
<file path=[Content_Types].xml><?xml version="1.0" encoding="utf-8"?>
<Types xmlns="http://schemas.openxmlformats.org/package/2006/content-types">
  <Default Extension="png" ContentType="image/png"/>
  <Default Extension="mp3" ContentType="audio/unknown"/>
  <Default Extension="emf" ContentType="image/x-emf"/>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mp4" ContentType="video/unknown"/>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media/media3.wav" ContentType="audio/wav"/>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90" r:id="rId1"/>
    <p:sldMasterId id="2147483691" r:id="rId2"/>
  </p:sldMasterIdLst>
  <p:notesMasterIdLst>
    <p:notesMasterId r:id="rId41"/>
  </p:notesMasterIdLst>
  <p:sldIdLst>
    <p:sldId id="317" r:id="rId3"/>
    <p:sldId id="335" r:id="rId4"/>
    <p:sldId id="313" r:id="rId5"/>
    <p:sldId id="256" r:id="rId6"/>
    <p:sldId id="263" r:id="rId7"/>
    <p:sldId id="262" r:id="rId8"/>
    <p:sldId id="332" r:id="rId9"/>
    <p:sldId id="259" r:id="rId10"/>
    <p:sldId id="311" r:id="rId11"/>
    <p:sldId id="315" r:id="rId12"/>
    <p:sldId id="312" r:id="rId13"/>
    <p:sldId id="314" r:id="rId14"/>
    <p:sldId id="257" r:id="rId15"/>
    <p:sldId id="266" r:id="rId16"/>
    <p:sldId id="333" r:id="rId17"/>
    <p:sldId id="260" r:id="rId18"/>
    <p:sldId id="265" r:id="rId19"/>
    <p:sldId id="270" r:id="rId20"/>
    <p:sldId id="328" r:id="rId21"/>
    <p:sldId id="272" r:id="rId22"/>
    <p:sldId id="334" r:id="rId23"/>
    <p:sldId id="267" r:id="rId24"/>
    <p:sldId id="330" r:id="rId25"/>
    <p:sldId id="286" r:id="rId26"/>
    <p:sldId id="278" r:id="rId27"/>
    <p:sldId id="331" r:id="rId28"/>
    <p:sldId id="329" r:id="rId29"/>
    <p:sldId id="318" r:id="rId30"/>
    <p:sldId id="321" r:id="rId31"/>
    <p:sldId id="322" r:id="rId32"/>
    <p:sldId id="324" r:id="rId33"/>
    <p:sldId id="323" r:id="rId34"/>
    <p:sldId id="326" r:id="rId35"/>
    <p:sldId id="325" r:id="rId36"/>
    <p:sldId id="327" r:id="rId37"/>
    <p:sldId id="319" r:id="rId38"/>
    <p:sldId id="320" r:id="rId39"/>
    <p:sldId id="316" r:id="rId40"/>
  </p:sldIdLst>
  <p:sldSz cx="9144000" cy="5143500" type="screen16x9"/>
  <p:notesSz cx="6858000" cy="9144000"/>
  <p:embeddedFontLst>
    <p:embeddedFont>
      <p:font typeface="Aref Ruqaa" charset="-78"/>
      <p:regular r:id="rId42"/>
      <p:bold r:id="rId43"/>
    </p:embeddedFont>
    <p:embeddedFont>
      <p:font typeface="Nunito" charset="0"/>
      <p:regular r:id="rId44"/>
      <p:bold r:id="rId45"/>
      <p:italic r:id="rId46"/>
      <p:boldItalic r:id="rId47"/>
    </p:embeddedFont>
    <p:embeddedFont>
      <p:font typeface="Anaheim" charset="0"/>
      <p:regular r:id="rId48"/>
    </p:embeddedFont>
    <p:embeddedFont>
      <p:font typeface="Calibri" pitchFamily="34" charset="0"/>
      <p:regular r:id="rId49"/>
      <p:bold r:id="rId50"/>
      <p:italic r:id="rId51"/>
      <p:boldItalic r:id="rId52"/>
    </p:embeddedFont>
    <p:embeddedFont>
      <p:font typeface="Poppins" charset="0"/>
      <p:regular r:id="rId53"/>
      <p:bold r:id="rId54"/>
      <p:boldItalic r:id="rId5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15:guide id="1" orient="horz" pos="1620" userDrawn="1">
          <p15:clr>
            <a:srgbClr val="A4A3A4"/>
          </p15:clr>
        </p15:guide>
        <p15:guide id="2" pos="285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B2C385D6-B631-407F-8BC7-2E36BB33AA4E}">
  <a:tblStyle styleId="{B2C385D6-B631-407F-8BC7-2E36BB33AA4E}"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96"/>
  </p:normalViewPr>
  <p:slideViewPr>
    <p:cSldViewPr snapToGrid="0" showGuides="1">
      <p:cViewPr>
        <p:scale>
          <a:sx n="102" d="100"/>
          <a:sy n="102" d="100"/>
        </p:scale>
        <p:origin x="-456" y="228"/>
      </p:cViewPr>
      <p:guideLst>
        <p:guide orient="horz" pos="1620"/>
        <p:guide pos="2856"/>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font" Target="fonts/font9.fntdata"/><Relationship Id="rId55" Type="http://schemas.openxmlformats.org/officeDocument/2006/relationships/font" Target="fonts/font14.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5.fntdata"/><Relationship Id="rId59"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notesMaster" Target="notesMasters/notesMaster1.xml"/><Relationship Id="rId54"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font" Target="fonts/font4.fntdata"/><Relationship Id="rId53" Type="http://schemas.openxmlformats.org/officeDocument/2006/relationships/font" Target="fonts/font12.fntdata"/><Relationship Id="rId58"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8.fntdata"/><Relationship Id="rId57"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3.fntdata"/><Relationship Id="rId52" Type="http://schemas.openxmlformats.org/officeDocument/2006/relationships/font" Target="fonts/font11.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font" Target="fonts/font10.fntdata"/><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272783672"/>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g11367cc8b6b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7" name="Google Shape;427;g11367cc8b6b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6"/>
        <p:cNvGrpSpPr/>
        <p:nvPr/>
      </p:nvGrpSpPr>
      <p:grpSpPr>
        <a:xfrm>
          <a:off x="0" y="0"/>
          <a:ext cx="0" cy="0"/>
          <a:chOff x="0" y="0"/>
          <a:chExt cx="0" cy="0"/>
        </a:xfrm>
      </p:grpSpPr>
      <p:sp>
        <p:nvSpPr>
          <p:cNvPr id="627" name="Google Shape;627;g111ec488bb4_0_5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8" name="Google Shape;628;g111ec488bb4_0_5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g111ec488bb4_0_3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8" name="Google Shape;438;g111ec488bb4_0_3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95357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0"/>
        <p:cNvGrpSpPr/>
        <p:nvPr/>
      </p:nvGrpSpPr>
      <p:grpSpPr>
        <a:xfrm>
          <a:off x="0" y="0"/>
          <a:ext cx="0" cy="0"/>
          <a:chOff x="0" y="0"/>
          <a:chExt cx="0" cy="0"/>
        </a:xfrm>
      </p:grpSpPr>
      <p:sp>
        <p:nvSpPr>
          <p:cNvPr id="651" name="Google Shape;651;g111ec488bb4_0_5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2" name="Google Shape;652;g111ec488bb4_0_5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8"/>
        <p:cNvGrpSpPr/>
        <p:nvPr/>
      </p:nvGrpSpPr>
      <p:grpSpPr>
        <a:xfrm>
          <a:off x="0" y="0"/>
          <a:ext cx="0" cy="0"/>
          <a:chOff x="0" y="0"/>
          <a:chExt cx="0" cy="0"/>
        </a:xfrm>
      </p:grpSpPr>
      <p:sp>
        <p:nvSpPr>
          <p:cNvPr id="579" name="Google Shape;579;g111ec488bb4_0_5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0" name="Google Shape;580;g111ec488bb4_0_5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5"/>
        <p:cNvGrpSpPr/>
        <p:nvPr/>
      </p:nvGrpSpPr>
      <p:grpSpPr>
        <a:xfrm>
          <a:off x="0" y="0"/>
          <a:ext cx="0" cy="0"/>
          <a:chOff x="0" y="0"/>
          <a:chExt cx="0" cy="0"/>
        </a:xfrm>
      </p:grpSpPr>
      <p:sp>
        <p:nvSpPr>
          <p:cNvPr id="926" name="Google Shape;926;g114d835079e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7" name="Google Shape;927;g114d835079e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3"/>
        <p:cNvGrpSpPr/>
        <p:nvPr/>
      </p:nvGrpSpPr>
      <p:grpSpPr>
        <a:xfrm>
          <a:off x="0" y="0"/>
          <a:ext cx="0" cy="0"/>
          <a:chOff x="0" y="0"/>
          <a:chExt cx="0" cy="0"/>
        </a:xfrm>
      </p:grpSpPr>
      <p:sp>
        <p:nvSpPr>
          <p:cNvPr id="804" name="Google Shape;804;g115b56d00aa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5" name="Google Shape;805;g115b56d00aa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g111ec488bb4_0_3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8" name="Google Shape;438;g111ec488bb4_0_3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861133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802154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
        <p:cNvGrpSpPr/>
        <p:nvPr/>
      </p:nvGrpSpPr>
      <p:grpSpPr>
        <a:xfrm>
          <a:off x="0" y="0"/>
          <a:ext cx="0" cy="0"/>
          <a:chOff x="0" y="0"/>
          <a:chExt cx="0" cy="0"/>
        </a:xfrm>
      </p:grpSpPr>
      <p:sp>
        <p:nvSpPr>
          <p:cNvPr id="532" name="Google Shape;532;g111ec488bb4_0_4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3" name="Google Shape;533;g111ec488bb4_0_4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Google Shape;516;g111ec488bb4_0_4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7" name="Google Shape;517;g111ec488bb4_0_4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111ec488bb4_0_3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8" name="Google Shape;458;g111ec488bb4_0_3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111ec488bb4_0_3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8" name="Google Shape;458;g111ec488bb4_0_3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514610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g111ec488bb4_0_3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8" name="Google Shape;438;g111ec488bb4_0_3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p:cNvGrpSpPr/>
        <p:nvPr/>
      </p:nvGrpSpPr>
      <p:grpSpPr>
        <a:xfrm>
          <a:off x="0" y="0"/>
          <a:ext cx="0" cy="0"/>
          <a:chOff x="0" y="0"/>
          <a:chExt cx="0" cy="0"/>
        </a:xfrm>
      </p:grpSpPr>
      <p:sp>
        <p:nvSpPr>
          <p:cNvPr id="572" name="Google Shape;572;g111ec488bb4_0_5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3" name="Google Shape;573;g111ec488bb4_0_5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g111ec488bb4_0_4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7" name="Google Shape;487;g111ec488bb4_0_4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
        <p:cNvGrpSpPr/>
        <p:nvPr/>
      </p:nvGrpSpPr>
      <p:grpSpPr>
        <a:xfrm>
          <a:off x="0" y="0"/>
          <a:ext cx="0" cy="0"/>
          <a:chOff x="0" y="0"/>
          <a:chExt cx="0" cy="0"/>
        </a:xfrm>
      </p:grpSpPr>
      <p:sp>
        <p:nvSpPr>
          <p:cNvPr id="562" name="Google Shape;562;g111ec488bb4_0_5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3" name="Google Shape;563;g111ec488bb4_0_5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blipFill>
          <a:blip r:embed="rId2">
            <a:alphaModFix/>
          </a:blip>
          <a:stretch>
            <a:fillRect/>
          </a:stretch>
        </a:blipFill>
        <a:effectLst/>
      </p:bgPr>
    </p:bg>
    <p:spTree>
      <p:nvGrpSpPr>
        <p:cNvPr id="1" name="Shape 8"/>
        <p:cNvGrpSpPr/>
        <p:nvPr/>
      </p:nvGrpSpPr>
      <p:grpSpPr>
        <a:xfrm>
          <a:off x="0" y="0"/>
          <a:ext cx="0" cy="0"/>
          <a:chOff x="0" y="0"/>
          <a:chExt cx="0" cy="0"/>
        </a:xfrm>
      </p:grpSpPr>
      <p:grpSp>
        <p:nvGrpSpPr>
          <p:cNvPr id="9" name="Google Shape;9;p2"/>
          <p:cNvGrpSpPr/>
          <p:nvPr/>
        </p:nvGrpSpPr>
        <p:grpSpPr>
          <a:xfrm>
            <a:off x="136300" y="139550"/>
            <a:ext cx="8810700" cy="4880400"/>
            <a:chOff x="136300" y="139550"/>
            <a:chExt cx="8810700" cy="4880400"/>
          </a:xfrm>
        </p:grpSpPr>
        <p:sp>
          <p:nvSpPr>
            <p:cNvPr id="10" name="Google Shape;10;p2"/>
            <p:cNvSpPr/>
            <p:nvPr/>
          </p:nvSpPr>
          <p:spPr>
            <a:xfrm flipH="1">
              <a:off x="136300" y="139550"/>
              <a:ext cx="8810700" cy="48804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flipH="1">
              <a:off x="188200" y="197150"/>
              <a:ext cx="8706900" cy="4765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 name="Google Shape;12;p2"/>
          <p:cNvSpPr txBox="1">
            <a:spLocks noGrp="1"/>
          </p:cNvSpPr>
          <p:nvPr>
            <p:ph type="ctrTitle"/>
          </p:nvPr>
        </p:nvSpPr>
        <p:spPr>
          <a:xfrm>
            <a:off x="713225" y="1199375"/>
            <a:ext cx="5253300" cy="2209500"/>
          </a:xfrm>
          <a:prstGeom prst="rect">
            <a:avLst/>
          </a:prstGeom>
        </p:spPr>
        <p:txBody>
          <a:bodyPr spcFirstLastPara="1" wrap="square" lIns="91425" tIns="91425" rIns="91425" bIns="91425" anchor="ctr" anchorCtr="0">
            <a:noAutofit/>
          </a:bodyPr>
          <a:lstStyle>
            <a:lvl1pPr lvl="0" rtl="0">
              <a:spcBef>
                <a:spcPts val="0"/>
              </a:spcBef>
              <a:spcAft>
                <a:spcPts val="0"/>
              </a:spcAft>
              <a:buSzPts val="5200"/>
              <a:buNone/>
              <a:defRPr sz="5000">
                <a:latin typeface="Aref Ruqaa"/>
                <a:ea typeface="Aref Ruqaa"/>
                <a:cs typeface="Aref Ruqaa"/>
                <a:sym typeface="Aref Ruqaa"/>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3" name="Google Shape;13;p2"/>
          <p:cNvSpPr txBox="1">
            <a:spLocks noGrp="1"/>
          </p:cNvSpPr>
          <p:nvPr>
            <p:ph type="subTitle" idx="1"/>
          </p:nvPr>
        </p:nvSpPr>
        <p:spPr>
          <a:xfrm>
            <a:off x="713225" y="3672025"/>
            <a:ext cx="3930000" cy="479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800"/>
              <a:buNone/>
              <a:defRPr sz="1600">
                <a:solidFill>
                  <a:schemeClr val="dk1"/>
                </a:solidFill>
                <a:latin typeface="Nunito"/>
                <a:ea typeface="Nunito"/>
                <a:cs typeface="Nunito"/>
                <a:sym typeface="Nunito"/>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pic>
        <p:nvPicPr>
          <p:cNvPr id="14" name="Google Shape;14;p2"/>
          <p:cNvPicPr preferRelativeResize="0"/>
          <p:nvPr/>
        </p:nvPicPr>
        <p:blipFill rotWithShape="1">
          <a:blip r:embed="rId3">
            <a:alphaModFix/>
          </a:blip>
          <a:srcRect l="357" r="347"/>
          <a:stretch/>
        </p:blipFill>
        <p:spPr>
          <a:xfrm>
            <a:off x="-107572" y="0"/>
            <a:ext cx="1258449" cy="902450"/>
          </a:xfrm>
          <a:prstGeom prst="rect">
            <a:avLst/>
          </a:prstGeom>
          <a:noFill/>
          <a:ln>
            <a:noFill/>
          </a:ln>
        </p:spPr>
      </p:pic>
      <p:pic>
        <p:nvPicPr>
          <p:cNvPr id="15" name="Google Shape;15;p2"/>
          <p:cNvPicPr preferRelativeResize="0"/>
          <p:nvPr/>
        </p:nvPicPr>
        <p:blipFill rotWithShape="1">
          <a:blip r:embed="rId3">
            <a:alphaModFix/>
          </a:blip>
          <a:srcRect l="347" r="357"/>
          <a:stretch/>
        </p:blipFill>
        <p:spPr>
          <a:xfrm rot="10800000" flipH="1">
            <a:off x="-25675" y="4353479"/>
            <a:ext cx="1094649" cy="784950"/>
          </a:xfrm>
          <a:prstGeom prst="rect">
            <a:avLst/>
          </a:prstGeom>
          <a:noFill/>
          <a:ln>
            <a:noFill/>
          </a:ln>
        </p:spPr>
      </p:pic>
      <p:pic>
        <p:nvPicPr>
          <p:cNvPr id="16" name="Google Shape;16;p2"/>
          <p:cNvPicPr preferRelativeResize="0"/>
          <p:nvPr/>
        </p:nvPicPr>
        <p:blipFill rotWithShape="1">
          <a:blip r:embed="rId4">
            <a:alphaModFix/>
          </a:blip>
          <a:srcRect t="670" b="680"/>
          <a:stretch/>
        </p:blipFill>
        <p:spPr>
          <a:xfrm rot="5905218">
            <a:off x="8379814" y="4287419"/>
            <a:ext cx="665172" cy="910663"/>
          </a:xfrm>
          <a:prstGeom prst="rect">
            <a:avLst/>
          </a:prstGeom>
          <a:noFill/>
          <a:ln>
            <a:noFill/>
          </a:ln>
        </p:spPr>
      </p:pic>
      <p:pic>
        <p:nvPicPr>
          <p:cNvPr id="17" name="Google Shape;17;p2"/>
          <p:cNvPicPr preferRelativeResize="0"/>
          <p:nvPr/>
        </p:nvPicPr>
        <p:blipFill>
          <a:blip r:embed="rId5">
            <a:alphaModFix/>
          </a:blip>
          <a:stretch>
            <a:fillRect/>
          </a:stretch>
        </p:blipFill>
        <p:spPr>
          <a:xfrm>
            <a:off x="5597625" y="1133850"/>
            <a:ext cx="4447150" cy="444715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3">
  <p:cSld name="SECTION_HEADER_3">
    <p:spTree>
      <p:nvGrpSpPr>
        <p:cNvPr id="1" name="Shape 154"/>
        <p:cNvGrpSpPr/>
        <p:nvPr/>
      </p:nvGrpSpPr>
      <p:grpSpPr>
        <a:xfrm>
          <a:off x="0" y="0"/>
          <a:ext cx="0" cy="0"/>
          <a:chOff x="0" y="0"/>
          <a:chExt cx="0" cy="0"/>
        </a:xfrm>
      </p:grpSpPr>
      <p:sp>
        <p:nvSpPr>
          <p:cNvPr id="155" name="Google Shape;155;p16"/>
          <p:cNvSpPr txBox="1">
            <a:spLocks noGrp="1"/>
          </p:cNvSpPr>
          <p:nvPr>
            <p:ph type="ctrTitle"/>
          </p:nvPr>
        </p:nvSpPr>
        <p:spPr>
          <a:xfrm>
            <a:off x="553101" y="2334371"/>
            <a:ext cx="3991500" cy="8418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lt2"/>
              </a:buClr>
              <a:buSzPts val="5000"/>
              <a:buNone/>
              <a:defRPr sz="5000" b="1">
                <a:solidFill>
                  <a:schemeClr val="dk1"/>
                </a:solidFill>
              </a:defRPr>
            </a:lvl1pPr>
            <a:lvl2pPr lvl="1" algn="r" rtl="0">
              <a:lnSpc>
                <a:spcPct val="80000"/>
              </a:lnSpc>
              <a:spcBef>
                <a:spcPts val="0"/>
              </a:spcBef>
              <a:spcAft>
                <a:spcPts val="0"/>
              </a:spcAft>
              <a:buClr>
                <a:schemeClr val="accent4"/>
              </a:buClr>
              <a:buSzPts val="5000"/>
              <a:buNone/>
              <a:defRPr sz="5000">
                <a:solidFill>
                  <a:schemeClr val="accent4"/>
                </a:solidFill>
              </a:defRPr>
            </a:lvl2pPr>
            <a:lvl3pPr lvl="2" algn="r" rtl="0">
              <a:lnSpc>
                <a:spcPct val="80000"/>
              </a:lnSpc>
              <a:spcBef>
                <a:spcPts val="0"/>
              </a:spcBef>
              <a:spcAft>
                <a:spcPts val="0"/>
              </a:spcAft>
              <a:buClr>
                <a:schemeClr val="accent4"/>
              </a:buClr>
              <a:buSzPts val="5000"/>
              <a:buNone/>
              <a:defRPr sz="5000">
                <a:solidFill>
                  <a:schemeClr val="accent4"/>
                </a:solidFill>
              </a:defRPr>
            </a:lvl3pPr>
            <a:lvl4pPr lvl="3" algn="r" rtl="0">
              <a:lnSpc>
                <a:spcPct val="80000"/>
              </a:lnSpc>
              <a:spcBef>
                <a:spcPts val="0"/>
              </a:spcBef>
              <a:spcAft>
                <a:spcPts val="0"/>
              </a:spcAft>
              <a:buClr>
                <a:schemeClr val="accent4"/>
              </a:buClr>
              <a:buSzPts val="5000"/>
              <a:buNone/>
              <a:defRPr sz="5000">
                <a:solidFill>
                  <a:schemeClr val="accent4"/>
                </a:solidFill>
              </a:defRPr>
            </a:lvl4pPr>
            <a:lvl5pPr lvl="4" algn="r" rtl="0">
              <a:lnSpc>
                <a:spcPct val="80000"/>
              </a:lnSpc>
              <a:spcBef>
                <a:spcPts val="0"/>
              </a:spcBef>
              <a:spcAft>
                <a:spcPts val="0"/>
              </a:spcAft>
              <a:buClr>
                <a:schemeClr val="accent4"/>
              </a:buClr>
              <a:buSzPts val="5000"/>
              <a:buNone/>
              <a:defRPr sz="5000">
                <a:solidFill>
                  <a:schemeClr val="accent4"/>
                </a:solidFill>
              </a:defRPr>
            </a:lvl5pPr>
            <a:lvl6pPr lvl="5" algn="r" rtl="0">
              <a:lnSpc>
                <a:spcPct val="80000"/>
              </a:lnSpc>
              <a:spcBef>
                <a:spcPts val="0"/>
              </a:spcBef>
              <a:spcAft>
                <a:spcPts val="0"/>
              </a:spcAft>
              <a:buClr>
                <a:schemeClr val="accent4"/>
              </a:buClr>
              <a:buSzPts val="5000"/>
              <a:buNone/>
              <a:defRPr sz="5000">
                <a:solidFill>
                  <a:schemeClr val="accent4"/>
                </a:solidFill>
              </a:defRPr>
            </a:lvl6pPr>
            <a:lvl7pPr lvl="6" algn="r" rtl="0">
              <a:lnSpc>
                <a:spcPct val="80000"/>
              </a:lnSpc>
              <a:spcBef>
                <a:spcPts val="0"/>
              </a:spcBef>
              <a:spcAft>
                <a:spcPts val="0"/>
              </a:spcAft>
              <a:buClr>
                <a:schemeClr val="accent4"/>
              </a:buClr>
              <a:buSzPts val="5000"/>
              <a:buNone/>
              <a:defRPr sz="5000">
                <a:solidFill>
                  <a:schemeClr val="accent4"/>
                </a:solidFill>
              </a:defRPr>
            </a:lvl7pPr>
            <a:lvl8pPr lvl="7" algn="r" rtl="0">
              <a:lnSpc>
                <a:spcPct val="80000"/>
              </a:lnSpc>
              <a:spcBef>
                <a:spcPts val="0"/>
              </a:spcBef>
              <a:spcAft>
                <a:spcPts val="0"/>
              </a:spcAft>
              <a:buClr>
                <a:schemeClr val="accent4"/>
              </a:buClr>
              <a:buSzPts val="5000"/>
              <a:buNone/>
              <a:defRPr sz="5000">
                <a:solidFill>
                  <a:schemeClr val="accent4"/>
                </a:solidFill>
              </a:defRPr>
            </a:lvl8pPr>
            <a:lvl9pPr lvl="8" algn="r" rtl="0">
              <a:lnSpc>
                <a:spcPct val="80000"/>
              </a:lnSpc>
              <a:spcBef>
                <a:spcPts val="0"/>
              </a:spcBef>
              <a:spcAft>
                <a:spcPts val="0"/>
              </a:spcAft>
              <a:buClr>
                <a:schemeClr val="accent3"/>
              </a:buClr>
              <a:buSzPts val="5000"/>
              <a:buNone/>
              <a:defRPr sz="5000">
                <a:solidFill>
                  <a:schemeClr val="accent3"/>
                </a:solidFill>
              </a:defRPr>
            </a:lvl9pPr>
          </a:lstStyle>
          <a:p>
            <a:endParaRPr/>
          </a:p>
        </p:txBody>
      </p:sp>
      <p:sp>
        <p:nvSpPr>
          <p:cNvPr id="156" name="Google Shape;156;p16"/>
          <p:cNvSpPr txBox="1">
            <a:spLocks noGrp="1"/>
          </p:cNvSpPr>
          <p:nvPr>
            <p:ph type="title" idx="2" hasCustomPrompt="1"/>
          </p:nvPr>
        </p:nvSpPr>
        <p:spPr>
          <a:xfrm>
            <a:off x="533856" y="1183675"/>
            <a:ext cx="1204500" cy="1061400"/>
          </a:xfrm>
          <a:prstGeom prst="rect">
            <a:avLst/>
          </a:prstGeom>
          <a:noFill/>
          <a:ln>
            <a:noFill/>
          </a:ln>
        </p:spPr>
        <p:txBody>
          <a:bodyPr spcFirstLastPara="1" wrap="square" lIns="91425" tIns="91425" rIns="91425" bIns="91425" anchor="ctr" anchorCtr="0">
            <a:noAutofit/>
          </a:bodyPr>
          <a:lstStyle>
            <a:lvl1pPr lvl="0" algn="ctr" rtl="0">
              <a:lnSpc>
                <a:spcPct val="115000"/>
              </a:lnSpc>
              <a:spcBef>
                <a:spcPts val="0"/>
              </a:spcBef>
              <a:spcAft>
                <a:spcPts val="0"/>
              </a:spcAft>
              <a:buClr>
                <a:schemeClr val="accent4"/>
              </a:buClr>
              <a:buSzPts val="7200"/>
              <a:buNone/>
              <a:defRPr sz="5000"/>
            </a:lvl1pPr>
            <a:lvl2pPr lvl="1" algn="r" rtl="0">
              <a:spcBef>
                <a:spcPts val="0"/>
              </a:spcBef>
              <a:spcAft>
                <a:spcPts val="0"/>
              </a:spcAft>
              <a:buSzPts val="7200"/>
              <a:buNone/>
              <a:defRPr sz="7200"/>
            </a:lvl2pPr>
            <a:lvl3pPr lvl="2" algn="r" rtl="0">
              <a:spcBef>
                <a:spcPts val="0"/>
              </a:spcBef>
              <a:spcAft>
                <a:spcPts val="0"/>
              </a:spcAft>
              <a:buSzPts val="7200"/>
              <a:buNone/>
              <a:defRPr sz="7200"/>
            </a:lvl3pPr>
            <a:lvl4pPr lvl="3" algn="r" rtl="0">
              <a:spcBef>
                <a:spcPts val="0"/>
              </a:spcBef>
              <a:spcAft>
                <a:spcPts val="0"/>
              </a:spcAft>
              <a:buSzPts val="7200"/>
              <a:buNone/>
              <a:defRPr sz="7200"/>
            </a:lvl4pPr>
            <a:lvl5pPr lvl="4" algn="r" rtl="0">
              <a:spcBef>
                <a:spcPts val="0"/>
              </a:spcBef>
              <a:spcAft>
                <a:spcPts val="0"/>
              </a:spcAft>
              <a:buSzPts val="7200"/>
              <a:buNone/>
              <a:defRPr sz="7200"/>
            </a:lvl5pPr>
            <a:lvl6pPr lvl="5" algn="r" rtl="0">
              <a:spcBef>
                <a:spcPts val="0"/>
              </a:spcBef>
              <a:spcAft>
                <a:spcPts val="0"/>
              </a:spcAft>
              <a:buSzPts val="7200"/>
              <a:buNone/>
              <a:defRPr sz="7200"/>
            </a:lvl6pPr>
            <a:lvl7pPr lvl="6" algn="r" rtl="0">
              <a:spcBef>
                <a:spcPts val="0"/>
              </a:spcBef>
              <a:spcAft>
                <a:spcPts val="0"/>
              </a:spcAft>
              <a:buSzPts val="7200"/>
              <a:buNone/>
              <a:defRPr sz="7200"/>
            </a:lvl7pPr>
            <a:lvl8pPr lvl="7" algn="r" rtl="0">
              <a:spcBef>
                <a:spcPts val="0"/>
              </a:spcBef>
              <a:spcAft>
                <a:spcPts val="0"/>
              </a:spcAft>
              <a:buSzPts val="7200"/>
              <a:buNone/>
              <a:defRPr sz="7200"/>
            </a:lvl8pPr>
            <a:lvl9pPr lvl="8" algn="r" rtl="0">
              <a:spcBef>
                <a:spcPts val="0"/>
              </a:spcBef>
              <a:spcAft>
                <a:spcPts val="0"/>
              </a:spcAft>
              <a:buSzPts val="7200"/>
              <a:buNone/>
              <a:defRPr sz="7200"/>
            </a:lvl9pPr>
          </a:lstStyle>
          <a:p>
            <a:r>
              <a:t>xx%</a:t>
            </a:r>
          </a:p>
        </p:txBody>
      </p:sp>
      <p:sp>
        <p:nvSpPr>
          <p:cNvPr id="157" name="Google Shape;157;p16"/>
          <p:cNvSpPr txBox="1">
            <a:spLocks noGrp="1"/>
          </p:cNvSpPr>
          <p:nvPr>
            <p:ph type="subTitle" idx="1"/>
          </p:nvPr>
        </p:nvSpPr>
        <p:spPr>
          <a:xfrm>
            <a:off x="553101" y="3229773"/>
            <a:ext cx="3991500" cy="7002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1200"/>
              <a:buNone/>
              <a:defRPr sz="1600"/>
            </a:lvl1pPr>
            <a:lvl2pPr lvl="1" algn="r" rtl="0">
              <a:lnSpc>
                <a:spcPct val="100000"/>
              </a:lnSpc>
              <a:spcBef>
                <a:spcPts val="0"/>
              </a:spcBef>
              <a:spcAft>
                <a:spcPts val="0"/>
              </a:spcAft>
              <a:buSzPts val="1200"/>
              <a:buNone/>
              <a:defRPr sz="1200"/>
            </a:lvl2pPr>
            <a:lvl3pPr lvl="2" algn="r" rtl="0">
              <a:lnSpc>
                <a:spcPct val="100000"/>
              </a:lnSpc>
              <a:spcBef>
                <a:spcPts val="0"/>
              </a:spcBef>
              <a:spcAft>
                <a:spcPts val="0"/>
              </a:spcAft>
              <a:buSzPts val="1200"/>
              <a:buNone/>
              <a:defRPr sz="1200"/>
            </a:lvl3pPr>
            <a:lvl4pPr lvl="3" algn="r" rtl="0">
              <a:lnSpc>
                <a:spcPct val="100000"/>
              </a:lnSpc>
              <a:spcBef>
                <a:spcPts val="0"/>
              </a:spcBef>
              <a:spcAft>
                <a:spcPts val="0"/>
              </a:spcAft>
              <a:buSzPts val="1200"/>
              <a:buNone/>
              <a:defRPr sz="1200"/>
            </a:lvl4pPr>
            <a:lvl5pPr lvl="4" algn="r" rtl="0">
              <a:lnSpc>
                <a:spcPct val="100000"/>
              </a:lnSpc>
              <a:spcBef>
                <a:spcPts val="0"/>
              </a:spcBef>
              <a:spcAft>
                <a:spcPts val="0"/>
              </a:spcAft>
              <a:buSzPts val="1200"/>
              <a:buNone/>
              <a:defRPr sz="1200"/>
            </a:lvl5pPr>
            <a:lvl6pPr lvl="5" algn="r" rtl="0">
              <a:lnSpc>
                <a:spcPct val="100000"/>
              </a:lnSpc>
              <a:spcBef>
                <a:spcPts val="0"/>
              </a:spcBef>
              <a:spcAft>
                <a:spcPts val="0"/>
              </a:spcAft>
              <a:buSzPts val="1200"/>
              <a:buNone/>
              <a:defRPr sz="1200"/>
            </a:lvl6pPr>
            <a:lvl7pPr lvl="6" algn="r" rtl="0">
              <a:lnSpc>
                <a:spcPct val="100000"/>
              </a:lnSpc>
              <a:spcBef>
                <a:spcPts val="0"/>
              </a:spcBef>
              <a:spcAft>
                <a:spcPts val="0"/>
              </a:spcAft>
              <a:buSzPts val="1200"/>
              <a:buNone/>
              <a:defRPr sz="1200"/>
            </a:lvl7pPr>
            <a:lvl8pPr lvl="7" algn="r" rtl="0">
              <a:lnSpc>
                <a:spcPct val="100000"/>
              </a:lnSpc>
              <a:spcBef>
                <a:spcPts val="0"/>
              </a:spcBef>
              <a:spcAft>
                <a:spcPts val="0"/>
              </a:spcAft>
              <a:buSzPts val="1200"/>
              <a:buNone/>
              <a:defRPr sz="1200"/>
            </a:lvl8pPr>
            <a:lvl9pPr lvl="8" algn="r" rtl="0">
              <a:lnSpc>
                <a:spcPct val="100000"/>
              </a:lnSpc>
              <a:spcBef>
                <a:spcPts val="0"/>
              </a:spcBef>
              <a:spcAft>
                <a:spcPts val="0"/>
              </a:spcAft>
              <a:buSzPts val="1200"/>
              <a:buNone/>
              <a:defRPr sz="1200"/>
            </a:lvl9pPr>
          </a:lstStyle>
          <a:p>
            <a:endParaRPr/>
          </a:p>
        </p:txBody>
      </p:sp>
      <p:grpSp>
        <p:nvGrpSpPr>
          <p:cNvPr id="158" name="Google Shape;158;p16"/>
          <p:cNvGrpSpPr/>
          <p:nvPr/>
        </p:nvGrpSpPr>
        <p:grpSpPr>
          <a:xfrm>
            <a:off x="136300" y="139550"/>
            <a:ext cx="8810700" cy="4880400"/>
            <a:chOff x="136300" y="139550"/>
            <a:chExt cx="8810700" cy="4880400"/>
          </a:xfrm>
        </p:grpSpPr>
        <p:sp>
          <p:nvSpPr>
            <p:cNvPr id="159" name="Google Shape;159;p16"/>
            <p:cNvSpPr/>
            <p:nvPr/>
          </p:nvSpPr>
          <p:spPr>
            <a:xfrm flipH="1">
              <a:off x="136300" y="139550"/>
              <a:ext cx="8810700" cy="48804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16"/>
            <p:cNvSpPr/>
            <p:nvPr/>
          </p:nvSpPr>
          <p:spPr>
            <a:xfrm flipH="1">
              <a:off x="188200" y="197150"/>
              <a:ext cx="8706900" cy="4765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61" name="Google Shape;161;p16"/>
          <p:cNvPicPr preferRelativeResize="0"/>
          <p:nvPr/>
        </p:nvPicPr>
        <p:blipFill>
          <a:blip r:embed="rId2">
            <a:alphaModFix/>
          </a:blip>
          <a:stretch>
            <a:fillRect/>
          </a:stretch>
        </p:blipFill>
        <p:spPr>
          <a:xfrm rot="5400000" flipH="1">
            <a:off x="4009799" y="135700"/>
            <a:ext cx="5642825" cy="5642825"/>
          </a:xfrm>
          <a:prstGeom prst="rect">
            <a:avLst/>
          </a:prstGeom>
          <a:noFill/>
          <a:ln>
            <a:noFill/>
          </a:ln>
        </p:spPr>
      </p:pic>
      <p:pic>
        <p:nvPicPr>
          <p:cNvPr id="162" name="Google Shape;162;p16"/>
          <p:cNvPicPr preferRelativeResize="0"/>
          <p:nvPr/>
        </p:nvPicPr>
        <p:blipFill rotWithShape="1">
          <a:blip r:embed="rId3">
            <a:alphaModFix/>
          </a:blip>
          <a:srcRect t="670" b="680"/>
          <a:stretch/>
        </p:blipFill>
        <p:spPr>
          <a:xfrm rot="5905218">
            <a:off x="8820914" y="2060994"/>
            <a:ext cx="665172" cy="910663"/>
          </a:xfrm>
          <a:prstGeom prst="rect">
            <a:avLst/>
          </a:prstGeom>
          <a:noFill/>
          <a:ln>
            <a:noFill/>
          </a:ln>
        </p:spPr>
      </p:pic>
      <p:pic>
        <p:nvPicPr>
          <p:cNvPr id="163" name="Google Shape;163;p16"/>
          <p:cNvPicPr preferRelativeResize="0"/>
          <p:nvPr/>
        </p:nvPicPr>
        <p:blipFill rotWithShape="1">
          <a:blip r:embed="rId4">
            <a:alphaModFix/>
          </a:blip>
          <a:srcRect l="357" r="347"/>
          <a:stretch/>
        </p:blipFill>
        <p:spPr>
          <a:xfrm>
            <a:off x="3899639" y="-81526"/>
            <a:ext cx="1344700" cy="964301"/>
          </a:xfrm>
          <a:prstGeom prst="rect">
            <a:avLst/>
          </a:prstGeom>
          <a:noFill/>
          <a:ln>
            <a:noFill/>
          </a:ln>
        </p:spPr>
      </p:pic>
      <p:pic>
        <p:nvPicPr>
          <p:cNvPr id="164" name="Google Shape;164;p16"/>
          <p:cNvPicPr preferRelativeResize="0"/>
          <p:nvPr/>
        </p:nvPicPr>
        <p:blipFill rotWithShape="1">
          <a:blip r:embed="rId4">
            <a:alphaModFix/>
          </a:blip>
          <a:srcRect l="357" r="347"/>
          <a:stretch/>
        </p:blipFill>
        <p:spPr>
          <a:xfrm rot="10800000">
            <a:off x="3899652" y="4293324"/>
            <a:ext cx="1344700" cy="964300"/>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Quote">
  <p:cSld name="CUSTOM_3">
    <p:spTree>
      <p:nvGrpSpPr>
        <p:cNvPr id="1" name="Shape 181"/>
        <p:cNvGrpSpPr/>
        <p:nvPr/>
      </p:nvGrpSpPr>
      <p:grpSpPr>
        <a:xfrm>
          <a:off x="0" y="0"/>
          <a:ext cx="0" cy="0"/>
          <a:chOff x="0" y="0"/>
          <a:chExt cx="0" cy="0"/>
        </a:xfrm>
      </p:grpSpPr>
      <p:pic>
        <p:nvPicPr>
          <p:cNvPr id="182" name="Google Shape;182;p18"/>
          <p:cNvPicPr preferRelativeResize="0"/>
          <p:nvPr/>
        </p:nvPicPr>
        <p:blipFill>
          <a:blip r:embed="rId2">
            <a:alphaModFix/>
          </a:blip>
          <a:stretch>
            <a:fillRect/>
          </a:stretch>
        </p:blipFill>
        <p:spPr>
          <a:xfrm rot="10800000" flipH="1">
            <a:off x="1723675" y="-457500"/>
            <a:ext cx="5642825" cy="5642825"/>
          </a:xfrm>
          <a:prstGeom prst="rect">
            <a:avLst/>
          </a:prstGeom>
          <a:noFill/>
          <a:ln>
            <a:noFill/>
          </a:ln>
        </p:spPr>
      </p:pic>
      <p:grpSp>
        <p:nvGrpSpPr>
          <p:cNvPr id="183" name="Google Shape;183;p18"/>
          <p:cNvGrpSpPr/>
          <p:nvPr/>
        </p:nvGrpSpPr>
        <p:grpSpPr>
          <a:xfrm>
            <a:off x="136300" y="139550"/>
            <a:ext cx="8810700" cy="4880400"/>
            <a:chOff x="136300" y="139550"/>
            <a:chExt cx="8810700" cy="4880400"/>
          </a:xfrm>
        </p:grpSpPr>
        <p:sp>
          <p:nvSpPr>
            <p:cNvPr id="184" name="Google Shape;184;p18"/>
            <p:cNvSpPr/>
            <p:nvPr/>
          </p:nvSpPr>
          <p:spPr>
            <a:xfrm flipH="1">
              <a:off x="136300" y="139550"/>
              <a:ext cx="8810700" cy="48804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18"/>
            <p:cNvSpPr/>
            <p:nvPr/>
          </p:nvSpPr>
          <p:spPr>
            <a:xfrm flipH="1">
              <a:off x="188200" y="197150"/>
              <a:ext cx="8706900" cy="4765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86" name="Google Shape;186;p18"/>
          <p:cNvPicPr preferRelativeResize="0"/>
          <p:nvPr/>
        </p:nvPicPr>
        <p:blipFill rotWithShape="1">
          <a:blip r:embed="rId3">
            <a:alphaModFix/>
          </a:blip>
          <a:srcRect l="357" r="347"/>
          <a:stretch/>
        </p:blipFill>
        <p:spPr>
          <a:xfrm rot="10800000" flipH="1">
            <a:off x="-85627" y="-12"/>
            <a:ext cx="1345075" cy="964575"/>
          </a:xfrm>
          <a:prstGeom prst="rect">
            <a:avLst/>
          </a:prstGeom>
          <a:noFill/>
          <a:ln>
            <a:noFill/>
          </a:ln>
        </p:spPr>
      </p:pic>
      <p:pic>
        <p:nvPicPr>
          <p:cNvPr id="187" name="Google Shape;187;p18"/>
          <p:cNvPicPr preferRelativeResize="0"/>
          <p:nvPr/>
        </p:nvPicPr>
        <p:blipFill rotWithShape="1">
          <a:blip r:embed="rId3">
            <a:alphaModFix/>
          </a:blip>
          <a:srcRect l="357" r="347"/>
          <a:stretch/>
        </p:blipFill>
        <p:spPr>
          <a:xfrm flipH="1">
            <a:off x="7874927" y="4126425"/>
            <a:ext cx="1344700" cy="964300"/>
          </a:xfrm>
          <a:prstGeom prst="rect">
            <a:avLst/>
          </a:prstGeom>
          <a:noFill/>
          <a:ln>
            <a:noFill/>
          </a:ln>
        </p:spPr>
      </p:pic>
      <p:sp>
        <p:nvSpPr>
          <p:cNvPr id="188" name="Google Shape;188;p18"/>
          <p:cNvSpPr txBox="1">
            <a:spLocks noGrp="1"/>
          </p:cNvSpPr>
          <p:nvPr>
            <p:ph type="title"/>
          </p:nvPr>
        </p:nvSpPr>
        <p:spPr>
          <a:xfrm>
            <a:off x="2310088" y="2927800"/>
            <a:ext cx="4470000" cy="6147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None/>
              <a:defRPr sz="2800" b="1"/>
            </a:lvl1pPr>
            <a:lvl2pPr lvl="1" algn="ctr" rtl="0">
              <a:spcBef>
                <a:spcPts val="0"/>
              </a:spcBef>
              <a:spcAft>
                <a:spcPts val="0"/>
              </a:spcAft>
              <a:buNone/>
              <a:defRPr sz="2800" b="1"/>
            </a:lvl2pPr>
            <a:lvl3pPr lvl="2" algn="ctr" rtl="0">
              <a:spcBef>
                <a:spcPts val="0"/>
              </a:spcBef>
              <a:spcAft>
                <a:spcPts val="0"/>
              </a:spcAft>
              <a:buNone/>
              <a:defRPr sz="2800" b="1"/>
            </a:lvl3pPr>
            <a:lvl4pPr lvl="3" algn="ctr" rtl="0">
              <a:spcBef>
                <a:spcPts val="0"/>
              </a:spcBef>
              <a:spcAft>
                <a:spcPts val="0"/>
              </a:spcAft>
              <a:buNone/>
              <a:defRPr sz="2800" b="1"/>
            </a:lvl4pPr>
            <a:lvl5pPr lvl="4" algn="ctr" rtl="0">
              <a:spcBef>
                <a:spcPts val="0"/>
              </a:spcBef>
              <a:spcAft>
                <a:spcPts val="0"/>
              </a:spcAft>
              <a:buNone/>
              <a:defRPr sz="2800" b="1"/>
            </a:lvl5pPr>
            <a:lvl6pPr lvl="5" algn="ctr" rtl="0">
              <a:spcBef>
                <a:spcPts val="0"/>
              </a:spcBef>
              <a:spcAft>
                <a:spcPts val="0"/>
              </a:spcAft>
              <a:buNone/>
              <a:defRPr sz="2800" b="1"/>
            </a:lvl6pPr>
            <a:lvl7pPr lvl="6" algn="ctr" rtl="0">
              <a:spcBef>
                <a:spcPts val="0"/>
              </a:spcBef>
              <a:spcAft>
                <a:spcPts val="0"/>
              </a:spcAft>
              <a:buNone/>
              <a:defRPr sz="2800" b="1"/>
            </a:lvl7pPr>
            <a:lvl8pPr lvl="7" algn="ctr" rtl="0">
              <a:spcBef>
                <a:spcPts val="0"/>
              </a:spcBef>
              <a:spcAft>
                <a:spcPts val="0"/>
              </a:spcAft>
              <a:buNone/>
              <a:defRPr sz="2800" b="1"/>
            </a:lvl8pPr>
            <a:lvl9pPr lvl="8" algn="ctr" rtl="0">
              <a:spcBef>
                <a:spcPts val="0"/>
              </a:spcBef>
              <a:spcAft>
                <a:spcPts val="0"/>
              </a:spcAft>
              <a:buNone/>
              <a:defRPr sz="2800" b="1"/>
            </a:lvl9pPr>
          </a:lstStyle>
          <a:p>
            <a:endParaRPr/>
          </a:p>
        </p:txBody>
      </p:sp>
      <p:sp>
        <p:nvSpPr>
          <p:cNvPr id="189" name="Google Shape;189;p18"/>
          <p:cNvSpPr txBox="1">
            <a:spLocks noGrp="1"/>
          </p:cNvSpPr>
          <p:nvPr>
            <p:ph type="subTitle" idx="1"/>
          </p:nvPr>
        </p:nvSpPr>
        <p:spPr>
          <a:xfrm>
            <a:off x="1747138" y="1476400"/>
            <a:ext cx="5595900" cy="1304400"/>
          </a:xfrm>
          <a:prstGeom prst="rect">
            <a:avLst/>
          </a:prstGeom>
          <a:noFill/>
        </p:spPr>
        <p:txBody>
          <a:bodyPr spcFirstLastPara="1" wrap="square" lIns="91425" tIns="91425" rIns="91425" bIns="91425" anchor="ctr" anchorCtr="0">
            <a:noAutofit/>
          </a:bodyPr>
          <a:lstStyle>
            <a:lvl1pPr marR="38100" lvl="0" algn="ctr" rtl="0">
              <a:lnSpc>
                <a:spcPct val="100000"/>
              </a:lnSpc>
              <a:spcBef>
                <a:spcPts val="0"/>
              </a:spcBef>
              <a:spcAft>
                <a:spcPts val="0"/>
              </a:spcAft>
              <a:buClr>
                <a:schemeClr val="dk1"/>
              </a:buClr>
              <a:buSzPts val="1400"/>
              <a:buNone/>
              <a:defRPr sz="21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hree Columns ">
  <p:cSld name="TITLE_ONLY_1_1_2">
    <p:spTree>
      <p:nvGrpSpPr>
        <p:cNvPr id="1" name="Shape 209"/>
        <p:cNvGrpSpPr/>
        <p:nvPr/>
      </p:nvGrpSpPr>
      <p:grpSpPr>
        <a:xfrm>
          <a:off x="0" y="0"/>
          <a:ext cx="0" cy="0"/>
          <a:chOff x="0" y="0"/>
          <a:chExt cx="0" cy="0"/>
        </a:xfrm>
      </p:grpSpPr>
      <p:grpSp>
        <p:nvGrpSpPr>
          <p:cNvPr id="210" name="Google Shape;210;p20"/>
          <p:cNvGrpSpPr/>
          <p:nvPr/>
        </p:nvGrpSpPr>
        <p:grpSpPr>
          <a:xfrm>
            <a:off x="136300" y="139550"/>
            <a:ext cx="8810700" cy="4880400"/>
            <a:chOff x="136300" y="139550"/>
            <a:chExt cx="8810700" cy="4880400"/>
          </a:xfrm>
        </p:grpSpPr>
        <p:sp>
          <p:nvSpPr>
            <p:cNvPr id="211" name="Google Shape;211;p20"/>
            <p:cNvSpPr/>
            <p:nvPr/>
          </p:nvSpPr>
          <p:spPr>
            <a:xfrm flipH="1">
              <a:off x="136300" y="139550"/>
              <a:ext cx="8810700" cy="48804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20"/>
            <p:cNvSpPr/>
            <p:nvPr/>
          </p:nvSpPr>
          <p:spPr>
            <a:xfrm flipH="1">
              <a:off x="188200" y="197150"/>
              <a:ext cx="8706900" cy="4765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3" name="Google Shape;213;p20"/>
          <p:cNvSpPr txBox="1">
            <a:spLocks noGrp="1"/>
          </p:cNvSpPr>
          <p:nvPr>
            <p:ph type="title"/>
          </p:nvPr>
        </p:nvSpPr>
        <p:spPr>
          <a:xfrm>
            <a:off x="720000" y="2616575"/>
            <a:ext cx="2151300" cy="9540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214" name="Google Shape;214;p20"/>
          <p:cNvSpPr txBox="1">
            <a:spLocks noGrp="1"/>
          </p:cNvSpPr>
          <p:nvPr>
            <p:ph type="subTitle" idx="1"/>
          </p:nvPr>
        </p:nvSpPr>
        <p:spPr>
          <a:xfrm>
            <a:off x="711105" y="3446950"/>
            <a:ext cx="2151300" cy="5727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5" name="Google Shape;215;p20"/>
          <p:cNvSpPr txBox="1">
            <a:spLocks noGrp="1"/>
          </p:cNvSpPr>
          <p:nvPr>
            <p:ph type="title" idx="2"/>
          </p:nvPr>
        </p:nvSpPr>
        <p:spPr>
          <a:xfrm>
            <a:off x="3500762" y="2616575"/>
            <a:ext cx="2147400" cy="9540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216" name="Google Shape;216;p20"/>
          <p:cNvSpPr txBox="1">
            <a:spLocks noGrp="1"/>
          </p:cNvSpPr>
          <p:nvPr>
            <p:ph type="subTitle" idx="3"/>
          </p:nvPr>
        </p:nvSpPr>
        <p:spPr>
          <a:xfrm>
            <a:off x="3491878" y="3446900"/>
            <a:ext cx="2147400" cy="5727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7" name="Google Shape;217;p20"/>
          <p:cNvSpPr txBox="1">
            <a:spLocks noGrp="1"/>
          </p:cNvSpPr>
          <p:nvPr>
            <p:ph type="title" idx="4"/>
          </p:nvPr>
        </p:nvSpPr>
        <p:spPr>
          <a:xfrm>
            <a:off x="6277625" y="2616575"/>
            <a:ext cx="2143500" cy="9540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218" name="Google Shape;218;p20"/>
          <p:cNvSpPr txBox="1">
            <a:spLocks noGrp="1"/>
          </p:cNvSpPr>
          <p:nvPr>
            <p:ph type="subTitle" idx="5"/>
          </p:nvPr>
        </p:nvSpPr>
        <p:spPr>
          <a:xfrm>
            <a:off x="6268751" y="3446950"/>
            <a:ext cx="2143500" cy="5727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9" name="Google Shape;219;p20"/>
          <p:cNvSpPr txBox="1">
            <a:spLocks noGrp="1"/>
          </p:cNvSpPr>
          <p:nvPr>
            <p:ph type="title" idx="6"/>
          </p:nvPr>
        </p:nvSpPr>
        <p:spPr>
          <a:xfrm>
            <a:off x="720000" y="539500"/>
            <a:ext cx="7704000" cy="5727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4000"/>
              <a:buNone/>
              <a:defRPr>
                <a:solidFill>
                  <a:schemeClr val="dk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220" name="Google Shape;220;p20"/>
          <p:cNvPicPr preferRelativeResize="0"/>
          <p:nvPr/>
        </p:nvPicPr>
        <p:blipFill rotWithShape="1">
          <a:blip r:embed="rId2">
            <a:alphaModFix/>
          </a:blip>
          <a:srcRect l="357" r="347"/>
          <a:stretch/>
        </p:blipFill>
        <p:spPr>
          <a:xfrm>
            <a:off x="2" y="4172150"/>
            <a:ext cx="1344700" cy="964300"/>
          </a:xfrm>
          <a:prstGeom prst="rect">
            <a:avLst/>
          </a:prstGeom>
          <a:noFill/>
          <a:ln>
            <a:noFill/>
          </a:ln>
        </p:spPr>
      </p:pic>
      <p:pic>
        <p:nvPicPr>
          <p:cNvPr id="221" name="Google Shape;221;p20"/>
          <p:cNvPicPr preferRelativeResize="0"/>
          <p:nvPr/>
        </p:nvPicPr>
        <p:blipFill rotWithShape="1">
          <a:blip r:embed="rId3">
            <a:alphaModFix/>
          </a:blip>
          <a:srcRect t="670" b="680"/>
          <a:stretch/>
        </p:blipFill>
        <p:spPr>
          <a:xfrm rot="5905218">
            <a:off x="8196139" y="84169"/>
            <a:ext cx="665172" cy="910663"/>
          </a:xfrm>
          <a:prstGeom prst="rect">
            <a:avLst/>
          </a:prstGeom>
          <a:noFill/>
          <a:ln>
            <a:noFill/>
          </a:ln>
        </p:spPr>
      </p:pic>
      <p:pic>
        <p:nvPicPr>
          <p:cNvPr id="222" name="Google Shape;222;p20"/>
          <p:cNvPicPr preferRelativeResize="0"/>
          <p:nvPr/>
        </p:nvPicPr>
        <p:blipFill rotWithShape="1">
          <a:blip r:embed="rId2">
            <a:alphaModFix/>
          </a:blip>
          <a:srcRect l="357" r="347"/>
          <a:stretch/>
        </p:blipFill>
        <p:spPr>
          <a:xfrm flipH="1">
            <a:off x="7799302" y="4172150"/>
            <a:ext cx="1344700" cy="964300"/>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4">
  <p:cSld name="SECTION_TITLE_AND_DESCRIPTION_1">
    <p:spTree>
      <p:nvGrpSpPr>
        <p:cNvPr id="1" name="Shape 309"/>
        <p:cNvGrpSpPr/>
        <p:nvPr/>
      </p:nvGrpSpPr>
      <p:grpSpPr>
        <a:xfrm>
          <a:off x="0" y="0"/>
          <a:ext cx="0" cy="0"/>
          <a:chOff x="0" y="0"/>
          <a:chExt cx="0" cy="0"/>
        </a:xfrm>
      </p:grpSpPr>
      <p:grpSp>
        <p:nvGrpSpPr>
          <p:cNvPr id="310" name="Google Shape;310;p30"/>
          <p:cNvGrpSpPr/>
          <p:nvPr/>
        </p:nvGrpSpPr>
        <p:grpSpPr>
          <a:xfrm>
            <a:off x="136300" y="139550"/>
            <a:ext cx="8810700" cy="4880400"/>
            <a:chOff x="136300" y="139550"/>
            <a:chExt cx="8810700" cy="4880400"/>
          </a:xfrm>
        </p:grpSpPr>
        <p:sp>
          <p:nvSpPr>
            <p:cNvPr id="311" name="Google Shape;311;p30"/>
            <p:cNvSpPr/>
            <p:nvPr/>
          </p:nvSpPr>
          <p:spPr>
            <a:xfrm flipH="1">
              <a:off x="136300" y="139550"/>
              <a:ext cx="8810700" cy="48804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30"/>
            <p:cNvSpPr/>
            <p:nvPr/>
          </p:nvSpPr>
          <p:spPr>
            <a:xfrm flipH="1">
              <a:off x="188200" y="197150"/>
              <a:ext cx="8706900" cy="4765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13" name="Google Shape;313;p30"/>
          <p:cNvPicPr preferRelativeResize="0"/>
          <p:nvPr/>
        </p:nvPicPr>
        <p:blipFill>
          <a:blip r:embed="rId2">
            <a:alphaModFix/>
          </a:blip>
          <a:stretch>
            <a:fillRect/>
          </a:stretch>
        </p:blipFill>
        <p:spPr>
          <a:xfrm rot="8614935" flipH="1">
            <a:off x="3704750" y="-498801"/>
            <a:ext cx="5699351" cy="5699351"/>
          </a:xfrm>
          <a:prstGeom prst="rect">
            <a:avLst/>
          </a:prstGeom>
          <a:noFill/>
          <a:ln>
            <a:noFill/>
          </a:ln>
        </p:spPr>
      </p:pic>
      <p:sp>
        <p:nvSpPr>
          <p:cNvPr id="314" name="Google Shape;314;p30"/>
          <p:cNvSpPr txBox="1">
            <a:spLocks noGrp="1"/>
          </p:cNvSpPr>
          <p:nvPr>
            <p:ph type="title"/>
          </p:nvPr>
        </p:nvSpPr>
        <p:spPr>
          <a:xfrm>
            <a:off x="4835875" y="1811650"/>
            <a:ext cx="3594900" cy="5727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4200"/>
              <a:buNone/>
              <a:defRPr/>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315" name="Google Shape;315;p30"/>
          <p:cNvSpPr txBox="1">
            <a:spLocks noGrp="1"/>
          </p:cNvSpPr>
          <p:nvPr>
            <p:ph type="subTitle" idx="1"/>
          </p:nvPr>
        </p:nvSpPr>
        <p:spPr>
          <a:xfrm>
            <a:off x="4835875" y="2458550"/>
            <a:ext cx="3594900" cy="8841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100"/>
              <a:buNone/>
              <a:defRPr sz="14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pic>
        <p:nvPicPr>
          <p:cNvPr id="316" name="Google Shape;316;p30"/>
          <p:cNvPicPr preferRelativeResize="0"/>
          <p:nvPr/>
        </p:nvPicPr>
        <p:blipFill rotWithShape="1">
          <a:blip r:embed="rId3">
            <a:alphaModFix/>
          </a:blip>
          <a:srcRect l="357" r="347"/>
          <a:stretch/>
        </p:blipFill>
        <p:spPr>
          <a:xfrm>
            <a:off x="20439" y="-1"/>
            <a:ext cx="1344700" cy="964301"/>
          </a:xfrm>
          <a:prstGeom prst="rect">
            <a:avLst/>
          </a:prstGeom>
          <a:noFill/>
          <a:ln>
            <a:noFill/>
          </a:ln>
        </p:spPr>
      </p:pic>
      <p:pic>
        <p:nvPicPr>
          <p:cNvPr id="317" name="Google Shape;317;p30"/>
          <p:cNvPicPr preferRelativeResize="0"/>
          <p:nvPr/>
        </p:nvPicPr>
        <p:blipFill rotWithShape="1">
          <a:blip r:embed="rId3">
            <a:alphaModFix/>
          </a:blip>
          <a:srcRect l="357" r="347"/>
          <a:stretch/>
        </p:blipFill>
        <p:spPr>
          <a:xfrm rot="10800000">
            <a:off x="7758427" y="4172149"/>
            <a:ext cx="1344700" cy="964300"/>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1">
  <p:cSld name="CUSTOM_12_1">
    <p:spTree>
      <p:nvGrpSpPr>
        <p:cNvPr id="1" name="Shape 348"/>
        <p:cNvGrpSpPr/>
        <p:nvPr/>
      </p:nvGrpSpPr>
      <p:grpSpPr>
        <a:xfrm>
          <a:off x="0" y="0"/>
          <a:ext cx="0" cy="0"/>
          <a:chOff x="0" y="0"/>
          <a:chExt cx="0" cy="0"/>
        </a:xfrm>
      </p:grpSpPr>
      <p:grpSp>
        <p:nvGrpSpPr>
          <p:cNvPr id="349" name="Google Shape;349;p34"/>
          <p:cNvGrpSpPr/>
          <p:nvPr/>
        </p:nvGrpSpPr>
        <p:grpSpPr>
          <a:xfrm>
            <a:off x="136300" y="139550"/>
            <a:ext cx="8810700" cy="4880400"/>
            <a:chOff x="136300" y="139550"/>
            <a:chExt cx="8810700" cy="4880400"/>
          </a:xfrm>
        </p:grpSpPr>
        <p:sp>
          <p:nvSpPr>
            <p:cNvPr id="350" name="Google Shape;350;p34"/>
            <p:cNvSpPr/>
            <p:nvPr/>
          </p:nvSpPr>
          <p:spPr>
            <a:xfrm flipH="1">
              <a:off x="136300" y="139550"/>
              <a:ext cx="8810700" cy="48804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34"/>
            <p:cNvSpPr/>
            <p:nvPr/>
          </p:nvSpPr>
          <p:spPr>
            <a:xfrm flipH="1">
              <a:off x="188200" y="197150"/>
              <a:ext cx="8706900" cy="4765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2" name="Google Shape;352;p34"/>
          <p:cNvSpPr txBox="1">
            <a:spLocks noGrp="1"/>
          </p:cNvSpPr>
          <p:nvPr>
            <p:ph type="subTitle" idx="1"/>
          </p:nvPr>
        </p:nvSpPr>
        <p:spPr>
          <a:xfrm>
            <a:off x="713225" y="2978289"/>
            <a:ext cx="3712800" cy="9642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53" name="Google Shape;353;p34"/>
          <p:cNvSpPr txBox="1">
            <a:spLocks noGrp="1"/>
          </p:cNvSpPr>
          <p:nvPr>
            <p:ph type="title"/>
          </p:nvPr>
        </p:nvSpPr>
        <p:spPr>
          <a:xfrm>
            <a:off x="713294" y="1825613"/>
            <a:ext cx="3712800" cy="1293600"/>
          </a:xfrm>
          <a:prstGeom prst="rect">
            <a:avLst/>
          </a:prstGeom>
          <a:noFill/>
          <a:ln>
            <a:noFill/>
          </a:ln>
        </p:spPr>
        <p:txBody>
          <a:bodyPr spcFirstLastPara="1" wrap="square" lIns="91425" tIns="91425" rIns="91425" bIns="91425" anchor="t" anchorCtr="0">
            <a:noAutofit/>
          </a:bodyPr>
          <a:lstStyle>
            <a:lvl1pPr lvl="0" algn="r" rtl="0">
              <a:spcBef>
                <a:spcPts val="0"/>
              </a:spcBef>
              <a:spcAft>
                <a:spcPts val="0"/>
              </a:spcAft>
              <a:buSzPts val="4000"/>
              <a:buNone/>
              <a:defRPr sz="3600"/>
            </a:lvl1pPr>
            <a:lvl2pPr lvl="1" rtl="0">
              <a:spcBef>
                <a:spcPts val="0"/>
              </a:spcBef>
              <a:spcAft>
                <a:spcPts val="0"/>
              </a:spcAft>
              <a:buSzPts val="2800"/>
              <a:buNone/>
              <a:defRPr>
                <a:latin typeface="Anaheim"/>
                <a:ea typeface="Anaheim"/>
                <a:cs typeface="Anaheim"/>
                <a:sym typeface="Anaheim"/>
              </a:defRPr>
            </a:lvl2pPr>
            <a:lvl3pPr lvl="2" rtl="0">
              <a:spcBef>
                <a:spcPts val="0"/>
              </a:spcBef>
              <a:spcAft>
                <a:spcPts val="0"/>
              </a:spcAft>
              <a:buSzPts val="2800"/>
              <a:buNone/>
              <a:defRPr>
                <a:latin typeface="Anaheim"/>
                <a:ea typeface="Anaheim"/>
                <a:cs typeface="Anaheim"/>
                <a:sym typeface="Anaheim"/>
              </a:defRPr>
            </a:lvl3pPr>
            <a:lvl4pPr lvl="3" rtl="0">
              <a:spcBef>
                <a:spcPts val="0"/>
              </a:spcBef>
              <a:spcAft>
                <a:spcPts val="0"/>
              </a:spcAft>
              <a:buSzPts val="2800"/>
              <a:buNone/>
              <a:defRPr>
                <a:latin typeface="Anaheim"/>
                <a:ea typeface="Anaheim"/>
                <a:cs typeface="Anaheim"/>
                <a:sym typeface="Anaheim"/>
              </a:defRPr>
            </a:lvl4pPr>
            <a:lvl5pPr lvl="4" rtl="0">
              <a:spcBef>
                <a:spcPts val="0"/>
              </a:spcBef>
              <a:spcAft>
                <a:spcPts val="0"/>
              </a:spcAft>
              <a:buSzPts val="2800"/>
              <a:buNone/>
              <a:defRPr>
                <a:latin typeface="Anaheim"/>
                <a:ea typeface="Anaheim"/>
                <a:cs typeface="Anaheim"/>
                <a:sym typeface="Anaheim"/>
              </a:defRPr>
            </a:lvl5pPr>
            <a:lvl6pPr lvl="5" rtl="0">
              <a:spcBef>
                <a:spcPts val="0"/>
              </a:spcBef>
              <a:spcAft>
                <a:spcPts val="0"/>
              </a:spcAft>
              <a:buSzPts val="2800"/>
              <a:buNone/>
              <a:defRPr>
                <a:latin typeface="Anaheim"/>
                <a:ea typeface="Anaheim"/>
                <a:cs typeface="Anaheim"/>
                <a:sym typeface="Anaheim"/>
              </a:defRPr>
            </a:lvl6pPr>
            <a:lvl7pPr lvl="6" rtl="0">
              <a:spcBef>
                <a:spcPts val="0"/>
              </a:spcBef>
              <a:spcAft>
                <a:spcPts val="0"/>
              </a:spcAft>
              <a:buSzPts val="2800"/>
              <a:buNone/>
              <a:defRPr>
                <a:latin typeface="Anaheim"/>
                <a:ea typeface="Anaheim"/>
                <a:cs typeface="Anaheim"/>
                <a:sym typeface="Anaheim"/>
              </a:defRPr>
            </a:lvl7pPr>
            <a:lvl8pPr lvl="7" rtl="0">
              <a:spcBef>
                <a:spcPts val="0"/>
              </a:spcBef>
              <a:spcAft>
                <a:spcPts val="0"/>
              </a:spcAft>
              <a:buSzPts val="2800"/>
              <a:buNone/>
              <a:defRPr>
                <a:latin typeface="Anaheim"/>
                <a:ea typeface="Anaheim"/>
                <a:cs typeface="Anaheim"/>
                <a:sym typeface="Anaheim"/>
              </a:defRPr>
            </a:lvl8pPr>
            <a:lvl9pPr lvl="8" rtl="0">
              <a:spcBef>
                <a:spcPts val="0"/>
              </a:spcBef>
              <a:spcAft>
                <a:spcPts val="0"/>
              </a:spcAft>
              <a:buSzPts val="2800"/>
              <a:buNone/>
              <a:defRPr>
                <a:latin typeface="Anaheim"/>
                <a:ea typeface="Anaheim"/>
                <a:cs typeface="Anaheim"/>
                <a:sym typeface="Anaheim"/>
              </a:defRPr>
            </a:lvl9pPr>
          </a:lstStyle>
          <a:p>
            <a:endParaRPr/>
          </a:p>
        </p:txBody>
      </p:sp>
      <p:pic>
        <p:nvPicPr>
          <p:cNvPr id="354" name="Google Shape;354;p34"/>
          <p:cNvPicPr preferRelativeResize="0"/>
          <p:nvPr/>
        </p:nvPicPr>
        <p:blipFill rotWithShape="1">
          <a:blip r:embed="rId2">
            <a:alphaModFix/>
          </a:blip>
          <a:srcRect t="670" b="680"/>
          <a:stretch/>
        </p:blipFill>
        <p:spPr>
          <a:xfrm rot="-5905218" flipH="1">
            <a:off x="-173536" y="2173494"/>
            <a:ext cx="665172" cy="910663"/>
          </a:xfrm>
          <a:prstGeom prst="rect">
            <a:avLst/>
          </a:prstGeom>
          <a:noFill/>
          <a:ln>
            <a:noFill/>
          </a:ln>
        </p:spPr>
      </p:pic>
      <p:pic>
        <p:nvPicPr>
          <p:cNvPr id="355" name="Google Shape;355;p34"/>
          <p:cNvPicPr preferRelativeResize="0"/>
          <p:nvPr/>
        </p:nvPicPr>
        <p:blipFill rotWithShape="1">
          <a:blip r:embed="rId3">
            <a:alphaModFix/>
          </a:blip>
          <a:srcRect l="357" r="347"/>
          <a:stretch/>
        </p:blipFill>
        <p:spPr>
          <a:xfrm rot="10800000">
            <a:off x="3899652" y="4293324"/>
            <a:ext cx="1344700" cy="964300"/>
          </a:xfrm>
          <a:prstGeom prst="rect">
            <a:avLst/>
          </a:prstGeom>
          <a:noFill/>
          <a:ln>
            <a:noFill/>
          </a:ln>
        </p:spPr>
      </p:pic>
      <p:pic>
        <p:nvPicPr>
          <p:cNvPr id="356" name="Google Shape;356;p34"/>
          <p:cNvPicPr preferRelativeResize="0"/>
          <p:nvPr/>
        </p:nvPicPr>
        <p:blipFill rotWithShape="1">
          <a:blip r:embed="rId3">
            <a:alphaModFix/>
          </a:blip>
          <a:srcRect l="357" r="347"/>
          <a:stretch/>
        </p:blipFill>
        <p:spPr>
          <a:xfrm>
            <a:off x="3899639" y="-81526"/>
            <a:ext cx="1344700" cy="964301"/>
          </a:xfrm>
          <a:prstGeom prst="rect">
            <a:avLst/>
          </a:prstGeom>
          <a:noFill/>
          <a:ln>
            <a:noFill/>
          </a:ln>
        </p:spPr>
      </p:pic>
      <p:pic>
        <p:nvPicPr>
          <p:cNvPr id="357" name="Google Shape;357;p34"/>
          <p:cNvPicPr preferRelativeResize="0"/>
          <p:nvPr/>
        </p:nvPicPr>
        <p:blipFill>
          <a:blip r:embed="rId4">
            <a:alphaModFix/>
          </a:blip>
          <a:stretch>
            <a:fillRect/>
          </a:stretch>
        </p:blipFill>
        <p:spPr>
          <a:xfrm rot="10800000" flipH="1">
            <a:off x="4280050" y="0"/>
            <a:ext cx="5037525" cy="5037525"/>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ext 2">
  <p:cSld name="TITLE_AND_TWO_COLUMNS_2_1">
    <p:spTree>
      <p:nvGrpSpPr>
        <p:cNvPr id="1" name="Shape 375"/>
        <p:cNvGrpSpPr/>
        <p:nvPr/>
      </p:nvGrpSpPr>
      <p:grpSpPr>
        <a:xfrm>
          <a:off x="0" y="0"/>
          <a:ext cx="0" cy="0"/>
          <a:chOff x="0" y="0"/>
          <a:chExt cx="0" cy="0"/>
        </a:xfrm>
      </p:grpSpPr>
      <p:grpSp>
        <p:nvGrpSpPr>
          <p:cNvPr id="376" name="Google Shape;376;p37"/>
          <p:cNvGrpSpPr/>
          <p:nvPr/>
        </p:nvGrpSpPr>
        <p:grpSpPr>
          <a:xfrm>
            <a:off x="136300" y="139550"/>
            <a:ext cx="8810700" cy="4880400"/>
            <a:chOff x="136300" y="139550"/>
            <a:chExt cx="8810700" cy="4880400"/>
          </a:xfrm>
        </p:grpSpPr>
        <p:sp>
          <p:nvSpPr>
            <p:cNvPr id="377" name="Google Shape;377;p37"/>
            <p:cNvSpPr/>
            <p:nvPr/>
          </p:nvSpPr>
          <p:spPr>
            <a:xfrm flipH="1">
              <a:off x="136300" y="139550"/>
              <a:ext cx="8810700" cy="48804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37"/>
            <p:cNvSpPr/>
            <p:nvPr/>
          </p:nvSpPr>
          <p:spPr>
            <a:xfrm flipH="1">
              <a:off x="188200" y="197150"/>
              <a:ext cx="8706900" cy="4765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79" name="Google Shape;379;p37"/>
          <p:cNvPicPr preferRelativeResize="0"/>
          <p:nvPr/>
        </p:nvPicPr>
        <p:blipFill>
          <a:blip r:embed="rId2">
            <a:alphaModFix/>
          </a:blip>
          <a:stretch>
            <a:fillRect/>
          </a:stretch>
        </p:blipFill>
        <p:spPr>
          <a:xfrm rot="-5400000">
            <a:off x="-831376" y="295700"/>
            <a:ext cx="5642825" cy="5642825"/>
          </a:xfrm>
          <a:prstGeom prst="rect">
            <a:avLst/>
          </a:prstGeom>
          <a:noFill/>
          <a:ln>
            <a:noFill/>
          </a:ln>
        </p:spPr>
      </p:pic>
      <p:sp>
        <p:nvSpPr>
          <p:cNvPr id="380" name="Google Shape;380;p37"/>
          <p:cNvSpPr txBox="1">
            <a:spLocks noGrp="1"/>
          </p:cNvSpPr>
          <p:nvPr>
            <p:ph type="title"/>
          </p:nvPr>
        </p:nvSpPr>
        <p:spPr>
          <a:xfrm>
            <a:off x="713225" y="539500"/>
            <a:ext cx="77175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solidFill>
                  <a:schemeClr val="dk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81" name="Google Shape;381;p37"/>
          <p:cNvSpPr txBox="1">
            <a:spLocks noGrp="1"/>
          </p:cNvSpPr>
          <p:nvPr>
            <p:ph type="body" idx="1"/>
          </p:nvPr>
        </p:nvSpPr>
        <p:spPr>
          <a:xfrm>
            <a:off x="4161375" y="1201775"/>
            <a:ext cx="4269300" cy="3406800"/>
          </a:xfrm>
          <a:prstGeom prst="rect">
            <a:avLst/>
          </a:prstGeom>
          <a:noFill/>
        </p:spPr>
        <p:txBody>
          <a:bodyPr spcFirstLastPara="1" wrap="square" lIns="91425" tIns="91425" rIns="91425" bIns="91425" anchor="ctr" anchorCtr="0">
            <a:noAutofit/>
          </a:bodyPr>
          <a:lstStyle>
            <a:lvl1pPr marL="457200" lvl="0" indent="-295275" rtl="0">
              <a:lnSpc>
                <a:spcPct val="115000"/>
              </a:lnSpc>
              <a:spcBef>
                <a:spcPts val="0"/>
              </a:spcBef>
              <a:spcAft>
                <a:spcPts val="0"/>
              </a:spcAft>
              <a:buClr>
                <a:schemeClr val="dk2"/>
              </a:buClr>
              <a:buSzPts val="1050"/>
              <a:buFont typeface="Poppins"/>
              <a:buChar char="●"/>
              <a:defRPr sz="1400"/>
            </a:lvl1pPr>
            <a:lvl2pPr marL="914400" lvl="1" indent="-298450" rtl="0">
              <a:spcBef>
                <a:spcPts val="0"/>
              </a:spcBef>
              <a:spcAft>
                <a:spcPts val="0"/>
              </a:spcAft>
              <a:buClr>
                <a:srgbClr val="000000"/>
              </a:buClr>
              <a:buSzPts val="1100"/>
              <a:buFont typeface="Arial"/>
              <a:buAutoNum type="alphaLcPeriod"/>
              <a:defRPr sz="1200"/>
            </a:lvl2pPr>
            <a:lvl3pPr marL="1371600" lvl="2" indent="-298450" rtl="0">
              <a:spcBef>
                <a:spcPts val="0"/>
              </a:spcBef>
              <a:spcAft>
                <a:spcPts val="0"/>
              </a:spcAft>
              <a:buClr>
                <a:srgbClr val="000000"/>
              </a:buClr>
              <a:buSzPts val="1100"/>
              <a:buFont typeface="Arial"/>
              <a:buAutoNum type="romanLcPeriod"/>
              <a:defRPr sz="1200"/>
            </a:lvl3pPr>
            <a:lvl4pPr marL="1828800" lvl="3" indent="-298450" rtl="0">
              <a:spcBef>
                <a:spcPts val="0"/>
              </a:spcBef>
              <a:spcAft>
                <a:spcPts val="0"/>
              </a:spcAft>
              <a:buClr>
                <a:srgbClr val="000000"/>
              </a:buClr>
              <a:buSzPts val="1100"/>
              <a:buFont typeface="Arial"/>
              <a:buAutoNum type="arabicPeriod"/>
              <a:defRPr sz="1200"/>
            </a:lvl4pPr>
            <a:lvl5pPr marL="2286000" lvl="4" indent="-298450" rtl="0">
              <a:spcBef>
                <a:spcPts val="0"/>
              </a:spcBef>
              <a:spcAft>
                <a:spcPts val="0"/>
              </a:spcAft>
              <a:buClr>
                <a:srgbClr val="000000"/>
              </a:buClr>
              <a:buSzPts val="1100"/>
              <a:buFont typeface="Arial"/>
              <a:buAutoNum type="alphaLcPeriod"/>
              <a:defRPr sz="1200"/>
            </a:lvl5pPr>
            <a:lvl6pPr marL="2743200" lvl="5" indent="-298450" rtl="0">
              <a:spcBef>
                <a:spcPts val="0"/>
              </a:spcBef>
              <a:spcAft>
                <a:spcPts val="0"/>
              </a:spcAft>
              <a:buClr>
                <a:srgbClr val="000000"/>
              </a:buClr>
              <a:buSzPts val="1100"/>
              <a:buFont typeface="Arial"/>
              <a:buAutoNum type="romanLcPeriod"/>
              <a:defRPr sz="1200"/>
            </a:lvl6pPr>
            <a:lvl7pPr marL="3200400" lvl="6" indent="-298450" rtl="0">
              <a:spcBef>
                <a:spcPts val="0"/>
              </a:spcBef>
              <a:spcAft>
                <a:spcPts val="0"/>
              </a:spcAft>
              <a:buClr>
                <a:srgbClr val="000000"/>
              </a:buClr>
              <a:buSzPts val="1100"/>
              <a:buFont typeface="Arial"/>
              <a:buAutoNum type="arabicPeriod"/>
              <a:defRPr sz="1200"/>
            </a:lvl7pPr>
            <a:lvl8pPr marL="3657600" lvl="7" indent="-298450" rtl="0">
              <a:spcBef>
                <a:spcPts val="0"/>
              </a:spcBef>
              <a:spcAft>
                <a:spcPts val="0"/>
              </a:spcAft>
              <a:buClr>
                <a:srgbClr val="000000"/>
              </a:buClr>
              <a:buSzPts val="1100"/>
              <a:buFont typeface="Arial"/>
              <a:buAutoNum type="alphaLcPeriod"/>
              <a:defRPr sz="1200"/>
            </a:lvl8pPr>
            <a:lvl9pPr marL="4114800" lvl="8" indent="-298450" rtl="0">
              <a:spcBef>
                <a:spcPts val="0"/>
              </a:spcBef>
              <a:spcAft>
                <a:spcPts val="0"/>
              </a:spcAft>
              <a:buClr>
                <a:srgbClr val="000000"/>
              </a:buClr>
              <a:buSzPts val="1100"/>
              <a:buFont typeface="Arial"/>
              <a:buAutoNum type="romanLcPeriod"/>
              <a:defRPr sz="1200"/>
            </a:lvl9pPr>
          </a:lstStyle>
          <a:p>
            <a:endParaRPr/>
          </a:p>
        </p:txBody>
      </p:sp>
      <p:pic>
        <p:nvPicPr>
          <p:cNvPr id="382" name="Google Shape;382;p37"/>
          <p:cNvPicPr preferRelativeResize="0"/>
          <p:nvPr/>
        </p:nvPicPr>
        <p:blipFill rotWithShape="1">
          <a:blip r:embed="rId3">
            <a:alphaModFix/>
          </a:blip>
          <a:srcRect t="670" b="680"/>
          <a:stretch/>
        </p:blipFill>
        <p:spPr>
          <a:xfrm rot="-5905218" flipH="1">
            <a:off x="-295786" y="2449844"/>
            <a:ext cx="665172" cy="910663"/>
          </a:xfrm>
          <a:prstGeom prst="rect">
            <a:avLst/>
          </a:prstGeom>
          <a:noFill/>
          <a:ln>
            <a:noFill/>
          </a:ln>
        </p:spPr>
      </p:pic>
      <p:pic>
        <p:nvPicPr>
          <p:cNvPr id="383" name="Google Shape;383;p37"/>
          <p:cNvPicPr preferRelativeResize="0"/>
          <p:nvPr/>
        </p:nvPicPr>
        <p:blipFill rotWithShape="1">
          <a:blip r:embed="rId4">
            <a:alphaModFix/>
          </a:blip>
          <a:srcRect l="357" r="347"/>
          <a:stretch/>
        </p:blipFill>
        <p:spPr>
          <a:xfrm flipH="1">
            <a:off x="8014627" y="-76050"/>
            <a:ext cx="1258449" cy="902450"/>
          </a:xfrm>
          <a:prstGeom prst="rect">
            <a:avLst/>
          </a:prstGeom>
          <a:noFill/>
          <a:ln>
            <a:noFill/>
          </a:ln>
        </p:spPr>
      </p:pic>
      <p:pic>
        <p:nvPicPr>
          <p:cNvPr id="384" name="Google Shape;384;p37"/>
          <p:cNvPicPr preferRelativeResize="0"/>
          <p:nvPr/>
        </p:nvPicPr>
        <p:blipFill rotWithShape="1">
          <a:blip r:embed="rId4">
            <a:alphaModFix/>
          </a:blip>
          <a:srcRect l="347" r="357"/>
          <a:stretch/>
        </p:blipFill>
        <p:spPr>
          <a:xfrm rot="10800000">
            <a:off x="8014627" y="4353479"/>
            <a:ext cx="1094649" cy="784950"/>
          </a:xfrm>
          <a:prstGeom prst="rect">
            <a:avLst/>
          </a:prstGeom>
          <a:noFill/>
          <a:ln>
            <a:noFill/>
          </a:ln>
        </p:spPr>
      </p:pic>
      <p:pic>
        <p:nvPicPr>
          <p:cNvPr id="385" name="Google Shape;385;p37"/>
          <p:cNvPicPr preferRelativeResize="0"/>
          <p:nvPr/>
        </p:nvPicPr>
        <p:blipFill rotWithShape="1">
          <a:blip r:embed="rId4">
            <a:alphaModFix/>
          </a:blip>
          <a:srcRect l="357" r="347"/>
          <a:stretch/>
        </p:blipFill>
        <p:spPr>
          <a:xfrm>
            <a:off x="3899639" y="-81526"/>
            <a:ext cx="1344700" cy="964301"/>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
  <p:cSld name="CUSTOM_1_1_1">
    <p:spTree>
      <p:nvGrpSpPr>
        <p:cNvPr id="1" name="Shape 406"/>
        <p:cNvGrpSpPr/>
        <p:nvPr/>
      </p:nvGrpSpPr>
      <p:grpSpPr>
        <a:xfrm>
          <a:off x="0" y="0"/>
          <a:ext cx="0" cy="0"/>
          <a:chOff x="0" y="0"/>
          <a:chExt cx="0" cy="0"/>
        </a:xfrm>
      </p:grpSpPr>
      <p:pic>
        <p:nvPicPr>
          <p:cNvPr id="407" name="Google Shape;407;p40"/>
          <p:cNvPicPr preferRelativeResize="0"/>
          <p:nvPr/>
        </p:nvPicPr>
        <p:blipFill rotWithShape="1">
          <a:blip r:embed="rId2">
            <a:alphaModFix/>
          </a:blip>
          <a:srcRect l="357" r="347"/>
          <a:stretch/>
        </p:blipFill>
        <p:spPr>
          <a:xfrm rot="10800000" flipH="1">
            <a:off x="2" y="4172149"/>
            <a:ext cx="1344700" cy="964300"/>
          </a:xfrm>
          <a:prstGeom prst="rect">
            <a:avLst/>
          </a:prstGeom>
          <a:noFill/>
          <a:ln>
            <a:noFill/>
          </a:ln>
        </p:spPr>
      </p:pic>
      <p:pic>
        <p:nvPicPr>
          <p:cNvPr id="408" name="Google Shape;408;p40"/>
          <p:cNvPicPr preferRelativeResize="0"/>
          <p:nvPr/>
        </p:nvPicPr>
        <p:blipFill rotWithShape="1">
          <a:blip r:embed="rId2">
            <a:alphaModFix/>
          </a:blip>
          <a:srcRect l="357" r="347"/>
          <a:stretch/>
        </p:blipFill>
        <p:spPr>
          <a:xfrm rot="10800000">
            <a:off x="7799302" y="4172149"/>
            <a:ext cx="1344700" cy="964300"/>
          </a:xfrm>
          <a:prstGeom prst="rect">
            <a:avLst/>
          </a:prstGeom>
          <a:noFill/>
          <a:ln>
            <a:noFill/>
          </a:ln>
        </p:spPr>
      </p:pic>
      <p:grpSp>
        <p:nvGrpSpPr>
          <p:cNvPr id="409" name="Google Shape;409;p40"/>
          <p:cNvGrpSpPr/>
          <p:nvPr/>
        </p:nvGrpSpPr>
        <p:grpSpPr>
          <a:xfrm>
            <a:off x="136300" y="139550"/>
            <a:ext cx="8810700" cy="4880400"/>
            <a:chOff x="136300" y="139550"/>
            <a:chExt cx="8810700" cy="4880400"/>
          </a:xfrm>
        </p:grpSpPr>
        <p:sp>
          <p:nvSpPr>
            <p:cNvPr id="410" name="Google Shape;410;p40"/>
            <p:cNvSpPr/>
            <p:nvPr/>
          </p:nvSpPr>
          <p:spPr>
            <a:xfrm flipH="1">
              <a:off x="136300" y="139550"/>
              <a:ext cx="8810700" cy="48804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40"/>
            <p:cNvSpPr/>
            <p:nvPr/>
          </p:nvSpPr>
          <p:spPr>
            <a:xfrm flipH="1">
              <a:off x="188200" y="197150"/>
              <a:ext cx="8706900" cy="4765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1">
  <p:cSld name="CUSTOM_1_1_2">
    <p:spTree>
      <p:nvGrpSpPr>
        <p:cNvPr id="1" name="Shape 412"/>
        <p:cNvGrpSpPr/>
        <p:nvPr/>
      </p:nvGrpSpPr>
      <p:grpSpPr>
        <a:xfrm>
          <a:off x="0" y="0"/>
          <a:ext cx="0" cy="0"/>
          <a:chOff x="0" y="0"/>
          <a:chExt cx="0" cy="0"/>
        </a:xfrm>
      </p:grpSpPr>
      <p:pic>
        <p:nvPicPr>
          <p:cNvPr id="413" name="Google Shape;413;p41"/>
          <p:cNvPicPr preferRelativeResize="0"/>
          <p:nvPr/>
        </p:nvPicPr>
        <p:blipFill>
          <a:blip r:embed="rId2">
            <a:alphaModFix/>
          </a:blip>
          <a:stretch>
            <a:fillRect/>
          </a:stretch>
        </p:blipFill>
        <p:spPr>
          <a:xfrm rot="-5400000">
            <a:off x="1880649" y="-115125"/>
            <a:ext cx="5642825" cy="5642825"/>
          </a:xfrm>
          <a:prstGeom prst="rect">
            <a:avLst/>
          </a:prstGeom>
          <a:noFill/>
          <a:ln>
            <a:noFill/>
          </a:ln>
        </p:spPr>
      </p:pic>
      <p:pic>
        <p:nvPicPr>
          <p:cNvPr id="414" name="Google Shape;414;p41"/>
          <p:cNvPicPr preferRelativeResize="0"/>
          <p:nvPr/>
        </p:nvPicPr>
        <p:blipFill rotWithShape="1">
          <a:blip r:embed="rId3">
            <a:alphaModFix/>
          </a:blip>
          <a:srcRect t="670" b="680"/>
          <a:stretch/>
        </p:blipFill>
        <p:spPr>
          <a:xfrm rot="-5905218" flipH="1">
            <a:off x="-295786" y="2449844"/>
            <a:ext cx="665172" cy="910663"/>
          </a:xfrm>
          <a:prstGeom prst="rect">
            <a:avLst/>
          </a:prstGeom>
          <a:noFill/>
          <a:ln>
            <a:noFill/>
          </a:ln>
        </p:spPr>
      </p:pic>
      <p:pic>
        <p:nvPicPr>
          <p:cNvPr id="415" name="Google Shape;415;p41"/>
          <p:cNvPicPr preferRelativeResize="0"/>
          <p:nvPr/>
        </p:nvPicPr>
        <p:blipFill rotWithShape="1">
          <a:blip r:embed="rId3">
            <a:alphaModFix/>
          </a:blip>
          <a:srcRect t="670" b="680"/>
          <a:stretch/>
        </p:blipFill>
        <p:spPr>
          <a:xfrm rot="5905218">
            <a:off x="8597314" y="2250956"/>
            <a:ext cx="665172" cy="910663"/>
          </a:xfrm>
          <a:prstGeom prst="rect">
            <a:avLst/>
          </a:prstGeom>
          <a:noFill/>
          <a:ln>
            <a:noFill/>
          </a:ln>
        </p:spPr>
      </p:pic>
      <p:grpSp>
        <p:nvGrpSpPr>
          <p:cNvPr id="416" name="Google Shape;416;p41"/>
          <p:cNvGrpSpPr/>
          <p:nvPr/>
        </p:nvGrpSpPr>
        <p:grpSpPr>
          <a:xfrm>
            <a:off x="136300" y="139550"/>
            <a:ext cx="8810700" cy="4880400"/>
            <a:chOff x="136300" y="139550"/>
            <a:chExt cx="8810700" cy="4880400"/>
          </a:xfrm>
        </p:grpSpPr>
        <p:sp>
          <p:nvSpPr>
            <p:cNvPr id="417" name="Google Shape;417;p41"/>
            <p:cNvSpPr/>
            <p:nvPr/>
          </p:nvSpPr>
          <p:spPr>
            <a:xfrm flipH="1">
              <a:off x="136300" y="139550"/>
              <a:ext cx="8810700" cy="48804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41"/>
            <p:cNvSpPr/>
            <p:nvPr/>
          </p:nvSpPr>
          <p:spPr>
            <a:xfrm flipH="1">
              <a:off x="188200" y="197150"/>
              <a:ext cx="8706900" cy="4765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004DA77-0714-4226-8456-DE0FB00C8765}"/>
              </a:ext>
            </a:extLst>
          </p:cNvPr>
          <p:cNvSpPr>
            <a:spLocks noGrp="1"/>
          </p:cNvSpPr>
          <p:nvPr>
            <p:ph type="dt" sz="half" idx="10"/>
          </p:nvPr>
        </p:nvSpPr>
        <p:spPr/>
        <p:txBody>
          <a:bodyPr/>
          <a:lstStyle/>
          <a:p>
            <a:pPr defTabSz="685800">
              <a:buClrTx/>
            </a:pPr>
            <a:fld id="{E69B9EE9-F3BF-4B40-83E7-C9BC68FDDB0E}" type="datetimeFigureOut">
              <a:rPr lang="en-US" kern="1200" smtClean="0">
                <a:solidFill>
                  <a:prstClr val="black">
                    <a:tint val="75000"/>
                  </a:prstClr>
                </a:solidFill>
                <a:latin typeface="#9Slide02 Noi dung dai"/>
                <a:ea typeface="+mn-ea"/>
                <a:cs typeface="+mn-cs"/>
              </a:rPr>
              <a:pPr defTabSz="685800">
                <a:buClrTx/>
              </a:pPr>
              <a:t>11/22/2022</a:t>
            </a:fld>
            <a:endParaRPr lang="en-US" kern="1200">
              <a:solidFill>
                <a:prstClr val="black">
                  <a:tint val="75000"/>
                </a:prstClr>
              </a:solidFill>
              <a:latin typeface="#9Slide02 Noi dung dai"/>
              <a:ea typeface="+mn-ea"/>
              <a:cs typeface="+mn-cs"/>
            </a:endParaRPr>
          </a:p>
        </p:txBody>
      </p:sp>
      <p:sp>
        <p:nvSpPr>
          <p:cNvPr id="3" name="Footer Placeholder 2">
            <a:extLst>
              <a:ext uri="{FF2B5EF4-FFF2-40B4-BE49-F238E27FC236}">
                <a16:creationId xmlns:a16="http://schemas.microsoft.com/office/drawing/2014/main" xmlns="" id="{548689CE-C57C-4CCE-B5D7-91A284CB1988}"/>
              </a:ext>
            </a:extLst>
          </p:cNvPr>
          <p:cNvSpPr>
            <a:spLocks noGrp="1"/>
          </p:cNvSpPr>
          <p:nvPr>
            <p:ph type="ftr" sz="quarter" idx="11"/>
          </p:nvPr>
        </p:nvSpPr>
        <p:spPr/>
        <p:txBody>
          <a:bodyPr/>
          <a:lstStyle/>
          <a:p>
            <a:pPr defTabSz="685800">
              <a:buClrTx/>
            </a:pPr>
            <a:endParaRPr lang="en-US" kern="1200">
              <a:solidFill>
                <a:prstClr val="black">
                  <a:tint val="75000"/>
                </a:prstClr>
              </a:solidFill>
              <a:latin typeface="#9Slide02 Noi dung dai"/>
              <a:ea typeface="+mn-ea"/>
              <a:cs typeface="+mn-cs"/>
            </a:endParaRPr>
          </a:p>
        </p:txBody>
      </p:sp>
      <p:sp>
        <p:nvSpPr>
          <p:cNvPr id="4" name="Slide Number Placeholder 3">
            <a:extLst>
              <a:ext uri="{FF2B5EF4-FFF2-40B4-BE49-F238E27FC236}">
                <a16:creationId xmlns:a16="http://schemas.microsoft.com/office/drawing/2014/main" xmlns="" id="{4440DF66-3D9B-4E31-B419-8D199F946398}"/>
              </a:ext>
            </a:extLst>
          </p:cNvPr>
          <p:cNvSpPr>
            <a:spLocks noGrp="1"/>
          </p:cNvSpPr>
          <p:nvPr>
            <p:ph type="sldNum" sz="quarter" idx="12"/>
          </p:nvPr>
        </p:nvSpPr>
        <p:spPr/>
        <p:txBody>
          <a:bodyPr/>
          <a:lstStyle/>
          <a:p>
            <a:pPr defTabSz="685800">
              <a:buClrTx/>
            </a:pPr>
            <a:fld id="{17F55963-6440-4C45-BA09-4E6A99D1BBE0}" type="slidenum">
              <a:rPr lang="en-US" kern="1200" smtClean="0">
                <a:solidFill>
                  <a:prstClr val="black">
                    <a:tint val="75000"/>
                  </a:prstClr>
                </a:solidFill>
                <a:latin typeface="#9Slide02 Noi dung dai"/>
                <a:ea typeface="+mn-ea"/>
                <a:cs typeface="+mn-cs"/>
              </a:rPr>
              <a:pPr defTabSz="685800">
                <a:buClrTx/>
              </a:pPr>
              <a:t>‹#›</a:t>
            </a:fld>
            <a:endParaRPr lang="en-US" kern="1200">
              <a:solidFill>
                <a:prstClr val="black">
                  <a:tint val="75000"/>
                </a:prstClr>
              </a:solidFill>
              <a:latin typeface="#9Slide02 Noi dung dai"/>
              <a:ea typeface="+mn-ea"/>
              <a:cs typeface="+mn-cs"/>
            </a:endParaRPr>
          </a:p>
        </p:txBody>
      </p:sp>
    </p:spTree>
    <p:extLst>
      <p:ext uri="{BB962C8B-B14F-4D97-AF65-F5344CB8AC3E}">
        <p14:creationId xmlns:p14="http://schemas.microsoft.com/office/powerpoint/2010/main" val="1302497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36E1B435-934F-44C4-8F1B-EC379BCB0879}"/>
              </a:ext>
            </a:extLst>
          </p:cNvPr>
          <p:cNvSpPr>
            <a:spLocks noGrp="1"/>
          </p:cNvSpPr>
          <p:nvPr>
            <p:ph type="dt" sz="half" idx="10"/>
          </p:nvPr>
        </p:nvSpPr>
        <p:spPr/>
        <p:txBody>
          <a:bodyPr/>
          <a:lstStyle/>
          <a:p>
            <a:pPr defTabSz="685800">
              <a:buClrTx/>
            </a:pPr>
            <a:fld id="{E69B9EE9-F3BF-4B40-83E7-C9BC68FDDB0E}" type="datetimeFigureOut">
              <a:rPr lang="en-US" kern="1200" smtClean="0">
                <a:solidFill>
                  <a:prstClr val="black">
                    <a:tint val="75000"/>
                  </a:prstClr>
                </a:solidFill>
                <a:latin typeface="#9Slide02 Noi dung dai"/>
                <a:ea typeface="+mn-ea"/>
                <a:cs typeface="+mn-cs"/>
              </a:rPr>
              <a:pPr defTabSz="685800">
                <a:buClrTx/>
              </a:pPr>
              <a:t>11/22/2022</a:t>
            </a:fld>
            <a:endParaRPr lang="en-US" kern="1200">
              <a:solidFill>
                <a:prstClr val="black">
                  <a:tint val="75000"/>
                </a:prstClr>
              </a:solidFill>
              <a:latin typeface="#9Slide02 Noi dung dai"/>
              <a:ea typeface="+mn-ea"/>
              <a:cs typeface="+mn-cs"/>
            </a:endParaRPr>
          </a:p>
        </p:txBody>
      </p:sp>
      <p:sp>
        <p:nvSpPr>
          <p:cNvPr id="4" name="Footer Placeholder 3">
            <a:extLst>
              <a:ext uri="{FF2B5EF4-FFF2-40B4-BE49-F238E27FC236}">
                <a16:creationId xmlns:a16="http://schemas.microsoft.com/office/drawing/2014/main" xmlns="" id="{7D9BAE6C-C81A-448F-810E-8201A0E7DDEC}"/>
              </a:ext>
            </a:extLst>
          </p:cNvPr>
          <p:cNvSpPr>
            <a:spLocks noGrp="1"/>
          </p:cNvSpPr>
          <p:nvPr>
            <p:ph type="ftr" sz="quarter" idx="11"/>
          </p:nvPr>
        </p:nvSpPr>
        <p:spPr/>
        <p:txBody>
          <a:bodyPr/>
          <a:lstStyle/>
          <a:p>
            <a:pPr defTabSz="685800">
              <a:buClrTx/>
            </a:pPr>
            <a:endParaRPr lang="en-US" kern="1200">
              <a:solidFill>
                <a:prstClr val="black">
                  <a:tint val="75000"/>
                </a:prstClr>
              </a:solidFill>
              <a:latin typeface="#9Slide02 Noi dung dai"/>
              <a:ea typeface="+mn-ea"/>
              <a:cs typeface="+mn-cs"/>
            </a:endParaRPr>
          </a:p>
        </p:txBody>
      </p:sp>
      <p:sp>
        <p:nvSpPr>
          <p:cNvPr id="5" name="Slide Number Placeholder 4">
            <a:extLst>
              <a:ext uri="{FF2B5EF4-FFF2-40B4-BE49-F238E27FC236}">
                <a16:creationId xmlns:a16="http://schemas.microsoft.com/office/drawing/2014/main" xmlns="" id="{8598452A-D52B-4D53-AA70-42F3E1B91326}"/>
              </a:ext>
            </a:extLst>
          </p:cNvPr>
          <p:cNvSpPr>
            <a:spLocks noGrp="1"/>
          </p:cNvSpPr>
          <p:nvPr>
            <p:ph type="sldNum" sz="quarter" idx="12"/>
          </p:nvPr>
        </p:nvSpPr>
        <p:spPr/>
        <p:txBody>
          <a:bodyPr/>
          <a:lstStyle/>
          <a:p>
            <a:pPr defTabSz="685800">
              <a:buClrTx/>
            </a:pPr>
            <a:fld id="{17F55963-6440-4C45-BA09-4E6A99D1BBE0}" type="slidenum">
              <a:rPr lang="en-US" kern="1200" smtClean="0">
                <a:solidFill>
                  <a:prstClr val="black">
                    <a:tint val="75000"/>
                  </a:prstClr>
                </a:solidFill>
                <a:latin typeface="#9Slide02 Noi dung dai"/>
                <a:ea typeface="+mn-ea"/>
                <a:cs typeface="+mn-cs"/>
              </a:rPr>
              <a:pPr defTabSz="685800">
                <a:buClrTx/>
              </a:pPr>
              <a:t>‹#›</a:t>
            </a:fld>
            <a:endParaRPr lang="en-US" kern="1200">
              <a:solidFill>
                <a:prstClr val="black">
                  <a:tint val="75000"/>
                </a:prstClr>
              </a:solidFill>
              <a:latin typeface="#9Slide02 Noi dung dai"/>
              <a:ea typeface="+mn-ea"/>
              <a:cs typeface="+mn-cs"/>
            </a:endParaRPr>
          </a:p>
        </p:txBody>
      </p:sp>
    </p:spTree>
    <p:extLst>
      <p:ext uri="{BB962C8B-B14F-4D97-AF65-F5344CB8AC3E}">
        <p14:creationId xmlns:p14="http://schemas.microsoft.com/office/powerpoint/2010/main" val="1848168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8"/>
        <p:cNvGrpSpPr/>
        <p:nvPr/>
      </p:nvGrpSpPr>
      <p:grpSpPr>
        <a:xfrm>
          <a:off x="0" y="0"/>
          <a:ext cx="0" cy="0"/>
          <a:chOff x="0" y="0"/>
          <a:chExt cx="0" cy="0"/>
        </a:xfrm>
      </p:grpSpPr>
      <p:sp>
        <p:nvSpPr>
          <p:cNvPr id="19" name="Google Shape;19;p3"/>
          <p:cNvSpPr txBox="1">
            <a:spLocks noGrp="1"/>
          </p:cNvSpPr>
          <p:nvPr>
            <p:ph type="ctrTitle"/>
          </p:nvPr>
        </p:nvSpPr>
        <p:spPr>
          <a:xfrm>
            <a:off x="4439301" y="2334371"/>
            <a:ext cx="3991500" cy="8418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lt2"/>
              </a:buClr>
              <a:buSzPts val="5000"/>
              <a:buNone/>
              <a:defRPr sz="5000" b="1">
                <a:solidFill>
                  <a:schemeClr val="dk1"/>
                </a:solidFill>
              </a:defRPr>
            </a:lvl1pPr>
            <a:lvl2pPr lvl="1" algn="r" rtl="0">
              <a:lnSpc>
                <a:spcPct val="80000"/>
              </a:lnSpc>
              <a:spcBef>
                <a:spcPts val="0"/>
              </a:spcBef>
              <a:spcAft>
                <a:spcPts val="0"/>
              </a:spcAft>
              <a:buClr>
                <a:schemeClr val="accent4"/>
              </a:buClr>
              <a:buSzPts val="5000"/>
              <a:buNone/>
              <a:defRPr sz="5000">
                <a:solidFill>
                  <a:schemeClr val="accent4"/>
                </a:solidFill>
              </a:defRPr>
            </a:lvl2pPr>
            <a:lvl3pPr lvl="2" algn="r" rtl="0">
              <a:lnSpc>
                <a:spcPct val="80000"/>
              </a:lnSpc>
              <a:spcBef>
                <a:spcPts val="0"/>
              </a:spcBef>
              <a:spcAft>
                <a:spcPts val="0"/>
              </a:spcAft>
              <a:buClr>
                <a:schemeClr val="accent4"/>
              </a:buClr>
              <a:buSzPts val="5000"/>
              <a:buNone/>
              <a:defRPr sz="5000">
                <a:solidFill>
                  <a:schemeClr val="accent4"/>
                </a:solidFill>
              </a:defRPr>
            </a:lvl3pPr>
            <a:lvl4pPr lvl="3" algn="r" rtl="0">
              <a:lnSpc>
                <a:spcPct val="80000"/>
              </a:lnSpc>
              <a:spcBef>
                <a:spcPts val="0"/>
              </a:spcBef>
              <a:spcAft>
                <a:spcPts val="0"/>
              </a:spcAft>
              <a:buClr>
                <a:schemeClr val="accent4"/>
              </a:buClr>
              <a:buSzPts val="5000"/>
              <a:buNone/>
              <a:defRPr sz="5000">
                <a:solidFill>
                  <a:schemeClr val="accent4"/>
                </a:solidFill>
              </a:defRPr>
            </a:lvl4pPr>
            <a:lvl5pPr lvl="4" algn="r" rtl="0">
              <a:lnSpc>
                <a:spcPct val="80000"/>
              </a:lnSpc>
              <a:spcBef>
                <a:spcPts val="0"/>
              </a:spcBef>
              <a:spcAft>
                <a:spcPts val="0"/>
              </a:spcAft>
              <a:buClr>
                <a:schemeClr val="accent4"/>
              </a:buClr>
              <a:buSzPts val="5000"/>
              <a:buNone/>
              <a:defRPr sz="5000">
                <a:solidFill>
                  <a:schemeClr val="accent4"/>
                </a:solidFill>
              </a:defRPr>
            </a:lvl5pPr>
            <a:lvl6pPr lvl="5" algn="r" rtl="0">
              <a:lnSpc>
                <a:spcPct val="80000"/>
              </a:lnSpc>
              <a:spcBef>
                <a:spcPts val="0"/>
              </a:spcBef>
              <a:spcAft>
                <a:spcPts val="0"/>
              </a:spcAft>
              <a:buClr>
                <a:schemeClr val="accent4"/>
              </a:buClr>
              <a:buSzPts val="5000"/>
              <a:buNone/>
              <a:defRPr sz="5000">
                <a:solidFill>
                  <a:schemeClr val="accent4"/>
                </a:solidFill>
              </a:defRPr>
            </a:lvl6pPr>
            <a:lvl7pPr lvl="6" algn="r" rtl="0">
              <a:lnSpc>
                <a:spcPct val="80000"/>
              </a:lnSpc>
              <a:spcBef>
                <a:spcPts val="0"/>
              </a:spcBef>
              <a:spcAft>
                <a:spcPts val="0"/>
              </a:spcAft>
              <a:buClr>
                <a:schemeClr val="accent4"/>
              </a:buClr>
              <a:buSzPts val="5000"/>
              <a:buNone/>
              <a:defRPr sz="5000">
                <a:solidFill>
                  <a:schemeClr val="accent4"/>
                </a:solidFill>
              </a:defRPr>
            </a:lvl7pPr>
            <a:lvl8pPr lvl="7" algn="r" rtl="0">
              <a:lnSpc>
                <a:spcPct val="80000"/>
              </a:lnSpc>
              <a:spcBef>
                <a:spcPts val="0"/>
              </a:spcBef>
              <a:spcAft>
                <a:spcPts val="0"/>
              </a:spcAft>
              <a:buClr>
                <a:schemeClr val="accent4"/>
              </a:buClr>
              <a:buSzPts val="5000"/>
              <a:buNone/>
              <a:defRPr sz="5000">
                <a:solidFill>
                  <a:schemeClr val="accent4"/>
                </a:solidFill>
              </a:defRPr>
            </a:lvl8pPr>
            <a:lvl9pPr lvl="8" algn="r" rtl="0">
              <a:lnSpc>
                <a:spcPct val="80000"/>
              </a:lnSpc>
              <a:spcBef>
                <a:spcPts val="0"/>
              </a:spcBef>
              <a:spcAft>
                <a:spcPts val="0"/>
              </a:spcAft>
              <a:buClr>
                <a:schemeClr val="accent3"/>
              </a:buClr>
              <a:buSzPts val="5000"/>
              <a:buNone/>
              <a:defRPr sz="5000">
                <a:solidFill>
                  <a:schemeClr val="accent3"/>
                </a:solidFill>
              </a:defRPr>
            </a:lvl9pPr>
          </a:lstStyle>
          <a:p>
            <a:endParaRPr/>
          </a:p>
        </p:txBody>
      </p:sp>
      <p:sp>
        <p:nvSpPr>
          <p:cNvPr id="20" name="Google Shape;20;p3"/>
          <p:cNvSpPr txBox="1">
            <a:spLocks noGrp="1"/>
          </p:cNvSpPr>
          <p:nvPr>
            <p:ph type="title" idx="2" hasCustomPrompt="1"/>
          </p:nvPr>
        </p:nvSpPr>
        <p:spPr>
          <a:xfrm>
            <a:off x="4420056" y="1183675"/>
            <a:ext cx="1204500" cy="1061400"/>
          </a:xfrm>
          <a:prstGeom prst="rect">
            <a:avLst/>
          </a:prstGeom>
          <a:noFill/>
          <a:ln>
            <a:noFill/>
          </a:ln>
        </p:spPr>
        <p:txBody>
          <a:bodyPr spcFirstLastPara="1" wrap="square" lIns="91425" tIns="91425" rIns="91425" bIns="91425" anchor="ctr" anchorCtr="0">
            <a:noAutofit/>
          </a:bodyPr>
          <a:lstStyle>
            <a:lvl1pPr lvl="0" algn="ctr" rtl="0">
              <a:lnSpc>
                <a:spcPct val="115000"/>
              </a:lnSpc>
              <a:spcBef>
                <a:spcPts val="0"/>
              </a:spcBef>
              <a:spcAft>
                <a:spcPts val="0"/>
              </a:spcAft>
              <a:buClr>
                <a:schemeClr val="accent4"/>
              </a:buClr>
              <a:buSzPts val="7200"/>
              <a:buNone/>
              <a:defRPr sz="5000"/>
            </a:lvl1pPr>
            <a:lvl2pPr lvl="1" algn="r" rtl="0">
              <a:spcBef>
                <a:spcPts val="0"/>
              </a:spcBef>
              <a:spcAft>
                <a:spcPts val="0"/>
              </a:spcAft>
              <a:buSzPts val="7200"/>
              <a:buNone/>
              <a:defRPr sz="7200"/>
            </a:lvl2pPr>
            <a:lvl3pPr lvl="2" algn="r" rtl="0">
              <a:spcBef>
                <a:spcPts val="0"/>
              </a:spcBef>
              <a:spcAft>
                <a:spcPts val="0"/>
              </a:spcAft>
              <a:buSzPts val="7200"/>
              <a:buNone/>
              <a:defRPr sz="7200"/>
            </a:lvl3pPr>
            <a:lvl4pPr lvl="3" algn="r" rtl="0">
              <a:spcBef>
                <a:spcPts val="0"/>
              </a:spcBef>
              <a:spcAft>
                <a:spcPts val="0"/>
              </a:spcAft>
              <a:buSzPts val="7200"/>
              <a:buNone/>
              <a:defRPr sz="7200"/>
            </a:lvl4pPr>
            <a:lvl5pPr lvl="4" algn="r" rtl="0">
              <a:spcBef>
                <a:spcPts val="0"/>
              </a:spcBef>
              <a:spcAft>
                <a:spcPts val="0"/>
              </a:spcAft>
              <a:buSzPts val="7200"/>
              <a:buNone/>
              <a:defRPr sz="7200"/>
            </a:lvl5pPr>
            <a:lvl6pPr lvl="5" algn="r" rtl="0">
              <a:spcBef>
                <a:spcPts val="0"/>
              </a:spcBef>
              <a:spcAft>
                <a:spcPts val="0"/>
              </a:spcAft>
              <a:buSzPts val="7200"/>
              <a:buNone/>
              <a:defRPr sz="7200"/>
            </a:lvl6pPr>
            <a:lvl7pPr lvl="6" algn="r" rtl="0">
              <a:spcBef>
                <a:spcPts val="0"/>
              </a:spcBef>
              <a:spcAft>
                <a:spcPts val="0"/>
              </a:spcAft>
              <a:buSzPts val="7200"/>
              <a:buNone/>
              <a:defRPr sz="7200"/>
            </a:lvl7pPr>
            <a:lvl8pPr lvl="7" algn="r" rtl="0">
              <a:spcBef>
                <a:spcPts val="0"/>
              </a:spcBef>
              <a:spcAft>
                <a:spcPts val="0"/>
              </a:spcAft>
              <a:buSzPts val="7200"/>
              <a:buNone/>
              <a:defRPr sz="7200"/>
            </a:lvl8pPr>
            <a:lvl9pPr lvl="8" algn="r" rtl="0">
              <a:spcBef>
                <a:spcPts val="0"/>
              </a:spcBef>
              <a:spcAft>
                <a:spcPts val="0"/>
              </a:spcAft>
              <a:buSzPts val="7200"/>
              <a:buNone/>
              <a:defRPr sz="7200"/>
            </a:lvl9pPr>
          </a:lstStyle>
          <a:p>
            <a:r>
              <a:t>xx%</a:t>
            </a:r>
          </a:p>
        </p:txBody>
      </p:sp>
      <p:sp>
        <p:nvSpPr>
          <p:cNvPr id="21" name="Google Shape;21;p3"/>
          <p:cNvSpPr txBox="1">
            <a:spLocks noGrp="1"/>
          </p:cNvSpPr>
          <p:nvPr>
            <p:ph type="subTitle" idx="1"/>
          </p:nvPr>
        </p:nvSpPr>
        <p:spPr>
          <a:xfrm>
            <a:off x="4439301" y="3229773"/>
            <a:ext cx="3991500" cy="7002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1200"/>
              <a:buNone/>
              <a:defRPr sz="1600"/>
            </a:lvl1pPr>
            <a:lvl2pPr lvl="1" algn="r" rtl="0">
              <a:lnSpc>
                <a:spcPct val="100000"/>
              </a:lnSpc>
              <a:spcBef>
                <a:spcPts val="0"/>
              </a:spcBef>
              <a:spcAft>
                <a:spcPts val="0"/>
              </a:spcAft>
              <a:buSzPts val="1200"/>
              <a:buNone/>
              <a:defRPr sz="1200"/>
            </a:lvl2pPr>
            <a:lvl3pPr lvl="2" algn="r" rtl="0">
              <a:lnSpc>
                <a:spcPct val="100000"/>
              </a:lnSpc>
              <a:spcBef>
                <a:spcPts val="0"/>
              </a:spcBef>
              <a:spcAft>
                <a:spcPts val="0"/>
              </a:spcAft>
              <a:buSzPts val="1200"/>
              <a:buNone/>
              <a:defRPr sz="1200"/>
            </a:lvl3pPr>
            <a:lvl4pPr lvl="3" algn="r" rtl="0">
              <a:lnSpc>
                <a:spcPct val="100000"/>
              </a:lnSpc>
              <a:spcBef>
                <a:spcPts val="0"/>
              </a:spcBef>
              <a:spcAft>
                <a:spcPts val="0"/>
              </a:spcAft>
              <a:buSzPts val="1200"/>
              <a:buNone/>
              <a:defRPr sz="1200"/>
            </a:lvl4pPr>
            <a:lvl5pPr lvl="4" algn="r" rtl="0">
              <a:lnSpc>
                <a:spcPct val="100000"/>
              </a:lnSpc>
              <a:spcBef>
                <a:spcPts val="0"/>
              </a:spcBef>
              <a:spcAft>
                <a:spcPts val="0"/>
              </a:spcAft>
              <a:buSzPts val="1200"/>
              <a:buNone/>
              <a:defRPr sz="1200"/>
            </a:lvl5pPr>
            <a:lvl6pPr lvl="5" algn="r" rtl="0">
              <a:lnSpc>
                <a:spcPct val="100000"/>
              </a:lnSpc>
              <a:spcBef>
                <a:spcPts val="0"/>
              </a:spcBef>
              <a:spcAft>
                <a:spcPts val="0"/>
              </a:spcAft>
              <a:buSzPts val="1200"/>
              <a:buNone/>
              <a:defRPr sz="1200"/>
            </a:lvl6pPr>
            <a:lvl7pPr lvl="6" algn="r" rtl="0">
              <a:lnSpc>
                <a:spcPct val="100000"/>
              </a:lnSpc>
              <a:spcBef>
                <a:spcPts val="0"/>
              </a:spcBef>
              <a:spcAft>
                <a:spcPts val="0"/>
              </a:spcAft>
              <a:buSzPts val="1200"/>
              <a:buNone/>
              <a:defRPr sz="1200"/>
            </a:lvl7pPr>
            <a:lvl8pPr lvl="7" algn="r" rtl="0">
              <a:lnSpc>
                <a:spcPct val="100000"/>
              </a:lnSpc>
              <a:spcBef>
                <a:spcPts val="0"/>
              </a:spcBef>
              <a:spcAft>
                <a:spcPts val="0"/>
              </a:spcAft>
              <a:buSzPts val="1200"/>
              <a:buNone/>
              <a:defRPr sz="1200"/>
            </a:lvl8pPr>
            <a:lvl9pPr lvl="8" algn="r" rtl="0">
              <a:lnSpc>
                <a:spcPct val="100000"/>
              </a:lnSpc>
              <a:spcBef>
                <a:spcPts val="0"/>
              </a:spcBef>
              <a:spcAft>
                <a:spcPts val="0"/>
              </a:spcAft>
              <a:buSzPts val="1200"/>
              <a:buNone/>
              <a:defRPr sz="1200"/>
            </a:lvl9pPr>
          </a:lstStyle>
          <a:p>
            <a:endParaRPr/>
          </a:p>
        </p:txBody>
      </p:sp>
      <p:grpSp>
        <p:nvGrpSpPr>
          <p:cNvPr id="22" name="Google Shape;22;p3"/>
          <p:cNvGrpSpPr/>
          <p:nvPr/>
        </p:nvGrpSpPr>
        <p:grpSpPr>
          <a:xfrm>
            <a:off x="136300" y="139550"/>
            <a:ext cx="8810700" cy="4880400"/>
            <a:chOff x="136300" y="139550"/>
            <a:chExt cx="8810700" cy="4880400"/>
          </a:xfrm>
        </p:grpSpPr>
        <p:sp>
          <p:nvSpPr>
            <p:cNvPr id="23" name="Google Shape;23;p3"/>
            <p:cNvSpPr/>
            <p:nvPr/>
          </p:nvSpPr>
          <p:spPr>
            <a:xfrm flipH="1">
              <a:off x="136300" y="139550"/>
              <a:ext cx="8810700" cy="48804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3"/>
            <p:cNvSpPr/>
            <p:nvPr/>
          </p:nvSpPr>
          <p:spPr>
            <a:xfrm flipH="1">
              <a:off x="188200" y="197150"/>
              <a:ext cx="8706900" cy="4765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116A006-59DD-41EF-BB59-5CF0A5B0F3A2}"/>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xmlns="" id="{847CF5D0-5E86-4B07-82F0-4706674B42CB}"/>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xmlns="" id="{C932F55C-8EFE-4A66-9DB3-D0CB88777B6B}"/>
              </a:ext>
            </a:extLst>
          </p:cNvPr>
          <p:cNvSpPr>
            <a:spLocks noGrp="1"/>
          </p:cNvSpPr>
          <p:nvPr>
            <p:ph type="dt" sz="half" idx="10"/>
          </p:nvPr>
        </p:nvSpPr>
        <p:spPr/>
        <p:txBody>
          <a:bodyPr/>
          <a:lstStyle/>
          <a:p>
            <a:pPr defTabSz="685800">
              <a:buClrTx/>
            </a:pPr>
            <a:fld id="{E69B9EE9-F3BF-4B40-83E7-C9BC68FDDB0E}" type="datetimeFigureOut">
              <a:rPr lang="en-US" kern="1200" smtClean="0">
                <a:solidFill>
                  <a:prstClr val="black">
                    <a:tint val="75000"/>
                  </a:prstClr>
                </a:solidFill>
                <a:latin typeface="#9Slide02 Noi dung dai"/>
                <a:ea typeface="+mn-ea"/>
                <a:cs typeface="+mn-cs"/>
              </a:rPr>
              <a:pPr defTabSz="685800">
                <a:buClrTx/>
              </a:pPr>
              <a:t>11/22/2022</a:t>
            </a:fld>
            <a:endParaRPr lang="en-US" kern="1200">
              <a:solidFill>
                <a:prstClr val="black">
                  <a:tint val="75000"/>
                </a:prstClr>
              </a:solidFill>
              <a:latin typeface="#9Slide02 Noi dung dai"/>
              <a:ea typeface="+mn-ea"/>
              <a:cs typeface="+mn-cs"/>
            </a:endParaRPr>
          </a:p>
        </p:txBody>
      </p:sp>
      <p:sp>
        <p:nvSpPr>
          <p:cNvPr id="5" name="Footer Placeholder 4">
            <a:extLst>
              <a:ext uri="{FF2B5EF4-FFF2-40B4-BE49-F238E27FC236}">
                <a16:creationId xmlns:a16="http://schemas.microsoft.com/office/drawing/2014/main" xmlns="" id="{B3E38045-8612-4FFC-BF9F-64FB98C8EF03}"/>
              </a:ext>
            </a:extLst>
          </p:cNvPr>
          <p:cNvSpPr>
            <a:spLocks noGrp="1"/>
          </p:cNvSpPr>
          <p:nvPr>
            <p:ph type="ftr" sz="quarter" idx="11"/>
          </p:nvPr>
        </p:nvSpPr>
        <p:spPr/>
        <p:txBody>
          <a:bodyPr/>
          <a:lstStyle/>
          <a:p>
            <a:pPr defTabSz="685800">
              <a:buClrTx/>
            </a:pPr>
            <a:endParaRPr lang="en-US" kern="1200">
              <a:solidFill>
                <a:prstClr val="black">
                  <a:tint val="75000"/>
                </a:prstClr>
              </a:solidFill>
              <a:latin typeface="#9Slide02 Noi dung dai"/>
              <a:ea typeface="+mn-ea"/>
              <a:cs typeface="+mn-cs"/>
            </a:endParaRPr>
          </a:p>
        </p:txBody>
      </p:sp>
      <p:sp>
        <p:nvSpPr>
          <p:cNvPr id="6" name="Slide Number Placeholder 5">
            <a:extLst>
              <a:ext uri="{FF2B5EF4-FFF2-40B4-BE49-F238E27FC236}">
                <a16:creationId xmlns:a16="http://schemas.microsoft.com/office/drawing/2014/main" xmlns="" id="{BB615B52-8190-4B2D-852C-B23A268AE49F}"/>
              </a:ext>
            </a:extLst>
          </p:cNvPr>
          <p:cNvSpPr>
            <a:spLocks noGrp="1"/>
          </p:cNvSpPr>
          <p:nvPr>
            <p:ph type="sldNum" sz="quarter" idx="12"/>
          </p:nvPr>
        </p:nvSpPr>
        <p:spPr/>
        <p:txBody>
          <a:bodyPr/>
          <a:lstStyle/>
          <a:p>
            <a:pPr defTabSz="685800">
              <a:buClrTx/>
            </a:pPr>
            <a:fld id="{17F55963-6440-4C45-BA09-4E6A99D1BBE0}" type="slidenum">
              <a:rPr lang="en-US" kern="1200" smtClean="0">
                <a:solidFill>
                  <a:prstClr val="black">
                    <a:tint val="75000"/>
                  </a:prstClr>
                </a:solidFill>
                <a:latin typeface="#9Slide02 Noi dung dai"/>
                <a:ea typeface="+mn-ea"/>
                <a:cs typeface="+mn-cs"/>
              </a:rPr>
              <a:pPr defTabSz="685800">
                <a:buClrTx/>
              </a:pPr>
              <a:t>‹#›</a:t>
            </a:fld>
            <a:endParaRPr lang="en-US" kern="1200">
              <a:solidFill>
                <a:prstClr val="black">
                  <a:tint val="75000"/>
                </a:prstClr>
              </a:solidFill>
              <a:latin typeface="#9Slide02 Noi dung dai"/>
              <a:ea typeface="+mn-ea"/>
              <a:cs typeface="+mn-cs"/>
            </a:endParaRPr>
          </a:p>
        </p:txBody>
      </p:sp>
    </p:spTree>
    <p:extLst>
      <p:ext uri="{BB962C8B-B14F-4D97-AF65-F5344CB8AC3E}">
        <p14:creationId xmlns:p14="http://schemas.microsoft.com/office/powerpoint/2010/main" val="1461323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192C063-6317-449C-A341-883F2682D4C8}"/>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xmlns="" id="{5D53C2C5-1069-41AD-AB8E-A272B5F74D0D}"/>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xmlns="" id="{B335F9C6-7A1E-4BB1-8382-AF2048FA93AE}"/>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xmlns="" id="{6A2CF1DA-3491-456F-B971-C43EFCD2163E}"/>
              </a:ext>
            </a:extLst>
          </p:cNvPr>
          <p:cNvSpPr>
            <a:spLocks noGrp="1"/>
          </p:cNvSpPr>
          <p:nvPr>
            <p:ph type="dt" sz="half" idx="10"/>
          </p:nvPr>
        </p:nvSpPr>
        <p:spPr/>
        <p:txBody>
          <a:bodyPr/>
          <a:lstStyle/>
          <a:p>
            <a:pPr defTabSz="685800">
              <a:buClrTx/>
            </a:pPr>
            <a:fld id="{E69B9EE9-F3BF-4B40-83E7-C9BC68FDDB0E}" type="datetimeFigureOut">
              <a:rPr lang="en-US" kern="1200" smtClean="0">
                <a:solidFill>
                  <a:prstClr val="black">
                    <a:tint val="75000"/>
                  </a:prstClr>
                </a:solidFill>
                <a:latin typeface="#9Slide02 Noi dung dai"/>
                <a:ea typeface="+mn-ea"/>
                <a:cs typeface="+mn-cs"/>
              </a:rPr>
              <a:pPr defTabSz="685800">
                <a:buClrTx/>
              </a:pPr>
              <a:t>11/22/2022</a:t>
            </a:fld>
            <a:endParaRPr lang="en-US" kern="1200">
              <a:solidFill>
                <a:prstClr val="black">
                  <a:tint val="75000"/>
                </a:prstClr>
              </a:solidFill>
              <a:latin typeface="#9Slide02 Noi dung dai"/>
              <a:ea typeface="+mn-ea"/>
              <a:cs typeface="+mn-cs"/>
            </a:endParaRPr>
          </a:p>
        </p:txBody>
      </p:sp>
      <p:sp>
        <p:nvSpPr>
          <p:cNvPr id="6" name="Footer Placeholder 5">
            <a:extLst>
              <a:ext uri="{FF2B5EF4-FFF2-40B4-BE49-F238E27FC236}">
                <a16:creationId xmlns:a16="http://schemas.microsoft.com/office/drawing/2014/main" xmlns="" id="{A2D613E6-C32A-4783-9219-260167E50DBD}"/>
              </a:ext>
            </a:extLst>
          </p:cNvPr>
          <p:cNvSpPr>
            <a:spLocks noGrp="1"/>
          </p:cNvSpPr>
          <p:nvPr>
            <p:ph type="ftr" sz="quarter" idx="11"/>
          </p:nvPr>
        </p:nvSpPr>
        <p:spPr/>
        <p:txBody>
          <a:bodyPr/>
          <a:lstStyle/>
          <a:p>
            <a:pPr defTabSz="685800">
              <a:buClrTx/>
            </a:pPr>
            <a:endParaRPr lang="en-US" kern="1200">
              <a:solidFill>
                <a:prstClr val="black">
                  <a:tint val="75000"/>
                </a:prstClr>
              </a:solidFill>
              <a:latin typeface="#9Slide02 Noi dung dai"/>
              <a:ea typeface="+mn-ea"/>
              <a:cs typeface="+mn-cs"/>
            </a:endParaRPr>
          </a:p>
        </p:txBody>
      </p:sp>
      <p:sp>
        <p:nvSpPr>
          <p:cNvPr id="7" name="Slide Number Placeholder 6">
            <a:extLst>
              <a:ext uri="{FF2B5EF4-FFF2-40B4-BE49-F238E27FC236}">
                <a16:creationId xmlns:a16="http://schemas.microsoft.com/office/drawing/2014/main" xmlns="" id="{F3F57CA7-22C9-4637-98D5-45CB81C4CD6F}"/>
              </a:ext>
            </a:extLst>
          </p:cNvPr>
          <p:cNvSpPr>
            <a:spLocks noGrp="1"/>
          </p:cNvSpPr>
          <p:nvPr>
            <p:ph type="sldNum" sz="quarter" idx="12"/>
          </p:nvPr>
        </p:nvSpPr>
        <p:spPr/>
        <p:txBody>
          <a:bodyPr/>
          <a:lstStyle/>
          <a:p>
            <a:pPr defTabSz="685800">
              <a:buClrTx/>
            </a:pPr>
            <a:fld id="{17F55963-6440-4C45-BA09-4E6A99D1BBE0}" type="slidenum">
              <a:rPr lang="en-US" kern="1200" smtClean="0">
                <a:solidFill>
                  <a:prstClr val="black">
                    <a:tint val="75000"/>
                  </a:prstClr>
                </a:solidFill>
                <a:latin typeface="#9Slide02 Noi dung dai"/>
                <a:ea typeface="+mn-ea"/>
                <a:cs typeface="+mn-cs"/>
              </a:rPr>
              <a:pPr defTabSz="685800">
                <a:buClrTx/>
              </a:pPr>
              <a:t>‹#›</a:t>
            </a:fld>
            <a:endParaRPr lang="en-US" kern="1200">
              <a:solidFill>
                <a:prstClr val="black">
                  <a:tint val="75000"/>
                </a:prstClr>
              </a:solidFill>
              <a:latin typeface="#9Slide02 Noi dung dai"/>
              <a:ea typeface="+mn-ea"/>
              <a:cs typeface="+mn-cs"/>
            </a:endParaRPr>
          </a:p>
        </p:txBody>
      </p:sp>
    </p:spTree>
    <p:extLst>
      <p:ext uri="{BB962C8B-B14F-4D97-AF65-F5344CB8AC3E}">
        <p14:creationId xmlns:p14="http://schemas.microsoft.com/office/powerpoint/2010/main" val="2334208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305A630-F12E-492E-A3AD-AE8A23606B49}"/>
              </a:ext>
            </a:extLst>
          </p:cNvPr>
          <p:cNvSpPr>
            <a:spLocks noGrp="1"/>
          </p:cNvSpPr>
          <p:nvPr>
            <p:ph type="dt" sz="half" idx="10"/>
          </p:nvPr>
        </p:nvSpPr>
        <p:spPr/>
        <p:txBody>
          <a:bodyPr/>
          <a:lstStyle/>
          <a:p>
            <a:pPr defTabSz="685800">
              <a:buClrTx/>
            </a:pPr>
            <a:fld id="{E69B9EE9-F3BF-4B40-83E7-C9BC68FDDB0E}" type="datetimeFigureOut">
              <a:rPr lang="en-US" kern="1200" smtClean="0">
                <a:solidFill>
                  <a:prstClr val="black">
                    <a:tint val="75000"/>
                  </a:prstClr>
                </a:solidFill>
                <a:latin typeface="#9Slide02 Noi dung dai"/>
                <a:ea typeface="+mn-ea"/>
                <a:cs typeface="+mn-cs"/>
              </a:rPr>
              <a:pPr defTabSz="685800">
                <a:buClrTx/>
              </a:pPr>
              <a:t>11/22/2022</a:t>
            </a:fld>
            <a:endParaRPr lang="en-US" kern="1200">
              <a:solidFill>
                <a:prstClr val="black">
                  <a:tint val="75000"/>
                </a:prstClr>
              </a:solidFill>
              <a:latin typeface="#9Slide02 Noi dung dai"/>
              <a:ea typeface="+mn-ea"/>
              <a:cs typeface="+mn-cs"/>
            </a:endParaRPr>
          </a:p>
        </p:txBody>
      </p:sp>
      <p:sp>
        <p:nvSpPr>
          <p:cNvPr id="5" name="Footer Placeholder 4">
            <a:extLst>
              <a:ext uri="{FF2B5EF4-FFF2-40B4-BE49-F238E27FC236}">
                <a16:creationId xmlns:a16="http://schemas.microsoft.com/office/drawing/2014/main" xmlns="" id="{7F5C2166-B6AA-4084-B4D7-069DDC982D5B}"/>
              </a:ext>
            </a:extLst>
          </p:cNvPr>
          <p:cNvSpPr>
            <a:spLocks noGrp="1"/>
          </p:cNvSpPr>
          <p:nvPr>
            <p:ph type="ftr" sz="quarter" idx="11"/>
          </p:nvPr>
        </p:nvSpPr>
        <p:spPr/>
        <p:txBody>
          <a:bodyPr/>
          <a:lstStyle/>
          <a:p>
            <a:pPr defTabSz="685800">
              <a:buClrTx/>
            </a:pPr>
            <a:endParaRPr lang="en-US" kern="1200">
              <a:solidFill>
                <a:prstClr val="black">
                  <a:tint val="75000"/>
                </a:prstClr>
              </a:solidFill>
              <a:latin typeface="#9Slide02 Noi dung dai"/>
              <a:ea typeface="+mn-ea"/>
              <a:cs typeface="+mn-cs"/>
            </a:endParaRPr>
          </a:p>
        </p:txBody>
      </p:sp>
      <p:sp>
        <p:nvSpPr>
          <p:cNvPr id="6" name="Slide Number Placeholder 5">
            <a:extLst>
              <a:ext uri="{FF2B5EF4-FFF2-40B4-BE49-F238E27FC236}">
                <a16:creationId xmlns:a16="http://schemas.microsoft.com/office/drawing/2014/main" xmlns="" id="{30C20EA2-78ED-4391-B2FB-25000FDBCAA6}"/>
              </a:ext>
            </a:extLst>
          </p:cNvPr>
          <p:cNvSpPr>
            <a:spLocks noGrp="1"/>
          </p:cNvSpPr>
          <p:nvPr>
            <p:ph type="sldNum" sz="quarter" idx="12"/>
          </p:nvPr>
        </p:nvSpPr>
        <p:spPr/>
        <p:txBody>
          <a:bodyPr/>
          <a:lstStyle/>
          <a:p>
            <a:pPr defTabSz="685800">
              <a:buClrTx/>
            </a:pPr>
            <a:fld id="{17F55963-6440-4C45-BA09-4E6A99D1BBE0}" type="slidenum">
              <a:rPr lang="en-US" kern="1200" smtClean="0">
                <a:solidFill>
                  <a:prstClr val="black">
                    <a:tint val="75000"/>
                  </a:prstClr>
                </a:solidFill>
                <a:latin typeface="#9Slide02 Noi dung dai"/>
                <a:ea typeface="+mn-ea"/>
                <a:cs typeface="+mn-cs"/>
              </a:rPr>
              <a:pPr defTabSz="685800">
                <a:buClrTx/>
              </a:pPr>
              <a:t>‹#›</a:t>
            </a:fld>
            <a:endParaRPr lang="en-US" kern="1200">
              <a:solidFill>
                <a:prstClr val="black">
                  <a:tint val="75000"/>
                </a:prstClr>
              </a:solidFill>
              <a:latin typeface="#9Slide02 Noi dung dai"/>
              <a:ea typeface="+mn-ea"/>
              <a:cs typeface="+mn-cs"/>
            </a:endParaRPr>
          </a:p>
        </p:txBody>
      </p:sp>
    </p:spTree>
    <p:extLst>
      <p:ext uri="{BB962C8B-B14F-4D97-AF65-F5344CB8AC3E}">
        <p14:creationId xmlns:p14="http://schemas.microsoft.com/office/powerpoint/2010/main" val="3698034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5"/>
        <p:cNvGrpSpPr/>
        <p:nvPr/>
      </p:nvGrpSpPr>
      <p:grpSpPr>
        <a:xfrm>
          <a:off x="0" y="0"/>
          <a:ext cx="0" cy="0"/>
          <a:chOff x="0" y="0"/>
          <a:chExt cx="0" cy="0"/>
        </a:xfrm>
      </p:grpSpPr>
      <p:sp>
        <p:nvSpPr>
          <p:cNvPr id="26" name="Google Shape;26;p4"/>
          <p:cNvSpPr txBox="1">
            <a:spLocks noGrp="1"/>
          </p:cNvSpPr>
          <p:nvPr>
            <p:ph type="title"/>
          </p:nvPr>
        </p:nvSpPr>
        <p:spPr>
          <a:xfrm>
            <a:off x="713225" y="539500"/>
            <a:ext cx="7717500" cy="572700"/>
          </a:xfrm>
          <a:prstGeom prst="rect">
            <a:avLst/>
          </a:prstGeom>
        </p:spPr>
        <p:txBody>
          <a:bodyPr spcFirstLastPara="1" wrap="square" lIns="91425" tIns="91425" rIns="91425" bIns="91425" anchor="ctr" anchorCtr="0">
            <a:noAutofit/>
          </a:bodyPr>
          <a:lstStyle>
            <a:lvl1pPr lvl="0">
              <a:spcBef>
                <a:spcPts val="0"/>
              </a:spcBef>
              <a:spcAft>
                <a:spcPts val="0"/>
              </a:spcAft>
              <a:buSzPts val="3000"/>
              <a:buNone/>
              <a:defRPr>
                <a:solidFill>
                  <a:schemeClr val="dk1"/>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4"/>
          <p:cNvSpPr txBox="1">
            <a:spLocks noGrp="1"/>
          </p:cNvSpPr>
          <p:nvPr>
            <p:ph type="body" idx="1"/>
          </p:nvPr>
        </p:nvSpPr>
        <p:spPr>
          <a:xfrm>
            <a:off x="713225" y="1112200"/>
            <a:ext cx="7717500" cy="3496200"/>
          </a:xfrm>
          <a:prstGeom prst="rect">
            <a:avLst/>
          </a:prstGeom>
        </p:spPr>
        <p:txBody>
          <a:bodyPr spcFirstLastPara="1" wrap="square" lIns="91425" tIns="91425" rIns="91425" bIns="91425" anchor="ctr" anchorCtr="0">
            <a:noAutofit/>
          </a:bodyPr>
          <a:lstStyle>
            <a:lvl1pPr marL="457200" lvl="0" indent="-304800">
              <a:spcBef>
                <a:spcPts val="0"/>
              </a:spcBef>
              <a:spcAft>
                <a:spcPts val="0"/>
              </a:spcAft>
              <a:buSzPts val="1200"/>
              <a:buAutoNum type="arabicPeriod"/>
              <a:defRPr sz="1200"/>
            </a:lvl1pPr>
            <a:lvl2pPr marL="914400" lvl="1" indent="-304800">
              <a:spcBef>
                <a:spcPts val="0"/>
              </a:spcBef>
              <a:spcAft>
                <a:spcPts val="0"/>
              </a:spcAft>
              <a:buSzPts val="1200"/>
              <a:buAutoNum type="alphaLcPeriod"/>
              <a:defRPr sz="1200"/>
            </a:lvl2pPr>
            <a:lvl3pPr marL="1371600" lvl="2" indent="-304800">
              <a:spcBef>
                <a:spcPts val="0"/>
              </a:spcBef>
              <a:spcAft>
                <a:spcPts val="0"/>
              </a:spcAft>
              <a:buSzPts val="1200"/>
              <a:buAutoNum type="romanLcPeriod"/>
              <a:defRPr sz="1200"/>
            </a:lvl3pPr>
            <a:lvl4pPr marL="1828800" lvl="3" indent="-304800">
              <a:spcBef>
                <a:spcPts val="0"/>
              </a:spcBef>
              <a:spcAft>
                <a:spcPts val="0"/>
              </a:spcAft>
              <a:buSzPts val="1200"/>
              <a:buAutoNum type="arabicPeriod"/>
              <a:defRPr sz="1200"/>
            </a:lvl4pPr>
            <a:lvl5pPr marL="2286000" lvl="4" indent="-304800">
              <a:spcBef>
                <a:spcPts val="0"/>
              </a:spcBef>
              <a:spcAft>
                <a:spcPts val="0"/>
              </a:spcAft>
              <a:buSzPts val="1200"/>
              <a:buAutoNum type="alphaLcPeriod"/>
              <a:defRPr sz="1200"/>
            </a:lvl5pPr>
            <a:lvl6pPr marL="2743200" lvl="5" indent="-304800">
              <a:spcBef>
                <a:spcPts val="0"/>
              </a:spcBef>
              <a:spcAft>
                <a:spcPts val="0"/>
              </a:spcAft>
              <a:buSzPts val="1200"/>
              <a:buAutoNum type="romanLcPeriod"/>
              <a:defRPr sz="1200"/>
            </a:lvl6pPr>
            <a:lvl7pPr marL="3200400" lvl="6" indent="-304800">
              <a:spcBef>
                <a:spcPts val="0"/>
              </a:spcBef>
              <a:spcAft>
                <a:spcPts val="0"/>
              </a:spcAft>
              <a:buSzPts val="1200"/>
              <a:buAutoNum type="arabicPeriod"/>
              <a:defRPr sz="1200"/>
            </a:lvl7pPr>
            <a:lvl8pPr marL="3657600" lvl="7" indent="-304800">
              <a:spcBef>
                <a:spcPts val="0"/>
              </a:spcBef>
              <a:spcAft>
                <a:spcPts val="0"/>
              </a:spcAft>
              <a:buSzPts val="1200"/>
              <a:buAutoNum type="alphaLcPeriod"/>
              <a:defRPr sz="1200"/>
            </a:lvl8pPr>
            <a:lvl9pPr marL="4114800" lvl="8" indent="-304800">
              <a:spcBef>
                <a:spcPts val="0"/>
              </a:spcBef>
              <a:spcAft>
                <a:spcPts val="0"/>
              </a:spcAft>
              <a:buSzPts val="1200"/>
              <a:buAutoNum type="romanLcPeriod"/>
              <a:defRPr sz="1200"/>
            </a:lvl9pPr>
          </a:lstStyle>
          <a:p>
            <a:endParaRPr/>
          </a:p>
        </p:txBody>
      </p:sp>
      <p:grpSp>
        <p:nvGrpSpPr>
          <p:cNvPr id="28" name="Google Shape;28;p4"/>
          <p:cNvGrpSpPr/>
          <p:nvPr/>
        </p:nvGrpSpPr>
        <p:grpSpPr>
          <a:xfrm>
            <a:off x="136300" y="139550"/>
            <a:ext cx="8810700" cy="4880400"/>
            <a:chOff x="136300" y="139550"/>
            <a:chExt cx="8810700" cy="4880400"/>
          </a:xfrm>
        </p:grpSpPr>
        <p:sp>
          <p:nvSpPr>
            <p:cNvPr id="29" name="Google Shape;29;p4"/>
            <p:cNvSpPr/>
            <p:nvPr/>
          </p:nvSpPr>
          <p:spPr>
            <a:xfrm flipH="1">
              <a:off x="136300" y="139550"/>
              <a:ext cx="8810700" cy="48804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4"/>
            <p:cNvSpPr/>
            <p:nvPr/>
          </p:nvSpPr>
          <p:spPr>
            <a:xfrm flipH="1">
              <a:off x="188200" y="197150"/>
              <a:ext cx="8706900" cy="4765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1" name="Google Shape;31;p4"/>
          <p:cNvPicPr preferRelativeResize="0"/>
          <p:nvPr/>
        </p:nvPicPr>
        <p:blipFill rotWithShape="1">
          <a:blip r:embed="rId2">
            <a:alphaModFix/>
          </a:blip>
          <a:srcRect t="670" b="670"/>
          <a:stretch/>
        </p:blipFill>
        <p:spPr>
          <a:xfrm rot="-4894761">
            <a:off x="32042" y="4284009"/>
            <a:ext cx="671791" cy="919761"/>
          </a:xfrm>
          <a:prstGeom prst="rect">
            <a:avLst/>
          </a:prstGeom>
          <a:noFill/>
          <a:ln>
            <a:noFill/>
          </a:ln>
        </p:spPr>
      </p:pic>
      <p:pic>
        <p:nvPicPr>
          <p:cNvPr id="32" name="Google Shape;32;p4"/>
          <p:cNvPicPr preferRelativeResize="0"/>
          <p:nvPr/>
        </p:nvPicPr>
        <p:blipFill rotWithShape="1">
          <a:blip r:embed="rId2">
            <a:alphaModFix/>
          </a:blip>
          <a:srcRect t="670" b="670"/>
          <a:stretch/>
        </p:blipFill>
        <p:spPr>
          <a:xfrm rot="5905227">
            <a:off x="8309343" y="23960"/>
            <a:ext cx="753114" cy="103108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65"/>
        <p:cNvGrpSpPr/>
        <p:nvPr/>
      </p:nvGrpSpPr>
      <p:grpSpPr>
        <a:xfrm>
          <a:off x="0" y="0"/>
          <a:ext cx="0" cy="0"/>
          <a:chOff x="0" y="0"/>
          <a:chExt cx="0" cy="0"/>
        </a:xfrm>
      </p:grpSpPr>
      <p:pic>
        <p:nvPicPr>
          <p:cNvPr id="66" name="Google Shape;66;p8"/>
          <p:cNvPicPr preferRelativeResize="0"/>
          <p:nvPr/>
        </p:nvPicPr>
        <p:blipFill>
          <a:blip r:embed="rId2">
            <a:alphaModFix/>
          </a:blip>
          <a:stretch>
            <a:fillRect/>
          </a:stretch>
        </p:blipFill>
        <p:spPr>
          <a:xfrm rot="10800000" flipH="1">
            <a:off x="1673574" y="-499325"/>
            <a:ext cx="5642825" cy="5642825"/>
          </a:xfrm>
          <a:prstGeom prst="rect">
            <a:avLst/>
          </a:prstGeom>
          <a:noFill/>
          <a:ln>
            <a:noFill/>
          </a:ln>
        </p:spPr>
      </p:pic>
      <p:grpSp>
        <p:nvGrpSpPr>
          <p:cNvPr id="67" name="Google Shape;67;p8"/>
          <p:cNvGrpSpPr/>
          <p:nvPr/>
        </p:nvGrpSpPr>
        <p:grpSpPr>
          <a:xfrm>
            <a:off x="136300" y="139550"/>
            <a:ext cx="8810700" cy="4880400"/>
            <a:chOff x="136300" y="139550"/>
            <a:chExt cx="8810700" cy="4880400"/>
          </a:xfrm>
        </p:grpSpPr>
        <p:sp>
          <p:nvSpPr>
            <p:cNvPr id="68" name="Google Shape;68;p8"/>
            <p:cNvSpPr/>
            <p:nvPr/>
          </p:nvSpPr>
          <p:spPr>
            <a:xfrm flipH="1">
              <a:off x="136300" y="139550"/>
              <a:ext cx="8810700" cy="48804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8"/>
            <p:cNvSpPr/>
            <p:nvPr/>
          </p:nvSpPr>
          <p:spPr>
            <a:xfrm flipH="1">
              <a:off x="188200" y="197150"/>
              <a:ext cx="8706900" cy="4765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 name="Google Shape;70;p8"/>
          <p:cNvSpPr txBox="1">
            <a:spLocks noGrp="1"/>
          </p:cNvSpPr>
          <p:nvPr>
            <p:ph type="title"/>
          </p:nvPr>
        </p:nvSpPr>
        <p:spPr>
          <a:xfrm>
            <a:off x="1398050" y="539500"/>
            <a:ext cx="6367800" cy="40692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9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pic>
        <p:nvPicPr>
          <p:cNvPr id="71" name="Google Shape;71;p8"/>
          <p:cNvPicPr preferRelativeResize="0"/>
          <p:nvPr/>
        </p:nvPicPr>
        <p:blipFill>
          <a:blip r:embed="rId3">
            <a:alphaModFix/>
          </a:blip>
          <a:stretch>
            <a:fillRect/>
          </a:stretch>
        </p:blipFill>
        <p:spPr>
          <a:xfrm rot="-1646129">
            <a:off x="7521385" y="654642"/>
            <a:ext cx="698658" cy="814641"/>
          </a:xfrm>
          <a:prstGeom prst="rect">
            <a:avLst/>
          </a:prstGeom>
          <a:noFill/>
          <a:ln>
            <a:noFill/>
          </a:ln>
        </p:spPr>
      </p:pic>
      <p:pic>
        <p:nvPicPr>
          <p:cNvPr id="72" name="Google Shape;72;p8"/>
          <p:cNvPicPr preferRelativeResize="0"/>
          <p:nvPr/>
        </p:nvPicPr>
        <p:blipFill>
          <a:blip r:embed="rId4">
            <a:alphaModFix/>
          </a:blip>
          <a:stretch>
            <a:fillRect/>
          </a:stretch>
        </p:blipFill>
        <p:spPr>
          <a:xfrm>
            <a:off x="586950" y="3152966"/>
            <a:ext cx="729225" cy="769057"/>
          </a:xfrm>
          <a:prstGeom prst="rect">
            <a:avLst/>
          </a:prstGeom>
          <a:noFill/>
          <a:ln>
            <a:noFill/>
          </a:ln>
        </p:spPr>
      </p:pic>
      <p:pic>
        <p:nvPicPr>
          <p:cNvPr id="73" name="Google Shape;73;p8"/>
          <p:cNvPicPr preferRelativeResize="0"/>
          <p:nvPr/>
        </p:nvPicPr>
        <p:blipFill>
          <a:blip r:embed="rId5">
            <a:alphaModFix/>
          </a:blip>
          <a:stretch>
            <a:fillRect/>
          </a:stretch>
        </p:blipFill>
        <p:spPr>
          <a:xfrm>
            <a:off x="658875" y="735126"/>
            <a:ext cx="729225" cy="806625"/>
          </a:xfrm>
          <a:prstGeom prst="rect">
            <a:avLst/>
          </a:prstGeom>
          <a:noFill/>
          <a:ln>
            <a:noFill/>
          </a:ln>
        </p:spPr>
      </p:pic>
      <p:pic>
        <p:nvPicPr>
          <p:cNvPr id="74" name="Google Shape;74;p8"/>
          <p:cNvPicPr preferRelativeResize="0"/>
          <p:nvPr/>
        </p:nvPicPr>
        <p:blipFill>
          <a:blip r:embed="rId6">
            <a:alphaModFix/>
          </a:blip>
          <a:stretch>
            <a:fillRect/>
          </a:stretch>
        </p:blipFill>
        <p:spPr>
          <a:xfrm>
            <a:off x="7765850" y="3715398"/>
            <a:ext cx="468750" cy="893175"/>
          </a:xfrm>
          <a:prstGeom prst="rect">
            <a:avLst/>
          </a:prstGeom>
          <a:noFill/>
          <a:ln>
            <a:noFill/>
          </a:ln>
        </p:spPr>
      </p:pic>
      <p:pic>
        <p:nvPicPr>
          <p:cNvPr id="75" name="Google Shape;75;p8"/>
          <p:cNvPicPr preferRelativeResize="0"/>
          <p:nvPr/>
        </p:nvPicPr>
        <p:blipFill>
          <a:blip r:embed="rId7">
            <a:alphaModFix/>
          </a:blip>
          <a:stretch>
            <a:fillRect/>
          </a:stretch>
        </p:blipFill>
        <p:spPr>
          <a:xfrm>
            <a:off x="7847711" y="1506447"/>
            <a:ext cx="888975" cy="891577"/>
          </a:xfrm>
          <a:prstGeom prst="rect">
            <a:avLst/>
          </a:prstGeom>
          <a:noFill/>
          <a:ln>
            <a:noFill/>
          </a:ln>
        </p:spPr>
      </p:pic>
      <p:pic>
        <p:nvPicPr>
          <p:cNvPr id="76" name="Google Shape;76;p8"/>
          <p:cNvPicPr preferRelativeResize="0"/>
          <p:nvPr/>
        </p:nvPicPr>
        <p:blipFill>
          <a:blip r:embed="rId8">
            <a:alphaModFix/>
          </a:blip>
          <a:stretch>
            <a:fillRect/>
          </a:stretch>
        </p:blipFill>
        <p:spPr>
          <a:xfrm>
            <a:off x="348604" y="1714542"/>
            <a:ext cx="729225" cy="729225"/>
          </a:xfrm>
          <a:prstGeom prst="rect">
            <a:avLst/>
          </a:prstGeom>
          <a:noFill/>
          <a:ln>
            <a:noFill/>
          </a:ln>
        </p:spPr>
      </p:pic>
      <p:pic>
        <p:nvPicPr>
          <p:cNvPr id="77" name="Google Shape;77;p8"/>
          <p:cNvPicPr preferRelativeResize="0"/>
          <p:nvPr/>
        </p:nvPicPr>
        <p:blipFill>
          <a:blip r:embed="rId9">
            <a:alphaModFix/>
          </a:blip>
          <a:stretch>
            <a:fillRect/>
          </a:stretch>
        </p:blipFill>
        <p:spPr>
          <a:xfrm flipH="1">
            <a:off x="54672" y="4263825"/>
            <a:ext cx="837854" cy="841800"/>
          </a:xfrm>
          <a:prstGeom prst="rect">
            <a:avLst/>
          </a:prstGeom>
          <a:noFill/>
          <a:ln>
            <a:noFill/>
          </a:ln>
        </p:spPr>
      </p:pic>
      <p:pic>
        <p:nvPicPr>
          <p:cNvPr id="78" name="Google Shape;78;p8"/>
          <p:cNvPicPr preferRelativeResize="0"/>
          <p:nvPr/>
        </p:nvPicPr>
        <p:blipFill>
          <a:blip r:embed="rId10">
            <a:alphaModFix/>
          </a:blip>
          <a:stretch>
            <a:fillRect/>
          </a:stretch>
        </p:blipFill>
        <p:spPr>
          <a:xfrm rot="-5400000" flipH="1">
            <a:off x="8398648" y="2641448"/>
            <a:ext cx="660451" cy="90245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89"/>
        <p:cNvGrpSpPr/>
        <p:nvPr/>
      </p:nvGrpSpPr>
      <p:grpSpPr>
        <a:xfrm>
          <a:off x="0" y="0"/>
          <a:ext cx="0" cy="0"/>
          <a:chOff x="0" y="0"/>
          <a:chExt cx="0" cy="0"/>
        </a:xfrm>
      </p:grpSpPr>
      <p:sp>
        <p:nvSpPr>
          <p:cNvPr id="90" name="Google Shape;90;p10"/>
          <p:cNvSpPr txBox="1">
            <a:spLocks noGrp="1"/>
          </p:cNvSpPr>
          <p:nvPr>
            <p:ph type="body" idx="1"/>
          </p:nvPr>
        </p:nvSpPr>
        <p:spPr>
          <a:xfrm>
            <a:off x="742825" y="744350"/>
            <a:ext cx="3756900" cy="1213200"/>
          </a:xfrm>
          <a:prstGeom prst="rect">
            <a:avLst/>
          </a:prstGeom>
        </p:spPr>
        <p:txBody>
          <a:bodyPr spcFirstLastPara="1" wrap="square" lIns="91425" tIns="91425" rIns="91425" bIns="91425" anchor="ctr" anchorCtr="0">
            <a:noAutofit/>
          </a:bodyPr>
          <a:lstStyle>
            <a:lvl1pPr marL="457200" lvl="0" indent="-228600" algn="ctr">
              <a:lnSpc>
                <a:spcPct val="100000"/>
              </a:lnSpc>
              <a:spcBef>
                <a:spcPts val="0"/>
              </a:spcBef>
              <a:spcAft>
                <a:spcPts val="0"/>
              </a:spcAft>
              <a:buSzPts val="1400"/>
              <a:buNone/>
              <a:defRPr sz="3000">
                <a:latin typeface="Aref Ruqaa"/>
                <a:ea typeface="Aref Ruqaa"/>
                <a:cs typeface="Aref Ruqaa"/>
                <a:sym typeface="Aref Ruqaa"/>
              </a:defRPr>
            </a:lvl1pPr>
          </a:lstStyle>
          <a:p>
            <a:endParaRPr/>
          </a:p>
        </p:txBody>
      </p:sp>
      <p:grpSp>
        <p:nvGrpSpPr>
          <p:cNvPr id="91" name="Google Shape;91;p10"/>
          <p:cNvGrpSpPr/>
          <p:nvPr/>
        </p:nvGrpSpPr>
        <p:grpSpPr>
          <a:xfrm>
            <a:off x="136300" y="139550"/>
            <a:ext cx="8810700" cy="4880400"/>
            <a:chOff x="136300" y="139550"/>
            <a:chExt cx="8810700" cy="4880400"/>
          </a:xfrm>
        </p:grpSpPr>
        <p:sp>
          <p:nvSpPr>
            <p:cNvPr id="92" name="Google Shape;92;p10"/>
            <p:cNvSpPr/>
            <p:nvPr/>
          </p:nvSpPr>
          <p:spPr>
            <a:xfrm flipH="1">
              <a:off x="136300" y="139550"/>
              <a:ext cx="8810700" cy="48804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10"/>
            <p:cNvSpPr/>
            <p:nvPr/>
          </p:nvSpPr>
          <p:spPr>
            <a:xfrm flipH="1">
              <a:off x="188200" y="197150"/>
              <a:ext cx="8706900" cy="4765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103"/>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able of contents">
  <p:cSld name="CUSTOM_1">
    <p:spTree>
      <p:nvGrpSpPr>
        <p:cNvPr id="1" name="Shape 104"/>
        <p:cNvGrpSpPr/>
        <p:nvPr/>
      </p:nvGrpSpPr>
      <p:grpSpPr>
        <a:xfrm>
          <a:off x="0" y="0"/>
          <a:ext cx="0" cy="0"/>
          <a:chOff x="0" y="0"/>
          <a:chExt cx="0" cy="0"/>
        </a:xfrm>
      </p:grpSpPr>
      <p:sp>
        <p:nvSpPr>
          <p:cNvPr id="105" name="Google Shape;105;p13"/>
          <p:cNvSpPr txBox="1">
            <a:spLocks noGrp="1"/>
          </p:cNvSpPr>
          <p:nvPr>
            <p:ph type="title"/>
          </p:nvPr>
        </p:nvSpPr>
        <p:spPr>
          <a:xfrm>
            <a:off x="713419" y="1776325"/>
            <a:ext cx="2525700" cy="5727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accent1"/>
              </a:buClr>
              <a:buSzPts val="1800"/>
              <a:buNone/>
              <a:defRPr sz="2000"/>
            </a:lvl1pPr>
            <a:lvl2pPr lvl="1" algn="ctr" rtl="0">
              <a:spcBef>
                <a:spcPts val="0"/>
              </a:spcBef>
              <a:spcAft>
                <a:spcPts val="0"/>
              </a:spcAft>
              <a:buClr>
                <a:schemeClr val="accent1"/>
              </a:buClr>
              <a:buSzPts val="2800"/>
              <a:buNone/>
              <a:defRPr>
                <a:solidFill>
                  <a:schemeClr val="accent1"/>
                </a:solidFill>
              </a:defRPr>
            </a:lvl2pPr>
            <a:lvl3pPr lvl="2" algn="ctr" rtl="0">
              <a:spcBef>
                <a:spcPts val="0"/>
              </a:spcBef>
              <a:spcAft>
                <a:spcPts val="0"/>
              </a:spcAft>
              <a:buClr>
                <a:schemeClr val="accent1"/>
              </a:buClr>
              <a:buSzPts val="2800"/>
              <a:buNone/>
              <a:defRPr>
                <a:solidFill>
                  <a:schemeClr val="accent1"/>
                </a:solidFill>
              </a:defRPr>
            </a:lvl3pPr>
            <a:lvl4pPr lvl="3" algn="ctr" rtl="0">
              <a:spcBef>
                <a:spcPts val="0"/>
              </a:spcBef>
              <a:spcAft>
                <a:spcPts val="0"/>
              </a:spcAft>
              <a:buClr>
                <a:schemeClr val="accent1"/>
              </a:buClr>
              <a:buSzPts val="2800"/>
              <a:buNone/>
              <a:defRPr>
                <a:solidFill>
                  <a:schemeClr val="accent1"/>
                </a:solidFill>
              </a:defRPr>
            </a:lvl4pPr>
            <a:lvl5pPr lvl="4" algn="ctr" rtl="0">
              <a:spcBef>
                <a:spcPts val="0"/>
              </a:spcBef>
              <a:spcAft>
                <a:spcPts val="0"/>
              </a:spcAft>
              <a:buClr>
                <a:schemeClr val="accent1"/>
              </a:buClr>
              <a:buSzPts val="2800"/>
              <a:buNone/>
              <a:defRPr>
                <a:solidFill>
                  <a:schemeClr val="accent1"/>
                </a:solidFill>
              </a:defRPr>
            </a:lvl5pPr>
            <a:lvl6pPr lvl="5" algn="ctr" rtl="0">
              <a:spcBef>
                <a:spcPts val="0"/>
              </a:spcBef>
              <a:spcAft>
                <a:spcPts val="0"/>
              </a:spcAft>
              <a:buClr>
                <a:schemeClr val="accent1"/>
              </a:buClr>
              <a:buSzPts val="2800"/>
              <a:buNone/>
              <a:defRPr>
                <a:solidFill>
                  <a:schemeClr val="accent1"/>
                </a:solidFill>
              </a:defRPr>
            </a:lvl6pPr>
            <a:lvl7pPr lvl="6" algn="ctr" rtl="0">
              <a:spcBef>
                <a:spcPts val="0"/>
              </a:spcBef>
              <a:spcAft>
                <a:spcPts val="0"/>
              </a:spcAft>
              <a:buClr>
                <a:schemeClr val="accent1"/>
              </a:buClr>
              <a:buSzPts val="2800"/>
              <a:buNone/>
              <a:defRPr>
                <a:solidFill>
                  <a:schemeClr val="accent1"/>
                </a:solidFill>
              </a:defRPr>
            </a:lvl7pPr>
            <a:lvl8pPr lvl="7" algn="ctr" rtl="0">
              <a:spcBef>
                <a:spcPts val="0"/>
              </a:spcBef>
              <a:spcAft>
                <a:spcPts val="0"/>
              </a:spcAft>
              <a:buClr>
                <a:schemeClr val="accent1"/>
              </a:buClr>
              <a:buSzPts val="2800"/>
              <a:buNone/>
              <a:defRPr>
                <a:solidFill>
                  <a:schemeClr val="accent1"/>
                </a:solidFill>
              </a:defRPr>
            </a:lvl8pPr>
            <a:lvl9pPr lvl="8" algn="ctr" rtl="0">
              <a:spcBef>
                <a:spcPts val="0"/>
              </a:spcBef>
              <a:spcAft>
                <a:spcPts val="0"/>
              </a:spcAft>
              <a:buClr>
                <a:schemeClr val="accent1"/>
              </a:buClr>
              <a:buSzPts val="2800"/>
              <a:buNone/>
              <a:defRPr>
                <a:solidFill>
                  <a:schemeClr val="accent1"/>
                </a:solidFill>
              </a:defRPr>
            </a:lvl9pPr>
          </a:lstStyle>
          <a:p>
            <a:endParaRPr/>
          </a:p>
        </p:txBody>
      </p:sp>
      <p:sp>
        <p:nvSpPr>
          <p:cNvPr id="106" name="Google Shape;106;p13"/>
          <p:cNvSpPr txBox="1">
            <a:spLocks noGrp="1"/>
          </p:cNvSpPr>
          <p:nvPr>
            <p:ph type="subTitle" idx="1"/>
          </p:nvPr>
        </p:nvSpPr>
        <p:spPr>
          <a:xfrm>
            <a:off x="713150" y="2273599"/>
            <a:ext cx="2525700" cy="5382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Clr>
                <a:schemeClr val="accent3"/>
              </a:buClr>
              <a:buSzPts val="1400"/>
              <a:buNone/>
              <a:defRPr sz="1400"/>
            </a:lvl1pPr>
            <a:lvl2pPr lvl="1" algn="ctr" rtl="0">
              <a:lnSpc>
                <a:spcPct val="100000"/>
              </a:lnSpc>
              <a:spcBef>
                <a:spcPts val="0"/>
              </a:spcBef>
              <a:spcAft>
                <a:spcPts val="0"/>
              </a:spcAft>
              <a:buClr>
                <a:schemeClr val="accent3"/>
              </a:buClr>
              <a:buSzPts val="1400"/>
              <a:buNone/>
              <a:defRPr>
                <a:solidFill>
                  <a:schemeClr val="accent3"/>
                </a:solidFill>
              </a:defRPr>
            </a:lvl2pPr>
            <a:lvl3pPr lvl="2" algn="ctr" rtl="0">
              <a:lnSpc>
                <a:spcPct val="100000"/>
              </a:lnSpc>
              <a:spcBef>
                <a:spcPts val="0"/>
              </a:spcBef>
              <a:spcAft>
                <a:spcPts val="0"/>
              </a:spcAft>
              <a:buClr>
                <a:schemeClr val="accent3"/>
              </a:buClr>
              <a:buSzPts val="1400"/>
              <a:buNone/>
              <a:defRPr>
                <a:solidFill>
                  <a:schemeClr val="accent3"/>
                </a:solidFill>
              </a:defRPr>
            </a:lvl3pPr>
            <a:lvl4pPr lvl="3" algn="ctr" rtl="0">
              <a:lnSpc>
                <a:spcPct val="100000"/>
              </a:lnSpc>
              <a:spcBef>
                <a:spcPts val="0"/>
              </a:spcBef>
              <a:spcAft>
                <a:spcPts val="0"/>
              </a:spcAft>
              <a:buClr>
                <a:schemeClr val="accent3"/>
              </a:buClr>
              <a:buSzPts val="1400"/>
              <a:buNone/>
              <a:defRPr>
                <a:solidFill>
                  <a:schemeClr val="accent3"/>
                </a:solidFill>
              </a:defRPr>
            </a:lvl4pPr>
            <a:lvl5pPr lvl="4" algn="ctr" rtl="0">
              <a:lnSpc>
                <a:spcPct val="100000"/>
              </a:lnSpc>
              <a:spcBef>
                <a:spcPts val="0"/>
              </a:spcBef>
              <a:spcAft>
                <a:spcPts val="0"/>
              </a:spcAft>
              <a:buClr>
                <a:schemeClr val="accent3"/>
              </a:buClr>
              <a:buSzPts val="1400"/>
              <a:buNone/>
              <a:defRPr>
                <a:solidFill>
                  <a:schemeClr val="accent3"/>
                </a:solidFill>
              </a:defRPr>
            </a:lvl5pPr>
            <a:lvl6pPr lvl="5" algn="ctr" rtl="0">
              <a:lnSpc>
                <a:spcPct val="100000"/>
              </a:lnSpc>
              <a:spcBef>
                <a:spcPts val="0"/>
              </a:spcBef>
              <a:spcAft>
                <a:spcPts val="0"/>
              </a:spcAft>
              <a:buClr>
                <a:schemeClr val="accent3"/>
              </a:buClr>
              <a:buSzPts val="1400"/>
              <a:buNone/>
              <a:defRPr>
                <a:solidFill>
                  <a:schemeClr val="accent3"/>
                </a:solidFill>
              </a:defRPr>
            </a:lvl6pPr>
            <a:lvl7pPr lvl="6" algn="ctr" rtl="0">
              <a:lnSpc>
                <a:spcPct val="100000"/>
              </a:lnSpc>
              <a:spcBef>
                <a:spcPts val="0"/>
              </a:spcBef>
              <a:spcAft>
                <a:spcPts val="0"/>
              </a:spcAft>
              <a:buClr>
                <a:schemeClr val="accent3"/>
              </a:buClr>
              <a:buSzPts val="1400"/>
              <a:buNone/>
              <a:defRPr>
                <a:solidFill>
                  <a:schemeClr val="accent3"/>
                </a:solidFill>
              </a:defRPr>
            </a:lvl7pPr>
            <a:lvl8pPr lvl="7" algn="ctr" rtl="0">
              <a:lnSpc>
                <a:spcPct val="100000"/>
              </a:lnSpc>
              <a:spcBef>
                <a:spcPts val="0"/>
              </a:spcBef>
              <a:spcAft>
                <a:spcPts val="0"/>
              </a:spcAft>
              <a:buClr>
                <a:schemeClr val="accent3"/>
              </a:buClr>
              <a:buSzPts val="1400"/>
              <a:buNone/>
              <a:defRPr>
                <a:solidFill>
                  <a:schemeClr val="accent3"/>
                </a:solidFill>
              </a:defRPr>
            </a:lvl8pPr>
            <a:lvl9pPr lvl="8" algn="ctr" rtl="0">
              <a:lnSpc>
                <a:spcPct val="100000"/>
              </a:lnSpc>
              <a:spcBef>
                <a:spcPts val="0"/>
              </a:spcBef>
              <a:spcAft>
                <a:spcPts val="0"/>
              </a:spcAft>
              <a:buClr>
                <a:schemeClr val="accent3"/>
              </a:buClr>
              <a:buSzPts val="1400"/>
              <a:buNone/>
              <a:defRPr>
                <a:solidFill>
                  <a:schemeClr val="accent3"/>
                </a:solidFill>
              </a:defRPr>
            </a:lvl9pPr>
          </a:lstStyle>
          <a:p>
            <a:endParaRPr/>
          </a:p>
        </p:txBody>
      </p:sp>
      <p:sp>
        <p:nvSpPr>
          <p:cNvPr id="107" name="Google Shape;107;p13"/>
          <p:cNvSpPr txBox="1">
            <a:spLocks noGrp="1"/>
          </p:cNvSpPr>
          <p:nvPr>
            <p:ph type="title" idx="2"/>
          </p:nvPr>
        </p:nvSpPr>
        <p:spPr>
          <a:xfrm>
            <a:off x="3308988" y="1776300"/>
            <a:ext cx="2526000" cy="5727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accent1"/>
              </a:buClr>
              <a:buSzPts val="1800"/>
              <a:buNone/>
              <a:defRPr sz="2000"/>
            </a:lvl1pPr>
            <a:lvl2pPr lvl="1" algn="ctr" rtl="0">
              <a:spcBef>
                <a:spcPts val="0"/>
              </a:spcBef>
              <a:spcAft>
                <a:spcPts val="0"/>
              </a:spcAft>
              <a:buClr>
                <a:schemeClr val="accent1"/>
              </a:buClr>
              <a:buSzPts val="2800"/>
              <a:buNone/>
              <a:defRPr>
                <a:solidFill>
                  <a:schemeClr val="accent1"/>
                </a:solidFill>
              </a:defRPr>
            </a:lvl2pPr>
            <a:lvl3pPr lvl="2" algn="ctr" rtl="0">
              <a:spcBef>
                <a:spcPts val="0"/>
              </a:spcBef>
              <a:spcAft>
                <a:spcPts val="0"/>
              </a:spcAft>
              <a:buClr>
                <a:schemeClr val="accent1"/>
              </a:buClr>
              <a:buSzPts val="2800"/>
              <a:buNone/>
              <a:defRPr>
                <a:solidFill>
                  <a:schemeClr val="accent1"/>
                </a:solidFill>
              </a:defRPr>
            </a:lvl3pPr>
            <a:lvl4pPr lvl="3" algn="ctr" rtl="0">
              <a:spcBef>
                <a:spcPts val="0"/>
              </a:spcBef>
              <a:spcAft>
                <a:spcPts val="0"/>
              </a:spcAft>
              <a:buClr>
                <a:schemeClr val="accent1"/>
              </a:buClr>
              <a:buSzPts val="2800"/>
              <a:buNone/>
              <a:defRPr>
                <a:solidFill>
                  <a:schemeClr val="accent1"/>
                </a:solidFill>
              </a:defRPr>
            </a:lvl4pPr>
            <a:lvl5pPr lvl="4" algn="ctr" rtl="0">
              <a:spcBef>
                <a:spcPts val="0"/>
              </a:spcBef>
              <a:spcAft>
                <a:spcPts val="0"/>
              </a:spcAft>
              <a:buClr>
                <a:schemeClr val="accent1"/>
              </a:buClr>
              <a:buSzPts val="2800"/>
              <a:buNone/>
              <a:defRPr>
                <a:solidFill>
                  <a:schemeClr val="accent1"/>
                </a:solidFill>
              </a:defRPr>
            </a:lvl5pPr>
            <a:lvl6pPr lvl="5" algn="ctr" rtl="0">
              <a:spcBef>
                <a:spcPts val="0"/>
              </a:spcBef>
              <a:spcAft>
                <a:spcPts val="0"/>
              </a:spcAft>
              <a:buClr>
                <a:schemeClr val="accent1"/>
              </a:buClr>
              <a:buSzPts val="2800"/>
              <a:buNone/>
              <a:defRPr>
                <a:solidFill>
                  <a:schemeClr val="accent1"/>
                </a:solidFill>
              </a:defRPr>
            </a:lvl6pPr>
            <a:lvl7pPr lvl="6" algn="ctr" rtl="0">
              <a:spcBef>
                <a:spcPts val="0"/>
              </a:spcBef>
              <a:spcAft>
                <a:spcPts val="0"/>
              </a:spcAft>
              <a:buClr>
                <a:schemeClr val="accent1"/>
              </a:buClr>
              <a:buSzPts val="2800"/>
              <a:buNone/>
              <a:defRPr>
                <a:solidFill>
                  <a:schemeClr val="accent1"/>
                </a:solidFill>
              </a:defRPr>
            </a:lvl7pPr>
            <a:lvl8pPr lvl="7" algn="ctr" rtl="0">
              <a:spcBef>
                <a:spcPts val="0"/>
              </a:spcBef>
              <a:spcAft>
                <a:spcPts val="0"/>
              </a:spcAft>
              <a:buClr>
                <a:schemeClr val="accent1"/>
              </a:buClr>
              <a:buSzPts val="2800"/>
              <a:buNone/>
              <a:defRPr>
                <a:solidFill>
                  <a:schemeClr val="accent1"/>
                </a:solidFill>
              </a:defRPr>
            </a:lvl8pPr>
            <a:lvl9pPr lvl="8" algn="ctr" rtl="0">
              <a:spcBef>
                <a:spcPts val="0"/>
              </a:spcBef>
              <a:spcAft>
                <a:spcPts val="0"/>
              </a:spcAft>
              <a:buClr>
                <a:schemeClr val="accent1"/>
              </a:buClr>
              <a:buSzPts val="2800"/>
              <a:buNone/>
              <a:defRPr>
                <a:solidFill>
                  <a:schemeClr val="accent1"/>
                </a:solidFill>
              </a:defRPr>
            </a:lvl9pPr>
          </a:lstStyle>
          <a:p>
            <a:endParaRPr/>
          </a:p>
        </p:txBody>
      </p:sp>
      <p:sp>
        <p:nvSpPr>
          <p:cNvPr id="108" name="Google Shape;108;p13"/>
          <p:cNvSpPr txBox="1">
            <a:spLocks noGrp="1"/>
          </p:cNvSpPr>
          <p:nvPr>
            <p:ph type="subTitle" idx="3"/>
          </p:nvPr>
        </p:nvSpPr>
        <p:spPr>
          <a:xfrm>
            <a:off x="3308914" y="2273575"/>
            <a:ext cx="2526000" cy="5382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9" name="Google Shape;109;p13"/>
          <p:cNvSpPr txBox="1">
            <a:spLocks noGrp="1"/>
          </p:cNvSpPr>
          <p:nvPr>
            <p:ph type="title" idx="4"/>
          </p:nvPr>
        </p:nvSpPr>
        <p:spPr>
          <a:xfrm>
            <a:off x="5904776" y="1776300"/>
            <a:ext cx="2526000" cy="572700"/>
          </a:xfrm>
          <a:prstGeom prst="rect">
            <a:avLst/>
          </a:prstGeom>
          <a:noFill/>
          <a:ln>
            <a:noFill/>
          </a:ln>
        </p:spPr>
        <p:txBody>
          <a:bodyPr spcFirstLastPara="1" wrap="square" lIns="91425" tIns="91425" rIns="91425" bIns="91425" anchor="ctr" anchorCtr="0">
            <a:noAutofit/>
          </a:bodyPr>
          <a:lstStyle>
            <a:lvl1pPr marR="38100" lvl="0" rtl="0">
              <a:spcBef>
                <a:spcPts val="0"/>
              </a:spcBef>
              <a:spcAft>
                <a:spcPts val="0"/>
              </a:spcAft>
              <a:buClr>
                <a:schemeClr val="accent1"/>
              </a:buClr>
              <a:buSzPts val="1800"/>
              <a:buNone/>
              <a:defRPr sz="2000"/>
            </a:lvl1pPr>
            <a:lvl2pPr lvl="1" algn="ctr" rtl="0">
              <a:spcBef>
                <a:spcPts val="0"/>
              </a:spcBef>
              <a:spcAft>
                <a:spcPts val="0"/>
              </a:spcAft>
              <a:buClr>
                <a:schemeClr val="accent1"/>
              </a:buClr>
              <a:buSzPts val="2800"/>
              <a:buNone/>
              <a:defRPr>
                <a:solidFill>
                  <a:schemeClr val="accent1"/>
                </a:solidFill>
              </a:defRPr>
            </a:lvl2pPr>
            <a:lvl3pPr lvl="2" algn="ctr" rtl="0">
              <a:spcBef>
                <a:spcPts val="0"/>
              </a:spcBef>
              <a:spcAft>
                <a:spcPts val="0"/>
              </a:spcAft>
              <a:buClr>
                <a:schemeClr val="accent1"/>
              </a:buClr>
              <a:buSzPts val="2800"/>
              <a:buNone/>
              <a:defRPr>
                <a:solidFill>
                  <a:schemeClr val="accent1"/>
                </a:solidFill>
              </a:defRPr>
            </a:lvl3pPr>
            <a:lvl4pPr lvl="3" algn="ctr" rtl="0">
              <a:spcBef>
                <a:spcPts val="0"/>
              </a:spcBef>
              <a:spcAft>
                <a:spcPts val="0"/>
              </a:spcAft>
              <a:buClr>
                <a:schemeClr val="accent1"/>
              </a:buClr>
              <a:buSzPts val="2800"/>
              <a:buNone/>
              <a:defRPr>
                <a:solidFill>
                  <a:schemeClr val="accent1"/>
                </a:solidFill>
              </a:defRPr>
            </a:lvl4pPr>
            <a:lvl5pPr lvl="4" algn="ctr" rtl="0">
              <a:spcBef>
                <a:spcPts val="0"/>
              </a:spcBef>
              <a:spcAft>
                <a:spcPts val="0"/>
              </a:spcAft>
              <a:buClr>
                <a:schemeClr val="accent1"/>
              </a:buClr>
              <a:buSzPts val="2800"/>
              <a:buNone/>
              <a:defRPr>
                <a:solidFill>
                  <a:schemeClr val="accent1"/>
                </a:solidFill>
              </a:defRPr>
            </a:lvl5pPr>
            <a:lvl6pPr lvl="5" algn="ctr" rtl="0">
              <a:spcBef>
                <a:spcPts val="0"/>
              </a:spcBef>
              <a:spcAft>
                <a:spcPts val="0"/>
              </a:spcAft>
              <a:buClr>
                <a:schemeClr val="accent1"/>
              </a:buClr>
              <a:buSzPts val="2800"/>
              <a:buNone/>
              <a:defRPr>
                <a:solidFill>
                  <a:schemeClr val="accent1"/>
                </a:solidFill>
              </a:defRPr>
            </a:lvl6pPr>
            <a:lvl7pPr lvl="6" algn="ctr" rtl="0">
              <a:spcBef>
                <a:spcPts val="0"/>
              </a:spcBef>
              <a:spcAft>
                <a:spcPts val="0"/>
              </a:spcAft>
              <a:buClr>
                <a:schemeClr val="accent1"/>
              </a:buClr>
              <a:buSzPts val="2800"/>
              <a:buNone/>
              <a:defRPr>
                <a:solidFill>
                  <a:schemeClr val="accent1"/>
                </a:solidFill>
              </a:defRPr>
            </a:lvl7pPr>
            <a:lvl8pPr lvl="7" algn="ctr" rtl="0">
              <a:spcBef>
                <a:spcPts val="0"/>
              </a:spcBef>
              <a:spcAft>
                <a:spcPts val="0"/>
              </a:spcAft>
              <a:buClr>
                <a:schemeClr val="accent1"/>
              </a:buClr>
              <a:buSzPts val="2800"/>
              <a:buNone/>
              <a:defRPr>
                <a:solidFill>
                  <a:schemeClr val="accent1"/>
                </a:solidFill>
              </a:defRPr>
            </a:lvl8pPr>
            <a:lvl9pPr lvl="8" algn="ctr" rtl="0">
              <a:spcBef>
                <a:spcPts val="0"/>
              </a:spcBef>
              <a:spcAft>
                <a:spcPts val="0"/>
              </a:spcAft>
              <a:buClr>
                <a:schemeClr val="accent1"/>
              </a:buClr>
              <a:buSzPts val="2800"/>
              <a:buNone/>
              <a:defRPr>
                <a:solidFill>
                  <a:schemeClr val="accent1"/>
                </a:solidFill>
              </a:defRPr>
            </a:lvl9pPr>
          </a:lstStyle>
          <a:p>
            <a:endParaRPr/>
          </a:p>
        </p:txBody>
      </p:sp>
      <p:sp>
        <p:nvSpPr>
          <p:cNvPr id="110" name="Google Shape;110;p13"/>
          <p:cNvSpPr txBox="1">
            <a:spLocks noGrp="1"/>
          </p:cNvSpPr>
          <p:nvPr>
            <p:ph type="subTitle" idx="5"/>
          </p:nvPr>
        </p:nvSpPr>
        <p:spPr>
          <a:xfrm>
            <a:off x="5905000" y="2273600"/>
            <a:ext cx="2526000" cy="5382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Clr>
                <a:schemeClr val="accent3"/>
              </a:buClr>
              <a:buSzPts val="1400"/>
              <a:buNone/>
              <a:defRPr sz="1400"/>
            </a:lvl1pPr>
            <a:lvl2pPr lvl="1" algn="ctr" rtl="0">
              <a:lnSpc>
                <a:spcPct val="100000"/>
              </a:lnSpc>
              <a:spcBef>
                <a:spcPts val="0"/>
              </a:spcBef>
              <a:spcAft>
                <a:spcPts val="0"/>
              </a:spcAft>
              <a:buClr>
                <a:schemeClr val="accent3"/>
              </a:buClr>
              <a:buSzPts val="1400"/>
              <a:buNone/>
              <a:defRPr>
                <a:solidFill>
                  <a:schemeClr val="accent3"/>
                </a:solidFill>
              </a:defRPr>
            </a:lvl2pPr>
            <a:lvl3pPr lvl="2" algn="ctr" rtl="0">
              <a:lnSpc>
                <a:spcPct val="100000"/>
              </a:lnSpc>
              <a:spcBef>
                <a:spcPts val="0"/>
              </a:spcBef>
              <a:spcAft>
                <a:spcPts val="0"/>
              </a:spcAft>
              <a:buClr>
                <a:schemeClr val="accent3"/>
              </a:buClr>
              <a:buSzPts val="1400"/>
              <a:buNone/>
              <a:defRPr>
                <a:solidFill>
                  <a:schemeClr val="accent3"/>
                </a:solidFill>
              </a:defRPr>
            </a:lvl3pPr>
            <a:lvl4pPr lvl="3" algn="ctr" rtl="0">
              <a:lnSpc>
                <a:spcPct val="100000"/>
              </a:lnSpc>
              <a:spcBef>
                <a:spcPts val="0"/>
              </a:spcBef>
              <a:spcAft>
                <a:spcPts val="0"/>
              </a:spcAft>
              <a:buClr>
                <a:schemeClr val="accent3"/>
              </a:buClr>
              <a:buSzPts val="1400"/>
              <a:buNone/>
              <a:defRPr>
                <a:solidFill>
                  <a:schemeClr val="accent3"/>
                </a:solidFill>
              </a:defRPr>
            </a:lvl4pPr>
            <a:lvl5pPr lvl="4" algn="ctr" rtl="0">
              <a:lnSpc>
                <a:spcPct val="100000"/>
              </a:lnSpc>
              <a:spcBef>
                <a:spcPts val="0"/>
              </a:spcBef>
              <a:spcAft>
                <a:spcPts val="0"/>
              </a:spcAft>
              <a:buClr>
                <a:schemeClr val="accent3"/>
              </a:buClr>
              <a:buSzPts val="1400"/>
              <a:buNone/>
              <a:defRPr>
                <a:solidFill>
                  <a:schemeClr val="accent3"/>
                </a:solidFill>
              </a:defRPr>
            </a:lvl5pPr>
            <a:lvl6pPr lvl="5" algn="ctr" rtl="0">
              <a:lnSpc>
                <a:spcPct val="100000"/>
              </a:lnSpc>
              <a:spcBef>
                <a:spcPts val="0"/>
              </a:spcBef>
              <a:spcAft>
                <a:spcPts val="0"/>
              </a:spcAft>
              <a:buClr>
                <a:schemeClr val="accent3"/>
              </a:buClr>
              <a:buSzPts val="1400"/>
              <a:buNone/>
              <a:defRPr>
                <a:solidFill>
                  <a:schemeClr val="accent3"/>
                </a:solidFill>
              </a:defRPr>
            </a:lvl6pPr>
            <a:lvl7pPr lvl="6" algn="ctr" rtl="0">
              <a:lnSpc>
                <a:spcPct val="100000"/>
              </a:lnSpc>
              <a:spcBef>
                <a:spcPts val="0"/>
              </a:spcBef>
              <a:spcAft>
                <a:spcPts val="0"/>
              </a:spcAft>
              <a:buClr>
                <a:schemeClr val="accent3"/>
              </a:buClr>
              <a:buSzPts val="1400"/>
              <a:buNone/>
              <a:defRPr>
                <a:solidFill>
                  <a:schemeClr val="accent3"/>
                </a:solidFill>
              </a:defRPr>
            </a:lvl7pPr>
            <a:lvl8pPr lvl="7" algn="ctr" rtl="0">
              <a:lnSpc>
                <a:spcPct val="100000"/>
              </a:lnSpc>
              <a:spcBef>
                <a:spcPts val="0"/>
              </a:spcBef>
              <a:spcAft>
                <a:spcPts val="0"/>
              </a:spcAft>
              <a:buClr>
                <a:schemeClr val="accent3"/>
              </a:buClr>
              <a:buSzPts val="1400"/>
              <a:buNone/>
              <a:defRPr>
                <a:solidFill>
                  <a:schemeClr val="accent3"/>
                </a:solidFill>
              </a:defRPr>
            </a:lvl8pPr>
            <a:lvl9pPr lvl="8" algn="ctr" rtl="0">
              <a:lnSpc>
                <a:spcPct val="100000"/>
              </a:lnSpc>
              <a:spcBef>
                <a:spcPts val="0"/>
              </a:spcBef>
              <a:spcAft>
                <a:spcPts val="0"/>
              </a:spcAft>
              <a:buClr>
                <a:schemeClr val="accent3"/>
              </a:buClr>
              <a:buSzPts val="1400"/>
              <a:buNone/>
              <a:defRPr>
                <a:solidFill>
                  <a:schemeClr val="accent3"/>
                </a:solidFill>
              </a:defRPr>
            </a:lvl9pPr>
          </a:lstStyle>
          <a:p>
            <a:endParaRPr/>
          </a:p>
        </p:txBody>
      </p:sp>
      <p:sp>
        <p:nvSpPr>
          <p:cNvPr id="111" name="Google Shape;111;p13"/>
          <p:cNvSpPr txBox="1">
            <a:spLocks noGrp="1"/>
          </p:cNvSpPr>
          <p:nvPr>
            <p:ph type="title" idx="6"/>
          </p:nvPr>
        </p:nvSpPr>
        <p:spPr>
          <a:xfrm>
            <a:off x="713300" y="3492675"/>
            <a:ext cx="2525700" cy="5727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accent1"/>
              </a:buClr>
              <a:buSzPts val="1800"/>
              <a:buNone/>
              <a:defRPr sz="2000"/>
            </a:lvl1pPr>
            <a:lvl2pPr lvl="1" algn="ctr" rtl="0">
              <a:spcBef>
                <a:spcPts val="0"/>
              </a:spcBef>
              <a:spcAft>
                <a:spcPts val="0"/>
              </a:spcAft>
              <a:buClr>
                <a:schemeClr val="accent1"/>
              </a:buClr>
              <a:buSzPts val="2800"/>
              <a:buNone/>
              <a:defRPr>
                <a:solidFill>
                  <a:schemeClr val="accent1"/>
                </a:solidFill>
              </a:defRPr>
            </a:lvl2pPr>
            <a:lvl3pPr lvl="2" algn="ctr" rtl="0">
              <a:spcBef>
                <a:spcPts val="0"/>
              </a:spcBef>
              <a:spcAft>
                <a:spcPts val="0"/>
              </a:spcAft>
              <a:buClr>
                <a:schemeClr val="accent1"/>
              </a:buClr>
              <a:buSzPts val="2800"/>
              <a:buNone/>
              <a:defRPr>
                <a:solidFill>
                  <a:schemeClr val="accent1"/>
                </a:solidFill>
              </a:defRPr>
            </a:lvl3pPr>
            <a:lvl4pPr lvl="3" algn="ctr" rtl="0">
              <a:spcBef>
                <a:spcPts val="0"/>
              </a:spcBef>
              <a:spcAft>
                <a:spcPts val="0"/>
              </a:spcAft>
              <a:buClr>
                <a:schemeClr val="accent1"/>
              </a:buClr>
              <a:buSzPts val="2800"/>
              <a:buNone/>
              <a:defRPr>
                <a:solidFill>
                  <a:schemeClr val="accent1"/>
                </a:solidFill>
              </a:defRPr>
            </a:lvl4pPr>
            <a:lvl5pPr lvl="4" algn="ctr" rtl="0">
              <a:spcBef>
                <a:spcPts val="0"/>
              </a:spcBef>
              <a:spcAft>
                <a:spcPts val="0"/>
              </a:spcAft>
              <a:buClr>
                <a:schemeClr val="accent1"/>
              </a:buClr>
              <a:buSzPts val="2800"/>
              <a:buNone/>
              <a:defRPr>
                <a:solidFill>
                  <a:schemeClr val="accent1"/>
                </a:solidFill>
              </a:defRPr>
            </a:lvl5pPr>
            <a:lvl6pPr lvl="5" algn="ctr" rtl="0">
              <a:spcBef>
                <a:spcPts val="0"/>
              </a:spcBef>
              <a:spcAft>
                <a:spcPts val="0"/>
              </a:spcAft>
              <a:buClr>
                <a:schemeClr val="accent1"/>
              </a:buClr>
              <a:buSzPts val="2800"/>
              <a:buNone/>
              <a:defRPr>
                <a:solidFill>
                  <a:schemeClr val="accent1"/>
                </a:solidFill>
              </a:defRPr>
            </a:lvl6pPr>
            <a:lvl7pPr lvl="6" algn="ctr" rtl="0">
              <a:spcBef>
                <a:spcPts val="0"/>
              </a:spcBef>
              <a:spcAft>
                <a:spcPts val="0"/>
              </a:spcAft>
              <a:buClr>
                <a:schemeClr val="accent1"/>
              </a:buClr>
              <a:buSzPts val="2800"/>
              <a:buNone/>
              <a:defRPr>
                <a:solidFill>
                  <a:schemeClr val="accent1"/>
                </a:solidFill>
              </a:defRPr>
            </a:lvl7pPr>
            <a:lvl8pPr lvl="7" algn="ctr" rtl="0">
              <a:spcBef>
                <a:spcPts val="0"/>
              </a:spcBef>
              <a:spcAft>
                <a:spcPts val="0"/>
              </a:spcAft>
              <a:buClr>
                <a:schemeClr val="accent1"/>
              </a:buClr>
              <a:buSzPts val="2800"/>
              <a:buNone/>
              <a:defRPr>
                <a:solidFill>
                  <a:schemeClr val="accent1"/>
                </a:solidFill>
              </a:defRPr>
            </a:lvl8pPr>
            <a:lvl9pPr lvl="8" algn="ctr" rtl="0">
              <a:spcBef>
                <a:spcPts val="0"/>
              </a:spcBef>
              <a:spcAft>
                <a:spcPts val="0"/>
              </a:spcAft>
              <a:buClr>
                <a:schemeClr val="accent1"/>
              </a:buClr>
              <a:buSzPts val="2800"/>
              <a:buNone/>
              <a:defRPr>
                <a:solidFill>
                  <a:schemeClr val="accent1"/>
                </a:solidFill>
              </a:defRPr>
            </a:lvl9pPr>
          </a:lstStyle>
          <a:p>
            <a:endParaRPr/>
          </a:p>
        </p:txBody>
      </p:sp>
      <p:sp>
        <p:nvSpPr>
          <p:cNvPr id="112" name="Google Shape;112;p13"/>
          <p:cNvSpPr txBox="1">
            <a:spLocks noGrp="1"/>
          </p:cNvSpPr>
          <p:nvPr>
            <p:ph type="subTitle" idx="7"/>
          </p:nvPr>
        </p:nvSpPr>
        <p:spPr>
          <a:xfrm>
            <a:off x="713230" y="3987050"/>
            <a:ext cx="2525700" cy="5382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3" name="Google Shape;113;p13"/>
          <p:cNvSpPr txBox="1">
            <a:spLocks noGrp="1"/>
          </p:cNvSpPr>
          <p:nvPr>
            <p:ph type="title" idx="8"/>
          </p:nvPr>
        </p:nvSpPr>
        <p:spPr>
          <a:xfrm>
            <a:off x="3308988" y="3492675"/>
            <a:ext cx="2526000" cy="572700"/>
          </a:xfrm>
          <a:prstGeom prst="rect">
            <a:avLst/>
          </a:prstGeom>
          <a:noFill/>
          <a:ln>
            <a:noFill/>
          </a:ln>
        </p:spPr>
        <p:txBody>
          <a:bodyPr spcFirstLastPara="1" wrap="square" lIns="91425" tIns="91425" rIns="91425" bIns="91425" anchor="ctr" anchorCtr="0">
            <a:noAutofit/>
          </a:bodyPr>
          <a:lstStyle>
            <a:lvl1pPr marR="38100" lvl="0" rtl="0">
              <a:spcBef>
                <a:spcPts val="0"/>
              </a:spcBef>
              <a:spcAft>
                <a:spcPts val="0"/>
              </a:spcAft>
              <a:buClr>
                <a:schemeClr val="accent1"/>
              </a:buClr>
              <a:buSzPts val="1800"/>
              <a:buNone/>
              <a:defRPr sz="2000"/>
            </a:lvl1pPr>
            <a:lvl2pPr lvl="1" algn="ctr" rtl="0">
              <a:spcBef>
                <a:spcPts val="0"/>
              </a:spcBef>
              <a:spcAft>
                <a:spcPts val="0"/>
              </a:spcAft>
              <a:buClr>
                <a:schemeClr val="accent1"/>
              </a:buClr>
              <a:buSzPts val="2800"/>
              <a:buNone/>
              <a:defRPr>
                <a:solidFill>
                  <a:schemeClr val="accent1"/>
                </a:solidFill>
              </a:defRPr>
            </a:lvl2pPr>
            <a:lvl3pPr lvl="2" algn="ctr" rtl="0">
              <a:spcBef>
                <a:spcPts val="0"/>
              </a:spcBef>
              <a:spcAft>
                <a:spcPts val="0"/>
              </a:spcAft>
              <a:buClr>
                <a:schemeClr val="accent1"/>
              </a:buClr>
              <a:buSzPts val="2800"/>
              <a:buNone/>
              <a:defRPr>
                <a:solidFill>
                  <a:schemeClr val="accent1"/>
                </a:solidFill>
              </a:defRPr>
            </a:lvl3pPr>
            <a:lvl4pPr lvl="3" algn="ctr" rtl="0">
              <a:spcBef>
                <a:spcPts val="0"/>
              </a:spcBef>
              <a:spcAft>
                <a:spcPts val="0"/>
              </a:spcAft>
              <a:buClr>
                <a:schemeClr val="accent1"/>
              </a:buClr>
              <a:buSzPts val="2800"/>
              <a:buNone/>
              <a:defRPr>
                <a:solidFill>
                  <a:schemeClr val="accent1"/>
                </a:solidFill>
              </a:defRPr>
            </a:lvl4pPr>
            <a:lvl5pPr lvl="4" algn="ctr" rtl="0">
              <a:spcBef>
                <a:spcPts val="0"/>
              </a:spcBef>
              <a:spcAft>
                <a:spcPts val="0"/>
              </a:spcAft>
              <a:buClr>
                <a:schemeClr val="accent1"/>
              </a:buClr>
              <a:buSzPts val="2800"/>
              <a:buNone/>
              <a:defRPr>
                <a:solidFill>
                  <a:schemeClr val="accent1"/>
                </a:solidFill>
              </a:defRPr>
            </a:lvl5pPr>
            <a:lvl6pPr lvl="5" algn="ctr" rtl="0">
              <a:spcBef>
                <a:spcPts val="0"/>
              </a:spcBef>
              <a:spcAft>
                <a:spcPts val="0"/>
              </a:spcAft>
              <a:buClr>
                <a:schemeClr val="accent1"/>
              </a:buClr>
              <a:buSzPts val="2800"/>
              <a:buNone/>
              <a:defRPr>
                <a:solidFill>
                  <a:schemeClr val="accent1"/>
                </a:solidFill>
              </a:defRPr>
            </a:lvl6pPr>
            <a:lvl7pPr lvl="6" algn="ctr" rtl="0">
              <a:spcBef>
                <a:spcPts val="0"/>
              </a:spcBef>
              <a:spcAft>
                <a:spcPts val="0"/>
              </a:spcAft>
              <a:buClr>
                <a:schemeClr val="accent1"/>
              </a:buClr>
              <a:buSzPts val="2800"/>
              <a:buNone/>
              <a:defRPr>
                <a:solidFill>
                  <a:schemeClr val="accent1"/>
                </a:solidFill>
              </a:defRPr>
            </a:lvl7pPr>
            <a:lvl8pPr lvl="7" algn="ctr" rtl="0">
              <a:spcBef>
                <a:spcPts val="0"/>
              </a:spcBef>
              <a:spcAft>
                <a:spcPts val="0"/>
              </a:spcAft>
              <a:buClr>
                <a:schemeClr val="accent1"/>
              </a:buClr>
              <a:buSzPts val="2800"/>
              <a:buNone/>
              <a:defRPr>
                <a:solidFill>
                  <a:schemeClr val="accent1"/>
                </a:solidFill>
              </a:defRPr>
            </a:lvl8pPr>
            <a:lvl9pPr lvl="8" algn="ctr" rtl="0">
              <a:spcBef>
                <a:spcPts val="0"/>
              </a:spcBef>
              <a:spcAft>
                <a:spcPts val="0"/>
              </a:spcAft>
              <a:buClr>
                <a:schemeClr val="accent1"/>
              </a:buClr>
              <a:buSzPts val="2800"/>
              <a:buNone/>
              <a:defRPr>
                <a:solidFill>
                  <a:schemeClr val="accent1"/>
                </a:solidFill>
              </a:defRPr>
            </a:lvl9pPr>
          </a:lstStyle>
          <a:p>
            <a:endParaRPr/>
          </a:p>
        </p:txBody>
      </p:sp>
      <p:sp>
        <p:nvSpPr>
          <p:cNvPr id="114" name="Google Shape;114;p13"/>
          <p:cNvSpPr txBox="1">
            <a:spLocks noGrp="1"/>
          </p:cNvSpPr>
          <p:nvPr>
            <p:ph type="subTitle" idx="9"/>
          </p:nvPr>
        </p:nvSpPr>
        <p:spPr>
          <a:xfrm>
            <a:off x="3308839" y="3987025"/>
            <a:ext cx="2526000" cy="5382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Clr>
                <a:schemeClr val="accent3"/>
              </a:buClr>
              <a:buSzPts val="1400"/>
              <a:buNone/>
              <a:defRPr sz="1400"/>
            </a:lvl1pPr>
            <a:lvl2pPr lvl="1" algn="ctr" rtl="0">
              <a:lnSpc>
                <a:spcPct val="100000"/>
              </a:lnSpc>
              <a:spcBef>
                <a:spcPts val="0"/>
              </a:spcBef>
              <a:spcAft>
                <a:spcPts val="0"/>
              </a:spcAft>
              <a:buClr>
                <a:schemeClr val="accent3"/>
              </a:buClr>
              <a:buSzPts val="1400"/>
              <a:buNone/>
              <a:defRPr>
                <a:solidFill>
                  <a:schemeClr val="accent3"/>
                </a:solidFill>
              </a:defRPr>
            </a:lvl2pPr>
            <a:lvl3pPr lvl="2" algn="ctr" rtl="0">
              <a:lnSpc>
                <a:spcPct val="100000"/>
              </a:lnSpc>
              <a:spcBef>
                <a:spcPts val="0"/>
              </a:spcBef>
              <a:spcAft>
                <a:spcPts val="0"/>
              </a:spcAft>
              <a:buClr>
                <a:schemeClr val="accent3"/>
              </a:buClr>
              <a:buSzPts val="1400"/>
              <a:buNone/>
              <a:defRPr>
                <a:solidFill>
                  <a:schemeClr val="accent3"/>
                </a:solidFill>
              </a:defRPr>
            </a:lvl3pPr>
            <a:lvl4pPr lvl="3" algn="ctr" rtl="0">
              <a:lnSpc>
                <a:spcPct val="100000"/>
              </a:lnSpc>
              <a:spcBef>
                <a:spcPts val="0"/>
              </a:spcBef>
              <a:spcAft>
                <a:spcPts val="0"/>
              </a:spcAft>
              <a:buClr>
                <a:schemeClr val="accent3"/>
              </a:buClr>
              <a:buSzPts val="1400"/>
              <a:buNone/>
              <a:defRPr>
                <a:solidFill>
                  <a:schemeClr val="accent3"/>
                </a:solidFill>
              </a:defRPr>
            </a:lvl4pPr>
            <a:lvl5pPr lvl="4" algn="ctr" rtl="0">
              <a:lnSpc>
                <a:spcPct val="100000"/>
              </a:lnSpc>
              <a:spcBef>
                <a:spcPts val="0"/>
              </a:spcBef>
              <a:spcAft>
                <a:spcPts val="0"/>
              </a:spcAft>
              <a:buClr>
                <a:schemeClr val="accent3"/>
              </a:buClr>
              <a:buSzPts val="1400"/>
              <a:buNone/>
              <a:defRPr>
                <a:solidFill>
                  <a:schemeClr val="accent3"/>
                </a:solidFill>
              </a:defRPr>
            </a:lvl5pPr>
            <a:lvl6pPr lvl="5" algn="ctr" rtl="0">
              <a:lnSpc>
                <a:spcPct val="100000"/>
              </a:lnSpc>
              <a:spcBef>
                <a:spcPts val="0"/>
              </a:spcBef>
              <a:spcAft>
                <a:spcPts val="0"/>
              </a:spcAft>
              <a:buClr>
                <a:schemeClr val="accent3"/>
              </a:buClr>
              <a:buSzPts val="1400"/>
              <a:buNone/>
              <a:defRPr>
                <a:solidFill>
                  <a:schemeClr val="accent3"/>
                </a:solidFill>
              </a:defRPr>
            </a:lvl6pPr>
            <a:lvl7pPr lvl="6" algn="ctr" rtl="0">
              <a:lnSpc>
                <a:spcPct val="100000"/>
              </a:lnSpc>
              <a:spcBef>
                <a:spcPts val="0"/>
              </a:spcBef>
              <a:spcAft>
                <a:spcPts val="0"/>
              </a:spcAft>
              <a:buClr>
                <a:schemeClr val="accent3"/>
              </a:buClr>
              <a:buSzPts val="1400"/>
              <a:buNone/>
              <a:defRPr>
                <a:solidFill>
                  <a:schemeClr val="accent3"/>
                </a:solidFill>
              </a:defRPr>
            </a:lvl7pPr>
            <a:lvl8pPr lvl="7" algn="ctr" rtl="0">
              <a:lnSpc>
                <a:spcPct val="100000"/>
              </a:lnSpc>
              <a:spcBef>
                <a:spcPts val="0"/>
              </a:spcBef>
              <a:spcAft>
                <a:spcPts val="0"/>
              </a:spcAft>
              <a:buClr>
                <a:schemeClr val="accent3"/>
              </a:buClr>
              <a:buSzPts val="1400"/>
              <a:buNone/>
              <a:defRPr>
                <a:solidFill>
                  <a:schemeClr val="accent3"/>
                </a:solidFill>
              </a:defRPr>
            </a:lvl8pPr>
            <a:lvl9pPr lvl="8" algn="ctr" rtl="0">
              <a:lnSpc>
                <a:spcPct val="100000"/>
              </a:lnSpc>
              <a:spcBef>
                <a:spcPts val="0"/>
              </a:spcBef>
              <a:spcAft>
                <a:spcPts val="0"/>
              </a:spcAft>
              <a:buClr>
                <a:schemeClr val="accent3"/>
              </a:buClr>
              <a:buSzPts val="1400"/>
              <a:buNone/>
              <a:defRPr>
                <a:solidFill>
                  <a:schemeClr val="accent3"/>
                </a:solidFill>
              </a:defRPr>
            </a:lvl9pPr>
          </a:lstStyle>
          <a:p>
            <a:endParaRPr/>
          </a:p>
        </p:txBody>
      </p:sp>
      <p:sp>
        <p:nvSpPr>
          <p:cNvPr id="115" name="Google Shape;115;p13"/>
          <p:cNvSpPr txBox="1">
            <a:spLocks noGrp="1"/>
          </p:cNvSpPr>
          <p:nvPr>
            <p:ph type="title" idx="13"/>
          </p:nvPr>
        </p:nvSpPr>
        <p:spPr>
          <a:xfrm>
            <a:off x="5905001" y="3492675"/>
            <a:ext cx="2525700" cy="5727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accent1"/>
              </a:buClr>
              <a:buSzPts val="1800"/>
              <a:buNone/>
              <a:defRPr sz="2000"/>
            </a:lvl1pPr>
            <a:lvl2pPr lvl="1" algn="ctr" rtl="0">
              <a:spcBef>
                <a:spcPts val="0"/>
              </a:spcBef>
              <a:spcAft>
                <a:spcPts val="0"/>
              </a:spcAft>
              <a:buClr>
                <a:schemeClr val="accent1"/>
              </a:buClr>
              <a:buSzPts val="2800"/>
              <a:buNone/>
              <a:defRPr>
                <a:solidFill>
                  <a:schemeClr val="accent1"/>
                </a:solidFill>
              </a:defRPr>
            </a:lvl2pPr>
            <a:lvl3pPr lvl="2" algn="ctr" rtl="0">
              <a:spcBef>
                <a:spcPts val="0"/>
              </a:spcBef>
              <a:spcAft>
                <a:spcPts val="0"/>
              </a:spcAft>
              <a:buClr>
                <a:schemeClr val="accent1"/>
              </a:buClr>
              <a:buSzPts val="2800"/>
              <a:buNone/>
              <a:defRPr>
                <a:solidFill>
                  <a:schemeClr val="accent1"/>
                </a:solidFill>
              </a:defRPr>
            </a:lvl3pPr>
            <a:lvl4pPr lvl="3" algn="ctr" rtl="0">
              <a:spcBef>
                <a:spcPts val="0"/>
              </a:spcBef>
              <a:spcAft>
                <a:spcPts val="0"/>
              </a:spcAft>
              <a:buClr>
                <a:schemeClr val="accent1"/>
              </a:buClr>
              <a:buSzPts val="2800"/>
              <a:buNone/>
              <a:defRPr>
                <a:solidFill>
                  <a:schemeClr val="accent1"/>
                </a:solidFill>
              </a:defRPr>
            </a:lvl4pPr>
            <a:lvl5pPr lvl="4" algn="ctr" rtl="0">
              <a:spcBef>
                <a:spcPts val="0"/>
              </a:spcBef>
              <a:spcAft>
                <a:spcPts val="0"/>
              </a:spcAft>
              <a:buClr>
                <a:schemeClr val="accent1"/>
              </a:buClr>
              <a:buSzPts val="2800"/>
              <a:buNone/>
              <a:defRPr>
                <a:solidFill>
                  <a:schemeClr val="accent1"/>
                </a:solidFill>
              </a:defRPr>
            </a:lvl5pPr>
            <a:lvl6pPr lvl="5" algn="ctr" rtl="0">
              <a:spcBef>
                <a:spcPts val="0"/>
              </a:spcBef>
              <a:spcAft>
                <a:spcPts val="0"/>
              </a:spcAft>
              <a:buClr>
                <a:schemeClr val="accent1"/>
              </a:buClr>
              <a:buSzPts val="2800"/>
              <a:buNone/>
              <a:defRPr>
                <a:solidFill>
                  <a:schemeClr val="accent1"/>
                </a:solidFill>
              </a:defRPr>
            </a:lvl6pPr>
            <a:lvl7pPr lvl="6" algn="ctr" rtl="0">
              <a:spcBef>
                <a:spcPts val="0"/>
              </a:spcBef>
              <a:spcAft>
                <a:spcPts val="0"/>
              </a:spcAft>
              <a:buClr>
                <a:schemeClr val="accent1"/>
              </a:buClr>
              <a:buSzPts val="2800"/>
              <a:buNone/>
              <a:defRPr>
                <a:solidFill>
                  <a:schemeClr val="accent1"/>
                </a:solidFill>
              </a:defRPr>
            </a:lvl7pPr>
            <a:lvl8pPr lvl="7" algn="ctr" rtl="0">
              <a:spcBef>
                <a:spcPts val="0"/>
              </a:spcBef>
              <a:spcAft>
                <a:spcPts val="0"/>
              </a:spcAft>
              <a:buClr>
                <a:schemeClr val="accent1"/>
              </a:buClr>
              <a:buSzPts val="2800"/>
              <a:buNone/>
              <a:defRPr>
                <a:solidFill>
                  <a:schemeClr val="accent1"/>
                </a:solidFill>
              </a:defRPr>
            </a:lvl8pPr>
            <a:lvl9pPr lvl="8" algn="ctr" rtl="0">
              <a:spcBef>
                <a:spcPts val="0"/>
              </a:spcBef>
              <a:spcAft>
                <a:spcPts val="0"/>
              </a:spcAft>
              <a:buClr>
                <a:schemeClr val="accent1"/>
              </a:buClr>
              <a:buSzPts val="2800"/>
              <a:buNone/>
              <a:defRPr>
                <a:solidFill>
                  <a:schemeClr val="accent1"/>
                </a:solidFill>
              </a:defRPr>
            </a:lvl9pPr>
          </a:lstStyle>
          <a:p>
            <a:endParaRPr/>
          </a:p>
        </p:txBody>
      </p:sp>
      <p:sp>
        <p:nvSpPr>
          <p:cNvPr id="116" name="Google Shape;116;p13"/>
          <p:cNvSpPr txBox="1">
            <a:spLocks noGrp="1"/>
          </p:cNvSpPr>
          <p:nvPr>
            <p:ph type="subTitle" idx="14"/>
          </p:nvPr>
        </p:nvSpPr>
        <p:spPr>
          <a:xfrm>
            <a:off x="5904925" y="3987050"/>
            <a:ext cx="2525700" cy="5382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7" name="Google Shape;117;p13"/>
          <p:cNvSpPr txBox="1">
            <a:spLocks noGrp="1"/>
          </p:cNvSpPr>
          <p:nvPr>
            <p:ph type="title" idx="15"/>
          </p:nvPr>
        </p:nvSpPr>
        <p:spPr>
          <a:xfrm>
            <a:off x="713150" y="1324125"/>
            <a:ext cx="880200" cy="5277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sz="3500"/>
            </a:lvl1pPr>
            <a:lvl2pPr lvl="1" rtl="0">
              <a:spcBef>
                <a:spcPts val="0"/>
              </a:spcBef>
              <a:spcAft>
                <a:spcPts val="0"/>
              </a:spcAft>
              <a:buSzPts val="2800"/>
              <a:buNone/>
              <a:defRPr>
                <a:highlight>
                  <a:schemeClr val="dk1"/>
                </a:highlight>
              </a:defRPr>
            </a:lvl2pPr>
            <a:lvl3pPr lvl="2" rtl="0">
              <a:spcBef>
                <a:spcPts val="0"/>
              </a:spcBef>
              <a:spcAft>
                <a:spcPts val="0"/>
              </a:spcAft>
              <a:buSzPts val="2800"/>
              <a:buNone/>
              <a:defRPr>
                <a:highlight>
                  <a:schemeClr val="dk1"/>
                </a:highlight>
              </a:defRPr>
            </a:lvl3pPr>
            <a:lvl4pPr lvl="3" rtl="0">
              <a:spcBef>
                <a:spcPts val="0"/>
              </a:spcBef>
              <a:spcAft>
                <a:spcPts val="0"/>
              </a:spcAft>
              <a:buSzPts val="2800"/>
              <a:buNone/>
              <a:defRPr>
                <a:highlight>
                  <a:schemeClr val="dk1"/>
                </a:highlight>
              </a:defRPr>
            </a:lvl4pPr>
            <a:lvl5pPr lvl="4" rtl="0">
              <a:spcBef>
                <a:spcPts val="0"/>
              </a:spcBef>
              <a:spcAft>
                <a:spcPts val="0"/>
              </a:spcAft>
              <a:buSzPts val="2800"/>
              <a:buNone/>
              <a:defRPr>
                <a:highlight>
                  <a:schemeClr val="dk1"/>
                </a:highlight>
              </a:defRPr>
            </a:lvl5pPr>
            <a:lvl6pPr lvl="5" rtl="0">
              <a:spcBef>
                <a:spcPts val="0"/>
              </a:spcBef>
              <a:spcAft>
                <a:spcPts val="0"/>
              </a:spcAft>
              <a:buSzPts val="2800"/>
              <a:buNone/>
              <a:defRPr>
                <a:highlight>
                  <a:schemeClr val="dk1"/>
                </a:highlight>
              </a:defRPr>
            </a:lvl6pPr>
            <a:lvl7pPr lvl="6" rtl="0">
              <a:spcBef>
                <a:spcPts val="0"/>
              </a:spcBef>
              <a:spcAft>
                <a:spcPts val="0"/>
              </a:spcAft>
              <a:buSzPts val="2800"/>
              <a:buNone/>
              <a:defRPr>
                <a:highlight>
                  <a:schemeClr val="dk1"/>
                </a:highlight>
              </a:defRPr>
            </a:lvl7pPr>
            <a:lvl8pPr lvl="7" rtl="0">
              <a:spcBef>
                <a:spcPts val="0"/>
              </a:spcBef>
              <a:spcAft>
                <a:spcPts val="0"/>
              </a:spcAft>
              <a:buSzPts val="2800"/>
              <a:buNone/>
              <a:defRPr>
                <a:highlight>
                  <a:schemeClr val="dk1"/>
                </a:highlight>
              </a:defRPr>
            </a:lvl8pPr>
            <a:lvl9pPr lvl="8" rtl="0">
              <a:spcBef>
                <a:spcPts val="0"/>
              </a:spcBef>
              <a:spcAft>
                <a:spcPts val="0"/>
              </a:spcAft>
              <a:buSzPts val="2800"/>
              <a:buNone/>
              <a:defRPr>
                <a:highlight>
                  <a:schemeClr val="dk1"/>
                </a:highlight>
              </a:defRPr>
            </a:lvl9pPr>
          </a:lstStyle>
          <a:p>
            <a:endParaRPr/>
          </a:p>
        </p:txBody>
      </p:sp>
      <p:sp>
        <p:nvSpPr>
          <p:cNvPr id="118" name="Google Shape;118;p13"/>
          <p:cNvSpPr txBox="1">
            <a:spLocks noGrp="1"/>
          </p:cNvSpPr>
          <p:nvPr>
            <p:ph type="title" idx="16"/>
          </p:nvPr>
        </p:nvSpPr>
        <p:spPr>
          <a:xfrm>
            <a:off x="3309000" y="1324125"/>
            <a:ext cx="880200" cy="5277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sz="35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19" name="Google Shape;119;p13"/>
          <p:cNvSpPr txBox="1">
            <a:spLocks noGrp="1"/>
          </p:cNvSpPr>
          <p:nvPr>
            <p:ph type="title" idx="17"/>
          </p:nvPr>
        </p:nvSpPr>
        <p:spPr>
          <a:xfrm>
            <a:off x="5905000" y="1324125"/>
            <a:ext cx="880200" cy="5277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sz="35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0" name="Google Shape;120;p13"/>
          <p:cNvSpPr txBox="1">
            <a:spLocks noGrp="1"/>
          </p:cNvSpPr>
          <p:nvPr>
            <p:ph type="title" idx="18"/>
          </p:nvPr>
        </p:nvSpPr>
        <p:spPr>
          <a:xfrm>
            <a:off x="713150" y="3041175"/>
            <a:ext cx="880200" cy="5277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sz="3500"/>
            </a:lvl1pPr>
            <a:lvl2pPr lvl="1" rtl="0">
              <a:spcBef>
                <a:spcPts val="0"/>
              </a:spcBef>
              <a:spcAft>
                <a:spcPts val="0"/>
              </a:spcAft>
              <a:buSzPts val="2800"/>
              <a:buNone/>
              <a:defRPr>
                <a:highlight>
                  <a:schemeClr val="dk1"/>
                </a:highlight>
              </a:defRPr>
            </a:lvl2pPr>
            <a:lvl3pPr lvl="2" rtl="0">
              <a:spcBef>
                <a:spcPts val="0"/>
              </a:spcBef>
              <a:spcAft>
                <a:spcPts val="0"/>
              </a:spcAft>
              <a:buSzPts val="2800"/>
              <a:buNone/>
              <a:defRPr>
                <a:highlight>
                  <a:schemeClr val="dk1"/>
                </a:highlight>
              </a:defRPr>
            </a:lvl3pPr>
            <a:lvl4pPr lvl="3" rtl="0">
              <a:spcBef>
                <a:spcPts val="0"/>
              </a:spcBef>
              <a:spcAft>
                <a:spcPts val="0"/>
              </a:spcAft>
              <a:buSzPts val="2800"/>
              <a:buNone/>
              <a:defRPr>
                <a:highlight>
                  <a:schemeClr val="dk1"/>
                </a:highlight>
              </a:defRPr>
            </a:lvl4pPr>
            <a:lvl5pPr lvl="4" rtl="0">
              <a:spcBef>
                <a:spcPts val="0"/>
              </a:spcBef>
              <a:spcAft>
                <a:spcPts val="0"/>
              </a:spcAft>
              <a:buSzPts val="2800"/>
              <a:buNone/>
              <a:defRPr>
                <a:highlight>
                  <a:schemeClr val="dk1"/>
                </a:highlight>
              </a:defRPr>
            </a:lvl5pPr>
            <a:lvl6pPr lvl="5" rtl="0">
              <a:spcBef>
                <a:spcPts val="0"/>
              </a:spcBef>
              <a:spcAft>
                <a:spcPts val="0"/>
              </a:spcAft>
              <a:buSzPts val="2800"/>
              <a:buNone/>
              <a:defRPr>
                <a:highlight>
                  <a:schemeClr val="dk1"/>
                </a:highlight>
              </a:defRPr>
            </a:lvl6pPr>
            <a:lvl7pPr lvl="6" rtl="0">
              <a:spcBef>
                <a:spcPts val="0"/>
              </a:spcBef>
              <a:spcAft>
                <a:spcPts val="0"/>
              </a:spcAft>
              <a:buSzPts val="2800"/>
              <a:buNone/>
              <a:defRPr>
                <a:highlight>
                  <a:schemeClr val="dk1"/>
                </a:highlight>
              </a:defRPr>
            </a:lvl7pPr>
            <a:lvl8pPr lvl="7" rtl="0">
              <a:spcBef>
                <a:spcPts val="0"/>
              </a:spcBef>
              <a:spcAft>
                <a:spcPts val="0"/>
              </a:spcAft>
              <a:buSzPts val="2800"/>
              <a:buNone/>
              <a:defRPr>
                <a:highlight>
                  <a:schemeClr val="dk1"/>
                </a:highlight>
              </a:defRPr>
            </a:lvl8pPr>
            <a:lvl9pPr lvl="8" rtl="0">
              <a:spcBef>
                <a:spcPts val="0"/>
              </a:spcBef>
              <a:spcAft>
                <a:spcPts val="0"/>
              </a:spcAft>
              <a:buSzPts val="2800"/>
              <a:buNone/>
              <a:defRPr>
                <a:highlight>
                  <a:schemeClr val="dk1"/>
                </a:highlight>
              </a:defRPr>
            </a:lvl9pPr>
          </a:lstStyle>
          <a:p>
            <a:endParaRPr/>
          </a:p>
        </p:txBody>
      </p:sp>
      <p:sp>
        <p:nvSpPr>
          <p:cNvPr id="121" name="Google Shape;121;p13"/>
          <p:cNvSpPr txBox="1">
            <a:spLocks noGrp="1"/>
          </p:cNvSpPr>
          <p:nvPr>
            <p:ph type="title" idx="19"/>
          </p:nvPr>
        </p:nvSpPr>
        <p:spPr>
          <a:xfrm>
            <a:off x="720000" y="539500"/>
            <a:ext cx="7704000" cy="572700"/>
          </a:xfrm>
          <a:prstGeom prst="rect">
            <a:avLst/>
          </a:prstGeom>
          <a:noFill/>
        </p:spPr>
        <p:txBody>
          <a:bodyPr spcFirstLastPara="1" wrap="square" lIns="91425" tIns="91425" rIns="91425" bIns="91425" anchor="t" anchorCtr="0">
            <a:noAutofit/>
          </a:bodyPr>
          <a:lstStyle>
            <a:lvl1pPr lvl="0" rtl="0">
              <a:spcBef>
                <a:spcPts val="0"/>
              </a:spcBef>
              <a:spcAft>
                <a:spcPts val="0"/>
              </a:spcAft>
              <a:buSzPts val="3000"/>
              <a:buNone/>
              <a:defRPr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2" name="Google Shape;122;p13"/>
          <p:cNvSpPr txBox="1">
            <a:spLocks noGrp="1"/>
          </p:cNvSpPr>
          <p:nvPr>
            <p:ph type="title" idx="20"/>
          </p:nvPr>
        </p:nvSpPr>
        <p:spPr>
          <a:xfrm>
            <a:off x="3309000" y="3041175"/>
            <a:ext cx="880200" cy="5277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sz="35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3" name="Google Shape;123;p13"/>
          <p:cNvSpPr txBox="1">
            <a:spLocks noGrp="1"/>
          </p:cNvSpPr>
          <p:nvPr>
            <p:ph type="title" idx="21"/>
          </p:nvPr>
        </p:nvSpPr>
        <p:spPr>
          <a:xfrm>
            <a:off x="5905000" y="3041175"/>
            <a:ext cx="880200" cy="5277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sz="3500"/>
            </a:lvl1pPr>
            <a:lvl2pPr lvl="1" rtl="0">
              <a:spcBef>
                <a:spcPts val="0"/>
              </a:spcBef>
              <a:spcAft>
                <a:spcPts val="0"/>
              </a:spcAft>
              <a:buSzPts val="2800"/>
              <a:buNone/>
              <a:defRPr>
                <a:highlight>
                  <a:schemeClr val="dk1"/>
                </a:highlight>
              </a:defRPr>
            </a:lvl2pPr>
            <a:lvl3pPr lvl="2" rtl="0">
              <a:spcBef>
                <a:spcPts val="0"/>
              </a:spcBef>
              <a:spcAft>
                <a:spcPts val="0"/>
              </a:spcAft>
              <a:buSzPts val="2800"/>
              <a:buNone/>
              <a:defRPr>
                <a:highlight>
                  <a:schemeClr val="dk1"/>
                </a:highlight>
              </a:defRPr>
            </a:lvl3pPr>
            <a:lvl4pPr lvl="3" rtl="0">
              <a:spcBef>
                <a:spcPts val="0"/>
              </a:spcBef>
              <a:spcAft>
                <a:spcPts val="0"/>
              </a:spcAft>
              <a:buSzPts val="2800"/>
              <a:buNone/>
              <a:defRPr>
                <a:highlight>
                  <a:schemeClr val="dk1"/>
                </a:highlight>
              </a:defRPr>
            </a:lvl4pPr>
            <a:lvl5pPr lvl="4" rtl="0">
              <a:spcBef>
                <a:spcPts val="0"/>
              </a:spcBef>
              <a:spcAft>
                <a:spcPts val="0"/>
              </a:spcAft>
              <a:buSzPts val="2800"/>
              <a:buNone/>
              <a:defRPr>
                <a:highlight>
                  <a:schemeClr val="dk1"/>
                </a:highlight>
              </a:defRPr>
            </a:lvl5pPr>
            <a:lvl6pPr lvl="5" rtl="0">
              <a:spcBef>
                <a:spcPts val="0"/>
              </a:spcBef>
              <a:spcAft>
                <a:spcPts val="0"/>
              </a:spcAft>
              <a:buSzPts val="2800"/>
              <a:buNone/>
              <a:defRPr>
                <a:highlight>
                  <a:schemeClr val="dk1"/>
                </a:highlight>
              </a:defRPr>
            </a:lvl6pPr>
            <a:lvl7pPr lvl="6" rtl="0">
              <a:spcBef>
                <a:spcPts val="0"/>
              </a:spcBef>
              <a:spcAft>
                <a:spcPts val="0"/>
              </a:spcAft>
              <a:buSzPts val="2800"/>
              <a:buNone/>
              <a:defRPr>
                <a:highlight>
                  <a:schemeClr val="dk1"/>
                </a:highlight>
              </a:defRPr>
            </a:lvl7pPr>
            <a:lvl8pPr lvl="7" rtl="0">
              <a:spcBef>
                <a:spcPts val="0"/>
              </a:spcBef>
              <a:spcAft>
                <a:spcPts val="0"/>
              </a:spcAft>
              <a:buSzPts val="2800"/>
              <a:buNone/>
              <a:defRPr>
                <a:highlight>
                  <a:schemeClr val="dk1"/>
                </a:highlight>
              </a:defRPr>
            </a:lvl8pPr>
            <a:lvl9pPr lvl="8" rtl="0">
              <a:spcBef>
                <a:spcPts val="0"/>
              </a:spcBef>
              <a:spcAft>
                <a:spcPts val="0"/>
              </a:spcAft>
              <a:buSzPts val="2800"/>
              <a:buNone/>
              <a:defRPr>
                <a:highlight>
                  <a:schemeClr val="dk1"/>
                </a:highlight>
              </a:defRPr>
            </a:lvl9pPr>
          </a:lstStyle>
          <a:p>
            <a:endParaRPr/>
          </a:p>
        </p:txBody>
      </p:sp>
      <p:grpSp>
        <p:nvGrpSpPr>
          <p:cNvPr id="124" name="Google Shape;124;p13"/>
          <p:cNvGrpSpPr/>
          <p:nvPr/>
        </p:nvGrpSpPr>
        <p:grpSpPr>
          <a:xfrm>
            <a:off x="136300" y="139550"/>
            <a:ext cx="8810700" cy="4880400"/>
            <a:chOff x="136300" y="139550"/>
            <a:chExt cx="8810700" cy="4880400"/>
          </a:xfrm>
        </p:grpSpPr>
        <p:sp>
          <p:nvSpPr>
            <p:cNvPr id="125" name="Google Shape;125;p13"/>
            <p:cNvSpPr/>
            <p:nvPr/>
          </p:nvSpPr>
          <p:spPr>
            <a:xfrm flipH="1">
              <a:off x="136300" y="139550"/>
              <a:ext cx="8810700" cy="48804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13"/>
            <p:cNvSpPr/>
            <p:nvPr/>
          </p:nvSpPr>
          <p:spPr>
            <a:xfrm flipH="1">
              <a:off x="188200" y="197150"/>
              <a:ext cx="8706900" cy="4765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27" name="Google Shape;127;p13"/>
          <p:cNvPicPr preferRelativeResize="0"/>
          <p:nvPr/>
        </p:nvPicPr>
        <p:blipFill rotWithShape="1">
          <a:blip r:embed="rId2">
            <a:alphaModFix/>
          </a:blip>
          <a:srcRect t="475" b="475"/>
          <a:stretch/>
        </p:blipFill>
        <p:spPr>
          <a:xfrm rot="3188814">
            <a:off x="8274076" y="-112874"/>
            <a:ext cx="481498" cy="1587647"/>
          </a:xfrm>
          <a:prstGeom prst="rect">
            <a:avLst/>
          </a:prstGeom>
          <a:noFill/>
          <a:ln>
            <a:noFill/>
          </a:ln>
        </p:spPr>
      </p:pic>
      <p:pic>
        <p:nvPicPr>
          <p:cNvPr id="128" name="Google Shape;128;p13"/>
          <p:cNvPicPr preferRelativeResize="0"/>
          <p:nvPr/>
        </p:nvPicPr>
        <p:blipFill rotWithShape="1">
          <a:blip r:embed="rId3">
            <a:alphaModFix/>
          </a:blip>
          <a:srcRect t="670" b="670"/>
          <a:stretch/>
        </p:blipFill>
        <p:spPr>
          <a:xfrm rot="-3500494">
            <a:off x="-117533" y="79608"/>
            <a:ext cx="671792" cy="919762"/>
          </a:xfrm>
          <a:prstGeom prst="rect">
            <a:avLst/>
          </a:prstGeom>
          <a:noFill/>
          <a:ln>
            <a:noFill/>
          </a:ln>
        </p:spPr>
      </p:pic>
      <p:pic>
        <p:nvPicPr>
          <p:cNvPr id="129" name="Google Shape;129;p13"/>
          <p:cNvPicPr preferRelativeResize="0"/>
          <p:nvPr/>
        </p:nvPicPr>
        <p:blipFill rotWithShape="1">
          <a:blip r:embed="rId3">
            <a:alphaModFix/>
          </a:blip>
          <a:srcRect t="670" b="670"/>
          <a:stretch/>
        </p:blipFill>
        <p:spPr>
          <a:xfrm rot="7299506">
            <a:off x="8605417" y="4198908"/>
            <a:ext cx="671792" cy="919762"/>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header 1">
  <p:cSld name="SECTION_HEADER_1">
    <p:spTree>
      <p:nvGrpSpPr>
        <p:cNvPr id="1" name="Shape 130"/>
        <p:cNvGrpSpPr/>
        <p:nvPr/>
      </p:nvGrpSpPr>
      <p:grpSpPr>
        <a:xfrm>
          <a:off x="0" y="0"/>
          <a:ext cx="0" cy="0"/>
          <a:chOff x="0" y="0"/>
          <a:chExt cx="0" cy="0"/>
        </a:xfrm>
      </p:grpSpPr>
      <p:grpSp>
        <p:nvGrpSpPr>
          <p:cNvPr id="131" name="Google Shape;131;p14"/>
          <p:cNvGrpSpPr/>
          <p:nvPr/>
        </p:nvGrpSpPr>
        <p:grpSpPr>
          <a:xfrm>
            <a:off x="136300" y="139550"/>
            <a:ext cx="8810700" cy="4880400"/>
            <a:chOff x="136300" y="139550"/>
            <a:chExt cx="8810700" cy="4880400"/>
          </a:xfrm>
        </p:grpSpPr>
        <p:sp>
          <p:nvSpPr>
            <p:cNvPr id="132" name="Google Shape;132;p14"/>
            <p:cNvSpPr/>
            <p:nvPr/>
          </p:nvSpPr>
          <p:spPr>
            <a:xfrm flipH="1">
              <a:off x="136300" y="139550"/>
              <a:ext cx="8810700" cy="48804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14"/>
            <p:cNvSpPr/>
            <p:nvPr/>
          </p:nvSpPr>
          <p:spPr>
            <a:xfrm flipH="1">
              <a:off x="188200" y="197150"/>
              <a:ext cx="8706900" cy="4765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4" name="Google Shape;134;p14"/>
          <p:cNvSpPr txBox="1">
            <a:spLocks noGrp="1"/>
          </p:cNvSpPr>
          <p:nvPr>
            <p:ph type="ctrTitle"/>
          </p:nvPr>
        </p:nvSpPr>
        <p:spPr>
          <a:xfrm>
            <a:off x="713225" y="2349300"/>
            <a:ext cx="4646100" cy="841800"/>
          </a:xfrm>
          <a:prstGeom prst="rect">
            <a:avLst/>
          </a:prstGeom>
          <a:noFill/>
          <a:ln>
            <a:noFill/>
          </a:ln>
        </p:spPr>
        <p:txBody>
          <a:bodyPr spcFirstLastPara="1" wrap="square" lIns="91425" tIns="91425" rIns="91425" bIns="91425" anchor="ctr" anchorCtr="0">
            <a:noAutofit/>
          </a:bodyPr>
          <a:lstStyle>
            <a:lvl1pPr lvl="0" algn="r" rtl="0">
              <a:spcBef>
                <a:spcPts val="0"/>
              </a:spcBef>
              <a:spcAft>
                <a:spcPts val="0"/>
              </a:spcAft>
              <a:buClr>
                <a:schemeClr val="lt2"/>
              </a:buClr>
              <a:buSzPts val="5000"/>
              <a:buNone/>
              <a:defRPr sz="5000" b="1">
                <a:solidFill>
                  <a:schemeClr val="dk1"/>
                </a:solidFill>
              </a:defRPr>
            </a:lvl1pPr>
            <a:lvl2pPr lvl="1" algn="ctr" rtl="0">
              <a:lnSpc>
                <a:spcPct val="80000"/>
              </a:lnSpc>
              <a:spcBef>
                <a:spcPts val="0"/>
              </a:spcBef>
              <a:spcAft>
                <a:spcPts val="0"/>
              </a:spcAft>
              <a:buClr>
                <a:schemeClr val="accent4"/>
              </a:buClr>
              <a:buSzPts val="5000"/>
              <a:buNone/>
              <a:defRPr sz="5000">
                <a:solidFill>
                  <a:schemeClr val="accent4"/>
                </a:solidFill>
              </a:defRPr>
            </a:lvl2pPr>
            <a:lvl3pPr lvl="2" algn="ctr" rtl="0">
              <a:lnSpc>
                <a:spcPct val="80000"/>
              </a:lnSpc>
              <a:spcBef>
                <a:spcPts val="0"/>
              </a:spcBef>
              <a:spcAft>
                <a:spcPts val="0"/>
              </a:spcAft>
              <a:buClr>
                <a:schemeClr val="accent4"/>
              </a:buClr>
              <a:buSzPts val="5000"/>
              <a:buNone/>
              <a:defRPr sz="5000">
                <a:solidFill>
                  <a:schemeClr val="accent4"/>
                </a:solidFill>
              </a:defRPr>
            </a:lvl3pPr>
            <a:lvl4pPr lvl="3" algn="ctr" rtl="0">
              <a:lnSpc>
                <a:spcPct val="80000"/>
              </a:lnSpc>
              <a:spcBef>
                <a:spcPts val="0"/>
              </a:spcBef>
              <a:spcAft>
                <a:spcPts val="0"/>
              </a:spcAft>
              <a:buClr>
                <a:schemeClr val="accent4"/>
              </a:buClr>
              <a:buSzPts val="5000"/>
              <a:buNone/>
              <a:defRPr sz="5000">
                <a:solidFill>
                  <a:schemeClr val="accent4"/>
                </a:solidFill>
              </a:defRPr>
            </a:lvl4pPr>
            <a:lvl5pPr lvl="4" algn="ctr" rtl="0">
              <a:lnSpc>
                <a:spcPct val="80000"/>
              </a:lnSpc>
              <a:spcBef>
                <a:spcPts val="0"/>
              </a:spcBef>
              <a:spcAft>
                <a:spcPts val="0"/>
              </a:spcAft>
              <a:buClr>
                <a:schemeClr val="accent4"/>
              </a:buClr>
              <a:buSzPts val="5000"/>
              <a:buNone/>
              <a:defRPr sz="5000">
                <a:solidFill>
                  <a:schemeClr val="accent4"/>
                </a:solidFill>
              </a:defRPr>
            </a:lvl5pPr>
            <a:lvl6pPr lvl="5" algn="ctr" rtl="0">
              <a:lnSpc>
                <a:spcPct val="80000"/>
              </a:lnSpc>
              <a:spcBef>
                <a:spcPts val="0"/>
              </a:spcBef>
              <a:spcAft>
                <a:spcPts val="0"/>
              </a:spcAft>
              <a:buClr>
                <a:schemeClr val="accent4"/>
              </a:buClr>
              <a:buSzPts val="5000"/>
              <a:buNone/>
              <a:defRPr sz="5000">
                <a:solidFill>
                  <a:schemeClr val="accent4"/>
                </a:solidFill>
              </a:defRPr>
            </a:lvl6pPr>
            <a:lvl7pPr lvl="6" algn="ctr" rtl="0">
              <a:lnSpc>
                <a:spcPct val="80000"/>
              </a:lnSpc>
              <a:spcBef>
                <a:spcPts val="0"/>
              </a:spcBef>
              <a:spcAft>
                <a:spcPts val="0"/>
              </a:spcAft>
              <a:buClr>
                <a:schemeClr val="accent4"/>
              </a:buClr>
              <a:buSzPts val="5000"/>
              <a:buNone/>
              <a:defRPr sz="5000">
                <a:solidFill>
                  <a:schemeClr val="accent4"/>
                </a:solidFill>
              </a:defRPr>
            </a:lvl7pPr>
            <a:lvl8pPr lvl="7" algn="ctr" rtl="0">
              <a:lnSpc>
                <a:spcPct val="80000"/>
              </a:lnSpc>
              <a:spcBef>
                <a:spcPts val="0"/>
              </a:spcBef>
              <a:spcAft>
                <a:spcPts val="0"/>
              </a:spcAft>
              <a:buClr>
                <a:schemeClr val="accent4"/>
              </a:buClr>
              <a:buSzPts val="5000"/>
              <a:buNone/>
              <a:defRPr sz="5000">
                <a:solidFill>
                  <a:schemeClr val="accent4"/>
                </a:solidFill>
              </a:defRPr>
            </a:lvl8pPr>
            <a:lvl9pPr lvl="8" algn="ctr" rtl="0">
              <a:lnSpc>
                <a:spcPct val="80000"/>
              </a:lnSpc>
              <a:spcBef>
                <a:spcPts val="0"/>
              </a:spcBef>
              <a:spcAft>
                <a:spcPts val="0"/>
              </a:spcAft>
              <a:buClr>
                <a:schemeClr val="accent3"/>
              </a:buClr>
              <a:buSzPts val="5000"/>
              <a:buNone/>
              <a:defRPr sz="5000">
                <a:solidFill>
                  <a:schemeClr val="accent3"/>
                </a:solidFill>
              </a:defRPr>
            </a:lvl9pPr>
          </a:lstStyle>
          <a:p>
            <a:endParaRPr/>
          </a:p>
        </p:txBody>
      </p:sp>
      <p:sp>
        <p:nvSpPr>
          <p:cNvPr id="135" name="Google Shape;135;p14"/>
          <p:cNvSpPr txBox="1">
            <a:spLocks noGrp="1"/>
          </p:cNvSpPr>
          <p:nvPr>
            <p:ph type="title" idx="2" hasCustomPrompt="1"/>
          </p:nvPr>
        </p:nvSpPr>
        <p:spPr>
          <a:xfrm>
            <a:off x="3862775" y="1183683"/>
            <a:ext cx="1496400" cy="1061400"/>
          </a:xfrm>
          <a:prstGeom prst="rect">
            <a:avLst/>
          </a:prstGeom>
          <a:noFill/>
          <a:ln>
            <a:noFill/>
          </a:ln>
        </p:spPr>
        <p:txBody>
          <a:bodyPr spcFirstLastPara="1" wrap="square" lIns="91425" tIns="91425" rIns="91425" bIns="91425" anchor="ctr" anchorCtr="0">
            <a:noAutofit/>
          </a:bodyPr>
          <a:lstStyle>
            <a:lvl1pPr lvl="0" algn="ctr" rtl="0">
              <a:lnSpc>
                <a:spcPct val="115000"/>
              </a:lnSpc>
              <a:spcBef>
                <a:spcPts val="0"/>
              </a:spcBef>
              <a:spcAft>
                <a:spcPts val="0"/>
              </a:spcAft>
              <a:buClr>
                <a:schemeClr val="accent4"/>
              </a:buClr>
              <a:buSzPts val="7200"/>
              <a:buNone/>
              <a:defRPr sz="5000"/>
            </a:lvl1pPr>
            <a:lvl2pPr lvl="1" rtl="0">
              <a:spcBef>
                <a:spcPts val="0"/>
              </a:spcBef>
              <a:spcAft>
                <a:spcPts val="0"/>
              </a:spcAft>
              <a:buSzPts val="7200"/>
              <a:buNone/>
              <a:defRPr sz="7200"/>
            </a:lvl2pPr>
            <a:lvl3pPr lvl="2" rtl="0">
              <a:spcBef>
                <a:spcPts val="0"/>
              </a:spcBef>
              <a:spcAft>
                <a:spcPts val="0"/>
              </a:spcAft>
              <a:buSzPts val="7200"/>
              <a:buNone/>
              <a:defRPr sz="7200"/>
            </a:lvl3pPr>
            <a:lvl4pPr lvl="3" rtl="0">
              <a:spcBef>
                <a:spcPts val="0"/>
              </a:spcBef>
              <a:spcAft>
                <a:spcPts val="0"/>
              </a:spcAft>
              <a:buSzPts val="7200"/>
              <a:buNone/>
              <a:defRPr sz="7200"/>
            </a:lvl4pPr>
            <a:lvl5pPr lvl="4" rtl="0">
              <a:spcBef>
                <a:spcPts val="0"/>
              </a:spcBef>
              <a:spcAft>
                <a:spcPts val="0"/>
              </a:spcAft>
              <a:buSzPts val="7200"/>
              <a:buNone/>
              <a:defRPr sz="7200"/>
            </a:lvl5pPr>
            <a:lvl6pPr lvl="5" rtl="0">
              <a:spcBef>
                <a:spcPts val="0"/>
              </a:spcBef>
              <a:spcAft>
                <a:spcPts val="0"/>
              </a:spcAft>
              <a:buSzPts val="7200"/>
              <a:buNone/>
              <a:defRPr sz="7200"/>
            </a:lvl6pPr>
            <a:lvl7pPr lvl="6" rtl="0">
              <a:spcBef>
                <a:spcPts val="0"/>
              </a:spcBef>
              <a:spcAft>
                <a:spcPts val="0"/>
              </a:spcAft>
              <a:buSzPts val="7200"/>
              <a:buNone/>
              <a:defRPr sz="7200"/>
            </a:lvl7pPr>
            <a:lvl8pPr lvl="7" rtl="0">
              <a:spcBef>
                <a:spcPts val="0"/>
              </a:spcBef>
              <a:spcAft>
                <a:spcPts val="0"/>
              </a:spcAft>
              <a:buSzPts val="7200"/>
              <a:buNone/>
              <a:defRPr sz="7200"/>
            </a:lvl8pPr>
            <a:lvl9pPr lvl="8" rtl="0">
              <a:spcBef>
                <a:spcPts val="0"/>
              </a:spcBef>
              <a:spcAft>
                <a:spcPts val="0"/>
              </a:spcAft>
              <a:buSzPts val="7200"/>
              <a:buNone/>
              <a:defRPr sz="7200"/>
            </a:lvl9pPr>
          </a:lstStyle>
          <a:p>
            <a:r>
              <a:t>xx%</a:t>
            </a:r>
          </a:p>
        </p:txBody>
      </p:sp>
      <p:sp>
        <p:nvSpPr>
          <p:cNvPr id="136" name="Google Shape;136;p14"/>
          <p:cNvSpPr txBox="1">
            <a:spLocks noGrp="1"/>
          </p:cNvSpPr>
          <p:nvPr>
            <p:ph type="subTitle" idx="1"/>
          </p:nvPr>
        </p:nvSpPr>
        <p:spPr>
          <a:xfrm>
            <a:off x="713225" y="3244700"/>
            <a:ext cx="4646100" cy="411300"/>
          </a:xfrm>
          <a:prstGeom prst="rect">
            <a:avLst/>
          </a:prstGeom>
          <a:noFill/>
          <a:ln>
            <a:noFill/>
          </a:ln>
        </p:spPr>
        <p:txBody>
          <a:bodyPr spcFirstLastPara="1" wrap="square" lIns="91425" tIns="91425" rIns="91425" bIns="91425" anchor="ctr" anchorCtr="0">
            <a:noAutofit/>
          </a:bodyPr>
          <a:lstStyle>
            <a:lvl1pPr lvl="0" algn="r" rtl="0">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pic>
        <p:nvPicPr>
          <p:cNvPr id="137" name="Google Shape;137;p14"/>
          <p:cNvPicPr preferRelativeResize="0"/>
          <p:nvPr/>
        </p:nvPicPr>
        <p:blipFill>
          <a:blip r:embed="rId2">
            <a:alphaModFix/>
          </a:blip>
          <a:stretch>
            <a:fillRect/>
          </a:stretch>
        </p:blipFill>
        <p:spPr>
          <a:xfrm rot="5400000" flipH="1">
            <a:off x="4466999" y="-321500"/>
            <a:ext cx="5642825" cy="5642825"/>
          </a:xfrm>
          <a:prstGeom prst="rect">
            <a:avLst/>
          </a:prstGeom>
          <a:noFill/>
          <a:ln>
            <a:noFill/>
          </a:ln>
        </p:spPr>
      </p:pic>
      <p:pic>
        <p:nvPicPr>
          <p:cNvPr id="138" name="Google Shape;138;p14"/>
          <p:cNvPicPr preferRelativeResize="0"/>
          <p:nvPr/>
        </p:nvPicPr>
        <p:blipFill rotWithShape="1">
          <a:blip r:embed="rId3">
            <a:alphaModFix/>
          </a:blip>
          <a:srcRect l="357" r="347"/>
          <a:stretch/>
        </p:blipFill>
        <p:spPr>
          <a:xfrm>
            <a:off x="-25675" y="68250"/>
            <a:ext cx="1258449" cy="902450"/>
          </a:xfrm>
          <a:prstGeom prst="rect">
            <a:avLst/>
          </a:prstGeom>
          <a:noFill/>
          <a:ln>
            <a:noFill/>
          </a:ln>
        </p:spPr>
      </p:pic>
      <p:pic>
        <p:nvPicPr>
          <p:cNvPr id="139" name="Google Shape;139;p14"/>
          <p:cNvPicPr preferRelativeResize="0"/>
          <p:nvPr/>
        </p:nvPicPr>
        <p:blipFill>
          <a:blip r:embed="rId4">
            <a:alphaModFix/>
          </a:blip>
          <a:stretch>
            <a:fillRect/>
          </a:stretch>
        </p:blipFill>
        <p:spPr>
          <a:xfrm flipH="1">
            <a:off x="54672" y="4263825"/>
            <a:ext cx="837854" cy="841800"/>
          </a:xfrm>
          <a:prstGeom prst="rect">
            <a:avLst/>
          </a:prstGeom>
          <a:noFill/>
          <a:ln>
            <a:noFill/>
          </a:ln>
        </p:spPr>
      </p:pic>
      <p:pic>
        <p:nvPicPr>
          <p:cNvPr id="140" name="Google Shape;140;p14"/>
          <p:cNvPicPr preferRelativeResize="0"/>
          <p:nvPr/>
        </p:nvPicPr>
        <p:blipFill>
          <a:blip r:embed="rId5">
            <a:alphaModFix/>
          </a:blip>
          <a:stretch>
            <a:fillRect/>
          </a:stretch>
        </p:blipFill>
        <p:spPr>
          <a:xfrm rot="-5400000" flipH="1">
            <a:off x="8243773" y="-195202"/>
            <a:ext cx="660451" cy="902450"/>
          </a:xfrm>
          <a:prstGeom prst="rect">
            <a:avLst/>
          </a:prstGeom>
          <a:noFill/>
          <a:ln>
            <a:noFill/>
          </a:ln>
        </p:spPr>
      </p:pic>
      <p:pic>
        <p:nvPicPr>
          <p:cNvPr id="141" name="Google Shape;141;p14"/>
          <p:cNvPicPr preferRelativeResize="0"/>
          <p:nvPr/>
        </p:nvPicPr>
        <p:blipFill rotWithShape="1">
          <a:blip r:embed="rId3">
            <a:alphaModFix/>
          </a:blip>
          <a:srcRect l="347" r="357"/>
          <a:stretch/>
        </p:blipFill>
        <p:spPr>
          <a:xfrm rot="10800000">
            <a:off x="8122778" y="4353479"/>
            <a:ext cx="1094649" cy="784950"/>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header 2">
  <p:cSld name="SECTION_HEADER_2">
    <p:spTree>
      <p:nvGrpSpPr>
        <p:cNvPr id="1" name="Shape 142"/>
        <p:cNvGrpSpPr/>
        <p:nvPr/>
      </p:nvGrpSpPr>
      <p:grpSpPr>
        <a:xfrm>
          <a:off x="0" y="0"/>
          <a:ext cx="0" cy="0"/>
          <a:chOff x="0" y="0"/>
          <a:chExt cx="0" cy="0"/>
        </a:xfrm>
      </p:grpSpPr>
      <p:grpSp>
        <p:nvGrpSpPr>
          <p:cNvPr id="143" name="Google Shape;143;p15"/>
          <p:cNvGrpSpPr/>
          <p:nvPr/>
        </p:nvGrpSpPr>
        <p:grpSpPr>
          <a:xfrm>
            <a:off x="136300" y="139550"/>
            <a:ext cx="8810700" cy="4880400"/>
            <a:chOff x="136300" y="139550"/>
            <a:chExt cx="8810700" cy="4880400"/>
          </a:xfrm>
        </p:grpSpPr>
        <p:sp>
          <p:nvSpPr>
            <p:cNvPr id="144" name="Google Shape;144;p15"/>
            <p:cNvSpPr/>
            <p:nvPr/>
          </p:nvSpPr>
          <p:spPr>
            <a:xfrm flipH="1">
              <a:off x="136300" y="139550"/>
              <a:ext cx="8810700" cy="48804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15"/>
            <p:cNvSpPr/>
            <p:nvPr/>
          </p:nvSpPr>
          <p:spPr>
            <a:xfrm flipH="1">
              <a:off x="188200" y="197150"/>
              <a:ext cx="8706900" cy="4765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6" name="Google Shape;146;p15"/>
          <p:cNvSpPr txBox="1">
            <a:spLocks noGrp="1"/>
          </p:cNvSpPr>
          <p:nvPr>
            <p:ph type="ctrTitle"/>
          </p:nvPr>
        </p:nvSpPr>
        <p:spPr>
          <a:xfrm>
            <a:off x="1310550" y="2331475"/>
            <a:ext cx="4236900" cy="8418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lt2"/>
              </a:buClr>
              <a:buSzPts val="5000"/>
              <a:buNone/>
              <a:defRPr sz="5000" b="1">
                <a:solidFill>
                  <a:schemeClr val="dk1"/>
                </a:solidFill>
              </a:defRPr>
            </a:lvl1pPr>
            <a:lvl2pPr lvl="1" algn="ctr" rtl="0">
              <a:lnSpc>
                <a:spcPct val="80000"/>
              </a:lnSpc>
              <a:spcBef>
                <a:spcPts val="0"/>
              </a:spcBef>
              <a:spcAft>
                <a:spcPts val="0"/>
              </a:spcAft>
              <a:buClr>
                <a:schemeClr val="accent4"/>
              </a:buClr>
              <a:buSzPts val="5000"/>
              <a:buNone/>
              <a:defRPr sz="5000">
                <a:solidFill>
                  <a:schemeClr val="accent4"/>
                </a:solidFill>
              </a:defRPr>
            </a:lvl2pPr>
            <a:lvl3pPr lvl="2" algn="ctr" rtl="0">
              <a:lnSpc>
                <a:spcPct val="80000"/>
              </a:lnSpc>
              <a:spcBef>
                <a:spcPts val="0"/>
              </a:spcBef>
              <a:spcAft>
                <a:spcPts val="0"/>
              </a:spcAft>
              <a:buClr>
                <a:schemeClr val="accent4"/>
              </a:buClr>
              <a:buSzPts val="5000"/>
              <a:buNone/>
              <a:defRPr sz="5000">
                <a:solidFill>
                  <a:schemeClr val="accent4"/>
                </a:solidFill>
              </a:defRPr>
            </a:lvl3pPr>
            <a:lvl4pPr lvl="3" algn="ctr" rtl="0">
              <a:lnSpc>
                <a:spcPct val="80000"/>
              </a:lnSpc>
              <a:spcBef>
                <a:spcPts val="0"/>
              </a:spcBef>
              <a:spcAft>
                <a:spcPts val="0"/>
              </a:spcAft>
              <a:buClr>
                <a:schemeClr val="accent4"/>
              </a:buClr>
              <a:buSzPts val="5000"/>
              <a:buNone/>
              <a:defRPr sz="5000">
                <a:solidFill>
                  <a:schemeClr val="accent4"/>
                </a:solidFill>
              </a:defRPr>
            </a:lvl4pPr>
            <a:lvl5pPr lvl="4" algn="ctr" rtl="0">
              <a:lnSpc>
                <a:spcPct val="80000"/>
              </a:lnSpc>
              <a:spcBef>
                <a:spcPts val="0"/>
              </a:spcBef>
              <a:spcAft>
                <a:spcPts val="0"/>
              </a:spcAft>
              <a:buClr>
                <a:schemeClr val="accent4"/>
              </a:buClr>
              <a:buSzPts val="5000"/>
              <a:buNone/>
              <a:defRPr sz="5000">
                <a:solidFill>
                  <a:schemeClr val="accent4"/>
                </a:solidFill>
              </a:defRPr>
            </a:lvl5pPr>
            <a:lvl6pPr lvl="5" algn="ctr" rtl="0">
              <a:lnSpc>
                <a:spcPct val="80000"/>
              </a:lnSpc>
              <a:spcBef>
                <a:spcPts val="0"/>
              </a:spcBef>
              <a:spcAft>
                <a:spcPts val="0"/>
              </a:spcAft>
              <a:buClr>
                <a:schemeClr val="accent4"/>
              </a:buClr>
              <a:buSzPts val="5000"/>
              <a:buNone/>
              <a:defRPr sz="5000">
                <a:solidFill>
                  <a:schemeClr val="accent4"/>
                </a:solidFill>
              </a:defRPr>
            </a:lvl6pPr>
            <a:lvl7pPr lvl="6" algn="ctr" rtl="0">
              <a:lnSpc>
                <a:spcPct val="80000"/>
              </a:lnSpc>
              <a:spcBef>
                <a:spcPts val="0"/>
              </a:spcBef>
              <a:spcAft>
                <a:spcPts val="0"/>
              </a:spcAft>
              <a:buClr>
                <a:schemeClr val="accent4"/>
              </a:buClr>
              <a:buSzPts val="5000"/>
              <a:buNone/>
              <a:defRPr sz="5000">
                <a:solidFill>
                  <a:schemeClr val="accent4"/>
                </a:solidFill>
              </a:defRPr>
            </a:lvl7pPr>
            <a:lvl8pPr lvl="7" algn="ctr" rtl="0">
              <a:lnSpc>
                <a:spcPct val="80000"/>
              </a:lnSpc>
              <a:spcBef>
                <a:spcPts val="0"/>
              </a:spcBef>
              <a:spcAft>
                <a:spcPts val="0"/>
              </a:spcAft>
              <a:buClr>
                <a:schemeClr val="accent4"/>
              </a:buClr>
              <a:buSzPts val="5000"/>
              <a:buNone/>
              <a:defRPr sz="5000">
                <a:solidFill>
                  <a:schemeClr val="accent4"/>
                </a:solidFill>
              </a:defRPr>
            </a:lvl8pPr>
            <a:lvl9pPr lvl="8" algn="ctr" rtl="0">
              <a:lnSpc>
                <a:spcPct val="80000"/>
              </a:lnSpc>
              <a:spcBef>
                <a:spcPts val="0"/>
              </a:spcBef>
              <a:spcAft>
                <a:spcPts val="0"/>
              </a:spcAft>
              <a:buClr>
                <a:schemeClr val="accent3"/>
              </a:buClr>
              <a:buSzPts val="5000"/>
              <a:buNone/>
              <a:defRPr sz="5000">
                <a:solidFill>
                  <a:schemeClr val="accent3"/>
                </a:solidFill>
              </a:defRPr>
            </a:lvl9pPr>
          </a:lstStyle>
          <a:p>
            <a:endParaRPr/>
          </a:p>
        </p:txBody>
      </p:sp>
      <p:sp>
        <p:nvSpPr>
          <p:cNvPr id="147" name="Google Shape;147;p15"/>
          <p:cNvSpPr txBox="1">
            <a:spLocks noGrp="1"/>
          </p:cNvSpPr>
          <p:nvPr>
            <p:ph type="title" idx="2" hasCustomPrompt="1"/>
          </p:nvPr>
        </p:nvSpPr>
        <p:spPr>
          <a:xfrm>
            <a:off x="2638500" y="1183683"/>
            <a:ext cx="1581000" cy="1061400"/>
          </a:xfrm>
          <a:prstGeom prst="rect">
            <a:avLst/>
          </a:prstGeom>
          <a:noFill/>
          <a:ln>
            <a:noFill/>
          </a:ln>
        </p:spPr>
        <p:txBody>
          <a:bodyPr spcFirstLastPara="1" wrap="square" lIns="91425" tIns="91425" rIns="91425" bIns="91425" anchor="ctr" anchorCtr="0">
            <a:noAutofit/>
          </a:bodyPr>
          <a:lstStyle>
            <a:lvl1pPr lvl="0" algn="ctr" rtl="0">
              <a:lnSpc>
                <a:spcPct val="115000"/>
              </a:lnSpc>
              <a:spcBef>
                <a:spcPts val="0"/>
              </a:spcBef>
              <a:spcAft>
                <a:spcPts val="0"/>
              </a:spcAft>
              <a:buClr>
                <a:schemeClr val="accent4"/>
              </a:buClr>
              <a:buSzPts val="7200"/>
              <a:buNone/>
              <a:defRPr sz="5000"/>
            </a:lvl1pPr>
            <a:lvl2pPr lvl="1" rtl="0">
              <a:spcBef>
                <a:spcPts val="0"/>
              </a:spcBef>
              <a:spcAft>
                <a:spcPts val="0"/>
              </a:spcAft>
              <a:buSzPts val="7200"/>
              <a:buNone/>
              <a:defRPr sz="7200"/>
            </a:lvl2pPr>
            <a:lvl3pPr lvl="2" rtl="0">
              <a:spcBef>
                <a:spcPts val="0"/>
              </a:spcBef>
              <a:spcAft>
                <a:spcPts val="0"/>
              </a:spcAft>
              <a:buSzPts val="7200"/>
              <a:buNone/>
              <a:defRPr sz="7200"/>
            </a:lvl3pPr>
            <a:lvl4pPr lvl="3" rtl="0">
              <a:spcBef>
                <a:spcPts val="0"/>
              </a:spcBef>
              <a:spcAft>
                <a:spcPts val="0"/>
              </a:spcAft>
              <a:buSzPts val="7200"/>
              <a:buNone/>
              <a:defRPr sz="7200"/>
            </a:lvl4pPr>
            <a:lvl5pPr lvl="4" rtl="0">
              <a:spcBef>
                <a:spcPts val="0"/>
              </a:spcBef>
              <a:spcAft>
                <a:spcPts val="0"/>
              </a:spcAft>
              <a:buSzPts val="7200"/>
              <a:buNone/>
              <a:defRPr sz="7200"/>
            </a:lvl5pPr>
            <a:lvl6pPr lvl="5" rtl="0">
              <a:spcBef>
                <a:spcPts val="0"/>
              </a:spcBef>
              <a:spcAft>
                <a:spcPts val="0"/>
              </a:spcAft>
              <a:buSzPts val="7200"/>
              <a:buNone/>
              <a:defRPr sz="7200"/>
            </a:lvl6pPr>
            <a:lvl7pPr lvl="6" rtl="0">
              <a:spcBef>
                <a:spcPts val="0"/>
              </a:spcBef>
              <a:spcAft>
                <a:spcPts val="0"/>
              </a:spcAft>
              <a:buSzPts val="7200"/>
              <a:buNone/>
              <a:defRPr sz="7200"/>
            </a:lvl7pPr>
            <a:lvl8pPr lvl="7" rtl="0">
              <a:spcBef>
                <a:spcPts val="0"/>
              </a:spcBef>
              <a:spcAft>
                <a:spcPts val="0"/>
              </a:spcAft>
              <a:buSzPts val="7200"/>
              <a:buNone/>
              <a:defRPr sz="7200"/>
            </a:lvl8pPr>
            <a:lvl9pPr lvl="8" rtl="0">
              <a:spcBef>
                <a:spcPts val="0"/>
              </a:spcBef>
              <a:spcAft>
                <a:spcPts val="0"/>
              </a:spcAft>
              <a:buSzPts val="7200"/>
              <a:buNone/>
              <a:defRPr sz="7200"/>
            </a:lvl9pPr>
          </a:lstStyle>
          <a:p>
            <a:r>
              <a:t>xx%</a:t>
            </a:r>
          </a:p>
        </p:txBody>
      </p:sp>
      <p:sp>
        <p:nvSpPr>
          <p:cNvPr id="148" name="Google Shape;148;p15"/>
          <p:cNvSpPr txBox="1">
            <a:spLocks noGrp="1"/>
          </p:cNvSpPr>
          <p:nvPr>
            <p:ph type="subTitle" idx="1"/>
          </p:nvPr>
        </p:nvSpPr>
        <p:spPr>
          <a:xfrm>
            <a:off x="1310525" y="3226875"/>
            <a:ext cx="4236900" cy="7002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pic>
        <p:nvPicPr>
          <p:cNvPr id="149" name="Google Shape;149;p15"/>
          <p:cNvPicPr preferRelativeResize="0"/>
          <p:nvPr/>
        </p:nvPicPr>
        <p:blipFill>
          <a:blip r:embed="rId2">
            <a:alphaModFix/>
          </a:blip>
          <a:stretch>
            <a:fillRect/>
          </a:stretch>
        </p:blipFill>
        <p:spPr>
          <a:xfrm rot="-6727200">
            <a:off x="4789212" y="-494187"/>
            <a:ext cx="5642825" cy="5642825"/>
          </a:xfrm>
          <a:prstGeom prst="rect">
            <a:avLst/>
          </a:prstGeom>
          <a:noFill/>
          <a:ln>
            <a:noFill/>
          </a:ln>
        </p:spPr>
      </p:pic>
      <p:pic>
        <p:nvPicPr>
          <p:cNvPr id="150" name="Google Shape;150;p15"/>
          <p:cNvPicPr preferRelativeResize="0"/>
          <p:nvPr/>
        </p:nvPicPr>
        <p:blipFill rotWithShape="1">
          <a:blip r:embed="rId3">
            <a:alphaModFix/>
          </a:blip>
          <a:srcRect l="357" r="347"/>
          <a:stretch/>
        </p:blipFill>
        <p:spPr>
          <a:xfrm>
            <a:off x="39125" y="-76050"/>
            <a:ext cx="1258449" cy="902450"/>
          </a:xfrm>
          <a:prstGeom prst="rect">
            <a:avLst/>
          </a:prstGeom>
          <a:noFill/>
          <a:ln>
            <a:noFill/>
          </a:ln>
        </p:spPr>
      </p:pic>
      <p:pic>
        <p:nvPicPr>
          <p:cNvPr id="151" name="Google Shape;151;p15"/>
          <p:cNvPicPr preferRelativeResize="0"/>
          <p:nvPr/>
        </p:nvPicPr>
        <p:blipFill rotWithShape="1">
          <a:blip r:embed="rId3">
            <a:alphaModFix/>
          </a:blip>
          <a:srcRect l="347" r="357"/>
          <a:stretch/>
        </p:blipFill>
        <p:spPr>
          <a:xfrm rot="10800000" flipH="1">
            <a:off x="202925" y="4353479"/>
            <a:ext cx="1094649" cy="784950"/>
          </a:xfrm>
          <a:prstGeom prst="rect">
            <a:avLst/>
          </a:prstGeom>
          <a:noFill/>
          <a:ln>
            <a:noFill/>
          </a:ln>
        </p:spPr>
      </p:pic>
      <p:pic>
        <p:nvPicPr>
          <p:cNvPr id="152" name="Google Shape;152;p15"/>
          <p:cNvPicPr preferRelativeResize="0"/>
          <p:nvPr/>
        </p:nvPicPr>
        <p:blipFill rotWithShape="1">
          <a:blip r:embed="rId4">
            <a:alphaModFix/>
          </a:blip>
          <a:srcRect t="670" b="680"/>
          <a:stretch/>
        </p:blipFill>
        <p:spPr>
          <a:xfrm rot="4894782" flipH="1">
            <a:off x="8409839" y="-24606"/>
            <a:ext cx="665172" cy="910663"/>
          </a:xfrm>
          <a:prstGeom prst="rect">
            <a:avLst/>
          </a:prstGeom>
          <a:noFill/>
          <a:ln>
            <a:noFill/>
          </a:ln>
        </p:spPr>
      </p:pic>
      <p:pic>
        <p:nvPicPr>
          <p:cNvPr id="153" name="Google Shape;153;p15"/>
          <p:cNvPicPr preferRelativeResize="0"/>
          <p:nvPr/>
        </p:nvPicPr>
        <p:blipFill rotWithShape="1">
          <a:blip r:embed="rId4">
            <a:alphaModFix/>
          </a:blip>
          <a:srcRect t="670" b="680"/>
          <a:stretch/>
        </p:blipFill>
        <p:spPr>
          <a:xfrm rot="5905218">
            <a:off x="8554814" y="4363644"/>
            <a:ext cx="665172" cy="910663"/>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20.xml"/><Relationship Id="rId7" Type="http://schemas.openxmlformats.org/officeDocument/2006/relationships/tags" Target="../tags/tag1.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theme" Target="../theme/theme2.xml"/><Relationship Id="rId5" Type="http://schemas.openxmlformats.org/officeDocument/2006/relationships/slideLayout" Target="../slideLayouts/slideLayout22.xml"/><Relationship Id="rId10" Type="http://schemas.openxmlformats.org/officeDocument/2006/relationships/image" Target="../media/image14.png"/><Relationship Id="rId4" Type="http://schemas.openxmlformats.org/officeDocument/2006/relationships/slideLayout" Target="../slideLayouts/slideLayout21.xml"/><Relationship Id="rId9"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a:blip r:embed="rId19">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539500"/>
            <a:ext cx="77175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3000"/>
              <a:buFont typeface="Aref Ruqaa"/>
              <a:buNone/>
              <a:defRPr sz="3000">
                <a:solidFill>
                  <a:schemeClr val="dk2"/>
                </a:solidFill>
                <a:latin typeface="Aref Ruqaa"/>
                <a:ea typeface="Aref Ruqaa"/>
                <a:cs typeface="Aref Ruqaa"/>
                <a:sym typeface="Aref Ruqaa"/>
              </a:defRPr>
            </a:lvl1pPr>
            <a:lvl2pPr lvl="1">
              <a:spcBef>
                <a:spcPts val="0"/>
              </a:spcBef>
              <a:spcAft>
                <a:spcPts val="0"/>
              </a:spcAft>
              <a:buClr>
                <a:schemeClr val="dk2"/>
              </a:buClr>
              <a:buSzPts val="2800"/>
              <a:buNone/>
              <a:defRPr sz="2800">
                <a:solidFill>
                  <a:schemeClr val="dk2"/>
                </a:solidFill>
              </a:defRPr>
            </a:lvl2pPr>
            <a:lvl3pPr lvl="2">
              <a:spcBef>
                <a:spcPts val="0"/>
              </a:spcBef>
              <a:spcAft>
                <a:spcPts val="0"/>
              </a:spcAft>
              <a:buClr>
                <a:schemeClr val="dk2"/>
              </a:buClr>
              <a:buSzPts val="2800"/>
              <a:buNone/>
              <a:defRPr sz="2800">
                <a:solidFill>
                  <a:schemeClr val="dk2"/>
                </a:solidFill>
              </a:defRPr>
            </a:lvl3pPr>
            <a:lvl4pPr lvl="3">
              <a:spcBef>
                <a:spcPts val="0"/>
              </a:spcBef>
              <a:spcAft>
                <a:spcPts val="0"/>
              </a:spcAft>
              <a:buClr>
                <a:schemeClr val="dk2"/>
              </a:buClr>
              <a:buSzPts val="2800"/>
              <a:buNone/>
              <a:defRPr sz="2800">
                <a:solidFill>
                  <a:schemeClr val="dk2"/>
                </a:solidFill>
              </a:defRPr>
            </a:lvl4pPr>
            <a:lvl5pPr lvl="4">
              <a:spcBef>
                <a:spcPts val="0"/>
              </a:spcBef>
              <a:spcAft>
                <a:spcPts val="0"/>
              </a:spcAft>
              <a:buClr>
                <a:schemeClr val="dk2"/>
              </a:buClr>
              <a:buSzPts val="2800"/>
              <a:buNone/>
              <a:defRPr sz="2800">
                <a:solidFill>
                  <a:schemeClr val="dk2"/>
                </a:solidFill>
              </a:defRPr>
            </a:lvl5pPr>
            <a:lvl6pPr lvl="5">
              <a:spcBef>
                <a:spcPts val="0"/>
              </a:spcBef>
              <a:spcAft>
                <a:spcPts val="0"/>
              </a:spcAft>
              <a:buClr>
                <a:schemeClr val="dk2"/>
              </a:buClr>
              <a:buSzPts val="2800"/>
              <a:buNone/>
              <a:defRPr sz="2800">
                <a:solidFill>
                  <a:schemeClr val="dk2"/>
                </a:solidFill>
              </a:defRPr>
            </a:lvl6pPr>
            <a:lvl7pPr lvl="6">
              <a:spcBef>
                <a:spcPts val="0"/>
              </a:spcBef>
              <a:spcAft>
                <a:spcPts val="0"/>
              </a:spcAft>
              <a:buClr>
                <a:schemeClr val="dk2"/>
              </a:buClr>
              <a:buSzPts val="2800"/>
              <a:buNone/>
              <a:defRPr sz="2800">
                <a:solidFill>
                  <a:schemeClr val="dk2"/>
                </a:solidFill>
              </a:defRPr>
            </a:lvl7pPr>
            <a:lvl8pPr lvl="7">
              <a:spcBef>
                <a:spcPts val="0"/>
              </a:spcBef>
              <a:spcAft>
                <a:spcPts val="0"/>
              </a:spcAft>
              <a:buClr>
                <a:schemeClr val="dk2"/>
              </a:buClr>
              <a:buSzPts val="2800"/>
              <a:buNone/>
              <a:defRPr sz="2800">
                <a:solidFill>
                  <a:schemeClr val="dk2"/>
                </a:solidFill>
              </a:defRPr>
            </a:lvl8pPr>
            <a:lvl9pPr lvl="8">
              <a:spcBef>
                <a:spcPts val="0"/>
              </a:spcBef>
              <a:spcAft>
                <a:spcPts val="0"/>
              </a:spcAft>
              <a:buClr>
                <a:schemeClr val="dk2"/>
              </a:buClr>
              <a:buSzPts val="2800"/>
              <a:buNone/>
              <a:defRPr sz="2800">
                <a:solidFill>
                  <a:schemeClr val="dk2"/>
                </a:solidFill>
              </a:defRPr>
            </a:lvl9pPr>
          </a:lstStyle>
          <a:p>
            <a:endParaRPr/>
          </a:p>
        </p:txBody>
      </p:sp>
      <p:sp>
        <p:nvSpPr>
          <p:cNvPr id="7" name="Google Shape;7;p1"/>
          <p:cNvSpPr txBox="1">
            <a:spLocks noGrp="1"/>
          </p:cNvSpPr>
          <p:nvPr>
            <p:ph type="body" idx="1"/>
          </p:nvPr>
        </p:nvSpPr>
        <p:spPr>
          <a:xfrm>
            <a:off x="713225" y="1246950"/>
            <a:ext cx="7717500" cy="3361500"/>
          </a:xfrm>
          <a:prstGeom prst="rect">
            <a:avLst/>
          </a:prstGeom>
          <a:noFill/>
          <a:ln>
            <a:noFill/>
          </a:ln>
        </p:spPr>
        <p:txBody>
          <a:bodyPr spcFirstLastPara="1" wrap="square" lIns="91425" tIns="91425" rIns="91425" bIns="91425" anchor="ctr" anchorCtr="0">
            <a:noAutofit/>
          </a:bodyPr>
          <a:lstStyle>
            <a:lvl1pPr marL="457200" lvl="0"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1pPr>
            <a:lvl2pPr marL="914400" lvl="1"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2pPr>
            <a:lvl3pPr marL="1371600" lvl="2"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3pPr>
            <a:lvl4pPr marL="1828800" lvl="3"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4pPr>
            <a:lvl5pPr marL="2286000" lvl="4"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5pPr>
            <a:lvl6pPr marL="2743200" lvl="5"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6pPr>
            <a:lvl7pPr marL="3200400" lvl="6"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7pPr>
            <a:lvl8pPr marL="3657600" lvl="7"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8pPr>
            <a:lvl9pPr marL="4114800" lvl="8"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4" r:id="rId4"/>
    <p:sldLayoutId id="2147483656" r:id="rId5"/>
    <p:sldLayoutId id="2147483658" r:id="rId6"/>
    <p:sldLayoutId id="2147483659" r:id="rId7"/>
    <p:sldLayoutId id="2147483660" r:id="rId8"/>
    <p:sldLayoutId id="2147483661" r:id="rId9"/>
    <p:sldLayoutId id="2147483662" r:id="rId10"/>
    <p:sldLayoutId id="2147483664" r:id="rId11"/>
    <p:sldLayoutId id="2147483666" r:id="rId12"/>
    <p:sldLayoutId id="2147483676" r:id="rId13"/>
    <p:sldLayoutId id="2147483680" r:id="rId14"/>
    <p:sldLayoutId id="2147483683" r:id="rId15"/>
    <p:sldLayoutId id="2147483686" r:id="rId16"/>
    <p:sldLayoutId id="2147483687"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xmlns="" id="{189B9457-5561-4B17-B798-D34FCDF00C0E}"/>
              </a:ext>
            </a:extLst>
          </p:cNvPr>
          <p:cNvSpPr txBox="1"/>
          <p:nvPr userDrawn="1"/>
        </p:nvSpPr>
        <p:spPr>
          <a:xfrm>
            <a:off x="3840999" y="-1134249"/>
            <a:ext cx="1462003" cy="276999"/>
          </a:xfrm>
          <a:prstGeom prst="rect">
            <a:avLst/>
          </a:prstGeom>
          <a:noFill/>
        </p:spPr>
        <p:txBody>
          <a:bodyPr vert="horz" wrap="none" lIns="0" tIns="0" rIns="0" bIns="0"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CFCFCF"/>
                </a:solidFill>
                <a:effectLst/>
                <a:uLnTx/>
                <a:uFillTx/>
                <a:latin typeface="#9Slide02 Noi dung dai"/>
                <a:ea typeface="+mn-ea"/>
                <a:cs typeface="+mn-cs"/>
              </a:rPr>
              <a:t>www.9slide.vn</a:t>
            </a:r>
          </a:p>
        </p:txBody>
      </p:sp>
      <p:sp>
        <p:nvSpPr>
          <p:cNvPr id="2" name="Title Placeholder 1">
            <a:extLst>
              <a:ext uri="{FF2B5EF4-FFF2-40B4-BE49-F238E27FC236}">
                <a16:creationId xmlns:a16="http://schemas.microsoft.com/office/drawing/2014/main" xmlns="" id="{76CB0E7E-7BDA-4369-B06E-95E5B313A5C9}"/>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6FF2DE87-7D95-4722-9EE5-248D158C7FF7}"/>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7D0A038-BC78-4ECC-BEFF-CCB515E4848D}"/>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buClrTx/>
            </a:pPr>
            <a:fld id="{E69B9EE9-F3BF-4B40-83E7-C9BC68FDDB0E}" type="datetimeFigureOut">
              <a:rPr lang="en-US" kern="1200" smtClean="0">
                <a:solidFill>
                  <a:prstClr val="black">
                    <a:tint val="75000"/>
                  </a:prstClr>
                </a:solidFill>
                <a:latin typeface="#9Slide02 Noi dung dai"/>
                <a:ea typeface="+mn-ea"/>
                <a:cs typeface="+mn-cs"/>
              </a:rPr>
              <a:pPr defTabSz="685800">
                <a:buClrTx/>
              </a:pPr>
              <a:t>11/22/2022</a:t>
            </a:fld>
            <a:endParaRPr lang="en-US" kern="1200">
              <a:solidFill>
                <a:prstClr val="black">
                  <a:tint val="75000"/>
                </a:prstClr>
              </a:solidFill>
              <a:latin typeface="#9Slide02 Noi dung dai"/>
              <a:ea typeface="+mn-ea"/>
              <a:cs typeface="+mn-cs"/>
            </a:endParaRPr>
          </a:p>
        </p:txBody>
      </p:sp>
      <p:sp>
        <p:nvSpPr>
          <p:cNvPr id="5" name="Footer Placeholder 4">
            <a:extLst>
              <a:ext uri="{FF2B5EF4-FFF2-40B4-BE49-F238E27FC236}">
                <a16:creationId xmlns:a16="http://schemas.microsoft.com/office/drawing/2014/main" xmlns="" id="{50ECDB14-4F91-4B5C-8ACA-1B5E7E69B7D1}"/>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buClrTx/>
            </a:pPr>
            <a:endParaRPr lang="en-US" kern="1200">
              <a:solidFill>
                <a:prstClr val="black">
                  <a:tint val="75000"/>
                </a:prstClr>
              </a:solidFill>
              <a:latin typeface="#9Slide02 Noi dung dai"/>
              <a:ea typeface="+mn-ea"/>
              <a:cs typeface="+mn-cs"/>
            </a:endParaRPr>
          </a:p>
        </p:txBody>
      </p:sp>
      <p:sp>
        <p:nvSpPr>
          <p:cNvPr id="6" name="Slide Number Placeholder 5">
            <a:extLst>
              <a:ext uri="{FF2B5EF4-FFF2-40B4-BE49-F238E27FC236}">
                <a16:creationId xmlns:a16="http://schemas.microsoft.com/office/drawing/2014/main" xmlns="" id="{DB30118F-80C4-4861-A4D3-A50D382E7D56}"/>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buClrTx/>
            </a:pPr>
            <a:fld id="{17F55963-6440-4C45-BA09-4E6A99D1BBE0}" type="slidenum">
              <a:rPr lang="en-US" kern="1200" smtClean="0">
                <a:solidFill>
                  <a:prstClr val="black">
                    <a:tint val="75000"/>
                  </a:prstClr>
                </a:solidFill>
                <a:latin typeface="#9Slide02 Noi dung dai"/>
                <a:ea typeface="+mn-ea"/>
                <a:cs typeface="+mn-cs"/>
              </a:rPr>
              <a:pPr defTabSz="685800">
                <a:buClrTx/>
              </a:pPr>
              <a:t>‹#›</a:t>
            </a:fld>
            <a:endParaRPr lang="en-US" kern="1200">
              <a:solidFill>
                <a:prstClr val="black">
                  <a:tint val="75000"/>
                </a:prstClr>
              </a:solidFill>
              <a:latin typeface="#9Slide02 Noi dung dai"/>
              <a:ea typeface="+mn-ea"/>
              <a:cs typeface="+mn-cs"/>
            </a:endParaRPr>
          </a:p>
        </p:txBody>
      </p:sp>
      <p:grpSp>
        <p:nvGrpSpPr>
          <p:cNvPr id="11" name="Group 10">
            <a:extLst>
              <a:ext uri="{FF2B5EF4-FFF2-40B4-BE49-F238E27FC236}">
                <a16:creationId xmlns:a16="http://schemas.microsoft.com/office/drawing/2014/main" xmlns="" id="{CD0CE00B-B040-4546-AF5D-EEF96AA126B0}"/>
              </a:ext>
            </a:extLst>
          </p:cNvPr>
          <p:cNvGrpSpPr>
            <a:grpSpLocks noGrp="1" noSelect="1" noRot="1" noMove="1" noResize="1"/>
          </p:cNvGrpSpPr>
          <p:nvPr userDrawn="1">
            <p:custDataLst>
              <p:tags r:id="rId7"/>
            </p:custDataLst>
          </p:nvPr>
        </p:nvGrpSpPr>
        <p:grpSpPr>
          <a:xfrm>
            <a:off x="-1651575" y="-1668167"/>
            <a:ext cx="12447150" cy="8463242"/>
            <a:chOff x="-2202100" y="-2224223"/>
            <a:chExt cx="16596200" cy="11284323"/>
          </a:xfrm>
        </p:grpSpPr>
        <p:sp>
          <p:nvSpPr>
            <p:cNvPr id="12" name="Rectangle 11">
              <a:extLst>
                <a:ext uri="{FF2B5EF4-FFF2-40B4-BE49-F238E27FC236}">
                  <a16:creationId xmlns:a16="http://schemas.microsoft.com/office/drawing/2014/main" xmlns=""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3" name="TextBox 12">
              <a:extLst>
                <a:ext uri="{FF2B5EF4-FFF2-40B4-BE49-F238E27FC236}">
                  <a16:creationId xmlns:a16="http://schemas.microsoft.com/office/drawing/2014/main" xmlns=""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025" b="0" i="0" u="none" strike="noStrike" kern="1200" cap="none" spc="0" normalizeH="0" baseline="0" noProof="0">
                <a:ln>
                  <a:noFill/>
                </a:ln>
                <a:solidFill>
                  <a:prstClr val="white">
                    <a:lumMod val="75000"/>
                  </a:prstClr>
                </a:solidFill>
                <a:effectLst/>
                <a:uLnTx/>
                <a:uFillTx/>
                <a:latin typeface="#9Slide02 Noi dung dai" panose="02000000000000000000" pitchFamily="2" charset="0"/>
                <a:ea typeface="#9Slide02 Noi dung dai" panose="02000000000000000000" pitchFamily="2" charset="0"/>
                <a:cs typeface="+mn-cs"/>
              </a:endParaRPr>
            </a:p>
          </p:txBody>
        </p:sp>
        <p:sp>
          <p:nvSpPr>
            <p:cNvPr id="14" name="Rectangle 13">
              <a:extLst>
                <a:ext uri="{FF2B5EF4-FFF2-40B4-BE49-F238E27FC236}">
                  <a16:creationId xmlns:a16="http://schemas.microsoft.com/office/drawing/2014/main" xmlns=""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9Slide02 Noi dung dai"/>
                <a:ea typeface="+mn-ea"/>
                <a:cs typeface="+mn-cs"/>
              </a:endParaRPr>
            </a:p>
          </p:txBody>
        </p:sp>
      </p:grpSp>
      <p:sp>
        <p:nvSpPr>
          <p:cNvPr id="50" name="9Slide.vn">
            <a:extLst>
              <a:ext uri="{FF2B5EF4-FFF2-40B4-BE49-F238E27FC236}">
                <a16:creationId xmlns:a16="http://schemas.microsoft.com/office/drawing/2014/main" xmlns="" id="{0F30810D-0BA7-48B5-9100-E09C5C296021}"/>
              </a:ext>
            </a:extLst>
          </p:cNvPr>
          <p:cNvSpPr>
            <a:spLocks noSelect="1"/>
          </p:cNvSpPr>
          <p:nvPr userDrawn="1">
            <p:custDataLst>
              <p:tags r:id="rId8"/>
            </p:custDataLst>
          </p:nvPr>
        </p:nvSpPr>
        <p:spPr>
          <a:xfrm>
            <a:off x="4568571" y="-6686550"/>
            <a:ext cx="6858" cy="685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51" name="9Slide.vn">
            <a:extLst>
              <a:ext uri="{FF2B5EF4-FFF2-40B4-BE49-F238E27FC236}">
                <a16:creationId xmlns:a16="http://schemas.microsoft.com/office/drawing/2014/main" xmlns="" id="{5703AF2A-1D5F-4BD2-8904-9B6C863CB9B3}"/>
              </a:ext>
            </a:extLst>
          </p:cNvPr>
          <p:cNvSpPr>
            <a:spLocks noSelect="1"/>
          </p:cNvSpPr>
          <p:nvPr userDrawn="1">
            <p:custDataLst>
              <p:tags r:id="rId9"/>
            </p:custDataLst>
          </p:nvPr>
        </p:nvSpPr>
        <p:spPr>
          <a:xfrm>
            <a:off x="4568571" y="11823192"/>
            <a:ext cx="6858" cy="685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37" name="Picture 36">
            <a:extLst>
              <a:ext uri="{FF2B5EF4-FFF2-40B4-BE49-F238E27FC236}">
                <a16:creationId xmlns:a16="http://schemas.microsoft.com/office/drawing/2014/main" xmlns="" id="{FD5EAFBF-0754-47F3-8C60-680C48E0850C}"/>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3755240" y="5308819"/>
            <a:ext cx="1633520" cy="876656"/>
          </a:xfrm>
          <a:prstGeom prst="rect">
            <a:avLst/>
          </a:prstGeom>
        </p:spPr>
      </p:pic>
    </p:spTree>
    <p:extLst>
      <p:ext uri="{BB962C8B-B14F-4D97-AF65-F5344CB8AC3E}">
        <p14:creationId xmlns:p14="http://schemas.microsoft.com/office/powerpoint/2010/main" val="2174565958"/>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685800" rtl="0" eaLnBrk="1" latinLnBrk="0" hangingPunct="1">
        <a:lnSpc>
          <a:spcPct val="90000"/>
        </a:lnSpc>
        <a:spcBef>
          <a:spcPct val="0"/>
        </a:spcBef>
        <a:buNone/>
        <a:defRPr sz="3300" kern="1200">
          <a:solidFill>
            <a:schemeClr val="tx2"/>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lumMod val="50000"/>
              <a:lumOff val="50000"/>
            </a:schemeClr>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lumMod val="50000"/>
              <a:lumOff val="50000"/>
            </a:schemeClr>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lumMod val="50000"/>
              <a:lumOff val="50000"/>
            </a:schemeClr>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50000"/>
              <a:lumOff val="50000"/>
            </a:schemeClr>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50000"/>
              <a:lumOff val="50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15.xml"/><Relationship Id="rId5" Type="http://schemas.openxmlformats.org/officeDocument/2006/relationships/image" Target="../media/image41.png"/><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2.xml"/><Relationship Id="rId1" Type="http://schemas.openxmlformats.org/officeDocument/2006/relationships/slideLayout" Target="../slideLayouts/slideLayout5.xml"/><Relationship Id="rId5" Type="http://schemas.openxmlformats.org/officeDocument/2006/relationships/image" Target="../media/image48.png"/><Relationship Id="rId4" Type="http://schemas.openxmlformats.org/officeDocument/2006/relationships/image" Target="../media/image47.png"/></Relationships>
</file>

<file path=ppt/slides/_rels/slide2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openxmlformats.org/officeDocument/2006/relationships/image" Target="../media/image50.png"/></Relationships>
</file>

<file path=ppt/slides/_rels/slide2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53.png"/></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10.xml"/><Relationship Id="rId4" Type="http://schemas.openxmlformats.org/officeDocument/2006/relationships/image" Target="../media/image54.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5.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4.png"/><Relationship Id="rId3" Type="http://schemas.openxmlformats.org/officeDocument/2006/relationships/slideLayout" Target="../slideLayouts/slideLayout18.xml"/><Relationship Id="rId7" Type="http://schemas.openxmlformats.org/officeDocument/2006/relationships/image" Target="../media/image58.png"/><Relationship Id="rId12" Type="http://schemas.openxmlformats.org/officeDocument/2006/relationships/image" Target="../media/image63.png"/><Relationship Id="rId2" Type="http://schemas.microsoft.com/office/2007/relationships/media" Target="../media/media2.mp3"/><Relationship Id="rId1" Type="http://schemas.openxmlformats.org/officeDocument/2006/relationships/audio" Target="NULL" TargetMode="External"/><Relationship Id="rId6" Type="http://schemas.microsoft.com/office/2007/relationships/hdphoto" Target="../media/hdphoto1.wdp"/><Relationship Id="rId11" Type="http://schemas.openxmlformats.org/officeDocument/2006/relationships/image" Target="../media/image62.png"/><Relationship Id="rId5" Type="http://schemas.openxmlformats.org/officeDocument/2006/relationships/image" Target="../media/image57.png"/><Relationship Id="rId10" Type="http://schemas.openxmlformats.org/officeDocument/2006/relationships/image" Target="../media/image61.png"/><Relationship Id="rId4" Type="http://schemas.openxmlformats.org/officeDocument/2006/relationships/audio" Target="../media/audio1.wav"/><Relationship Id="rId9" Type="http://schemas.openxmlformats.org/officeDocument/2006/relationships/image" Target="../media/image60.png"/><Relationship Id="rId14" Type="http://schemas.openxmlformats.org/officeDocument/2006/relationships/audio" Target="NULL"/></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68.png"/><Relationship Id="rId2" Type="http://schemas.openxmlformats.org/officeDocument/2006/relationships/image" Target="../media/image57.png"/><Relationship Id="rId1" Type="http://schemas.openxmlformats.org/officeDocument/2006/relationships/slideLayout" Target="../slideLayouts/slideLayout18.xml"/><Relationship Id="rId6" Type="http://schemas.openxmlformats.org/officeDocument/2006/relationships/image" Target="../media/image67.png"/><Relationship Id="rId5" Type="http://schemas.openxmlformats.org/officeDocument/2006/relationships/image" Target="../media/image66.emf"/><Relationship Id="rId4" Type="http://schemas.openxmlformats.org/officeDocument/2006/relationships/image" Target="../media/image65.png"/></Relationships>
</file>

<file path=ppt/slides/_rels/slide31.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4.png"/><Relationship Id="rId3" Type="http://schemas.microsoft.com/office/2007/relationships/media" Target="../media/media4.mp3"/><Relationship Id="rId7" Type="http://schemas.openxmlformats.org/officeDocument/2006/relationships/image" Target="../media/image69.png"/><Relationship Id="rId12" Type="http://schemas.openxmlformats.org/officeDocument/2006/relationships/image" Target="../media/image73.pn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57.png"/><Relationship Id="rId11" Type="http://schemas.openxmlformats.org/officeDocument/2006/relationships/image" Target="../media/image72.png"/><Relationship Id="rId5" Type="http://schemas.openxmlformats.org/officeDocument/2006/relationships/slideLayout" Target="../slideLayouts/slideLayout18.xml"/><Relationship Id="rId10" Type="http://schemas.openxmlformats.org/officeDocument/2006/relationships/image" Target="../media/image71.png"/><Relationship Id="rId4" Type="http://schemas.openxmlformats.org/officeDocument/2006/relationships/audio" Target="../media/media4.mp3"/><Relationship Id="rId9" Type="http://schemas.openxmlformats.org/officeDocument/2006/relationships/image" Target="../media/image70.png"/></Relationships>
</file>

<file path=ppt/slides/_rels/slide32.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4.png"/><Relationship Id="rId3" Type="http://schemas.microsoft.com/office/2007/relationships/media" Target="../media/media4.mp3"/><Relationship Id="rId7" Type="http://schemas.openxmlformats.org/officeDocument/2006/relationships/image" Target="../media/image69.png"/><Relationship Id="rId12" Type="http://schemas.openxmlformats.org/officeDocument/2006/relationships/image" Target="../media/image73.pn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57.png"/><Relationship Id="rId11" Type="http://schemas.openxmlformats.org/officeDocument/2006/relationships/image" Target="../media/image72.png"/><Relationship Id="rId5" Type="http://schemas.openxmlformats.org/officeDocument/2006/relationships/slideLayout" Target="../slideLayouts/slideLayout18.xml"/><Relationship Id="rId10" Type="http://schemas.openxmlformats.org/officeDocument/2006/relationships/image" Target="../media/image71.png"/><Relationship Id="rId4" Type="http://schemas.openxmlformats.org/officeDocument/2006/relationships/audio" Target="../media/media4.mp3"/><Relationship Id="rId9" Type="http://schemas.openxmlformats.org/officeDocument/2006/relationships/image" Target="../media/image74.png"/></Relationships>
</file>

<file path=ppt/slides/_rels/slide33.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4.png"/><Relationship Id="rId3" Type="http://schemas.microsoft.com/office/2007/relationships/media" Target="../media/media4.mp3"/><Relationship Id="rId7" Type="http://schemas.openxmlformats.org/officeDocument/2006/relationships/image" Target="../media/image69.png"/><Relationship Id="rId12" Type="http://schemas.openxmlformats.org/officeDocument/2006/relationships/image" Target="../media/image73.pn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57.png"/><Relationship Id="rId11" Type="http://schemas.openxmlformats.org/officeDocument/2006/relationships/image" Target="../media/image72.png"/><Relationship Id="rId5" Type="http://schemas.openxmlformats.org/officeDocument/2006/relationships/slideLayout" Target="../slideLayouts/slideLayout18.xml"/><Relationship Id="rId10" Type="http://schemas.openxmlformats.org/officeDocument/2006/relationships/image" Target="../media/image71.png"/><Relationship Id="rId4" Type="http://schemas.openxmlformats.org/officeDocument/2006/relationships/audio" Target="../media/media4.mp3"/><Relationship Id="rId9" Type="http://schemas.openxmlformats.org/officeDocument/2006/relationships/image" Target="../media/image75.png"/></Relationships>
</file>

<file path=ppt/slides/_rels/slide34.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4.png"/><Relationship Id="rId3" Type="http://schemas.microsoft.com/office/2007/relationships/media" Target="../media/media4.mp3"/><Relationship Id="rId7" Type="http://schemas.openxmlformats.org/officeDocument/2006/relationships/image" Target="../media/image69.png"/><Relationship Id="rId12" Type="http://schemas.openxmlformats.org/officeDocument/2006/relationships/image" Target="../media/image73.pn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57.png"/><Relationship Id="rId11" Type="http://schemas.openxmlformats.org/officeDocument/2006/relationships/image" Target="../media/image72.png"/><Relationship Id="rId5" Type="http://schemas.openxmlformats.org/officeDocument/2006/relationships/slideLayout" Target="../slideLayouts/slideLayout18.xml"/><Relationship Id="rId10" Type="http://schemas.openxmlformats.org/officeDocument/2006/relationships/image" Target="../media/image71.png"/><Relationship Id="rId4" Type="http://schemas.openxmlformats.org/officeDocument/2006/relationships/audio" Target="../media/media4.mp3"/><Relationship Id="rId9" Type="http://schemas.openxmlformats.org/officeDocument/2006/relationships/image" Target="../media/image76.png"/></Relationships>
</file>

<file path=ppt/slides/_rels/slide35.xml.rels><?xml version="1.0" encoding="UTF-8" standalone="yes"?>
<Relationships xmlns="http://schemas.openxmlformats.org/package/2006/relationships"><Relationship Id="rId8" Type="http://schemas.openxmlformats.org/officeDocument/2006/relationships/image" Target="../media/image77.png"/><Relationship Id="rId3" Type="http://schemas.microsoft.com/office/2007/relationships/hdphoto" Target="../media/hdphoto1.wdp"/><Relationship Id="rId7" Type="http://schemas.openxmlformats.org/officeDocument/2006/relationships/image" Target="../media/image62.png"/><Relationship Id="rId2" Type="http://schemas.openxmlformats.org/officeDocument/2006/relationships/image" Target="../media/image57.png"/><Relationship Id="rId1" Type="http://schemas.openxmlformats.org/officeDocument/2006/relationships/slideLayout" Target="../slideLayouts/slideLayout18.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 Id="rId9" Type="http://schemas.openxmlformats.org/officeDocument/2006/relationships/image" Target="../media/image78.png"/></Relationships>
</file>

<file path=ppt/slides/_rels/slide36.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81.gif"/><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png"/><Relationship Id="rId7"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24.png"/></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27.png"/><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1.png"/><Relationship Id="rId7"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8.pn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12.png"/><Relationship Id="rId4" Type="http://schemas.openxmlformats.org/officeDocument/2006/relationships/image" Target="../media/image4.png"/><Relationship Id="rId9"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9ADF2235-57E8-47C2-8B10-FE078EED4E70}"/>
              </a:ext>
            </a:extLst>
          </p:cNvPr>
          <p:cNvSpPr/>
          <p:nvPr/>
        </p:nvSpPr>
        <p:spPr>
          <a:xfrm>
            <a:off x="3155922" y="1576984"/>
            <a:ext cx="5698997" cy="1200329"/>
          </a:xfrm>
          <a:prstGeom prst="rect">
            <a:avLst/>
          </a:prstGeom>
          <a:noFill/>
        </p:spPr>
        <p:txBody>
          <a:bodyPr wrap="none" lIns="91440" tIns="45720" rIns="91440" bIns="45720">
            <a:spAutoFit/>
          </a:bodyPr>
          <a:lstStyle/>
          <a:p>
            <a:pPr algn="ctr" defTabSz="914378">
              <a:defRPr/>
            </a:pPr>
            <a:r>
              <a:rPr lang="en-US" sz="7200" b="1" dirty="0">
                <a:ln w="0"/>
                <a:solidFill>
                  <a:srgbClr val="C00000"/>
                </a:solidFill>
                <a:effectLst>
                  <a:reflection blurRad="6350" stA="53000" endA="300" endPos="35500" dir="5400000" sy="-90000" algn="bl" rotWithShape="0"/>
                </a:effectLst>
                <a:latin typeface="Times New Roman" panose="02020603050405020304" pitchFamily="18" charset="0"/>
                <a:ea typeface="+mn-ea"/>
                <a:cs typeface="Times New Roman" panose="02020603050405020304" pitchFamily="18" charset="0"/>
              </a:rPr>
              <a:t>KHỞI ĐỘNG</a:t>
            </a:r>
          </a:p>
        </p:txBody>
      </p:sp>
    </p:spTree>
    <p:extLst>
      <p:ext uri="{BB962C8B-B14F-4D97-AF65-F5344CB8AC3E}">
        <p14:creationId xmlns:p14="http://schemas.microsoft.com/office/powerpoint/2010/main" val="35096690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endCondLst>
                                    <p:cond evt="onNext" delay="0">
                                      <p:tgtEl>
                                        <p:sldTgt/>
                                      </p:tgtEl>
                                    </p:cond>
                                  </p:endCondLst>
                                  <p:iterate type="lt">
                                    <p:tmPct val="10000"/>
                                  </p:iterate>
                                  <p:childTnLst>
                                    <p:animMotion origin="layout" path="M -2.91667E-6 -1.11111E-6 L -2.91667E-6 -0.07222 " pathEditMode="relative" rAng="0" ptsTypes="AA">
                                      <p:cBhvr>
                                        <p:cTn id="6" dur="250" accel="50000" decel="50000" autoRev="1" fill="hold">
                                          <p:stCondLst>
                                            <p:cond delay="0"/>
                                          </p:stCondLst>
                                        </p:cTn>
                                        <p:tgtEl>
                                          <p:spTgt spid="2"/>
                                        </p:tgtEl>
                                        <p:attrNameLst>
                                          <p:attrName>ppt_x</p:attrName>
                                          <p:attrName>ppt_y</p:attrName>
                                        </p:attrNameLst>
                                      </p:cBhvr>
                                      <p:rCtr x="0" y="-3611"/>
                                    </p:animMotion>
                                    <p:animRot by="1500000">
                                      <p:cBhvr>
                                        <p:cTn id="7" dur="125" fill="hold">
                                          <p:stCondLst>
                                            <p:cond delay="0"/>
                                          </p:stCondLst>
                                        </p:cTn>
                                        <p:tgtEl>
                                          <p:spTgt spid="2"/>
                                        </p:tgtEl>
                                        <p:attrNameLst>
                                          <p:attrName>r</p:attrName>
                                        </p:attrNameLst>
                                      </p:cBhvr>
                                    </p:animRot>
                                    <p:animRot by="-1500000">
                                      <p:cBhvr>
                                        <p:cTn id="8" dur="125" fill="hold">
                                          <p:stCondLst>
                                            <p:cond delay="125"/>
                                          </p:stCondLst>
                                        </p:cTn>
                                        <p:tgtEl>
                                          <p:spTgt spid="2"/>
                                        </p:tgtEl>
                                        <p:attrNameLst>
                                          <p:attrName>r</p:attrName>
                                        </p:attrNameLst>
                                      </p:cBhvr>
                                    </p:animRot>
                                    <p:animRot by="-1500000">
                                      <p:cBhvr>
                                        <p:cTn id="9" dur="125" fill="hold">
                                          <p:stCondLst>
                                            <p:cond delay="250"/>
                                          </p:stCondLst>
                                        </p:cTn>
                                        <p:tgtEl>
                                          <p:spTgt spid="2"/>
                                        </p:tgtEl>
                                        <p:attrNameLst>
                                          <p:attrName>r</p:attrName>
                                        </p:attrNameLst>
                                      </p:cBhvr>
                                    </p:animRot>
                                    <p:animRot by="1500000">
                                      <p:cBhvr>
                                        <p:cTn id="10" dur="125" fill="hold">
                                          <p:stCondLst>
                                            <p:cond delay="375"/>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4495800" cy="4684734"/>
          </a:xfrm>
          <a:prstGeom prst="rect">
            <a:avLst/>
          </a:prstGeom>
        </p:spPr>
      </p:pic>
      <p:sp>
        <p:nvSpPr>
          <p:cNvPr id="4" name="Rectangle 3"/>
          <p:cNvSpPr/>
          <p:nvPr/>
        </p:nvSpPr>
        <p:spPr>
          <a:xfrm>
            <a:off x="0" y="4684734"/>
            <a:ext cx="4443845" cy="461665"/>
          </a:xfrm>
          <a:prstGeom prst="rect">
            <a:avLst/>
          </a:prstGeom>
        </p:spPr>
        <p:txBody>
          <a:bodyPr wrap="none">
            <a:spAutoFit/>
          </a:bodyPr>
          <a:lstStyle/>
          <a:p>
            <a:r>
              <a:rPr lang="vi-VN" sz="2400" b="1" dirty="0">
                <a:solidFill>
                  <a:srgbClr val="0070C0"/>
                </a:solidFill>
                <a:latin typeface="+mj-lt"/>
              </a:rPr>
              <a:t>Tượng Phà Ngừm ở Viêng Chăn</a:t>
            </a:r>
            <a:endParaRPr lang="en-US" sz="2400" b="1" dirty="0">
              <a:solidFill>
                <a:srgbClr val="0070C0"/>
              </a:solidFill>
              <a:latin typeface="+mj-lt"/>
            </a:endParaRPr>
          </a:p>
        </p:txBody>
      </p:sp>
      <p:pic>
        <p:nvPicPr>
          <p:cNvPr id="5" name="Picture 4"/>
          <p:cNvPicPr>
            <a:picLocks noChangeAspect="1"/>
          </p:cNvPicPr>
          <p:nvPr/>
        </p:nvPicPr>
        <p:blipFill>
          <a:blip r:embed="rId3"/>
          <a:stretch>
            <a:fillRect/>
          </a:stretch>
        </p:blipFill>
        <p:spPr>
          <a:xfrm>
            <a:off x="4495800" y="0"/>
            <a:ext cx="4648200" cy="5120470"/>
          </a:xfrm>
          <a:prstGeom prst="rect">
            <a:avLst/>
          </a:prstGeom>
        </p:spPr>
      </p:pic>
    </p:spTree>
    <p:extLst>
      <p:ext uri="{BB962C8B-B14F-4D97-AF65-F5344CB8AC3E}">
        <p14:creationId xmlns:p14="http://schemas.microsoft.com/office/powerpoint/2010/main" val="14599180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2000"/>
                                        <p:tgtEl>
                                          <p:spTgt spid="4"/>
                                        </p:tgtEl>
                                      </p:cBhvr>
                                    </p:animEffect>
                                  </p:childTnLst>
                                </p:cTn>
                              </p:par>
                              <p:par>
                                <p:cTn id="11" presetID="6" presetClass="entr" presetSubtype="16"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ircle(in)">
                                      <p:cBhvr>
                                        <p:cTn id="13"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4495800" cy="5143500"/>
          </a:xfrm>
          <a:prstGeom prst="rect">
            <a:avLst/>
          </a:prstGeom>
        </p:spPr>
      </p:pic>
      <p:pic>
        <p:nvPicPr>
          <p:cNvPr id="3" name="Picture 2"/>
          <p:cNvPicPr>
            <a:picLocks noChangeAspect="1"/>
          </p:cNvPicPr>
          <p:nvPr/>
        </p:nvPicPr>
        <p:blipFill>
          <a:blip r:embed="rId3"/>
          <a:stretch>
            <a:fillRect/>
          </a:stretch>
        </p:blipFill>
        <p:spPr>
          <a:xfrm>
            <a:off x="4495800" y="0"/>
            <a:ext cx="4648200" cy="4572000"/>
          </a:xfrm>
          <a:prstGeom prst="rect">
            <a:avLst/>
          </a:prstGeom>
        </p:spPr>
      </p:pic>
      <p:sp>
        <p:nvSpPr>
          <p:cNvPr id="5" name="Rectangle 4"/>
          <p:cNvSpPr/>
          <p:nvPr/>
        </p:nvSpPr>
        <p:spPr>
          <a:xfrm>
            <a:off x="5461996" y="4620280"/>
            <a:ext cx="2924198" cy="523220"/>
          </a:xfrm>
          <a:prstGeom prst="rect">
            <a:avLst/>
          </a:prstGeom>
        </p:spPr>
        <p:txBody>
          <a:bodyPr wrap="none">
            <a:spAutoFit/>
          </a:bodyPr>
          <a:lstStyle/>
          <a:p>
            <a:r>
              <a:rPr lang="en-US" sz="2800" b="1" dirty="0" err="1">
                <a:solidFill>
                  <a:srgbClr val="FF0000"/>
                </a:solidFill>
                <a:latin typeface="Times New Roman" panose="02020603050405020304" pitchFamily="18" charset="0"/>
                <a:cs typeface="Times New Roman" panose="02020603050405020304" pitchFamily="18" charset="0"/>
              </a:rPr>
              <a:t>Cánh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đồng</a:t>
            </a:r>
            <a:r>
              <a:rPr lang="en-US" sz="2800" b="1" dirty="0">
                <a:solidFill>
                  <a:srgbClr val="FF0000"/>
                </a:solidFill>
                <a:latin typeface="Times New Roman" panose="02020603050405020304" pitchFamily="18" charset="0"/>
                <a:cs typeface="Times New Roman" panose="02020603050405020304" pitchFamily="18" charset="0"/>
              </a:rPr>
              <a:t> Chum</a:t>
            </a:r>
          </a:p>
        </p:txBody>
      </p:sp>
    </p:spTree>
    <p:extLst>
      <p:ext uri="{BB962C8B-B14F-4D97-AF65-F5344CB8AC3E}">
        <p14:creationId xmlns:p14="http://schemas.microsoft.com/office/powerpoint/2010/main" val="3283359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ircle(in)">
                                      <p:cBhvr>
                                        <p:cTn id="13"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25622868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39"/>
        <p:cNvGrpSpPr/>
        <p:nvPr/>
      </p:nvGrpSpPr>
      <p:grpSpPr>
        <a:xfrm>
          <a:off x="0" y="0"/>
          <a:ext cx="0" cy="0"/>
          <a:chOff x="0" y="0"/>
          <a:chExt cx="0" cy="0"/>
        </a:xfrm>
      </p:grpSpPr>
      <p:sp>
        <p:nvSpPr>
          <p:cNvPr id="6" name="Google Shape;522;p51"/>
          <p:cNvSpPr txBox="1">
            <a:spLocks/>
          </p:cNvSpPr>
          <p:nvPr/>
        </p:nvSpPr>
        <p:spPr>
          <a:xfrm>
            <a:off x="0" y="200116"/>
            <a:ext cx="8547551" cy="98985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3000"/>
              <a:buFont typeface="Aref Ruqaa"/>
              <a:buNone/>
              <a:defRPr sz="3000" b="0" i="0" u="none" strike="noStrike" cap="none">
                <a:solidFill>
                  <a:schemeClr val="dk1"/>
                </a:solidFill>
                <a:latin typeface="Aref Ruqaa"/>
                <a:ea typeface="Aref Ruqaa"/>
                <a:cs typeface="Aref Ruqaa"/>
                <a:sym typeface="Aref Ruqaa"/>
              </a:defRPr>
            </a:lvl1pPr>
            <a:lvl2pPr marR="0" lvl="1" algn="l"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5pPr>
            <a:lvl6pPr marR="0" lvl="5" algn="l"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6pPr>
            <a:lvl7pPr marR="0" lvl="6" algn="l"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7pPr>
            <a:lvl8pPr marR="0" lvl="7" algn="l"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8pPr>
            <a:lvl9pPr marR="0" lvl="8" algn="l"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9pPr>
          </a:lstStyle>
          <a:p>
            <a:pPr algn="ctr"/>
            <a:r>
              <a:rPr lang="en-US" sz="3200" b="1" dirty="0"/>
              <a:t>1. </a:t>
            </a:r>
            <a:r>
              <a:rPr lang="vi-VN" sz="3200" b="1" dirty="0"/>
              <a:t>Quá trình hình thành và phát triển của Vương quốc</a:t>
            </a:r>
          </a:p>
        </p:txBody>
      </p:sp>
      <p:sp>
        <p:nvSpPr>
          <p:cNvPr id="4" name="TextBox 3"/>
          <p:cNvSpPr txBox="1"/>
          <p:nvPr/>
        </p:nvSpPr>
        <p:spPr>
          <a:xfrm>
            <a:off x="224425" y="1133394"/>
            <a:ext cx="8542750" cy="2246769"/>
          </a:xfrm>
          <a:prstGeom prst="rect">
            <a:avLst/>
          </a:prstGeom>
          <a:no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xưa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chủ</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Thơng</a:t>
            </a:r>
            <a:r>
              <a:rPr lang="en-US" sz="2800">
                <a:latin typeface="Times New Roman" panose="02020603050405020304" pitchFamily="18" charset="0"/>
                <a:cs typeface="Times New Roman" panose="02020603050405020304" pitchFamily="18" charset="0"/>
              </a:rPr>
              <a:t>. </a:t>
            </a:r>
            <a:r>
              <a:rPr lang="en-US" sz="2800" smtClean="0">
                <a:latin typeface="Times New Roman" panose="02020603050405020304" pitchFamily="18" charset="0"/>
                <a:cs typeface="Times New Roman" panose="02020603050405020304" pitchFamily="18" charset="0"/>
              </a:rPr>
              <a:t>Đến TK XIII, một nhóm người nói tiếng Thái di cư đến đất Lào gọi là người Lào Lùm. Họ sinh sống hòa hợp với người Lào Thơng,  hợp chung là người Lào. </a:t>
            </a:r>
            <a:r>
              <a:rPr lang="en-US" sz="2800" smtClean="0">
                <a:latin typeface="Times New Roman" panose="02020603050405020304" pitchFamily="18" charset="0"/>
                <a:cs typeface="Times New Roman" panose="02020603050405020304" pitchFamily="18" charset="0"/>
              </a:rPr>
              <a:t>Tổ </a:t>
            </a:r>
            <a:r>
              <a:rPr lang="en-US" sz="2800" dirty="0" err="1">
                <a:latin typeface="Times New Roman" panose="02020603050405020304" pitchFamily="18" charset="0"/>
                <a:cs typeface="Times New Roman" panose="02020603050405020304" pitchFamily="18" charset="0"/>
              </a:rPr>
              <a:t>chức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xã</a:t>
            </a:r>
            <a:r>
              <a:rPr lang="en-US" sz="2800" dirty="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hội</a:t>
            </a:r>
            <a:r>
              <a:rPr lang="en-US" sz="2800">
                <a:latin typeface="Times New Roman" panose="02020603050405020304" pitchFamily="18" charset="0"/>
                <a:cs typeface="Times New Roman" panose="02020603050405020304" pitchFamily="18" charset="0"/>
              </a:rPr>
              <a:t> </a:t>
            </a:r>
            <a:r>
              <a:rPr lang="en-US" sz="2800" smtClean="0">
                <a:latin typeface="Times New Roman" panose="02020603050405020304" pitchFamily="18" charset="0"/>
                <a:cs typeface="Times New Roman" panose="02020603050405020304" pitchFamily="18" charset="0"/>
              </a:rPr>
              <a:t>sơ khai của người Lào là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cổ</a:t>
            </a:r>
            <a:r>
              <a:rPr lang="en-US" sz="2800" dirty="0">
                <a:latin typeface="Times New Roman" panose="02020603050405020304" pitchFamily="18" charset="0"/>
                <a:cs typeface="Times New Roman" panose="02020603050405020304" pitchFamily="18" charset="0"/>
              </a:rPr>
              <a:t>.</a:t>
            </a:r>
          </a:p>
        </p:txBody>
      </p:sp>
      <p:sp>
        <p:nvSpPr>
          <p:cNvPr id="8" name="TextBox 7"/>
          <p:cNvSpPr txBox="1"/>
          <p:nvPr/>
        </p:nvSpPr>
        <p:spPr>
          <a:xfrm>
            <a:off x="224425" y="3236282"/>
            <a:ext cx="8542750" cy="1815882"/>
          </a:xfrm>
          <a:prstGeom prst="rect">
            <a:avLst/>
          </a:prstGeom>
          <a:no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Năm</a:t>
            </a:r>
            <a:r>
              <a:rPr lang="en-US" sz="2800" dirty="0">
                <a:latin typeface="Times New Roman" panose="02020603050405020304" pitchFamily="18" charset="0"/>
                <a:cs typeface="Times New Roman" panose="02020603050405020304" pitchFamily="18" charset="0"/>
              </a:rPr>
              <a:t> 1353</a:t>
            </a:r>
            <a:r>
              <a:rPr lang="en-US" sz="2800">
                <a:latin typeface="Times New Roman" panose="02020603050405020304" pitchFamily="18" charset="0"/>
                <a:cs typeface="Times New Roman" panose="02020603050405020304" pitchFamily="18" charset="0"/>
              </a:rPr>
              <a:t>, </a:t>
            </a:r>
            <a:r>
              <a:rPr lang="en-US" sz="2800" smtClean="0">
                <a:latin typeface="Times New Roman" panose="02020603050405020304" pitchFamily="18" charset="0"/>
                <a:cs typeface="Times New Roman" panose="02020603050405020304" pitchFamily="18" charset="0"/>
              </a:rPr>
              <a:t>một tộc trưởng người Lào là Pha </a:t>
            </a:r>
            <a:r>
              <a:rPr lang="en-US" sz="2800" dirty="0" err="1">
                <a:latin typeface="Times New Roman" panose="02020603050405020304" pitchFamily="18" charset="0"/>
                <a:cs typeface="Times New Roman" panose="02020603050405020304" pitchFamily="18" charset="0"/>
              </a:rPr>
              <a:t>Ngừm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vua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đặt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Lan </a:t>
            </a:r>
            <a:r>
              <a:rPr lang="en-US" sz="2800" err="1">
                <a:latin typeface="Times New Roman" panose="02020603050405020304" pitchFamily="18" charset="0"/>
                <a:cs typeface="Times New Roman" panose="02020603050405020304" pitchFamily="18" charset="0"/>
              </a:rPr>
              <a:t>Xang</a:t>
            </a:r>
            <a:r>
              <a:rPr lang="en-US" sz="2800" smtClean="0">
                <a:latin typeface="Times New Roman" panose="02020603050405020304" pitchFamily="18" charset="0"/>
                <a:cs typeface="Times New Roman" panose="02020603050405020304" pitchFamily="18" charset="0"/>
              </a:rPr>
              <a:t>. Từ đó, Vương quốc Lào từng bước phát triển và đạt tới sự thịnh vượng trong các TK XV-XVIII.</a:t>
            </a:r>
            <a:endParaRPr lang="en-US" sz="2800"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74"/>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6157674" y="696201"/>
            <a:ext cx="1493649" cy="1341236"/>
          </a:xfrm>
          <a:prstGeom prst="rect">
            <a:avLst/>
          </a:prstGeom>
        </p:spPr>
      </p:pic>
      <p:grpSp>
        <p:nvGrpSpPr>
          <p:cNvPr id="9" name="Group 8"/>
          <p:cNvGrpSpPr/>
          <p:nvPr/>
        </p:nvGrpSpPr>
        <p:grpSpPr>
          <a:xfrm>
            <a:off x="199658" y="388307"/>
            <a:ext cx="5072476" cy="4847965"/>
            <a:chOff x="199658" y="388307"/>
            <a:chExt cx="5072476" cy="4847965"/>
          </a:xfrm>
        </p:grpSpPr>
        <p:pic>
          <p:nvPicPr>
            <p:cNvPr id="577" name="Google Shape;577;p55"/>
            <p:cNvPicPr preferRelativeResize="0"/>
            <p:nvPr/>
          </p:nvPicPr>
          <p:blipFill>
            <a:blip r:embed="rId4">
              <a:alphaModFix/>
            </a:blip>
            <a:stretch>
              <a:fillRect/>
            </a:stretch>
          </p:blipFill>
          <p:spPr>
            <a:xfrm>
              <a:off x="199658" y="388307"/>
              <a:ext cx="4296142" cy="4396185"/>
            </a:xfrm>
            <a:prstGeom prst="rect">
              <a:avLst/>
            </a:prstGeom>
            <a:noFill/>
            <a:ln>
              <a:noFill/>
            </a:ln>
          </p:spPr>
        </p:pic>
        <p:pic>
          <p:nvPicPr>
            <p:cNvPr id="6" name="Picture 5"/>
            <p:cNvPicPr>
              <a:picLocks noChangeAspect="1"/>
            </p:cNvPicPr>
            <p:nvPr/>
          </p:nvPicPr>
          <p:blipFill>
            <a:blip r:embed="rId5"/>
            <a:stretch>
              <a:fillRect/>
            </a:stretch>
          </p:blipFill>
          <p:spPr>
            <a:xfrm flipH="1">
              <a:off x="262666" y="1791222"/>
              <a:ext cx="5009468" cy="3445050"/>
            </a:xfrm>
            <a:prstGeom prst="rect">
              <a:avLst/>
            </a:prstGeom>
          </p:spPr>
        </p:pic>
      </p:grpSp>
      <p:sp>
        <p:nvSpPr>
          <p:cNvPr id="11" name="Rectangle 10"/>
          <p:cNvSpPr/>
          <p:nvPr/>
        </p:nvSpPr>
        <p:spPr>
          <a:xfrm>
            <a:off x="5134724" y="2233547"/>
            <a:ext cx="3539548" cy="1077218"/>
          </a:xfrm>
          <a:prstGeom prst="rect">
            <a:avLst/>
          </a:prstGeom>
        </p:spPr>
        <p:txBody>
          <a:bodyPr wrap="square">
            <a:spAutoFit/>
          </a:bodyPr>
          <a:lstStyle/>
          <a:p>
            <a:pPr lvl="0" algn="ctr">
              <a:buClr>
                <a:srgbClr val="C24445"/>
              </a:buClr>
              <a:buSzPts val="2000"/>
            </a:pPr>
            <a:r>
              <a:rPr lang="vi-VN" sz="3200" b="1" dirty="0">
                <a:solidFill>
                  <a:srgbClr val="C24445"/>
                </a:solidFill>
                <a:latin typeface="Aref Ruqaa"/>
                <a:cs typeface="Aref Ruqaa"/>
                <a:sym typeface="Aref Ruqaa"/>
              </a:rPr>
              <a:t>Vương quốc Lào thời Lan</a:t>
            </a:r>
            <a:r>
              <a:rPr lang="en-US" sz="3200" b="1" dirty="0">
                <a:solidFill>
                  <a:srgbClr val="C24445"/>
                </a:solidFill>
                <a:latin typeface="Aref Ruqaa"/>
                <a:cs typeface="Aref Ruqaa"/>
                <a:sym typeface="Aref Ruqaa"/>
              </a:rPr>
              <a:t> </a:t>
            </a:r>
            <a:r>
              <a:rPr lang="vi-VN" sz="3200" b="1" dirty="0">
                <a:solidFill>
                  <a:srgbClr val="C24445"/>
                </a:solidFill>
                <a:latin typeface="Aref Ruqaa"/>
                <a:cs typeface="Aref Ruqaa"/>
                <a:sym typeface="Aref Ruqaa"/>
              </a:rPr>
              <a:t>Xang</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style.rotation</p:attrName>
                                        </p:attrNameLst>
                                      </p:cBhvr>
                                      <p:tavLst>
                                        <p:tav tm="0">
                                          <p:val>
                                            <p:fltVal val="90"/>
                                          </p:val>
                                        </p:tav>
                                        <p:tav tm="100000">
                                          <p:val>
                                            <p:fltVal val="0"/>
                                          </p:val>
                                        </p:tav>
                                      </p:tavLst>
                                    </p:anim>
                                    <p:animEffect transition="in" filter="fade">
                                      <p:cBhvr>
                                        <p:cTn id="10"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64962" y="168550"/>
            <a:ext cx="4874874" cy="1446550"/>
          </a:xfrm>
          <a:prstGeom prst="rect">
            <a:avLst/>
          </a:prstGeom>
          <a:noFill/>
        </p:spPr>
        <p:txBody>
          <a:bodyPr wrap="square" lIns="91440" tIns="45720" rIns="91440" bIns="45720">
            <a:spAutoFit/>
          </a:bodyPr>
          <a:lstStyle/>
          <a:p>
            <a:pPr algn="ctr"/>
            <a:r>
              <a:rPr lang="en-US" sz="4400" b="1" cap="none" spc="0" dirty="0" err="1">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Thảo</a:t>
            </a:r>
            <a:r>
              <a:rPr lang="en-US" sz="4400" b="1" cap="none" spc="0" dirty="0">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400" b="1" cap="none" spc="0" dirty="0" err="1">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luận</a:t>
            </a:r>
            <a:r>
              <a:rPr lang="en-US" sz="4400" b="1" cap="none" spc="0" dirty="0">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400" b="1" cap="none" spc="0" dirty="0" err="1">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nhóm</a:t>
            </a:r>
            <a:r>
              <a:rPr lang="en-US" sz="4400" b="1" cap="none" spc="0" dirty="0">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400" b="1" cap="none" spc="0" dirty="0" err="1">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theo</a:t>
            </a:r>
            <a:r>
              <a:rPr lang="en-US" sz="4400" b="1" cap="none" spc="0" dirty="0">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400" b="1" cap="none" spc="0" dirty="0" err="1">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các</a:t>
            </a:r>
            <a:r>
              <a:rPr lang="en-US" sz="4400" b="1" cap="none" spc="0" dirty="0">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400" b="1" cap="none" spc="0" dirty="0" err="1">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tổ</a:t>
            </a:r>
            <a:endParaRPr lang="en-US" sz="4400" b="1" cap="none" spc="0" dirty="0">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
        <p:nvSpPr>
          <p:cNvPr id="4" name="Rounded Rectangle 3"/>
          <p:cNvSpPr/>
          <p:nvPr/>
        </p:nvSpPr>
        <p:spPr>
          <a:xfrm>
            <a:off x="1633522" y="1979112"/>
            <a:ext cx="6137754" cy="17035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bg1"/>
                </a:solidFill>
                <a:latin typeface="Times New Roman" panose="02020603050405020304" pitchFamily="18" charset="0"/>
                <a:cs typeface="Times New Roman" panose="02020603050405020304" pitchFamily="18" charset="0"/>
              </a:rPr>
              <a:t>Trình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bày</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sự</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phát</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triển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và</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thịnh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vượng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về</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tổ</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chức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nhà</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nước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kinh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tế-xã</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hội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ngoại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giao</a:t>
            </a:r>
            <a:r>
              <a:rPr lang="en-US" sz="2800" dirty="0">
                <a:solidFill>
                  <a:schemeClr val="bg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6480317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88"/>
        <p:cNvGrpSpPr/>
        <p:nvPr/>
      </p:nvGrpSpPr>
      <p:grpSpPr>
        <a:xfrm>
          <a:off x="0" y="0"/>
          <a:ext cx="0" cy="0"/>
          <a:chOff x="0" y="0"/>
          <a:chExt cx="0" cy="0"/>
        </a:xfrm>
      </p:grpSpPr>
      <p:sp>
        <p:nvSpPr>
          <p:cNvPr id="5" name="Rectangle 4"/>
          <p:cNvSpPr/>
          <p:nvPr/>
        </p:nvSpPr>
        <p:spPr>
          <a:xfrm>
            <a:off x="3478818" y="174998"/>
            <a:ext cx="5277407" cy="830997"/>
          </a:xfrm>
          <a:prstGeom prst="rect">
            <a:avLst/>
          </a:prstGeom>
        </p:spPr>
        <p:txBody>
          <a:bodyPr wrap="none">
            <a:spAutoFit/>
          </a:bodyPr>
          <a:lstStyle/>
          <a:p>
            <a:r>
              <a:rPr lang="en" sz="4800" b="1" dirty="0">
                <a:solidFill>
                  <a:srgbClr val="C24445"/>
                </a:solidFill>
                <a:latin typeface="Aref Ruqaa"/>
                <a:cs typeface="Aref Ruqaa"/>
                <a:sym typeface="Aref Ruqaa"/>
              </a:rPr>
              <a:t>Tổ chức nhà nước</a:t>
            </a:r>
            <a:endParaRPr lang="en-US" sz="4800" dirty="0"/>
          </a:p>
        </p:txBody>
      </p:sp>
      <p:pic>
        <p:nvPicPr>
          <p:cNvPr id="9" name="Picture 8"/>
          <p:cNvPicPr>
            <a:picLocks noChangeAspect="1"/>
          </p:cNvPicPr>
          <p:nvPr/>
        </p:nvPicPr>
        <p:blipFill>
          <a:blip r:embed="rId3"/>
          <a:stretch>
            <a:fillRect/>
          </a:stretch>
        </p:blipFill>
        <p:spPr>
          <a:xfrm>
            <a:off x="0" y="174998"/>
            <a:ext cx="3707704" cy="4877427"/>
          </a:xfrm>
          <a:prstGeom prst="rect">
            <a:avLst/>
          </a:prstGeom>
        </p:spPr>
      </p:pic>
      <p:grpSp>
        <p:nvGrpSpPr>
          <p:cNvPr id="10" name="Group 9"/>
          <p:cNvGrpSpPr/>
          <p:nvPr/>
        </p:nvGrpSpPr>
        <p:grpSpPr>
          <a:xfrm>
            <a:off x="3269293" y="1102290"/>
            <a:ext cx="5486931" cy="3707705"/>
            <a:chOff x="3269293" y="1102290"/>
            <a:chExt cx="5486931" cy="3707705"/>
          </a:xfrm>
        </p:grpSpPr>
        <p:sp>
          <p:nvSpPr>
            <p:cNvPr id="6" name="Rounded Rectangle 5"/>
            <p:cNvSpPr/>
            <p:nvPr/>
          </p:nvSpPr>
          <p:spPr>
            <a:xfrm>
              <a:off x="3269293" y="1102290"/>
              <a:ext cx="5486931" cy="3707705"/>
            </a:xfrm>
            <a:prstGeom prst="roundRect">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3539170" y="1186427"/>
              <a:ext cx="5156702" cy="3539430"/>
            </a:xfrm>
            <a:prstGeom prst="rect">
              <a:avLst/>
            </a:prstGeom>
          </p:spPr>
          <p:txBody>
            <a:bodyPr wrap="square">
              <a:spAutoFit/>
            </a:bodyPr>
            <a:lstStyle/>
            <a:p>
              <a:pPr marL="285750" indent="-285750">
                <a:buFont typeface="Wingdings" panose="05000000000000000000" pitchFamily="2" charset="2"/>
                <a:buChar char="ü"/>
              </a:pPr>
              <a:r>
                <a:rPr lang="vi-VN" sz="2800" dirty="0">
                  <a:latin typeface="Times New Roman" panose="02020603050405020304" pitchFamily="18" charset="0"/>
                  <a:cs typeface="Times New Roman" panose="02020603050405020304" pitchFamily="18" charset="0"/>
                </a:rPr>
                <a:t>Vương quốc được chia thành 7 mường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tỉnh</a:t>
              </a:r>
              <a:r>
                <a:rPr lang="en-US" sz="2800" dirty="0">
                  <a:latin typeface="Times New Roman" panose="02020603050405020304" pitchFamily="18" charset="0"/>
                  <a:cs typeface="Times New Roman" panose="02020603050405020304" pitchFamily="18" charset="0"/>
                </a:rPr>
                <a:t>).</a:t>
              </a:r>
            </a:p>
            <a:p>
              <a:pPr marL="285750" indent="-285750">
                <a:buFont typeface="Wingdings" panose="05000000000000000000" pitchFamily="2" charset="2"/>
                <a:buChar char="ü"/>
              </a:pPr>
              <a:r>
                <a:rPr lang="vi-VN" sz="2800" dirty="0">
                  <a:latin typeface="Times New Roman" panose="02020603050405020304" pitchFamily="18" charset="0"/>
                  <a:cs typeface="Times New Roman" panose="02020603050405020304" pitchFamily="18" charset="0"/>
                </a:rPr>
                <a:t>Đứng đầu nhà nước là vua dưới vua có một phó tướng và 7 quan đại thần kiêm tổng đốc tỉnh</a:t>
              </a:r>
              <a:r>
                <a:rPr lang="en-US" sz="2800" dirty="0">
                  <a:latin typeface="Times New Roman" panose="02020603050405020304" pitchFamily="18" charset="0"/>
                  <a:cs typeface="Times New Roman" panose="02020603050405020304" pitchFamily="18" charset="0"/>
                </a:rPr>
                <a:t>.</a:t>
              </a:r>
            </a:p>
            <a:p>
              <a:pPr marL="285750" indent="-285750">
                <a:buFont typeface="Wingdings" panose="05000000000000000000" pitchFamily="2" charset="2"/>
                <a:buChar char="ü"/>
              </a:pPr>
              <a:r>
                <a:rPr lang="vi-VN" sz="2800" dirty="0">
                  <a:latin typeface="Times New Roman" panose="02020603050405020304" pitchFamily="18" charset="0"/>
                  <a:cs typeface="Times New Roman" panose="02020603050405020304" pitchFamily="18" charset="0"/>
                </a:rPr>
                <a:t>Quân đội bao gồm quân thường trực của nhà vua và quân địa phương.</a:t>
              </a:r>
              <a:endParaRPr lang="en-US" sz="2800" dirty="0">
                <a:latin typeface="Times New Roman" panose="02020603050405020304" pitchFamily="18" charset="0"/>
                <a:cs typeface="Times New Roman" panose="02020603050405020304" pitchFamily="18" charset="0"/>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64"/>
        <p:cNvGrpSpPr/>
        <p:nvPr/>
      </p:nvGrpSpPr>
      <p:grpSpPr>
        <a:xfrm>
          <a:off x="0" y="0"/>
          <a:ext cx="0" cy="0"/>
          <a:chOff x="0" y="0"/>
          <a:chExt cx="0" cy="0"/>
        </a:xfrm>
      </p:grpSpPr>
      <p:pic>
        <p:nvPicPr>
          <p:cNvPr id="570" name="Google Shape;570;p54"/>
          <p:cNvPicPr preferRelativeResize="0"/>
          <p:nvPr/>
        </p:nvPicPr>
        <p:blipFill>
          <a:blip r:embed="rId3">
            <a:alphaModFix/>
          </a:blip>
          <a:stretch>
            <a:fillRect/>
          </a:stretch>
        </p:blipFill>
        <p:spPr>
          <a:xfrm>
            <a:off x="7033163" y="3804185"/>
            <a:ext cx="2110837" cy="1339315"/>
          </a:xfrm>
          <a:prstGeom prst="rect">
            <a:avLst/>
          </a:prstGeom>
          <a:noFill/>
          <a:ln>
            <a:noFill/>
          </a:ln>
        </p:spPr>
      </p:pic>
      <p:sp>
        <p:nvSpPr>
          <p:cNvPr id="5" name="Rectangle 4"/>
          <p:cNvSpPr/>
          <p:nvPr/>
        </p:nvSpPr>
        <p:spPr>
          <a:xfrm>
            <a:off x="724982" y="955891"/>
            <a:ext cx="4716049" cy="3970318"/>
          </a:xfrm>
          <a:prstGeom prst="rect">
            <a:avLst/>
          </a:prstGeom>
        </p:spPr>
        <p:txBody>
          <a:bodyPr wrap="square">
            <a:spAutoFit/>
          </a:bodyPr>
          <a:lstStyle/>
          <a:p>
            <a:pPr marL="285750" indent="-285750" algn="just">
              <a:buFont typeface="Wingdings" panose="05000000000000000000" pitchFamily="2" charset="2"/>
              <a:buChar char="v"/>
            </a:pPr>
            <a:r>
              <a:rPr lang="vi-VN" sz="2800" dirty="0">
                <a:latin typeface="+mj-lt"/>
              </a:rPr>
              <a:t>Sản xuất nông nghiệp thủ công nghiệp và chăn nuôi gia súc khá phát triển</a:t>
            </a:r>
            <a:r>
              <a:rPr lang="en-US" sz="2800" dirty="0">
                <a:latin typeface="+mj-lt"/>
              </a:rPr>
              <a:t>.</a:t>
            </a:r>
          </a:p>
          <a:p>
            <a:pPr marL="285750" indent="-285750" algn="just">
              <a:buFont typeface="Wingdings" panose="05000000000000000000" pitchFamily="2" charset="2"/>
              <a:buChar char="v"/>
            </a:pPr>
            <a:r>
              <a:rPr lang="vi-VN" sz="2800" dirty="0">
                <a:latin typeface="+mj-lt"/>
              </a:rPr>
              <a:t>Việc khai thác các sản vật quý được chú trọng</a:t>
            </a:r>
            <a:r>
              <a:rPr lang="en-US" sz="2800" dirty="0">
                <a:latin typeface="+mj-lt"/>
              </a:rPr>
              <a:t>.</a:t>
            </a:r>
          </a:p>
          <a:p>
            <a:pPr marL="285750" indent="-285750" algn="just">
              <a:buFont typeface="Wingdings" panose="05000000000000000000" pitchFamily="2" charset="2"/>
              <a:buChar char="v"/>
            </a:pPr>
            <a:r>
              <a:rPr lang="vi-VN" sz="2800" dirty="0">
                <a:latin typeface="+mj-lt"/>
              </a:rPr>
              <a:t> </a:t>
            </a:r>
            <a:r>
              <a:rPr lang="en-US" sz="2800" dirty="0">
                <a:latin typeface="+mj-lt"/>
              </a:rPr>
              <a:t>T</a:t>
            </a:r>
            <a:r>
              <a:rPr lang="vi-VN" sz="2800" dirty="0">
                <a:latin typeface="+mj-lt"/>
              </a:rPr>
              <a:t>rao đổi buôn bán vượt ra ngoài biên giới</a:t>
            </a:r>
            <a:r>
              <a:rPr lang="en-US" sz="2800" dirty="0">
                <a:latin typeface="+mj-lt"/>
              </a:rPr>
              <a:t>.</a:t>
            </a:r>
          </a:p>
          <a:p>
            <a:pPr marL="285750" indent="-285750" algn="just">
              <a:buFont typeface="Wingdings" panose="05000000000000000000" pitchFamily="2" charset="2"/>
              <a:buChar char="v"/>
            </a:pPr>
            <a:r>
              <a:rPr lang="vi-VN" sz="2800" dirty="0">
                <a:latin typeface="+mj-lt"/>
              </a:rPr>
              <a:t> </a:t>
            </a:r>
            <a:r>
              <a:rPr lang="en-US" sz="2800" dirty="0">
                <a:latin typeface="+mj-lt"/>
              </a:rPr>
              <a:t>C</a:t>
            </a:r>
            <a:r>
              <a:rPr lang="vi-VN" sz="2800" dirty="0">
                <a:latin typeface="+mj-lt"/>
              </a:rPr>
              <a:t>uộc sống của cư dân thanh bình sung túc</a:t>
            </a:r>
            <a:r>
              <a:rPr lang="en-US" sz="2800" dirty="0">
                <a:latin typeface="+mj-lt"/>
              </a:rPr>
              <a:t>.</a:t>
            </a:r>
          </a:p>
        </p:txBody>
      </p:sp>
      <p:sp>
        <p:nvSpPr>
          <p:cNvPr id="12" name="Rectangle 11"/>
          <p:cNvSpPr/>
          <p:nvPr/>
        </p:nvSpPr>
        <p:spPr>
          <a:xfrm>
            <a:off x="1214106" y="186450"/>
            <a:ext cx="3967753" cy="769441"/>
          </a:xfrm>
          <a:prstGeom prst="rect">
            <a:avLst/>
          </a:prstGeom>
        </p:spPr>
        <p:txBody>
          <a:bodyPr wrap="none">
            <a:spAutoFit/>
          </a:bodyPr>
          <a:lstStyle/>
          <a:p>
            <a:r>
              <a:rPr lang="en" sz="4400" b="1" dirty="0">
                <a:solidFill>
                  <a:srgbClr val="C24445"/>
                </a:solidFill>
                <a:latin typeface="Aref Ruqaa"/>
                <a:cs typeface="Aref Ruqaa"/>
                <a:sym typeface="Aref Ruqaa"/>
              </a:rPr>
              <a:t>Kinh tế- xã hội</a:t>
            </a:r>
            <a:endParaRPr lang="en-US" sz="4400" dirty="0"/>
          </a:p>
        </p:txBody>
      </p:sp>
      <p:pic>
        <p:nvPicPr>
          <p:cNvPr id="6" name="Picture 5"/>
          <p:cNvPicPr>
            <a:picLocks noChangeAspect="1"/>
          </p:cNvPicPr>
          <p:nvPr/>
        </p:nvPicPr>
        <p:blipFill rotWithShape="1">
          <a:blip r:embed="rId4"/>
          <a:srcRect l="13076" r="12757"/>
          <a:stretch/>
        </p:blipFill>
        <p:spPr>
          <a:xfrm>
            <a:off x="5441031" y="0"/>
            <a:ext cx="3702969" cy="492620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29"/>
        <p:cNvGrpSpPr/>
        <p:nvPr/>
      </p:nvGrpSpPr>
      <p:grpSpPr>
        <a:xfrm>
          <a:off x="0" y="0"/>
          <a:ext cx="0" cy="0"/>
          <a:chOff x="0" y="0"/>
          <a:chExt cx="0" cy="0"/>
        </a:xfrm>
      </p:grpSpPr>
      <p:grpSp>
        <p:nvGrpSpPr>
          <p:cNvPr id="4" name="Group 3"/>
          <p:cNvGrpSpPr/>
          <p:nvPr/>
        </p:nvGrpSpPr>
        <p:grpSpPr>
          <a:xfrm>
            <a:off x="2660675" y="1444861"/>
            <a:ext cx="3822625" cy="484600"/>
            <a:chOff x="2660688" y="779563"/>
            <a:chExt cx="3822625" cy="484600"/>
          </a:xfrm>
        </p:grpSpPr>
        <p:pic>
          <p:nvPicPr>
            <p:cNvPr id="631" name="Google Shape;631;p59"/>
            <p:cNvPicPr preferRelativeResize="0"/>
            <p:nvPr/>
          </p:nvPicPr>
          <p:blipFill>
            <a:blip r:embed="rId3">
              <a:alphaModFix/>
            </a:blip>
            <a:stretch>
              <a:fillRect/>
            </a:stretch>
          </p:blipFill>
          <p:spPr>
            <a:xfrm>
              <a:off x="4443913" y="779563"/>
              <a:ext cx="2039400" cy="484600"/>
            </a:xfrm>
            <a:prstGeom prst="rect">
              <a:avLst/>
            </a:prstGeom>
            <a:noFill/>
            <a:ln>
              <a:noFill/>
            </a:ln>
          </p:spPr>
        </p:pic>
        <p:pic>
          <p:nvPicPr>
            <p:cNvPr id="632" name="Google Shape;632;p59"/>
            <p:cNvPicPr preferRelativeResize="0"/>
            <p:nvPr/>
          </p:nvPicPr>
          <p:blipFill>
            <a:blip r:embed="rId3">
              <a:alphaModFix/>
            </a:blip>
            <a:stretch>
              <a:fillRect/>
            </a:stretch>
          </p:blipFill>
          <p:spPr>
            <a:xfrm flipH="1">
              <a:off x="2660688" y="779563"/>
              <a:ext cx="2039400" cy="484600"/>
            </a:xfrm>
            <a:prstGeom prst="rect">
              <a:avLst/>
            </a:prstGeom>
            <a:noFill/>
            <a:ln>
              <a:noFill/>
            </a:ln>
          </p:spPr>
        </p:pic>
      </p:grpSp>
      <p:grpSp>
        <p:nvGrpSpPr>
          <p:cNvPr id="5" name="Group 4"/>
          <p:cNvGrpSpPr/>
          <p:nvPr/>
        </p:nvGrpSpPr>
        <p:grpSpPr>
          <a:xfrm>
            <a:off x="2660675" y="4032313"/>
            <a:ext cx="3822625" cy="484600"/>
            <a:chOff x="2660675" y="4032313"/>
            <a:chExt cx="3822625" cy="484600"/>
          </a:xfrm>
        </p:grpSpPr>
        <p:pic>
          <p:nvPicPr>
            <p:cNvPr id="633" name="Google Shape;633;p59"/>
            <p:cNvPicPr preferRelativeResize="0"/>
            <p:nvPr/>
          </p:nvPicPr>
          <p:blipFill>
            <a:blip r:embed="rId3">
              <a:alphaModFix/>
            </a:blip>
            <a:stretch>
              <a:fillRect/>
            </a:stretch>
          </p:blipFill>
          <p:spPr>
            <a:xfrm rot="10800000" flipH="1">
              <a:off x="4443900" y="4032313"/>
              <a:ext cx="2039400" cy="484600"/>
            </a:xfrm>
            <a:prstGeom prst="rect">
              <a:avLst/>
            </a:prstGeom>
            <a:noFill/>
            <a:ln>
              <a:noFill/>
            </a:ln>
          </p:spPr>
        </p:pic>
        <p:pic>
          <p:nvPicPr>
            <p:cNvPr id="634" name="Google Shape;634;p59"/>
            <p:cNvPicPr preferRelativeResize="0"/>
            <p:nvPr/>
          </p:nvPicPr>
          <p:blipFill>
            <a:blip r:embed="rId3">
              <a:alphaModFix/>
            </a:blip>
            <a:stretch>
              <a:fillRect/>
            </a:stretch>
          </p:blipFill>
          <p:spPr>
            <a:xfrm rot="10800000">
              <a:off x="2660675" y="4032313"/>
              <a:ext cx="2039400" cy="484600"/>
            </a:xfrm>
            <a:prstGeom prst="rect">
              <a:avLst/>
            </a:prstGeom>
            <a:noFill/>
            <a:ln>
              <a:noFill/>
            </a:ln>
          </p:spPr>
        </p:pic>
      </p:grpSp>
      <p:sp>
        <p:nvSpPr>
          <p:cNvPr id="3" name="Rectangle 2"/>
          <p:cNvSpPr/>
          <p:nvPr/>
        </p:nvSpPr>
        <p:spPr>
          <a:xfrm>
            <a:off x="1722011" y="2072946"/>
            <a:ext cx="5956127" cy="1815882"/>
          </a:xfrm>
          <a:prstGeom prst="rect">
            <a:avLst/>
          </a:prstGeom>
        </p:spPr>
        <p:txBody>
          <a:bodyPr wrap="square">
            <a:spAutoFit/>
          </a:bodyPr>
          <a:lstStyle/>
          <a:p>
            <a:pPr algn="ctr"/>
            <a:r>
              <a:rPr lang="vi-VN" sz="2800" dirty="0">
                <a:latin typeface="+mj-lt"/>
              </a:rPr>
              <a:t>Giữ quan hệ hòa hiếu với các quốc gia láng giềng (Đại Việt, Cam-pu-chia) nhưng luôn kiên quyết chống quân xâm lược (Miến Điện) để bảo vệ độc lập.</a:t>
            </a:r>
            <a:endParaRPr lang="en-US" sz="2800" dirty="0">
              <a:latin typeface="+mj-lt"/>
            </a:endParaRPr>
          </a:p>
        </p:txBody>
      </p:sp>
      <p:sp>
        <p:nvSpPr>
          <p:cNvPr id="11" name="Rectangle 10"/>
          <p:cNvSpPr/>
          <p:nvPr/>
        </p:nvSpPr>
        <p:spPr>
          <a:xfrm>
            <a:off x="3026916" y="531935"/>
            <a:ext cx="3013967" cy="769441"/>
          </a:xfrm>
          <a:prstGeom prst="rect">
            <a:avLst/>
          </a:prstGeom>
        </p:spPr>
        <p:txBody>
          <a:bodyPr wrap="none">
            <a:spAutoFit/>
          </a:bodyPr>
          <a:lstStyle/>
          <a:p>
            <a:r>
              <a:rPr lang="en" sz="4400" b="1" dirty="0">
                <a:solidFill>
                  <a:srgbClr val="C24445"/>
                </a:solidFill>
                <a:latin typeface="Aref Ruqaa"/>
                <a:cs typeface="Aref Ruqaa"/>
                <a:sym typeface="Aref Ruqaa"/>
              </a:rPr>
              <a:t>Ngoại giao</a:t>
            </a:r>
            <a:endParaRPr lang="en-US" sz="4400" dirty="0"/>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39"/>
        <p:cNvGrpSpPr/>
        <p:nvPr/>
      </p:nvGrpSpPr>
      <p:grpSpPr>
        <a:xfrm>
          <a:off x="0" y="0"/>
          <a:ext cx="0" cy="0"/>
          <a:chOff x="0" y="0"/>
          <a:chExt cx="0" cy="0"/>
        </a:xfrm>
      </p:grpSpPr>
      <p:sp>
        <p:nvSpPr>
          <p:cNvPr id="6" name="Google Shape;522;p51"/>
          <p:cNvSpPr txBox="1">
            <a:spLocks/>
          </p:cNvSpPr>
          <p:nvPr/>
        </p:nvSpPr>
        <p:spPr>
          <a:xfrm>
            <a:off x="0" y="200116"/>
            <a:ext cx="8547551" cy="78944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3000"/>
              <a:buFont typeface="Aref Ruqaa"/>
              <a:buNone/>
              <a:defRPr sz="3000" b="0" i="0" u="none" strike="noStrike" cap="none">
                <a:solidFill>
                  <a:schemeClr val="dk1"/>
                </a:solidFill>
                <a:latin typeface="Aref Ruqaa"/>
                <a:ea typeface="Aref Ruqaa"/>
                <a:cs typeface="Aref Ruqaa"/>
                <a:sym typeface="Aref Ruqaa"/>
              </a:defRPr>
            </a:lvl1pPr>
            <a:lvl2pPr marR="0" lvl="1" algn="l"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5pPr>
            <a:lvl6pPr marR="0" lvl="5" algn="l"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6pPr>
            <a:lvl7pPr marR="0" lvl="6" algn="l"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7pPr>
            <a:lvl8pPr marR="0" lvl="7" algn="l"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8pPr>
            <a:lvl9pPr marR="0" lvl="8" algn="l"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9pPr>
          </a:lstStyle>
          <a:p>
            <a:pPr lvl="0" algn="ctr">
              <a:buClr>
                <a:srgbClr val="C24445"/>
              </a:buClr>
              <a:buSzPts val="2000"/>
            </a:pPr>
            <a:r>
              <a:rPr lang="en-US" sz="3600" b="1" dirty="0">
                <a:solidFill>
                  <a:srgbClr val="C24445"/>
                </a:solidFill>
              </a:rPr>
              <a:t>2. </a:t>
            </a:r>
            <a:r>
              <a:rPr lang="vi-VN" sz="3600" b="1" dirty="0">
                <a:solidFill>
                  <a:srgbClr val="C24445"/>
                </a:solidFill>
              </a:rPr>
              <a:t>Vương quốc Lào thời Lan Xang</a:t>
            </a:r>
          </a:p>
        </p:txBody>
      </p:sp>
      <p:sp>
        <p:nvSpPr>
          <p:cNvPr id="4" name="TextBox 3"/>
          <p:cNvSpPr txBox="1"/>
          <p:nvPr/>
        </p:nvSpPr>
        <p:spPr>
          <a:xfrm>
            <a:off x="262525" y="1186755"/>
            <a:ext cx="8542750" cy="138499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Được</a:t>
            </a:r>
            <a:r>
              <a:rPr kumimoji="0" lang="en-US" sz="2800" b="0" i="0" u="none" strike="noStrike" kern="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thành</a:t>
            </a:r>
            <a:r>
              <a:rPr kumimoji="0" lang="en-US" sz="2800" b="0" i="0" u="none" strike="noStrike" kern="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lập</a:t>
            </a:r>
            <a:r>
              <a:rPr kumimoji="0" lang="en-US" sz="2800" b="0" i="0" u="none" strike="noStrike" kern="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từ</a:t>
            </a:r>
            <a:r>
              <a:rPr kumimoji="0" lang="en-US" sz="2800" b="0" i="0" u="none" strike="noStrike" kern="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giữa</a:t>
            </a:r>
            <a:r>
              <a:rPr kumimoji="0" lang="en-US" sz="2800" b="0" i="0" u="none" strike="noStrike" kern="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thế</a:t>
            </a:r>
            <a:r>
              <a:rPr kumimoji="0" lang="en-US" sz="2800" b="0" i="0" u="none" strike="noStrike" kern="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kỉ</a:t>
            </a:r>
            <a:r>
              <a:rPr kumimoji="0" lang="en-US" sz="2800" b="0" i="0" u="none" strike="noStrike" kern="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XIV, </a:t>
            </a:r>
            <a:r>
              <a:rPr kumimoji="0" lang="en-US" sz="2800" b="0" i="0" u="none" strike="noStrike" kern="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vương</a:t>
            </a:r>
            <a:r>
              <a:rPr kumimoji="0" lang="en-US" sz="2800" b="0" i="0" u="none" strike="noStrike" kern="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quốc</a:t>
            </a:r>
            <a:r>
              <a:rPr kumimoji="0" lang="en-US" sz="2800" b="0" i="0" u="none" strike="noStrike" kern="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Lan </a:t>
            </a:r>
            <a:r>
              <a:rPr kumimoji="0" lang="en-US" sz="2800" b="0" i="0" u="none" strike="noStrike" kern="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Xang</a:t>
            </a:r>
            <a:r>
              <a:rPr kumimoji="0" lang="en-US" sz="2800" b="0" i="0" u="none" strike="noStrike" kern="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bước</a:t>
            </a:r>
            <a:r>
              <a:rPr kumimoji="0" lang="en-US" sz="2800" b="0" i="0" u="none" strike="noStrike" kern="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vào</a:t>
            </a:r>
            <a:r>
              <a:rPr kumimoji="0" lang="en-US" sz="2800" b="0" i="0" u="none" strike="noStrike" kern="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giai</a:t>
            </a:r>
            <a:r>
              <a:rPr kumimoji="0" lang="en-US" sz="2800" b="0" i="0" u="none" strike="noStrike" kern="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đoạn</a:t>
            </a:r>
            <a:r>
              <a:rPr kumimoji="0" lang="en-US" sz="2800" b="0" i="0" u="none" strike="noStrike" kern="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phát</a:t>
            </a:r>
            <a:r>
              <a:rPr kumimoji="0" lang="en-US" sz="2800" b="0" i="0" u="none" strike="noStrike" kern="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triển</a:t>
            </a:r>
            <a:r>
              <a:rPr kumimoji="0" lang="en-US" sz="2800" b="0" i="0" u="none" strike="noStrike" kern="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thịnh</a:t>
            </a:r>
            <a:r>
              <a:rPr kumimoji="0" lang="en-US" sz="2800" b="0" i="0" u="none" strike="noStrike" kern="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vượng</a:t>
            </a:r>
            <a:r>
              <a:rPr kumimoji="0" lang="en-US" sz="2800" b="0" i="0" u="none" strike="noStrike" kern="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trong</a:t>
            </a:r>
            <a:r>
              <a:rPr kumimoji="0" lang="en-US" sz="2800" b="0" i="0" u="none" strike="noStrike" kern="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các</a:t>
            </a:r>
            <a:r>
              <a:rPr kumimoji="0" lang="en-US" sz="2800" b="0" i="0" u="none" strike="noStrike" kern="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thế</a:t>
            </a:r>
            <a:r>
              <a:rPr kumimoji="0" lang="en-US" sz="2800" b="0" i="0" u="none" strike="noStrike" kern="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kỉ</a:t>
            </a:r>
            <a:r>
              <a:rPr kumimoji="0" lang="en-US" sz="2800" b="0" i="0" u="none" strike="noStrike" kern="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XV-XVII.</a:t>
            </a:r>
            <a:endPar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24979778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762209" y="1"/>
            <a:ext cx="4171583" cy="5143499"/>
          </a:xfrm>
          <a:prstGeom prst="rect">
            <a:avLst/>
          </a:prstGeom>
        </p:spPr>
      </p:pic>
      <p:grpSp>
        <p:nvGrpSpPr>
          <p:cNvPr id="5" name="Group 4"/>
          <p:cNvGrpSpPr/>
          <p:nvPr/>
        </p:nvGrpSpPr>
        <p:grpSpPr>
          <a:xfrm>
            <a:off x="0" y="0"/>
            <a:ext cx="4533900" cy="5143499"/>
            <a:chOff x="0" y="1"/>
            <a:chExt cx="4533900" cy="4981902"/>
          </a:xfrm>
        </p:grpSpPr>
        <p:pic>
          <p:nvPicPr>
            <p:cNvPr id="2" name="Picture 1"/>
            <p:cNvPicPr>
              <a:picLocks noChangeAspect="1"/>
            </p:cNvPicPr>
            <p:nvPr/>
          </p:nvPicPr>
          <p:blipFill rotWithShape="1">
            <a:blip r:embed="rId3"/>
            <a:srcRect b="7001"/>
            <a:stretch/>
          </p:blipFill>
          <p:spPr>
            <a:xfrm>
              <a:off x="0" y="1"/>
              <a:ext cx="4533900" cy="4981902"/>
            </a:xfrm>
            <a:prstGeom prst="rect">
              <a:avLst/>
            </a:prstGeom>
          </p:spPr>
        </p:pic>
        <p:sp>
          <p:nvSpPr>
            <p:cNvPr id="4" name="Rectangle 3"/>
            <p:cNvSpPr/>
            <p:nvPr/>
          </p:nvSpPr>
          <p:spPr>
            <a:xfrm>
              <a:off x="1797269" y="1030014"/>
              <a:ext cx="861848" cy="3573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p:cNvSpPr txBox="1"/>
          <p:nvPr/>
        </p:nvSpPr>
        <p:spPr>
          <a:xfrm>
            <a:off x="4403834" y="3426373"/>
            <a:ext cx="2617076" cy="1569660"/>
          </a:xfrm>
          <a:prstGeom prst="rect">
            <a:avLst/>
          </a:prstGeom>
          <a:noFill/>
        </p:spPr>
        <p:txBody>
          <a:bodyPr wrap="square" rtlCol="0">
            <a:spAutoFit/>
          </a:bodyPr>
          <a:lstStyle/>
          <a:p>
            <a:pPr algn="ctr"/>
            <a:r>
              <a:rPr lang="en-US" sz="2400" b="1" dirty="0" err="1">
                <a:solidFill>
                  <a:srgbClr val="0070C0"/>
                </a:solidFill>
                <a:latin typeface="Times New Roman" panose="02020603050405020304" pitchFamily="18" charset="0"/>
                <a:cs typeface="Times New Roman" panose="02020603050405020304" pitchFamily="18" charset="0"/>
              </a:rPr>
              <a:t>Quan</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sát</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các</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dữ</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kiện</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trên</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và</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cho</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biết</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Đây</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là</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đất</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nước</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nào</a:t>
            </a:r>
            <a:r>
              <a:rPr lang="en-US" sz="2400" b="1" dirty="0">
                <a:solidFill>
                  <a:srgbClr val="0070C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72901996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53"/>
        <p:cNvGrpSpPr/>
        <p:nvPr/>
      </p:nvGrpSpPr>
      <p:grpSpPr>
        <a:xfrm>
          <a:off x="0" y="0"/>
          <a:ext cx="0" cy="0"/>
          <a:chOff x="0" y="0"/>
          <a:chExt cx="0" cy="0"/>
        </a:xfrm>
      </p:grpSpPr>
      <p:sp>
        <p:nvSpPr>
          <p:cNvPr id="654" name="Google Shape;654;p61"/>
          <p:cNvSpPr txBox="1">
            <a:spLocks noGrp="1"/>
          </p:cNvSpPr>
          <p:nvPr>
            <p:ph type="body" idx="1"/>
          </p:nvPr>
        </p:nvSpPr>
        <p:spPr>
          <a:xfrm>
            <a:off x="2195844" y="756876"/>
            <a:ext cx="3756900" cy="1213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200" b="1" dirty="0">
                <a:solidFill>
                  <a:schemeClr val="dk2"/>
                </a:solidFill>
              </a:rPr>
              <a:t>Một số nét tiêu biểu về văn hóa</a:t>
            </a:r>
            <a:endParaRPr sz="3200" b="1" dirty="0"/>
          </a:p>
        </p:txBody>
      </p:sp>
      <p:grpSp>
        <p:nvGrpSpPr>
          <p:cNvPr id="655" name="Google Shape;655;p61"/>
          <p:cNvGrpSpPr/>
          <p:nvPr/>
        </p:nvGrpSpPr>
        <p:grpSpPr>
          <a:xfrm>
            <a:off x="2195844" y="434689"/>
            <a:ext cx="3756900" cy="402288"/>
            <a:chOff x="742825" y="422163"/>
            <a:chExt cx="3756900" cy="402288"/>
          </a:xfrm>
        </p:grpSpPr>
        <p:pic>
          <p:nvPicPr>
            <p:cNvPr id="656" name="Google Shape;656;p61"/>
            <p:cNvPicPr preferRelativeResize="0"/>
            <p:nvPr/>
          </p:nvPicPr>
          <p:blipFill>
            <a:blip r:embed="rId4">
              <a:alphaModFix/>
            </a:blip>
            <a:stretch>
              <a:fillRect/>
            </a:stretch>
          </p:blipFill>
          <p:spPr>
            <a:xfrm rot="10800000" flipH="1">
              <a:off x="742825" y="422163"/>
              <a:ext cx="1692891" cy="402275"/>
            </a:xfrm>
            <a:prstGeom prst="rect">
              <a:avLst/>
            </a:prstGeom>
            <a:noFill/>
            <a:ln>
              <a:noFill/>
            </a:ln>
          </p:spPr>
        </p:pic>
        <p:pic>
          <p:nvPicPr>
            <p:cNvPr id="657" name="Google Shape;657;p61"/>
            <p:cNvPicPr preferRelativeResize="0"/>
            <p:nvPr/>
          </p:nvPicPr>
          <p:blipFill>
            <a:blip r:embed="rId4">
              <a:alphaModFix/>
            </a:blip>
            <a:stretch>
              <a:fillRect/>
            </a:stretch>
          </p:blipFill>
          <p:spPr>
            <a:xfrm rot="10800000">
              <a:off x="2806834" y="422175"/>
              <a:ext cx="1692891" cy="402275"/>
            </a:xfrm>
            <a:prstGeom prst="rect">
              <a:avLst/>
            </a:prstGeom>
            <a:noFill/>
            <a:ln>
              <a:noFill/>
            </a:ln>
          </p:spPr>
        </p:pic>
      </p:grpSp>
      <p:grpSp>
        <p:nvGrpSpPr>
          <p:cNvPr id="658" name="Google Shape;658;p61"/>
          <p:cNvGrpSpPr/>
          <p:nvPr/>
        </p:nvGrpSpPr>
        <p:grpSpPr>
          <a:xfrm>
            <a:off x="2195844" y="1970064"/>
            <a:ext cx="3756900" cy="402288"/>
            <a:chOff x="742825" y="1957538"/>
            <a:chExt cx="3756900" cy="402288"/>
          </a:xfrm>
        </p:grpSpPr>
        <p:pic>
          <p:nvPicPr>
            <p:cNvPr id="659" name="Google Shape;659;p61"/>
            <p:cNvPicPr preferRelativeResize="0"/>
            <p:nvPr/>
          </p:nvPicPr>
          <p:blipFill>
            <a:blip r:embed="rId4">
              <a:alphaModFix/>
            </a:blip>
            <a:stretch>
              <a:fillRect/>
            </a:stretch>
          </p:blipFill>
          <p:spPr>
            <a:xfrm>
              <a:off x="742825" y="1957550"/>
              <a:ext cx="1692891" cy="402275"/>
            </a:xfrm>
            <a:prstGeom prst="rect">
              <a:avLst/>
            </a:prstGeom>
            <a:noFill/>
            <a:ln>
              <a:noFill/>
            </a:ln>
          </p:spPr>
        </p:pic>
        <p:pic>
          <p:nvPicPr>
            <p:cNvPr id="660" name="Google Shape;660;p61"/>
            <p:cNvPicPr preferRelativeResize="0"/>
            <p:nvPr/>
          </p:nvPicPr>
          <p:blipFill>
            <a:blip r:embed="rId4">
              <a:alphaModFix/>
            </a:blip>
            <a:stretch>
              <a:fillRect/>
            </a:stretch>
          </p:blipFill>
          <p:spPr>
            <a:xfrm flipH="1">
              <a:off x="2806834" y="1957538"/>
              <a:ext cx="1692891" cy="402275"/>
            </a:xfrm>
            <a:prstGeom prst="rect">
              <a:avLst/>
            </a:prstGeom>
            <a:noFill/>
            <a:ln>
              <a:noFill/>
            </a:ln>
          </p:spPr>
        </p:pic>
      </p:grpSp>
      <p:pic>
        <p:nvPicPr>
          <p:cNvPr id="2" name="Picture 1"/>
          <p:cNvPicPr>
            <a:picLocks noChangeAspect="1"/>
          </p:cNvPicPr>
          <p:nvPr/>
        </p:nvPicPr>
        <p:blipFill>
          <a:blip r:embed="rId5"/>
          <a:stretch>
            <a:fillRect/>
          </a:stretch>
        </p:blipFill>
        <p:spPr>
          <a:xfrm>
            <a:off x="245725" y="635826"/>
            <a:ext cx="1579001" cy="134123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54">
                                            <p:txEl>
                                              <p:pRg st="0" end="0"/>
                                            </p:txEl>
                                          </p:spTgt>
                                        </p:tgtEl>
                                        <p:attrNameLst>
                                          <p:attrName>style.visibility</p:attrName>
                                        </p:attrNameLst>
                                      </p:cBhvr>
                                      <p:to>
                                        <p:strVal val="visible"/>
                                      </p:to>
                                    </p:set>
                                    <p:anim calcmode="lin" valueType="num">
                                      <p:cBhvr>
                                        <p:cTn id="7" dur="1750" fill="hold"/>
                                        <p:tgtEl>
                                          <p:spTgt spid="654">
                                            <p:txEl>
                                              <p:pRg st="0" end="0"/>
                                            </p:txEl>
                                          </p:spTgt>
                                        </p:tgtEl>
                                        <p:attrNameLst>
                                          <p:attrName>ppt_w</p:attrName>
                                        </p:attrNameLst>
                                      </p:cBhvr>
                                      <p:tavLst>
                                        <p:tav tm="0">
                                          <p:val>
                                            <p:fltVal val="0"/>
                                          </p:val>
                                        </p:tav>
                                        <p:tav tm="100000">
                                          <p:val>
                                            <p:strVal val="#ppt_w"/>
                                          </p:val>
                                        </p:tav>
                                      </p:tavLst>
                                    </p:anim>
                                    <p:anim calcmode="lin" valueType="num">
                                      <p:cBhvr>
                                        <p:cTn id="8" dur="1750" fill="hold"/>
                                        <p:tgtEl>
                                          <p:spTgt spid="654">
                                            <p:txEl>
                                              <p:pRg st="0" end="0"/>
                                            </p:txEl>
                                          </p:spTgt>
                                        </p:tgtEl>
                                        <p:attrNameLst>
                                          <p:attrName>ppt_h</p:attrName>
                                        </p:attrNameLst>
                                      </p:cBhvr>
                                      <p:tavLst>
                                        <p:tav tm="0">
                                          <p:val>
                                            <p:fltVal val="0"/>
                                          </p:val>
                                        </p:tav>
                                        <p:tav tm="100000">
                                          <p:val>
                                            <p:strVal val="#ppt_h"/>
                                          </p:val>
                                        </p:tav>
                                      </p:tavLst>
                                    </p:anim>
                                    <p:animEffect transition="in" filter="fade">
                                      <p:cBhvr>
                                        <p:cTn id="9" dur="1750"/>
                                        <p:tgtEl>
                                          <p:spTgt spid="65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4"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90813" y="281285"/>
            <a:ext cx="5686173" cy="923330"/>
          </a:xfrm>
          <a:prstGeom prst="rect">
            <a:avLst/>
          </a:prstGeom>
          <a:noFill/>
        </p:spPr>
        <p:txBody>
          <a:bodyPr wrap="none" lIns="91440" tIns="45720" rIns="91440" bIns="45720">
            <a:spAutoFit/>
          </a:bodyPr>
          <a:lstStyle/>
          <a:p>
            <a:pPr algn="ctr"/>
            <a:r>
              <a:rPr lang="en-US" sz="5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P</a:t>
            </a:r>
            <a:r>
              <a:rPr lang="en-US" sz="5400" b="1" cap="none" spc="0"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HIẾU HỌC TẬP</a:t>
            </a:r>
          </a:p>
        </p:txBody>
      </p:sp>
      <p:grpSp>
        <p:nvGrpSpPr>
          <p:cNvPr id="10" name="Group 9"/>
          <p:cNvGrpSpPr/>
          <p:nvPr/>
        </p:nvGrpSpPr>
        <p:grpSpPr>
          <a:xfrm>
            <a:off x="192730" y="1569345"/>
            <a:ext cx="2644487" cy="2644487"/>
            <a:chOff x="192730" y="1569345"/>
            <a:chExt cx="2644487" cy="2644487"/>
          </a:xfrm>
        </p:grpSpPr>
        <p:pic>
          <p:nvPicPr>
            <p:cNvPr id="1026" name="Picture 2" descr="https://o.remove.bg/downloads/96b0f86b-ecc4-492a-8bfc-592e669366fd/blue-geometric-shape-geometry-rectangle-geometry-box-removebg-preview.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1053223">
              <a:off x="192730" y="1569345"/>
              <a:ext cx="2644487" cy="264448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907462" y="2476089"/>
              <a:ext cx="1215025" cy="830997"/>
            </a:xfrm>
            <a:prstGeom prst="rect">
              <a:avLst/>
            </a:prstGeom>
            <a:noFill/>
          </p:spPr>
          <p:txBody>
            <a:bodyPr wrap="square" rtlCol="0">
              <a:spAutoFit/>
            </a:bodyPr>
            <a:lstStyle/>
            <a:p>
              <a:pPr algn="ctr"/>
              <a:r>
                <a:rPr lang="en-US" sz="2400" b="1" dirty="0" err="1">
                  <a:solidFill>
                    <a:srgbClr val="0070C0"/>
                  </a:solidFill>
                  <a:latin typeface="Times New Roman" panose="02020603050405020304" pitchFamily="18" charset="0"/>
                  <a:cs typeface="Times New Roman" panose="02020603050405020304" pitchFamily="18" charset="0"/>
                </a:rPr>
                <a:t>Chữ</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viết</a:t>
              </a:r>
              <a:endParaRPr lang="en-US" sz="2400" b="1" dirty="0">
                <a:solidFill>
                  <a:srgbClr val="0070C0"/>
                </a:solidFill>
                <a:latin typeface="Times New Roman" panose="02020603050405020304" pitchFamily="18" charset="0"/>
                <a:cs typeface="Times New Roman" panose="02020603050405020304" pitchFamily="18" charset="0"/>
              </a:endParaRPr>
            </a:p>
          </p:txBody>
        </p:sp>
      </p:grpSp>
      <p:grpSp>
        <p:nvGrpSpPr>
          <p:cNvPr id="9" name="Group 8"/>
          <p:cNvGrpSpPr/>
          <p:nvPr/>
        </p:nvGrpSpPr>
        <p:grpSpPr>
          <a:xfrm>
            <a:off x="3201065" y="1730259"/>
            <a:ext cx="2644487" cy="2644487"/>
            <a:chOff x="3201065" y="1730259"/>
            <a:chExt cx="2644487" cy="2644487"/>
          </a:xfrm>
        </p:grpSpPr>
        <p:pic>
          <p:nvPicPr>
            <p:cNvPr id="4" name="Picture 2" descr="https://o.remove.bg/downloads/96b0f86b-ecc4-492a-8bfc-592e669366fd/blue-geometric-shape-geometry-rectangle-geometry-box-removebg-preview.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1053223">
              <a:off x="3201065" y="1730259"/>
              <a:ext cx="2644487" cy="264448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3757094" y="2637003"/>
              <a:ext cx="1532428" cy="830997"/>
            </a:xfrm>
            <a:prstGeom prst="rect">
              <a:avLst/>
            </a:prstGeom>
            <a:noFill/>
          </p:spPr>
          <p:txBody>
            <a:bodyPr wrap="square" rtlCol="0">
              <a:spAutoFit/>
            </a:bodyPr>
            <a:lstStyle/>
            <a:p>
              <a:pPr algn="ctr"/>
              <a:r>
                <a:rPr lang="en-US" sz="2400" b="1" dirty="0" err="1">
                  <a:solidFill>
                    <a:srgbClr val="0070C0"/>
                  </a:solidFill>
                  <a:latin typeface="Times New Roman" panose="02020603050405020304" pitchFamily="18" charset="0"/>
                  <a:cs typeface="Times New Roman" panose="02020603050405020304" pitchFamily="18" charset="0"/>
                </a:rPr>
                <a:t>Đời</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sống</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tinh</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thần</a:t>
              </a:r>
              <a:endParaRPr lang="en-US" sz="2400" b="1" dirty="0">
                <a:solidFill>
                  <a:srgbClr val="0070C0"/>
                </a:solidFill>
                <a:latin typeface="Times New Roman" panose="02020603050405020304" pitchFamily="18" charset="0"/>
                <a:cs typeface="Times New Roman" panose="02020603050405020304" pitchFamily="18" charset="0"/>
              </a:endParaRPr>
            </a:p>
          </p:txBody>
        </p:sp>
      </p:grpSp>
      <p:grpSp>
        <p:nvGrpSpPr>
          <p:cNvPr id="6" name="Group 5"/>
          <p:cNvGrpSpPr/>
          <p:nvPr/>
        </p:nvGrpSpPr>
        <p:grpSpPr>
          <a:xfrm>
            <a:off x="6209400" y="1732185"/>
            <a:ext cx="2644487" cy="2644487"/>
            <a:chOff x="6209400" y="1732185"/>
            <a:chExt cx="2644487" cy="2644487"/>
          </a:xfrm>
        </p:grpSpPr>
        <p:pic>
          <p:nvPicPr>
            <p:cNvPr id="5" name="Picture 2" descr="https://o.remove.bg/downloads/96b0f86b-ecc4-492a-8bfc-592e669366fd/blue-geometric-shape-geometry-rectangle-geometry-box-removebg-preview.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1053223">
              <a:off x="6209400" y="1732185"/>
              <a:ext cx="2644487" cy="264448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6924130" y="2637003"/>
              <a:ext cx="1215025" cy="830997"/>
            </a:xfrm>
            <a:prstGeom prst="rect">
              <a:avLst/>
            </a:prstGeom>
            <a:noFill/>
          </p:spPr>
          <p:txBody>
            <a:bodyPr wrap="square" rtlCol="0">
              <a:spAutoFit/>
            </a:bodyPr>
            <a:lstStyle/>
            <a:p>
              <a:pPr algn="ctr"/>
              <a:r>
                <a:rPr lang="en-US" sz="2400" b="1" dirty="0" err="1">
                  <a:solidFill>
                    <a:srgbClr val="0070C0"/>
                  </a:solidFill>
                  <a:latin typeface="Times New Roman" panose="02020603050405020304" pitchFamily="18" charset="0"/>
                  <a:cs typeface="Times New Roman" panose="02020603050405020304" pitchFamily="18" charset="0"/>
                </a:rPr>
                <a:t>Kiến</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trúc</a:t>
              </a:r>
              <a:endParaRPr lang="en-US" sz="2400" b="1" dirty="0">
                <a:solidFill>
                  <a:srgbClr val="0070C0"/>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5927308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80">
                                          <p:stCondLst>
                                            <p:cond delay="0"/>
                                          </p:stCondLst>
                                        </p:cTn>
                                        <p:tgtEl>
                                          <p:spTgt spid="9"/>
                                        </p:tgtEl>
                                      </p:cBhvr>
                                    </p:animEffect>
                                    <p:anim calcmode="lin" valueType="num">
                                      <p:cBhvr>
                                        <p:cTn id="24"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29" dur="26">
                                          <p:stCondLst>
                                            <p:cond delay="650"/>
                                          </p:stCondLst>
                                        </p:cTn>
                                        <p:tgtEl>
                                          <p:spTgt spid="9"/>
                                        </p:tgtEl>
                                      </p:cBhvr>
                                      <p:to x="100000" y="60000"/>
                                    </p:animScale>
                                    <p:animScale>
                                      <p:cBhvr>
                                        <p:cTn id="30" dur="166" decel="50000">
                                          <p:stCondLst>
                                            <p:cond delay="676"/>
                                          </p:stCondLst>
                                        </p:cTn>
                                        <p:tgtEl>
                                          <p:spTgt spid="9"/>
                                        </p:tgtEl>
                                      </p:cBhvr>
                                      <p:to x="100000" y="100000"/>
                                    </p:animScale>
                                    <p:animScale>
                                      <p:cBhvr>
                                        <p:cTn id="31" dur="26">
                                          <p:stCondLst>
                                            <p:cond delay="1312"/>
                                          </p:stCondLst>
                                        </p:cTn>
                                        <p:tgtEl>
                                          <p:spTgt spid="9"/>
                                        </p:tgtEl>
                                      </p:cBhvr>
                                      <p:to x="100000" y="80000"/>
                                    </p:animScale>
                                    <p:animScale>
                                      <p:cBhvr>
                                        <p:cTn id="32" dur="166" decel="50000">
                                          <p:stCondLst>
                                            <p:cond delay="1338"/>
                                          </p:stCondLst>
                                        </p:cTn>
                                        <p:tgtEl>
                                          <p:spTgt spid="9"/>
                                        </p:tgtEl>
                                      </p:cBhvr>
                                      <p:to x="100000" y="100000"/>
                                    </p:animScale>
                                    <p:animScale>
                                      <p:cBhvr>
                                        <p:cTn id="33" dur="26">
                                          <p:stCondLst>
                                            <p:cond delay="1642"/>
                                          </p:stCondLst>
                                        </p:cTn>
                                        <p:tgtEl>
                                          <p:spTgt spid="9"/>
                                        </p:tgtEl>
                                      </p:cBhvr>
                                      <p:to x="100000" y="90000"/>
                                    </p:animScale>
                                    <p:animScale>
                                      <p:cBhvr>
                                        <p:cTn id="34" dur="166" decel="50000">
                                          <p:stCondLst>
                                            <p:cond delay="1668"/>
                                          </p:stCondLst>
                                        </p:cTn>
                                        <p:tgtEl>
                                          <p:spTgt spid="9"/>
                                        </p:tgtEl>
                                      </p:cBhvr>
                                      <p:to x="100000" y="100000"/>
                                    </p:animScale>
                                    <p:animScale>
                                      <p:cBhvr>
                                        <p:cTn id="35" dur="26">
                                          <p:stCondLst>
                                            <p:cond delay="1808"/>
                                          </p:stCondLst>
                                        </p:cTn>
                                        <p:tgtEl>
                                          <p:spTgt spid="9"/>
                                        </p:tgtEl>
                                      </p:cBhvr>
                                      <p:to x="100000" y="95000"/>
                                    </p:animScale>
                                    <p:animScale>
                                      <p:cBhvr>
                                        <p:cTn id="36" dur="166" decel="50000">
                                          <p:stCondLst>
                                            <p:cond delay="1834"/>
                                          </p:stCondLst>
                                        </p:cTn>
                                        <p:tgtEl>
                                          <p:spTgt spid="9"/>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wipe(down)">
                                      <p:cBhvr>
                                        <p:cTn id="39" dur="580">
                                          <p:stCondLst>
                                            <p:cond delay="0"/>
                                          </p:stCondLst>
                                        </p:cTn>
                                        <p:tgtEl>
                                          <p:spTgt spid="6"/>
                                        </p:tgtEl>
                                      </p:cBhvr>
                                    </p:animEffect>
                                    <p:anim calcmode="lin" valueType="num">
                                      <p:cBhvr>
                                        <p:cTn id="40"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45" dur="26">
                                          <p:stCondLst>
                                            <p:cond delay="650"/>
                                          </p:stCondLst>
                                        </p:cTn>
                                        <p:tgtEl>
                                          <p:spTgt spid="6"/>
                                        </p:tgtEl>
                                      </p:cBhvr>
                                      <p:to x="100000" y="60000"/>
                                    </p:animScale>
                                    <p:animScale>
                                      <p:cBhvr>
                                        <p:cTn id="46" dur="166" decel="50000">
                                          <p:stCondLst>
                                            <p:cond delay="676"/>
                                          </p:stCondLst>
                                        </p:cTn>
                                        <p:tgtEl>
                                          <p:spTgt spid="6"/>
                                        </p:tgtEl>
                                      </p:cBhvr>
                                      <p:to x="100000" y="100000"/>
                                    </p:animScale>
                                    <p:animScale>
                                      <p:cBhvr>
                                        <p:cTn id="47" dur="26">
                                          <p:stCondLst>
                                            <p:cond delay="1312"/>
                                          </p:stCondLst>
                                        </p:cTn>
                                        <p:tgtEl>
                                          <p:spTgt spid="6"/>
                                        </p:tgtEl>
                                      </p:cBhvr>
                                      <p:to x="100000" y="80000"/>
                                    </p:animScale>
                                    <p:animScale>
                                      <p:cBhvr>
                                        <p:cTn id="48" dur="166" decel="50000">
                                          <p:stCondLst>
                                            <p:cond delay="1338"/>
                                          </p:stCondLst>
                                        </p:cTn>
                                        <p:tgtEl>
                                          <p:spTgt spid="6"/>
                                        </p:tgtEl>
                                      </p:cBhvr>
                                      <p:to x="100000" y="100000"/>
                                    </p:animScale>
                                    <p:animScale>
                                      <p:cBhvr>
                                        <p:cTn id="49" dur="26">
                                          <p:stCondLst>
                                            <p:cond delay="1642"/>
                                          </p:stCondLst>
                                        </p:cTn>
                                        <p:tgtEl>
                                          <p:spTgt spid="6"/>
                                        </p:tgtEl>
                                      </p:cBhvr>
                                      <p:to x="100000" y="90000"/>
                                    </p:animScale>
                                    <p:animScale>
                                      <p:cBhvr>
                                        <p:cTn id="50" dur="166" decel="50000">
                                          <p:stCondLst>
                                            <p:cond delay="1668"/>
                                          </p:stCondLst>
                                        </p:cTn>
                                        <p:tgtEl>
                                          <p:spTgt spid="6"/>
                                        </p:tgtEl>
                                      </p:cBhvr>
                                      <p:to x="100000" y="100000"/>
                                    </p:animScale>
                                    <p:animScale>
                                      <p:cBhvr>
                                        <p:cTn id="51" dur="26">
                                          <p:stCondLst>
                                            <p:cond delay="1808"/>
                                          </p:stCondLst>
                                        </p:cTn>
                                        <p:tgtEl>
                                          <p:spTgt spid="6"/>
                                        </p:tgtEl>
                                      </p:cBhvr>
                                      <p:to x="100000" y="95000"/>
                                    </p:animScale>
                                    <p:animScale>
                                      <p:cBhvr>
                                        <p:cTn id="52"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81"/>
        <p:cNvGrpSpPr/>
        <p:nvPr/>
      </p:nvGrpSpPr>
      <p:grpSpPr>
        <a:xfrm>
          <a:off x="0" y="0"/>
          <a:ext cx="0" cy="0"/>
          <a:chOff x="0" y="0"/>
          <a:chExt cx="0" cy="0"/>
        </a:xfrm>
      </p:grpSpPr>
      <p:pic>
        <p:nvPicPr>
          <p:cNvPr id="582" name="Google Shape;582;p56"/>
          <p:cNvPicPr preferRelativeResize="0"/>
          <p:nvPr/>
        </p:nvPicPr>
        <p:blipFill rotWithShape="1">
          <a:blip r:embed="rId3">
            <a:alphaModFix amt="56000"/>
          </a:blip>
          <a:srcRect l="14508" t="32951" r="10161" b="23799"/>
          <a:stretch/>
        </p:blipFill>
        <p:spPr>
          <a:xfrm>
            <a:off x="363025" y="817099"/>
            <a:ext cx="5355450" cy="807850"/>
          </a:xfrm>
          <a:prstGeom prst="rect">
            <a:avLst/>
          </a:prstGeom>
          <a:noFill/>
          <a:ln>
            <a:noFill/>
          </a:ln>
        </p:spPr>
      </p:pic>
      <p:pic>
        <p:nvPicPr>
          <p:cNvPr id="587" name="Google Shape;587;p56"/>
          <p:cNvPicPr preferRelativeResize="0"/>
          <p:nvPr/>
        </p:nvPicPr>
        <p:blipFill>
          <a:blip r:embed="rId4">
            <a:alphaModFix/>
          </a:blip>
          <a:stretch>
            <a:fillRect/>
          </a:stretch>
        </p:blipFill>
        <p:spPr>
          <a:xfrm>
            <a:off x="5718475" y="952925"/>
            <a:ext cx="2712299" cy="2974151"/>
          </a:xfrm>
          <a:prstGeom prst="rect">
            <a:avLst/>
          </a:prstGeom>
          <a:noFill/>
          <a:ln>
            <a:noFill/>
          </a:ln>
        </p:spPr>
      </p:pic>
      <p:sp>
        <p:nvSpPr>
          <p:cNvPr id="5" name="Rectangle 4"/>
          <p:cNvSpPr/>
          <p:nvPr/>
        </p:nvSpPr>
        <p:spPr>
          <a:xfrm>
            <a:off x="463151" y="1760775"/>
            <a:ext cx="5348925" cy="2554545"/>
          </a:xfrm>
          <a:prstGeom prst="rect">
            <a:avLst/>
          </a:prstGeom>
        </p:spPr>
        <p:txBody>
          <a:bodyPr wrap="square">
            <a:spAutoFit/>
          </a:bodyPr>
          <a:lstStyle/>
          <a:p>
            <a:pPr algn="just"/>
            <a:r>
              <a:rPr lang="vi-VN" sz="3200" dirty="0">
                <a:latin typeface="Times New Roman" panose="02020603050405020304" pitchFamily="18" charset="0"/>
                <a:cs typeface="Times New Roman" panose="02020603050405020304" pitchFamily="18" charset="0"/>
              </a:rPr>
              <a:t>Người Lào đã sáng tạo </a:t>
            </a:r>
            <a:r>
              <a:rPr lang="en-US" sz="3200" dirty="0">
                <a:latin typeface="Times New Roman" panose="02020603050405020304" pitchFamily="18" charset="0"/>
                <a:cs typeface="Times New Roman" panose="02020603050405020304" pitchFamily="18" charset="0"/>
              </a:rPr>
              <a:t>h</a:t>
            </a:r>
            <a:r>
              <a:rPr lang="vi-VN" sz="3200" dirty="0">
                <a:latin typeface="Times New Roman" panose="02020603050405020304" pitchFamily="18" charset="0"/>
                <a:cs typeface="Times New Roman" panose="02020603050405020304" pitchFamily="18" charset="0"/>
              </a:rPr>
              <a:t>ệ thống chữ viết riêng được xây dựng trên cơ sở vận dụng các nét chữ cong của Cam-pu-chia và Mi-an-ma.</a:t>
            </a:r>
            <a:endParaRPr lang="en-US" sz="3200" dirty="0">
              <a:latin typeface="Times New Roman" panose="02020603050405020304" pitchFamily="18" charset="0"/>
              <a:cs typeface="Times New Roman" panose="02020603050405020304" pitchFamily="18" charset="0"/>
            </a:endParaRPr>
          </a:p>
        </p:txBody>
      </p:sp>
      <p:sp>
        <p:nvSpPr>
          <p:cNvPr id="12" name="Rectangle 11"/>
          <p:cNvSpPr/>
          <p:nvPr/>
        </p:nvSpPr>
        <p:spPr>
          <a:xfrm>
            <a:off x="1724524" y="693800"/>
            <a:ext cx="2632452" cy="830997"/>
          </a:xfrm>
          <a:prstGeom prst="rect">
            <a:avLst/>
          </a:prstGeom>
        </p:spPr>
        <p:txBody>
          <a:bodyPr wrap="none">
            <a:spAutoFit/>
          </a:bodyPr>
          <a:lstStyle/>
          <a:p>
            <a:r>
              <a:rPr lang="en" sz="4800" b="1" dirty="0">
                <a:solidFill>
                  <a:srgbClr val="C24445"/>
                </a:solidFill>
                <a:latin typeface="Aref Ruqaa"/>
                <a:cs typeface="Aref Ruqaa"/>
                <a:sym typeface="Aref Ruqaa"/>
              </a:rPr>
              <a:t>Chữ viết</a:t>
            </a:r>
            <a:endParaRPr lang="en-US" sz="4800" dirty="0"/>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4762500" cy="4624754"/>
          </a:xfrm>
          <a:prstGeom prst="rect">
            <a:avLst/>
          </a:prstGeom>
        </p:spPr>
      </p:pic>
      <p:pic>
        <p:nvPicPr>
          <p:cNvPr id="3" name="Picture 2"/>
          <p:cNvPicPr>
            <a:picLocks noChangeAspect="1"/>
          </p:cNvPicPr>
          <p:nvPr/>
        </p:nvPicPr>
        <p:blipFill rotWithShape="1">
          <a:blip r:embed="rId3"/>
          <a:srcRect r="8701"/>
          <a:stretch/>
        </p:blipFill>
        <p:spPr>
          <a:xfrm>
            <a:off x="4762500" y="0"/>
            <a:ext cx="4381500" cy="5143500"/>
          </a:xfrm>
          <a:prstGeom prst="rect">
            <a:avLst/>
          </a:prstGeom>
        </p:spPr>
      </p:pic>
      <p:sp>
        <p:nvSpPr>
          <p:cNvPr id="4" name="TextBox 3"/>
          <p:cNvSpPr txBox="1"/>
          <p:nvPr/>
        </p:nvSpPr>
        <p:spPr>
          <a:xfrm>
            <a:off x="298938" y="4653294"/>
            <a:ext cx="4234962" cy="461665"/>
          </a:xfrm>
          <a:prstGeom prst="rect">
            <a:avLst/>
          </a:prstGeom>
          <a:noFill/>
        </p:spPr>
        <p:txBody>
          <a:bodyPr wrap="square" rtlCol="0">
            <a:spAutoFit/>
          </a:bodyPr>
          <a:lstStyle/>
          <a:p>
            <a:pPr algn="ctr"/>
            <a:r>
              <a:rPr lang="en-US" sz="2400" dirty="0" err="1">
                <a:latin typeface="Times New Roman" panose="02020603050405020304" pitchFamily="18" charset="0"/>
                <a:cs typeface="Times New Roman" panose="02020603050405020304" pitchFamily="18" charset="0"/>
              </a:rPr>
              <a:t>Bảng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chữ</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ngày</a:t>
            </a:r>
            <a:r>
              <a:rPr lang="en-US" sz="2400" dirty="0">
                <a:latin typeface="Times New Roman" panose="02020603050405020304" pitchFamily="18" charset="0"/>
                <a:cs typeface="Times New Roman" panose="02020603050405020304" pitchFamily="18" charset="0"/>
              </a:rPr>
              <a:t> nay</a:t>
            </a:r>
          </a:p>
        </p:txBody>
      </p:sp>
    </p:spTree>
    <p:extLst>
      <p:ext uri="{BB962C8B-B14F-4D97-AF65-F5344CB8AC3E}">
        <p14:creationId xmlns:p14="http://schemas.microsoft.com/office/powerpoint/2010/main" val="32848690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par>
                                <p:cTn id="8" presetID="6" presetClass="entr" presetSubtype="1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2000"/>
                                        <p:tgtEl>
                                          <p:spTgt spid="2"/>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928"/>
        <p:cNvGrpSpPr/>
        <p:nvPr/>
      </p:nvGrpSpPr>
      <p:grpSpPr>
        <a:xfrm>
          <a:off x="0" y="0"/>
          <a:ext cx="0" cy="0"/>
          <a:chOff x="0" y="0"/>
          <a:chExt cx="0" cy="0"/>
        </a:xfrm>
      </p:grpSpPr>
      <p:grpSp>
        <p:nvGrpSpPr>
          <p:cNvPr id="932" name="Google Shape;932;p75"/>
          <p:cNvGrpSpPr/>
          <p:nvPr/>
        </p:nvGrpSpPr>
        <p:grpSpPr>
          <a:xfrm rot="5400000">
            <a:off x="9" y="1302712"/>
            <a:ext cx="3858736" cy="2828024"/>
            <a:chOff x="713400" y="1056500"/>
            <a:chExt cx="3858736" cy="2796462"/>
          </a:xfrm>
        </p:grpSpPr>
        <p:sp>
          <p:nvSpPr>
            <p:cNvPr id="933" name="Google Shape;933;p75"/>
            <p:cNvSpPr/>
            <p:nvPr/>
          </p:nvSpPr>
          <p:spPr>
            <a:xfrm>
              <a:off x="713400" y="1056500"/>
              <a:ext cx="3858736" cy="2796462"/>
            </a:xfrm>
            <a:custGeom>
              <a:avLst/>
              <a:gdLst/>
              <a:ahLst/>
              <a:cxnLst/>
              <a:rect l="l" t="t" r="r" b="b"/>
              <a:pathLst>
                <a:path w="116192" h="71870" extrusionOk="0">
                  <a:moveTo>
                    <a:pt x="106602" y="9606"/>
                  </a:moveTo>
                  <a:lnTo>
                    <a:pt x="106602" y="62263"/>
                  </a:lnTo>
                  <a:lnTo>
                    <a:pt x="9607" y="62263"/>
                  </a:lnTo>
                  <a:lnTo>
                    <a:pt x="9607" y="9606"/>
                  </a:lnTo>
                  <a:close/>
                  <a:moveTo>
                    <a:pt x="4796" y="0"/>
                  </a:moveTo>
                  <a:cubicBezTo>
                    <a:pt x="2153" y="0"/>
                    <a:pt x="1" y="2152"/>
                    <a:pt x="1" y="4795"/>
                  </a:cubicBezTo>
                  <a:lnTo>
                    <a:pt x="1" y="67058"/>
                  </a:lnTo>
                  <a:cubicBezTo>
                    <a:pt x="1" y="69718"/>
                    <a:pt x="2153" y="71870"/>
                    <a:pt x="4796" y="71870"/>
                  </a:cubicBezTo>
                  <a:lnTo>
                    <a:pt x="111397" y="71870"/>
                  </a:lnTo>
                  <a:cubicBezTo>
                    <a:pt x="114040" y="71870"/>
                    <a:pt x="116192" y="69718"/>
                    <a:pt x="116192" y="67058"/>
                  </a:cubicBezTo>
                  <a:lnTo>
                    <a:pt x="116192" y="4795"/>
                  </a:lnTo>
                  <a:cubicBezTo>
                    <a:pt x="116192" y="2152"/>
                    <a:pt x="114040" y="0"/>
                    <a:pt x="111397" y="0"/>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38761D"/>
                </a:solidFill>
              </a:endParaRPr>
            </a:p>
          </p:txBody>
        </p:sp>
        <p:sp>
          <p:nvSpPr>
            <p:cNvPr id="934" name="Google Shape;934;p75"/>
            <p:cNvSpPr/>
            <p:nvPr/>
          </p:nvSpPr>
          <p:spPr>
            <a:xfrm rot="-5400000">
              <a:off x="686625" y="2426531"/>
              <a:ext cx="387900" cy="56400"/>
            </a:xfrm>
            <a:prstGeom prst="roundRect">
              <a:avLst>
                <a:gd name="adj" fmla="val 50000"/>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75"/>
            <p:cNvSpPr/>
            <p:nvPr/>
          </p:nvSpPr>
          <p:spPr>
            <a:xfrm>
              <a:off x="4359250" y="2406116"/>
              <a:ext cx="97200" cy="97200"/>
            </a:xfrm>
            <a:prstGeom prst="ellipse">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Rectangle 3"/>
          <p:cNvSpPr/>
          <p:nvPr/>
        </p:nvSpPr>
        <p:spPr>
          <a:xfrm>
            <a:off x="3858015" y="1858886"/>
            <a:ext cx="4697262" cy="2062103"/>
          </a:xfrm>
          <a:prstGeom prst="rect">
            <a:avLst/>
          </a:prstGeom>
        </p:spPr>
        <p:txBody>
          <a:bodyPr wrap="square">
            <a:spAutoFit/>
          </a:bodyPr>
          <a:lstStyle/>
          <a:p>
            <a:pPr algn="just"/>
            <a:r>
              <a:rPr lang="vi-VN" sz="3200" dirty="0">
                <a:latin typeface="+mj-lt"/>
              </a:rPr>
              <a:t>Họ thích ca múa nhạc nên đã sẵn tạo ra những điệu múa vui tươi cởi mở như điệu múa hoa Chăm-pa</a:t>
            </a:r>
            <a:r>
              <a:rPr lang="en-US" sz="3200" dirty="0">
                <a:latin typeface="+mj-lt"/>
              </a:rPr>
              <a:t>.</a:t>
            </a:r>
          </a:p>
        </p:txBody>
      </p:sp>
      <p:pic>
        <p:nvPicPr>
          <p:cNvPr id="18" name="Google Shape;582;p56"/>
          <p:cNvPicPr preferRelativeResize="0"/>
          <p:nvPr/>
        </p:nvPicPr>
        <p:blipFill rotWithShape="1">
          <a:blip r:embed="rId3">
            <a:alphaModFix amt="56000"/>
          </a:blip>
          <a:srcRect l="14508" t="32951" r="10161" b="23799"/>
          <a:stretch/>
        </p:blipFill>
        <p:spPr>
          <a:xfrm>
            <a:off x="3343389" y="883817"/>
            <a:ext cx="5355450" cy="807850"/>
          </a:xfrm>
          <a:prstGeom prst="rect">
            <a:avLst/>
          </a:prstGeom>
          <a:noFill/>
          <a:ln>
            <a:noFill/>
          </a:ln>
        </p:spPr>
      </p:pic>
      <p:sp>
        <p:nvSpPr>
          <p:cNvPr id="19" name="Rectangle 18"/>
          <p:cNvSpPr/>
          <p:nvPr/>
        </p:nvSpPr>
        <p:spPr>
          <a:xfrm>
            <a:off x="3858015" y="933799"/>
            <a:ext cx="4556055" cy="707886"/>
          </a:xfrm>
          <a:prstGeom prst="rect">
            <a:avLst/>
          </a:prstGeom>
        </p:spPr>
        <p:txBody>
          <a:bodyPr wrap="none">
            <a:spAutoFit/>
          </a:bodyPr>
          <a:lstStyle/>
          <a:p>
            <a:r>
              <a:rPr lang="en" sz="4000" b="1" dirty="0">
                <a:solidFill>
                  <a:srgbClr val="C24445"/>
                </a:solidFill>
                <a:latin typeface="Aref Ruqaa"/>
                <a:cs typeface="Aref Ruqaa"/>
                <a:sym typeface="Aref Ruqaa"/>
              </a:rPr>
              <a:t>Đời sống tinh thần</a:t>
            </a:r>
            <a:endParaRPr lang="en-US" sz="4000" dirty="0"/>
          </a:p>
        </p:txBody>
      </p:sp>
      <p:pic>
        <p:nvPicPr>
          <p:cNvPr id="6" name="Picture 5"/>
          <p:cNvPicPr>
            <a:picLocks noChangeAspect="1"/>
          </p:cNvPicPr>
          <p:nvPr/>
        </p:nvPicPr>
        <p:blipFill>
          <a:blip r:embed="rId4"/>
          <a:stretch>
            <a:fillRect/>
          </a:stretch>
        </p:blipFill>
        <p:spPr>
          <a:xfrm>
            <a:off x="888118" y="1121707"/>
            <a:ext cx="2170501" cy="331149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806"/>
        <p:cNvGrpSpPr/>
        <p:nvPr/>
      </p:nvGrpSpPr>
      <p:grpSpPr>
        <a:xfrm>
          <a:off x="0" y="0"/>
          <a:ext cx="0" cy="0"/>
          <a:chOff x="0" y="0"/>
          <a:chExt cx="0" cy="0"/>
        </a:xfrm>
      </p:grpSpPr>
      <p:pic>
        <p:nvPicPr>
          <p:cNvPr id="807" name="Google Shape;807;p67"/>
          <p:cNvPicPr preferRelativeResize="0"/>
          <p:nvPr/>
        </p:nvPicPr>
        <p:blipFill rotWithShape="1">
          <a:blip r:embed="rId3">
            <a:alphaModFix amt="56000"/>
          </a:blip>
          <a:srcRect l="14508" t="32951" r="10161" b="23799"/>
          <a:stretch/>
        </p:blipFill>
        <p:spPr>
          <a:xfrm>
            <a:off x="-46450" y="851475"/>
            <a:ext cx="4822100" cy="760350"/>
          </a:xfrm>
          <a:prstGeom prst="rect">
            <a:avLst/>
          </a:prstGeom>
          <a:noFill/>
          <a:ln>
            <a:noFill/>
          </a:ln>
        </p:spPr>
      </p:pic>
      <p:sp>
        <p:nvSpPr>
          <p:cNvPr id="11" name="Rectangle 10"/>
          <p:cNvSpPr/>
          <p:nvPr/>
        </p:nvSpPr>
        <p:spPr>
          <a:xfrm>
            <a:off x="977029" y="698834"/>
            <a:ext cx="2408032" cy="707886"/>
          </a:xfrm>
          <a:prstGeom prst="rect">
            <a:avLst/>
          </a:prstGeom>
        </p:spPr>
        <p:txBody>
          <a:bodyPr wrap="none">
            <a:spAutoFit/>
          </a:bodyPr>
          <a:lstStyle/>
          <a:p>
            <a:r>
              <a:rPr lang="en" sz="4000" b="1" dirty="0">
                <a:solidFill>
                  <a:srgbClr val="C24445"/>
                </a:solidFill>
                <a:latin typeface="Aref Ruqaa"/>
                <a:cs typeface="Aref Ruqaa"/>
                <a:sym typeface="Aref Ruqaa"/>
              </a:rPr>
              <a:t>Kiến trúc</a:t>
            </a:r>
            <a:endParaRPr lang="en-US" sz="4000" dirty="0"/>
          </a:p>
        </p:txBody>
      </p:sp>
      <p:sp>
        <p:nvSpPr>
          <p:cNvPr id="5" name="Rectangle 4"/>
          <p:cNvSpPr/>
          <p:nvPr/>
        </p:nvSpPr>
        <p:spPr>
          <a:xfrm>
            <a:off x="344466" y="1959411"/>
            <a:ext cx="4027118" cy="2062103"/>
          </a:xfrm>
          <a:prstGeom prst="rect">
            <a:avLst/>
          </a:prstGeom>
        </p:spPr>
        <p:txBody>
          <a:bodyPr wrap="square">
            <a:spAutoFit/>
          </a:bodyPr>
          <a:lstStyle/>
          <a:p>
            <a:pPr algn="just"/>
            <a:r>
              <a:rPr lang="vi-VN" sz="3200" dirty="0">
                <a:latin typeface="+mj-lt"/>
              </a:rPr>
              <a:t>Nhiều công trình kiến trúc Phật giáo được xây dựng tiêu biểu là Thạt Luổng</a:t>
            </a:r>
            <a:r>
              <a:rPr lang="en-US" sz="3200" dirty="0">
                <a:latin typeface="+mj-lt"/>
              </a:rPr>
              <a:t>.</a:t>
            </a:r>
          </a:p>
        </p:txBody>
      </p:sp>
      <p:pic>
        <p:nvPicPr>
          <p:cNvPr id="6" name="Picture 5"/>
          <p:cNvPicPr>
            <a:picLocks noChangeAspect="1"/>
          </p:cNvPicPr>
          <p:nvPr/>
        </p:nvPicPr>
        <p:blipFill rotWithShape="1">
          <a:blip r:embed="rId4"/>
          <a:srcRect t="8141" b="16832"/>
          <a:stretch/>
        </p:blipFill>
        <p:spPr>
          <a:xfrm>
            <a:off x="3967724" y="0"/>
            <a:ext cx="5344201" cy="5143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hạt luồ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8288"/>
            <a:ext cx="9144000" cy="5143500"/>
          </a:xfrm>
          <a:prstGeom prst="rect">
            <a:avLst/>
          </a:prstGeom>
        </p:spPr>
      </p:pic>
    </p:spTree>
    <p:extLst>
      <p:ext uri="{BB962C8B-B14F-4D97-AF65-F5344CB8AC3E}">
        <p14:creationId xmlns:p14="http://schemas.microsoft.com/office/powerpoint/2010/main" val="2356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39"/>
        <p:cNvGrpSpPr/>
        <p:nvPr/>
      </p:nvGrpSpPr>
      <p:grpSpPr>
        <a:xfrm>
          <a:off x="0" y="0"/>
          <a:ext cx="0" cy="0"/>
          <a:chOff x="0" y="0"/>
          <a:chExt cx="0" cy="0"/>
        </a:xfrm>
      </p:grpSpPr>
      <p:sp>
        <p:nvSpPr>
          <p:cNvPr id="6" name="Google Shape;522;p51"/>
          <p:cNvSpPr txBox="1">
            <a:spLocks/>
          </p:cNvSpPr>
          <p:nvPr/>
        </p:nvSpPr>
        <p:spPr>
          <a:xfrm>
            <a:off x="0" y="200116"/>
            <a:ext cx="8547551" cy="78944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3000"/>
              <a:buFont typeface="Aref Ruqaa"/>
              <a:buNone/>
              <a:defRPr sz="3000" b="0" i="0" u="none" strike="noStrike" cap="none">
                <a:solidFill>
                  <a:schemeClr val="dk1"/>
                </a:solidFill>
                <a:latin typeface="Aref Ruqaa"/>
                <a:ea typeface="Aref Ruqaa"/>
                <a:cs typeface="Aref Ruqaa"/>
                <a:sym typeface="Aref Ruqaa"/>
              </a:defRPr>
            </a:lvl1pPr>
            <a:lvl2pPr marR="0" lvl="1" algn="l"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5pPr>
            <a:lvl6pPr marR="0" lvl="5" algn="l"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6pPr>
            <a:lvl7pPr marR="0" lvl="6" algn="l"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7pPr>
            <a:lvl8pPr marR="0" lvl="7" algn="l"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8pPr>
            <a:lvl9pPr marR="0" lvl="8" algn="l"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9pPr>
          </a:lstStyle>
          <a:p>
            <a:pPr lvl="0" algn="ctr">
              <a:buClr>
                <a:srgbClr val="C24445"/>
              </a:buClr>
              <a:buSzPts val="2000"/>
            </a:pPr>
            <a:r>
              <a:rPr lang="en-US" sz="3600" b="1" dirty="0">
                <a:solidFill>
                  <a:srgbClr val="C24445"/>
                </a:solidFill>
              </a:rPr>
              <a:t>3. </a:t>
            </a:r>
            <a:r>
              <a:rPr lang="en-US" sz="3600" b="1" dirty="0" err="1">
                <a:solidFill>
                  <a:srgbClr val="C24445"/>
                </a:solidFill>
              </a:rPr>
              <a:t>Một</a:t>
            </a:r>
            <a:r>
              <a:rPr lang="en-US" sz="3600" b="1" dirty="0">
                <a:solidFill>
                  <a:srgbClr val="C24445"/>
                </a:solidFill>
              </a:rPr>
              <a:t> </a:t>
            </a:r>
            <a:r>
              <a:rPr lang="en-US" sz="3600" b="1" dirty="0" err="1">
                <a:solidFill>
                  <a:srgbClr val="C24445"/>
                </a:solidFill>
              </a:rPr>
              <a:t>số</a:t>
            </a:r>
            <a:r>
              <a:rPr lang="en-US" sz="3600" b="1" dirty="0">
                <a:solidFill>
                  <a:srgbClr val="C24445"/>
                </a:solidFill>
              </a:rPr>
              <a:t> </a:t>
            </a:r>
            <a:r>
              <a:rPr lang="en-US" sz="3600" b="1" dirty="0" err="1">
                <a:solidFill>
                  <a:srgbClr val="C24445"/>
                </a:solidFill>
              </a:rPr>
              <a:t>nét</a:t>
            </a:r>
            <a:r>
              <a:rPr lang="en-US" sz="3600" b="1" dirty="0">
                <a:solidFill>
                  <a:srgbClr val="C24445"/>
                </a:solidFill>
              </a:rPr>
              <a:t> </a:t>
            </a:r>
            <a:r>
              <a:rPr lang="en-US" sz="3600" b="1" dirty="0" err="1">
                <a:solidFill>
                  <a:srgbClr val="C24445"/>
                </a:solidFill>
              </a:rPr>
              <a:t>tiêu</a:t>
            </a:r>
            <a:r>
              <a:rPr lang="en-US" sz="3600" b="1" dirty="0">
                <a:solidFill>
                  <a:srgbClr val="C24445"/>
                </a:solidFill>
              </a:rPr>
              <a:t> </a:t>
            </a:r>
            <a:r>
              <a:rPr lang="en-US" sz="3600" b="1" dirty="0" err="1">
                <a:solidFill>
                  <a:srgbClr val="C24445"/>
                </a:solidFill>
              </a:rPr>
              <a:t>biểu</a:t>
            </a:r>
            <a:r>
              <a:rPr lang="en-US" sz="3600" b="1" dirty="0">
                <a:solidFill>
                  <a:srgbClr val="C24445"/>
                </a:solidFill>
              </a:rPr>
              <a:t> </a:t>
            </a:r>
            <a:r>
              <a:rPr lang="en-US" sz="3600" b="1" dirty="0" err="1">
                <a:solidFill>
                  <a:srgbClr val="C24445"/>
                </a:solidFill>
              </a:rPr>
              <a:t>về</a:t>
            </a:r>
            <a:r>
              <a:rPr lang="en-US" sz="3600" b="1" dirty="0">
                <a:solidFill>
                  <a:srgbClr val="C24445"/>
                </a:solidFill>
              </a:rPr>
              <a:t> </a:t>
            </a:r>
            <a:r>
              <a:rPr lang="en-US" sz="3600" b="1" dirty="0" err="1">
                <a:solidFill>
                  <a:srgbClr val="C24445"/>
                </a:solidFill>
              </a:rPr>
              <a:t>văn</a:t>
            </a:r>
            <a:r>
              <a:rPr lang="en-US" sz="3600" b="1" dirty="0">
                <a:solidFill>
                  <a:srgbClr val="C24445"/>
                </a:solidFill>
              </a:rPr>
              <a:t> </a:t>
            </a:r>
            <a:r>
              <a:rPr lang="en-US" sz="3600" b="1" dirty="0" err="1">
                <a:solidFill>
                  <a:srgbClr val="C24445"/>
                </a:solidFill>
              </a:rPr>
              <a:t>hóa</a:t>
            </a:r>
            <a:endParaRPr lang="en-US" sz="3600" b="1" dirty="0">
              <a:solidFill>
                <a:srgbClr val="C24445"/>
              </a:solidFill>
            </a:endParaRPr>
          </a:p>
        </p:txBody>
      </p:sp>
      <p:sp>
        <p:nvSpPr>
          <p:cNvPr id="4" name="TextBox 3"/>
          <p:cNvSpPr txBox="1"/>
          <p:nvPr/>
        </p:nvSpPr>
        <p:spPr>
          <a:xfrm>
            <a:off x="262525" y="1223446"/>
            <a:ext cx="8542750" cy="830997"/>
          </a:xfrm>
          <a:prstGeom prst="rect">
            <a:avLst/>
          </a:prstGeom>
          <a:noFill/>
        </p:spPr>
        <p:txBody>
          <a:bodyPr wrap="square" rtlCol="0">
            <a:spAutoFit/>
          </a:bodyPr>
          <a:lstStyle/>
          <a:p>
            <a:pPr lvl="0" algn="just"/>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Người Lào đã sáng tạo hệ thống chữ viết riêng được xây dựng trên cơ sở vận dụng các nét chữ cong của Cam-pu-chia và Mi-an-ma.</a:t>
            </a:r>
          </a:p>
        </p:txBody>
      </p:sp>
      <p:sp>
        <p:nvSpPr>
          <p:cNvPr id="5" name="Rectangle 4"/>
          <p:cNvSpPr/>
          <p:nvPr/>
        </p:nvSpPr>
        <p:spPr>
          <a:xfrm>
            <a:off x="262525" y="2288333"/>
            <a:ext cx="8542750" cy="830997"/>
          </a:xfrm>
          <a:prstGeom prst="rect">
            <a:avLst/>
          </a:prstGeom>
        </p:spPr>
        <p:txBody>
          <a:bodyPr wrap="square">
            <a:spAutoFit/>
          </a:bodyPr>
          <a:lstStyle/>
          <a:p>
            <a:pPr algn="just"/>
            <a:r>
              <a:rPr lang="en-US" sz="2400" dirty="0">
                <a:latin typeface="+mj-lt"/>
              </a:rPr>
              <a:t>- </a:t>
            </a:r>
            <a:r>
              <a:rPr lang="vi-VN" sz="2400" dirty="0">
                <a:latin typeface="+mj-lt"/>
              </a:rPr>
              <a:t>Họ thích ca múa nhạc nên đã sẵn tạo ra những điệu múa vui tươi cởi mở như điệu múa hoa Chăm-pa</a:t>
            </a:r>
            <a:r>
              <a:rPr lang="en-US" sz="2400" dirty="0">
                <a:latin typeface="+mj-lt"/>
              </a:rPr>
              <a:t>.</a:t>
            </a:r>
          </a:p>
        </p:txBody>
      </p:sp>
      <p:sp>
        <p:nvSpPr>
          <p:cNvPr id="7" name="Rectangle 6"/>
          <p:cNvSpPr/>
          <p:nvPr/>
        </p:nvSpPr>
        <p:spPr>
          <a:xfrm>
            <a:off x="262525" y="3393473"/>
            <a:ext cx="8542750" cy="830997"/>
          </a:xfrm>
          <a:prstGeom prst="rect">
            <a:avLst/>
          </a:prstGeom>
        </p:spPr>
        <p:txBody>
          <a:bodyPr wrap="square">
            <a:spAutoFit/>
          </a:bodyPr>
          <a:lstStyle/>
          <a:p>
            <a:pPr algn="just"/>
            <a:r>
              <a:rPr lang="en-US" sz="2400" dirty="0">
                <a:latin typeface="+mj-lt"/>
              </a:rPr>
              <a:t>- </a:t>
            </a:r>
            <a:r>
              <a:rPr lang="vi-VN" sz="2400" dirty="0">
                <a:latin typeface="+mj-lt"/>
              </a:rPr>
              <a:t>Nhiều công trình kiến trúc Phật giáo được xây dựng tiêu biểu là Thạt Luồng</a:t>
            </a:r>
            <a:r>
              <a:rPr lang="en-US" sz="2400" dirty="0">
                <a:latin typeface="+mj-lt"/>
              </a:rPr>
              <a:t>.</a:t>
            </a:r>
          </a:p>
        </p:txBody>
      </p:sp>
    </p:spTree>
    <p:extLst>
      <p:ext uri="{BB962C8B-B14F-4D97-AF65-F5344CB8AC3E}">
        <p14:creationId xmlns:p14="http://schemas.microsoft.com/office/powerpoint/2010/main" val="36958896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9ADF2235-57E8-47C2-8B10-FE078EED4E70}"/>
              </a:ext>
            </a:extLst>
          </p:cNvPr>
          <p:cNvSpPr/>
          <p:nvPr/>
        </p:nvSpPr>
        <p:spPr>
          <a:xfrm>
            <a:off x="1861051" y="1762655"/>
            <a:ext cx="5477141" cy="1200329"/>
          </a:xfrm>
          <a:prstGeom prst="rect">
            <a:avLst/>
          </a:prstGeom>
          <a:noFill/>
        </p:spPr>
        <p:txBody>
          <a:bodyPr wrap="none" lIns="91440" tIns="45720" rIns="91440" bIns="45720">
            <a:spAutoFit/>
          </a:bodyPr>
          <a:lstStyle/>
          <a:p>
            <a:pPr algn="ctr" defTabSz="685800">
              <a:buClrTx/>
              <a:defRPr/>
            </a:pPr>
            <a:r>
              <a:rPr lang="en-US" sz="7200" b="1" kern="1200" dirty="0">
                <a:ln w="0"/>
                <a:solidFill>
                  <a:srgbClr val="C00000"/>
                </a:solidFill>
                <a:effectLst>
                  <a:reflection blurRad="6350" stA="53000" endA="300" endPos="35500" dir="5400000" sy="-90000" algn="bl" rotWithShape="0"/>
                </a:effectLst>
                <a:latin typeface="Times New Roman" panose="02020603050405020304" pitchFamily="18" charset="0"/>
                <a:ea typeface="+mn-ea"/>
                <a:cs typeface="Times New Roman" panose="02020603050405020304" pitchFamily="18" charset="0"/>
              </a:rPr>
              <a:t>LUYỆN TẬP</a:t>
            </a:r>
          </a:p>
        </p:txBody>
      </p:sp>
    </p:spTree>
    <p:extLst>
      <p:ext uri="{BB962C8B-B14F-4D97-AF65-F5344CB8AC3E}">
        <p14:creationId xmlns:p14="http://schemas.microsoft.com/office/powerpoint/2010/main" val="42021782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endCondLst>
                                    <p:cond evt="onNext" delay="0">
                                      <p:tgtEl>
                                        <p:sldTgt/>
                                      </p:tgtEl>
                                    </p:cond>
                                  </p:endCondLst>
                                  <p:iterate type="lt">
                                    <p:tmPct val="10000"/>
                                  </p:iterate>
                                  <p:childTnLst>
                                    <p:animMotion origin="layout" path="M -2.91667E-6 -1.11111E-6 L -2.91667E-6 -0.07222 " pathEditMode="relative" rAng="0" ptsTypes="AA">
                                      <p:cBhvr>
                                        <p:cTn id="6" dur="250" accel="50000" decel="50000" autoRev="1" fill="hold">
                                          <p:stCondLst>
                                            <p:cond delay="0"/>
                                          </p:stCondLst>
                                        </p:cTn>
                                        <p:tgtEl>
                                          <p:spTgt spid="2"/>
                                        </p:tgtEl>
                                        <p:attrNameLst>
                                          <p:attrName>ppt_x</p:attrName>
                                          <p:attrName>ppt_y</p:attrName>
                                        </p:attrNameLst>
                                      </p:cBhvr>
                                      <p:rCtr x="0" y="-3611"/>
                                    </p:animMotion>
                                    <p:animRot by="1500000">
                                      <p:cBhvr>
                                        <p:cTn id="7" dur="125" fill="hold">
                                          <p:stCondLst>
                                            <p:cond delay="0"/>
                                          </p:stCondLst>
                                        </p:cTn>
                                        <p:tgtEl>
                                          <p:spTgt spid="2"/>
                                        </p:tgtEl>
                                        <p:attrNameLst>
                                          <p:attrName>r</p:attrName>
                                        </p:attrNameLst>
                                      </p:cBhvr>
                                    </p:animRot>
                                    <p:animRot by="-1500000">
                                      <p:cBhvr>
                                        <p:cTn id="8" dur="125" fill="hold">
                                          <p:stCondLst>
                                            <p:cond delay="125"/>
                                          </p:stCondLst>
                                        </p:cTn>
                                        <p:tgtEl>
                                          <p:spTgt spid="2"/>
                                        </p:tgtEl>
                                        <p:attrNameLst>
                                          <p:attrName>r</p:attrName>
                                        </p:attrNameLst>
                                      </p:cBhvr>
                                    </p:animRot>
                                    <p:animRot by="-1500000">
                                      <p:cBhvr>
                                        <p:cTn id="9" dur="125" fill="hold">
                                          <p:stCondLst>
                                            <p:cond delay="250"/>
                                          </p:stCondLst>
                                        </p:cTn>
                                        <p:tgtEl>
                                          <p:spTgt spid="2"/>
                                        </p:tgtEl>
                                        <p:attrNameLst>
                                          <p:attrName>r</p:attrName>
                                        </p:attrNameLst>
                                      </p:cBhvr>
                                    </p:animRot>
                                    <p:animRot by="1500000">
                                      <p:cBhvr>
                                        <p:cTn id="10" dur="125" fill="hold">
                                          <p:stCondLst>
                                            <p:cond delay="375"/>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E9FDD4CA-A9E1-452B-BFCA-22D90E773D90}"/>
              </a:ext>
            </a:extLst>
          </p:cNvPr>
          <p:cNvPicPr>
            <a:picLocks noChangeAspect="1"/>
          </p:cNvPicPr>
          <p:nvPr/>
        </p:nvPicPr>
        <p:blipFill>
          <a:blip r:embed="rId5">
            <a:extLst>
              <a:ext uri="{BEBA8EAE-BF5A-486C-A8C5-ECC9F3942E4B}">
                <a14:imgProps xmlns:a14="http://schemas.microsoft.com/office/drawing/2010/main">
                  <a14:imgLayer r:embed="rId6">
                    <a14:imgEffect>
                      <a14:saturation sat="400000"/>
                    </a14:imgEffect>
                  </a14:imgLayer>
                </a14:imgProps>
              </a:ext>
            </a:extLst>
          </a:blip>
          <a:stretch>
            <a:fillRect/>
          </a:stretch>
        </p:blipFill>
        <p:spPr>
          <a:xfrm>
            <a:off x="-17860" y="0"/>
            <a:ext cx="9161860" cy="5143500"/>
          </a:xfrm>
          <a:prstGeom prst="rect">
            <a:avLst/>
          </a:prstGeom>
        </p:spPr>
      </p:pic>
      <p:pic>
        <p:nvPicPr>
          <p:cNvPr id="85" name="Picture 84">
            <a:extLst>
              <a:ext uri="{FF2B5EF4-FFF2-40B4-BE49-F238E27FC236}">
                <a16:creationId xmlns:a16="http://schemas.microsoft.com/office/drawing/2014/main" xmlns="" id="{6EB0ED45-D362-47E6-9B9E-8C079FD46C41}"/>
              </a:ext>
            </a:extLst>
          </p:cNvPr>
          <p:cNvPicPr>
            <a:picLocks noChangeAspect="1"/>
          </p:cNvPicPr>
          <p:nvPr/>
        </p:nvPicPr>
        <p:blipFill>
          <a:blip r:embed="rId7"/>
          <a:stretch>
            <a:fillRect/>
          </a:stretch>
        </p:blipFill>
        <p:spPr>
          <a:xfrm rot="187559">
            <a:off x="3698559" y="-331296"/>
            <a:ext cx="6228702" cy="6228702"/>
          </a:xfrm>
          <a:prstGeom prst="rect">
            <a:avLst/>
          </a:prstGeom>
        </p:spPr>
      </p:pic>
      <p:pic>
        <p:nvPicPr>
          <p:cNvPr id="86" name="Picture 85">
            <a:extLst>
              <a:ext uri="{FF2B5EF4-FFF2-40B4-BE49-F238E27FC236}">
                <a16:creationId xmlns:a16="http://schemas.microsoft.com/office/drawing/2014/main" xmlns="" id="{73CD59DB-4B97-4529-990F-B877A9AC8E3E}"/>
              </a:ext>
            </a:extLst>
          </p:cNvPr>
          <p:cNvPicPr>
            <a:picLocks noChangeAspect="1"/>
          </p:cNvPicPr>
          <p:nvPr/>
        </p:nvPicPr>
        <p:blipFill>
          <a:blip r:embed="rId8"/>
          <a:stretch>
            <a:fillRect/>
          </a:stretch>
        </p:blipFill>
        <p:spPr>
          <a:xfrm>
            <a:off x="381542" y="1282246"/>
            <a:ext cx="4897037" cy="1824386"/>
          </a:xfrm>
          <a:prstGeom prst="rect">
            <a:avLst/>
          </a:prstGeom>
        </p:spPr>
      </p:pic>
      <p:pic>
        <p:nvPicPr>
          <p:cNvPr id="92" name="Picture 91">
            <a:extLst>
              <a:ext uri="{FF2B5EF4-FFF2-40B4-BE49-F238E27FC236}">
                <a16:creationId xmlns:a16="http://schemas.microsoft.com/office/drawing/2014/main" xmlns="" id="{A950A63E-AF72-41C5-AED0-2D5595040998}"/>
              </a:ext>
            </a:extLst>
          </p:cNvPr>
          <p:cNvPicPr>
            <a:picLocks noChangeAspect="1"/>
          </p:cNvPicPr>
          <p:nvPr/>
        </p:nvPicPr>
        <p:blipFill>
          <a:blip r:embed="rId9"/>
          <a:stretch>
            <a:fillRect/>
          </a:stretch>
        </p:blipFill>
        <p:spPr>
          <a:xfrm>
            <a:off x="410583" y="942166"/>
            <a:ext cx="1563760" cy="749873"/>
          </a:xfrm>
          <a:prstGeom prst="rect">
            <a:avLst/>
          </a:prstGeom>
        </p:spPr>
      </p:pic>
      <p:pic>
        <p:nvPicPr>
          <p:cNvPr id="94" name="Picture 93">
            <a:extLst>
              <a:ext uri="{FF2B5EF4-FFF2-40B4-BE49-F238E27FC236}">
                <a16:creationId xmlns:a16="http://schemas.microsoft.com/office/drawing/2014/main" xmlns="" id="{6DD72B97-8F2B-4723-9F67-FD81B5B68E7B}"/>
              </a:ext>
            </a:extLst>
          </p:cNvPr>
          <p:cNvPicPr>
            <a:picLocks noChangeAspect="1"/>
          </p:cNvPicPr>
          <p:nvPr/>
        </p:nvPicPr>
        <p:blipFill>
          <a:blip r:embed="rId10"/>
          <a:stretch>
            <a:fillRect/>
          </a:stretch>
        </p:blipFill>
        <p:spPr>
          <a:xfrm>
            <a:off x="1962913" y="965025"/>
            <a:ext cx="1570449" cy="730237"/>
          </a:xfrm>
          <a:prstGeom prst="rect">
            <a:avLst/>
          </a:prstGeom>
        </p:spPr>
      </p:pic>
      <p:pic>
        <p:nvPicPr>
          <p:cNvPr id="95" name="Picture 94">
            <a:extLst>
              <a:ext uri="{FF2B5EF4-FFF2-40B4-BE49-F238E27FC236}">
                <a16:creationId xmlns:a16="http://schemas.microsoft.com/office/drawing/2014/main" xmlns="" id="{777F623B-A4E0-4946-935C-4F7F0101F12F}"/>
              </a:ext>
            </a:extLst>
          </p:cNvPr>
          <p:cNvPicPr>
            <a:picLocks noChangeAspect="1"/>
          </p:cNvPicPr>
          <p:nvPr/>
        </p:nvPicPr>
        <p:blipFill>
          <a:blip r:embed="rId11"/>
          <a:stretch>
            <a:fillRect/>
          </a:stretch>
        </p:blipFill>
        <p:spPr>
          <a:xfrm>
            <a:off x="557580" y="1465141"/>
            <a:ext cx="4544962" cy="1458595"/>
          </a:xfrm>
          <a:prstGeom prst="rect">
            <a:avLst/>
          </a:prstGeom>
        </p:spPr>
      </p:pic>
      <p:sp>
        <p:nvSpPr>
          <p:cNvPr id="96" name="Rectangle: Rounded Corners 95">
            <a:extLst>
              <a:ext uri="{FF2B5EF4-FFF2-40B4-BE49-F238E27FC236}">
                <a16:creationId xmlns:a16="http://schemas.microsoft.com/office/drawing/2014/main" xmlns="" id="{24A388B0-06EB-4CBA-A3CA-75F080F1F933}"/>
              </a:ext>
            </a:extLst>
          </p:cNvPr>
          <p:cNvSpPr/>
          <p:nvPr/>
        </p:nvSpPr>
        <p:spPr>
          <a:xfrm>
            <a:off x="1600200" y="3427663"/>
            <a:ext cx="1842721" cy="628650"/>
          </a:xfrm>
          <a:prstGeom prst="roundRect">
            <a:avLst/>
          </a:prstGeom>
          <a:solidFill>
            <a:schemeClr val="accent6"/>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9Slide02 Noi dung dai"/>
            </a:endParaRPr>
          </a:p>
        </p:txBody>
      </p:sp>
      <p:sp>
        <p:nvSpPr>
          <p:cNvPr id="97" name="TextBox 96">
            <a:extLst>
              <a:ext uri="{FF2B5EF4-FFF2-40B4-BE49-F238E27FC236}">
                <a16:creationId xmlns:a16="http://schemas.microsoft.com/office/drawing/2014/main" xmlns="" id="{EF9E5127-919F-42DC-BDBE-231121A785A3}"/>
              </a:ext>
            </a:extLst>
          </p:cNvPr>
          <p:cNvSpPr txBox="1"/>
          <p:nvPr/>
        </p:nvSpPr>
        <p:spPr>
          <a:xfrm>
            <a:off x="1998980" y="3548651"/>
            <a:ext cx="1045159" cy="369332"/>
          </a:xfrm>
          <a:prstGeom prst="rect">
            <a:avLst/>
          </a:prstGeom>
          <a:noFill/>
        </p:spPr>
        <p:txBody>
          <a:bodyPr wrap="none" lIns="0" tIns="0" rIns="0" bIns="0" rtlCol="0">
            <a:spAutoFit/>
          </a:bodyPr>
          <a:lstStyle/>
          <a:p>
            <a:pPr algn="ctr" defTabSz="685800">
              <a:buClrTx/>
            </a:pPr>
            <a:r>
              <a:rPr lang="en-US" sz="2400" kern="1200">
                <a:solidFill>
                  <a:prstClr val="white"/>
                </a:solidFill>
                <a:latin typeface="iCiel Cadena" panose="02000503000000020004" pitchFamily="50" charset="0"/>
                <a:ea typeface="+mn-ea"/>
                <a:cs typeface="+mn-cs"/>
              </a:rPr>
              <a:t>Bắt đầu</a:t>
            </a:r>
          </a:p>
        </p:txBody>
      </p:sp>
      <p:pic>
        <p:nvPicPr>
          <p:cNvPr id="98" name="ChuongCam - 9Slide.vn">
            <a:extLst>
              <a:ext uri="{FF2B5EF4-FFF2-40B4-BE49-F238E27FC236}">
                <a16:creationId xmlns:a16="http://schemas.microsoft.com/office/drawing/2014/main" xmlns="" id="{60FDDF12-4068-4DC9-8EC1-C3DBBF0745B9}"/>
              </a:ext>
            </a:extLst>
          </p:cNvPr>
          <p:cNvPicPr>
            <a:picLocks noChangeAspect="1"/>
          </p:cNvPicPr>
          <p:nvPr/>
        </p:nvPicPr>
        <p:blipFill>
          <a:blip r:embed="rId12"/>
          <a:stretch>
            <a:fillRect/>
          </a:stretch>
        </p:blipFill>
        <p:spPr>
          <a:xfrm>
            <a:off x="1235372" y="3404766"/>
            <a:ext cx="706928" cy="651547"/>
          </a:xfrm>
          <a:prstGeom prst="rect">
            <a:avLst/>
          </a:prstGeom>
        </p:spPr>
      </p:pic>
      <p:pic>
        <p:nvPicPr>
          <p:cNvPr id="99" name="Nhacnen - 9Slide.vn">
            <a:hlinkClick r:id="" action="ppaction://media"/>
            <a:extLst>
              <a:ext uri="{FF2B5EF4-FFF2-40B4-BE49-F238E27FC236}">
                <a16:creationId xmlns:a16="http://schemas.microsoft.com/office/drawing/2014/main" xmlns="" id="{97A40F43-0AD3-4435-B148-642348AB6ED7}"/>
              </a:ext>
            </a:extLst>
          </p:cNvPr>
          <p:cNvPicPr>
            <a:picLocks noChangeAspect="1"/>
          </p:cNvPicPr>
          <p:nvPr>
            <a:audioFile r:link="rId1"/>
            <p:extLst>
              <p:ext uri="{DAA4B4D4-6D71-4841-9C94-3DE7FCFB9230}">
                <p14:media xmlns:p14="http://schemas.microsoft.com/office/powerpoint/2010/main" r:embed="rId2">
                  <p14:trim st="3400"/>
                  <p14:fade in="2000"/>
                </p14:media>
              </p:ext>
            </p:extLst>
          </p:nvPr>
        </p:nvPicPr>
        <p:blipFill>
          <a:blip r:embed="rId13"/>
          <a:stretch>
            <a:fillRect/>
          </a:stretch>
        </p:blipFill>
        <p:spPr>
          <a:xfrm>
            <a:off x="-914401" y="0"/>
            <a:ext cx="365522" cy="365522"/>
          </a:xfrm>
          <a:prstGeom prst="rect">
            <a:avLst/>
          </a:prstGeom>
        </p:spPr>
      </p:pic>
    </p:spTree>
    <p:extLst>
      <p:ext uri="{BB962C8B-B14F-4D97-AF65-F5344CB8AC3E}">
        <p14:creationId xmlns:p14="http://schemas.microsoft.com/office/powerpoint/2010/main" val="3542159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9"/>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14:presetBounceEnd="62000">
                                      <p:stCondLst>
                                        <p:cond delay="0"/>
                                      </p:stCondLst>
                                      <p:childTnLst>
                                        <p:set>
                                          <p:cBhvr>
                                            <p:cTn id="10" dur="1" fill="hold">
                                              <p:stCondLst>
                                                <p:cond delay="0"/>
                                              </p:stCondLst>
                                            </p:cTn>
                                            <p:tgtEl>
                                              <p:spTgt spid="92"/>
                                            </p:tgtEl>
                                            <p:attrNameLst>
                                              <p:attrName>style.visibility</p:attrName>
                                            </p:attrNameLst>
                                          </p:cBhvr>
                                          <p:to>
                                            <p:strVal val="visible"/>
                                          </p:to>
                                        </p:set>
                                        <p:anim calcmode="lin" valueType="num" p14:bounceEnd="62000">
                                          <p:cBhvr additive="base">
                                            <p:cTn id="11" dur="1500" fill="hold"/>
                                            <p:tgtEl>
                                              <p:spTgt spid="92"/>
                                            </p:tgtEl>
                                            <p:attrNameLst>
                                              <p:attrName>ppt_x</p:attrName>
                                            </p:attrNameLst>
                                          </p:cBhvr>
                                          <p:tavLst>
                                            <p:tav tm="0">
                                              <p:val>
                                                <p:strVal val="#ppt_x"/>
                                              </p:val>
                                            </p:tav>
                                            <p:tav tm="100000">
                                              <p:val>
                                                <p:strVal val="#ppt_x"/>
                                              </p:val>
                                            </p:tav>
                                          </p:tavLst>
                                        </p:anim>
                                        <p:anim calcmode="lin" valueType="num" p14:bounceEnd="62000">
                                          <p:cBhvr additive="base">
                                            <p:cTn id="12" dur="1500" fill="hold"/>
                                            <p:tgtEl>
                                              <p:spTgt spid="9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62000">
                                      <p:stCondLst>
                                        <p:cond delay="200"/>
                                      </p:stCondLst>
                                      <p:childTnLst>
                                        <p:set>
                                          <p:cBhvr>
                                            <p:cTn id="14" dur="1" fill="hold">
                                              <p:stCondLst>
                                                <p:cond delay="0"/>
                                              </p:stCondLst>
                                            </p:cTn>
                                            <p:tgtEl>
                                              <p:spTgt spid="94"/>
                                            </p:tgtEl>
                                            <p:attrNameLst>
                                              <p:attrName>style.visibility</p:attrName>
                                            </p:attrNameLst>
                                          </p:cBhvr>
                                          <p:to>
                                            <p:strVal val="visible"/>
                                          </p:to>
                                        </p:set>
                                        <p:anim calcmode="lin" valueType="num" p14:bounceEnd="62000">
                                          <p:cBhvr additive="base">
                                            <p:cTn id="15" dur="1500" fill="hold"/>
                                            <p:tgtEl>
                                              <p:spTgt spid="94"/>
                                            </p:tgtEl>
                                            <p:attrNameLst>
                                              <p:attrName>ppt_x</p:attrName>
                                            </p:attrNameLst>
                                          </p:cBhvr>
                                          <p:tavLst>
                                            <p:tav tm="0">
                                              <p:val>
                                                <p:strVal val="#ppt_x"/>
                                              </p:val>
                                            </p:tav>
                                            <p:tav tm="100000">
                                              <p:val>
                                                <p:strVal val="#ppt_x"/>
                                              </p:val>
                                            </p:tav>
                                          </p:tavLst>
                                        </p:anim>
                                        <p:anim calcmode="lin" valueType="num" p14:bounceEnd="62000">
                                          <p:cBhvr additive="base">
                                            <p:cTn id="16" dur="1500" fill="hold"/>
                                            <p:tgtEl>
                                              <p:spTgt spid="9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62000">
                                      <p:stCondLst>
                                        <p:cond delay="500"/>
                                      </p:stCondLst>
                                      <p:childTnLst>
                                        <p:set>
                                          <p:cBhvr>
                                            <p:cTn id="18" dur="1" fill="hold">
                                              <p:stCondLst>
                                                <p:cond delay="0"/>
                                              </p:stCondLst>
                                            </p:cTn>
                                            <p:tgtEl>
                                              <p:spTgt spid="86"/>
                                            </p:tgtEl>
                                            <p:attrNameLst>
                                              <p:attrName>style.visibility</p:attrName>
                                            </p:attrNameLst>
                                          </p:cBhvr>
                                          <p:to>
                                            <p:strVal val="visible"/>
                                          </p:to>
                                        </p:set>
                                        <p:anim calcmode="lin" valueType="num" p14:bounceEnd="62000">
                                          <p:cBhvr additive="base">
                                            <p:cTn id="19" dur="1500" fill="hold"/>
                                            <p:tgtEl>
                                              <p:spTgt spid="86"/>
                                            </p:tgtEl>
                                            <p:attrNameLst>
                                              <p:attrName>ppt_x</p:attrName>
                                            </p:attrNameLst>
                                          </p:cBhvr>
                                          <p:tavLst>
                                            <p:tav tm="0">
                                              <p:val>
                                                <p:strVal val="#ppt_x"/>
                                              </p:val>
                                            </p:tav>
                                            <p:tav tm="100000">
                                              <p:val>
                                                <p:strVal val="#ppt_x"/>
                                              </p:val>
                                            </p:tav>
                                          </p:tavLst>
                                        </p:anim>
                                        <p:anim calcmode="lin" valueType="num" p14:bounceEnd="62000">
                                          <p:cBhvr additive="base">
                                            <p:cTn id="20" dur="1500" fill="hold"/>
                                            <p:tgtEl>
                                              <p:spTgt spid="86"/>
                                            </p:tgtEl>
                                            <p:attrNameLst>
                                              <p:attrName>ppt_y</p:attrName>
                                            </p:attrNameLst>
                                          </p:cBhvr>
                                          <p:tavLst>
                                            <p:tav tm="0">
                                              <p:val>
                                                <p:strVal val="1+#ppt_h/2"/>
                                              </p:val>
                                            </p:tav>
                                            <p:tav tm="100000">
                                              <p:val>
                                                <p:strVal val="#ppt_y"/>
                                              </p:val>
                                            </p:tav>
                                          </p:tavLst>
                                        </p:anim>
                                      </p:childTnLst>
                                    </p:cTn>
                                  </p:par>
                                  <p:par>
                                    <p:cTn id="21" presetID="2" presetClass="entr" presetSubtype="2" fill="hold" nodeType="withEffect" p14:presetBounceEnd="62000">
                                      <p:stCondLst>
                                        <p:cond delay="0"/>
                                      </p:stCondLst>
                                      <p:childTnLst>
                                        <p:set>
                                          <p:cBhvr>
                                            <p:cTn id="22" dur="1" fill="hold">
                                              <p:stCondLst>
                                                <p:cond delay="0"/>
                                              </p:stCondLst>
                                            </p:cTn>
                                            <p:tgtEl>
                                              <p:spTgt spid="85"/>
                                            </p:tgtEl>
                                            <p:attrNameLst>
                                              <p:attrName>style.visibility</p:attrName>
                                            </p:attrNameLst>
                                          </p:cBhvr>
                                          <p:to>
                                            <p:strVal val="visible"/>
                                          </p:to>
                                        </p:set>
                                        <p:anim calcmode="lin" valueType="num" p14:bounceEnd="62000">
                                          <p:cBhvr additive="base">
                                            <p:cTn id="23" dur="1500" fill="hold"/>
                                            <p:tgtEl>
                                              <p:spTgt spid="85"/>
                                            </p:tgtEl>
                                            <p:attrNameLst>
                                              <p:attrName>ppt_x</p:attrName>
                                            </p:attrNameLst>
                                          </p:cBhvr>
                                          <p:tavLst>
                                            <p:tav tm="0">
                                              <p:val>
                                                <p:strVal val="1+#ppt_w/2"/>
                                              </p:val>
                                            </p:tav>
                                            <p:tav tm="100000">
                                              <p:val>
                                                <p:strVal val="#ppt_x"/>
                                              </p:val>
                                            </p:tav>
                                          </p:tavLst>
                                        </p:anim>
                                        <p:anim calcmode="lin" valueType="num" p14:bounceEnd="62000">
                                          <p:cBhvr additive="base">
                                            <p:cTn id="24" dur="1500" fill="hold"/>
                                            <p:tgtEl>
                                              <p:spTgt spid="85"/>
                                            </p:tgtEl>
                                            <p:attrNameLst>
                                              <p:attrName>ppt_y</p:attrName>
                                            </p:attrNameLst>
                                          </p:cBhvr>
                                          <p:tavLst>
                                            <p:tav tm="0">
                                              <p:val>
                                                <p:strVal val="#ppt_y"/>
                                              </p:val>
                                            </p:tav>
                                            <p:tav tm="100000">
                                              <p:val>
                                                <p:strVal val="#ppt_y"/>
                                              </p:val>
                                            </p:tav>
                                          </p:tavLst>
                                        </p:anim>
                                      </p:childTnLst>
                                    </p:cTn>
                                  </p:par>
                                  <p:par>
                                    <p:cTn id="25" presetID="53" presetClass="entr" presetSubtype="16" fill="hold" nodeType="withEffect">
                                      <p:stCondLst>
                                        <p:cond delay="0"/>
                                      </p:stCondLst>
                                      <p:childTnLst>
                                        <p:set>
                                          <p:cBhvr>
                                            <p:cTn id="26" dur="1" fill="hold">
                                              <p:stCondLst>
                                                <p:cond delay="0"/>
                                              </p:stCondLst>
                                            </p:cTn>
                                            <p:tgtEl>
                                              <p:spTgt spid="85"/>
                                            </p:tgtEl>
                                            <p:attrNameLst>
                                              <p:attrName>style.visibility</p:attrName>
                                            </p:attrNameLst>
                                          </p:cBhvr>
                                          <p:to>
                                            <p:strVal val="visible"/>
                                          </p:to>
                                        </p:set>
                                        <p:anim calcmode="lin" valueType="num">
                                          <p:cBhvr>
                                            <p:cTn id="27" dur="1000" fill="hold"/>
                                            <p:tgtEl>
                                              <p:spTgt spid="85"/>
                                            </p:tgtEl>
                                            <p:attrNameLst>
                                              <p:attrName>ppt_w</p:attrName>
                                            </p:attrNameLst>
                                          </p:cBhvr>
                                          <p:tavLst>
                                            <p:tav tm="0">
                                              <p:val>
                                                <p:fltVal val="0"/>
                                              </p:val>
                                            </p:tav>
                                            <p:tav tm="100000">
                                              <p:val>
                                                <p:strVal val="#ppt_w"/>
                                              </p:val>
                                            </p:tav>
                                          </p:tavLst>
                                        </p:anim>
                                        <p:anim calcmode="lin" valueType="num">
                                          <p:cBhvr>
                                            <p:cTn id="28" dur="1000" fill="hold"/>
                                            <p:tgtEl>
                                              <p:spTgt spid="85"/>
                                            </p:tgtEl>
                                            <p:attrNameLst>
                                              <p:attrName>ppt_h</p:attrName>
                                            </p:attrNameLst>
                                          </p:cBhvr>
                                          <p:tavLst>
                                            <p:tav tm="0">
                                              <p:val>
                                                <p:fltVal val="0"/>
                                              </p:val>
                                            </p:tav>
                                            <p:tav tm="100000">
                                              <p:val>
                                                <p:strVal val="#ppt_h"/>
                                              </p:val>
                                            </p:tav>
                                          </p:tavLst>
                                        </p:anim>
                                        <p:animEffect transition="in" filter="fade">
                                          <p:cBhvr>
                                            <p:cTn id="29" dur="1000"/>
                                            <p:tgtEl>
                                              <p:spTgt spid="85"/>
                                            </p:tgtEl>
                                          </p:cBhvr>
                                        </p:animEffect>
                                      </p:childTnLst>
                                    </p:cTn>
                                  </p:par>
                                </p:childTnLst>
                              </p:cTn>
                            </p:par>
                            <p:par>
                              <p:cTn id="30" fill="hold">
                                <p:stCondLst>
                                  <p:cond delay="2000"/>
                                </p:stCondLst>
                                <p:childTnLst>
                                  <p:par>
                                    <p:cTn id="31" presetID="16" presetClass="entr" presetSubtype="37" fill="hold" nodeType="afterEffect">
                                      <p:stCondLst>
                                        <p:cond delay="0"/>
                                      </p:stCondLst>
                                      <p:childTnLst>
                                        <p:set>
                                          <p:cBhvr>
                                            <p:cTn id="32" dur="1" fill="hold">
                                              <p:stCondLst>
                                                <p:cond delay="0"/>
                                              </p:stCondLst>
                                            </p:cTn>
                                            <p:tgtEl>
                                              <p:spTgt spid="95"/>
                                            </p:tgtEl>
                                            <p:attrNameLst>
                                              <p:attrName>style.visibility</p:attrName>
                                            </p:attrNameLst>
                                          </p:cBhvr>
                                          <p:to>
                                            <p:strVal val="visible"/>
                                          </p:to>
                                        </p:set>
                                        <p:animEffect transition="in" filter="barn(outVertical)">
                                          <p:cBhvr>
                                            <p:cTn id="33" dur="1000"/>
                                            <p:tgtEl>
                                              <p:spTgt spid="95"/>
                                            </p:tgtEl>
                                          </p:cBhvr>
                                        </p:animEffect>
                                      </p:childTnLst>
                                      <p:subTnLst>
                                        <p:audio>
                                          <p:cMediaNode>
                                            <p:cTn display="0" masterRel="sameClick">
                                              <p:stCondLst>
                                                <p:cond evt="begin" delay="0">
                                                  <p:tn val="31"/>
                                                </p:cond>
                                              </p:stCondLst>
                                              <p:endCondLst>
                                                <p:cond evt="onStopAudio" delay="0">
                                                  <p:tgtEl>
                                                    <p:sldTgt/>
                                                  </p:tgtEl>
                                                </p:cond>
                                              </p:endCondLst>
                                            </p:cTn>
                                            <p:tgtEl>
                                              <p:sndTgt r:embed="rId4" name="chimes.wav"/>
                                            </p:tgtEl>
                                          </p:cMediaNode>
                                        </p:audio>
                                      </p:sub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14:presetBounceEnd="60000">
                                      <p:stCondLst>
                                        <p:cond delay="0"/>
                                      </p:stCondLst>
                                      <p:childTnLst>
                                        <p:set>
                                          <p:cBhvr>
                                            <p:cTn id="37" dur="1" fill="hold">
                                              <p:stCondLst>
                                                <p:cond delay="0"/>
                                              </p:stCondLst>
                                            </p:cTn>
                                            <p:tgtEl>
                                              <p:spTgt spid="98"/>
                                            </p:tgtEl>
                                            <p:attrNameLst>
                                              <p:attrName>style.visibility</p:attrName>
                                            </p:attrNameLst>
                                          </p:cBhvr>
                                          <p:to>
                                            <p:strVal val="visible"/>
                                          </p:to>
                                        </p:set>
                                        <p:anim calcmode="lin" valueType="num" p14:bounceEnd="60000">
                                          <p:cBhvr additive="base">
                                            <p:cTn id="38" dur="750" fill="hold"/>
                                            <p:tgtEl>
                                              <p:spTgt spid="98"/>
                                            </p:tgtEl>
                                            <p:attrNameLst>
                                              <p:attrName>ppt_x</p:attrName>
                                            </p:attrNameLst>
                                          </p:cBhvr>
                                          <p:tavLst>
                                            <p:tav tm="0">
                                              <p:val>
                                                <p:strVal val="#ppt_x"/>
                                              </p:val>
                                            </p:tav>
                                            <p:tav tm="100000">
                                              <p:val>
                                                <p:strVal val="#ppt_x"/>
                                              </p:val>
                                            </p:tav>
                                          </p:tavLst>
                                        </p:anim>
                                        <p:anim calcmode="lin" valueType="num" p14:bounceEnd="60000">
                                          <p:cBhvr additive="base">
                                            <p:cTn id="39" dur="750" fill="hold"/>
                                            <p:tgtEl>
                                              <p:spTgt spid="98"/>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14:presetBounceEnd="60000">
                                      <p:stCondLst>
                                        <p:cond delay="0"/>
                                      </p:stCondLst>
                                      <p:childTnLst>
                                        <p:set>
                                          <p:cBhvr>
                                            <p:cTn id="41" dur="1" fill="hold">
                                              <p:stCondLst>
                                                <p:cond delay="0"/>
                                              </p:stCondLst>
                                            </p:cTn>
                                            <p:tgtEl>
                                              <p:spTgt spid="96"/>
                                            </p:tgtEl>
                                            <p:attrNameLst>
                                              <p:attrName>style.visibility</p:attrName>
                                            </p:attrNameLst>
                                          </p:cBhvr>
                                          <p:to>
                                            <p:strVal val="visible"/>
                                          </p:to>
                                        </p:set>
                                        <p:anim calcmode="lin" valueType="num" p14:bounceEnd="60000">
                                          <p:cBhvr additive="base">
                                            <p:cTn id="42" dur="750" fill="hold"/>
                                            <p:tgtEl>
                                              <p:spTgt spid="96"/>
                                            </p:tgtEl>
                                            <p:attrNameLst>
                                              <p:attrName>ppt_x</p:attrName>
                                            </p:attrNameLst>
                                          </p:cBhvr>
                                          <p:tavLst>
                                            <p:tav tm="0">
                                              <p:val>
                                                <p:strVal val="#ppt_x"/>
                                              </p:val>
                                            </p:tav>
                                            <p:tav tm="100000">
                                              <p:val>
                                                <p:strVal val="#ppt_x"/>
                                              </p:val>
                                            </p:tav>
                                          </p:tavLst>
                                        </p:anim>
                                        <p:anim calcmode="lin" valueType="num" p14:bounceEnd="60000">
                                          <p:cBhvr additive="base">
                                            <p:cTn id="43" dur="750" fill="hold"/>
                                            <p:tgtEl>
                                              <p:spTgt spid="96"/>
                                            </p:tgtEl>
                                            <p:attrNameLst>
                                              <p:attrName>ppt_y</p:attrName>
                                            </p:attrNameLst>
                                          </p:cBhvr>
                                          <p:tavLst>
                                            <p:tav tm="0">
                                              <p:val>
                                                <p:strVal val="1+#ppt_h/2"/>
                                              </p:val>
                                            </p:tav>
                                            <p:tav tm="100000">
                                              <p:val>
                                                <p:strVal val="#ppt_y"/>
                                              </p:val>
                                            </p:tav>
                                          </p:tavLst>
                                        </p:anim>
                                      </p:childTnLst>
                                    </p:cTn>
                                  </p:par>
                                </p:childTnLst>
                              </p:cTn>
                            </p:par>
                            <p:par>
                              <p:cTn id="44" fill="hold">
                                <p:stCondLst>
                                  <p:cond delay="750"/>
                                </p:stCondLst>
                                <p:childTnLst>
                                  <p:par>
                                    <p:cTn id="45" presetID="42" presetClass="path" presetSubtype="0" accel="2000" fill="hold" nodeType="afterEffect" p14:presetBounceEnd="48000">
                                      <p:stCondLst>
                                        <p:cond delay="0"/>
                                      </p:stCondLst>
                                      <p:childTnLst>
                                        <p:animMotion origin="layout" path="M 2.08333E-6 -1.48148E-6 L 0.20156 -0.00301 " pathEditMode="relative" rAng="0" ptsTypes="AA" p14:bounceEnd="48000">
                                          <p:cBhvr>
                                            <p:cTn id="46" dur="500" fill="hold"/>
                                            <p:tgtEl>
                                              <p:spTgt spid="98"/>
                                            </p:tgtEl>
                                            <p:attrNameLst>
                                              <p:attrName>ppt_x</p:attrName>
                                              <p:attrName>ppt_y</p:attrName>
                                            </p:attrNameLst>
                                          </p:cBhvr>
                                          <p:rCtr x="10078" y="-162"/>
                                        </p:animMotion>
                                      </p:childTnLst>
                                      <p:subTnLst>
                                        <p:audio>
                                          <p:cMediaNode>
                                            <p:cTn display="0" masterRel="sameClick">
                                              <p:stCondLst>
                                                <p:cond evt="begin" delay="0">
                                                  <p:tn val="45"/>
                                                </p:cond>
                                              </p:stCondLst>
                                              <p:endCondLst>
                                                <p:cond evt="onStopAudio" delay="0">
                                                  <p:tgtEl>
                                                    <p:sldTgt/>
                                                  </p:tgtEl>
                                                </p:cond>
                                              </p:endCondLst>
                                            </p:cTn>
                                            <p:tgtEl>
                                              <p:sndTgt r:embed="rId4" name="chimes.wav"/>
                                            </p:tgtEl>
                                          </p:cMediaNode>
                                        </p:audio>
                                      </p:subTnLst>
                                    </p:cTn>
                                  </p:par>
                                  <p:par>
                                    <p:cTn id="47" presetID="22" presetClass="entr" presetSubtype="8" fill="hold" grpId="0" nodeType="withEffect">
                                      <p:stCondLst>
                                        <p:cond delay="0"/>
                                      </p:stCondLst>
                                      <p:childTnLst>
                                        <p:set>
                                          <p:cBhvr>
                                            <p:cTn id="48" dur="1" fill="hold">
                                              <p:stCondLst>
                                                <p:cond delay="0"/>
                                              </p:stCondLst>
                                            </p:cTn>
                                            <p:tgtEl>
                                              <p:spTgt spid="97"/>
                                            </p:tgtEl>
                                            <p:attrNameLst>
                                              <p:attrName>style.visibility</p:attrName>
                                            </p:attrNameLst>
                                          </p:cBhvr>
                                          <p:to>
                                            <p:strVal val="visible"/>
                                          </p:to>
                                        </p:set>
                                        <p:animEffect transition="in" filter="wipe(left)">
                                          <p:cBhvr>
                                            <p:cTn id="49" dur="5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32927" numSld="7" showWhenStopped="0">
                    <p:cTn id="50" repeatCount="indefinite" fill="hold" display="0">
                      <p:stCondLst>
                        <p:cond delay="indefinite"/>
                      </p:stCondLst>
                      <p:endCondLst>
                        <p:cond evt="onStopAudio" delay="0">
                          <p:tgtEl>
                            <p:sldTgt/>
                          </p:tgtEl>
                        </p:cond>
                      </p:endCondLst>
                    </p:cTn>
                    <p:tgtEl>
                      <p:spTgt spid="99"/>
                    </p:tgtEl>
                  </p:cMediaNode>
                </p:audio>
              </p:childTnLst>
            </p:cTn>
          </p:par>
        </p:tnLst>
        <p:bldLst>
          <p:bldP spid="96" grpId="0" animBg="1"/>
          <p:bldP spid="9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9"/>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92"/>
                                            </p:tgtEl>
                                            <p:attrNameLst>
                                              <p:attrName>style.visibility</p:attrName>
                                            </p:attrNameLst>
                                          </p:cBhvr>
                                          <p:to>
                                            <p:strVal val="visible"/>
                                          </p:to>
                                        </p:set>
                                        <p:anim calcmode="lin" valueType="num">
                                          <p:cBhvr additive="base">
                                            <p:cTn id="11" dur="1500" fill="hold"/>
                                            <p:tgtEl>
                                              <p:spTgt spid="92"/>
                                            </p:tgtEl>
                                            <p:attrNameLst>
                                              <p:attrName>ppt_x</p:attrName>
                                            </p:attrNameLst>
                                          </p:cBhvr>
                                          <p:tavLst>
                                            <p:tav tm="0">
                                              <p:val>
                                                <p:strVal val="#ppt_x"/>
                                              </p:val>
                                            </p:tav>
                                            <p:tav tm="100000">
                                              <p:val>
                                                <p:strVal val="#ppt_x"/>
                                              </p:val>
                                            </p:tav>
                                          </p:tavLst>
                                        </p:anim>
                                        <p:anim calcmode="lin" valueType="num">
                                          <p:cBhvr additive="base">
                                            <p:cTn id="12" dur="1500" fill="hold"/>
                                            <p:tgtEl>
                                              <p:spTgt spid="9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200"/>
                                      </p:stCondLst>
                                      <p:childTnLst>
                                        <p:set>
                                          <p:cBhvr>
                                            <p:cTn id="14" dur="1" fill="hold">
                                              <p:stCondLst>
                                                <p:cond delay="0"/>
                                              </p:stCondLst>
                                            </p:cTn>
                                            <p:tgtEl>
                                              <p:spTgt spid="94"/>
                                            </p:tgtEl>
                                            <p:attrNameLst>
                                              <p:attrName>style.visibility</p:attrName>
                                            </p:attrNameLst>
                                          </p:cBhvr>
                                          <p:to>
                                            <p:strVal val="visible"/>
                                          </p:to>
                                        </p:set>
                                        <p:anim calcmode="lin" valueType="num">
                                          <p:cBhvr additive="base">
                                            <p:cTn id="15" dur="1500" fill="hold"/>
                                            <p:tgtEl>
                                              <p:spTgt spid="94"/>
                                            </p:tgtEl>
                                            <p:attrNameLst>
                                              <p:attrName>ppt_x</p:attrName>
                                            </p:attrNameLst>
                                          </p:cBhvr>
                                          <p:tavLst>
                                            <p:tav tm="0">
                                              <p:val>
                                                <p:strVal val="#ppt_x"/>
                                              </p:val>
                                            </p:tav>
                                            <p:tav tm="100000">
                                              <p:val>
                                                <p:strVal val="#ppt_x"/>
                                              </p:val>
                                            </p:tav>
                                          </p:tavLst>
                                        </p:anim>
                                        <p:anim calcmode="lin" valueType="num">
                                          <p:cBhvr additive="base">
                                            <p:cTn id="16" dur="1500" fill="hold"/>
                                            <p:tgtEl>
                                              <p:spTgt spid="9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500"/>
                                      </p:stCondLst>
                                      <p:childTnLst>
                                        <p:set>
                                          <p:cBhvr>
                                            <p:cTn id="18" dur="1" fill="hold">
                                              <p:stCondLst>
                                                <p:cond delay="0"/>
                                              </p:stCondLst>
                                            </p:cTn>
                                            <p:tgtEl>
                                              <p:spTgt spid="86"/>
                                            </p:tgtEl>
                                            <p:attrNameLst>
                                              <p:attrName>style.visibility</p:attrName>
                                            </p:attrNameLst>
                                          </p:cBhvr>
                                          <p:to>
                                            <p:strVal val="visible"/>
                                          </p:to>
                                        </p:set>
                                        <p:anim calcmode="lin" valueType="num">
                                          <p:cBhvr additive="base">
                                            <p:cTn id="19" dur="1500" fill="hold"/>
                                            <p:tgtEl>
                                              <p:spTgt spid="86"/>
                                            </p:tgtEl>
                                            <p:attrNameLst>
                                              <p:attrName>ppt_x</p:attrName>
                                            </p:attrNameLst>
                                          </p:cBhvr>
                                          <p:tavLst>
                                            <p:tav tm="0">
                                              <p:val>
                                                <p:strVal val="#ppt_x"/>
                                              </p:val>
                                            </p:tav>
                                            <p:tav tm="100000">
                                              <p:val>
                                                <p:strVal val="#ppt_x"/>
                                              </p:val>
                                            </p:tav>
                                          </p:tavLst>
                                        </p:anim>
                                        <p:anim calcmode="lin" valueType="num">
                                          <p:cBhvr additive="base">
                                            <p:cTn id="20" dur="1500" fill="hold"/>
                                            <p:tgtEl>
                                              <p:spTgt spid="86"/>
                                            </p:tgtEl>
                                            <p:attrNameLst>
                                              <p:attrName>ppt_y</p:attrName>
                                            </p:attrNameLst>
                                          </p:cBhvr>
                                          <p:tavLst>
                                            <p:tav tm="0">
                                              <p:val>
                                                <p:strVal val="1+#ppt_h/2"/>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85"/>
                                            </p:tgtEl>
                                            <p:attrNameLst>
                                              <p:attrName>style.visibility</p:attrName>
                                            </p:attrNameLst>
                                          </p:cBhvr>
                                          <p:to>
                                            <p:strVal val="visible"/>
                                          </p:to>
                                        </p:set>
                                        <p:anim calcmode="lin" valueType="num">
                                          <p:cBhvr additive="base">
                                            <p:cTn id="23" dur="1500" fill="hold"/>
                                            <p:tgtEl>
                                              <p:spTgt spid="85"/>
                                            </p:tgtEl>
                                            <p:attrNameLst>
                                              <p:attrName>ppt_x</p:attrName>
                                            </p:attrNameLst>
                                          </p:cBhvr>
                                          <p:tavLst>
                                            <p:tav tm="0">
                                              <p:val>
                                                <p:strVal val="1+#ppt_w/2"/>
                                              </p:val>
                                            </p:tav>
                                            <p:tav tm="100000">
                                              <p:val>
                                                <p:strVal val="#ppt_x"/>
                                              </p:val>
                                            </p:tav>
                                          </p:tavLst>
                                        </p:anim>
                                        <p:anim calcmode="lin" valueType="num">
                                          <p:cBhvr additive="base">
                                            <p:cTn id="24" dur="1500" fill="hold"/>
                                            <p:tgtEl>
                                              <p:spTgt spid="85"/>
                                            </p:tgtEl>
                                            <p:attrNameLst>
                                              <p:attrName>ppt_y</p:attrName>
                                            </p:attrNameLst>
                                          </p:cBhvr>
                                          <p:tavLst>
                                            <p:tav tm="0">
                                              <p:val>
                                                <p:strVal val="#ppt_y"/>
                                              </p:val>
                                            </p:tav>
                                            <p:tav tm="100000">
                                              <p:val>
                                                <p:strVal val="#ppt_y"/>
                                              </p:val>
                                            </p:tav>
                                          </p:tavLst>
                                        </p:anim>
                                      </p:childTnLst>
                                    </p:cTn>
                                  </p:par>
                                  <p:par>
                                    <p:cTn id="25" presetID="53" presetClass="entr" presetSubtype="16" fill="hold" nodeType="withEffect">
                                      <p:stCondLst>
                                        <p:cond delay="0"/>
                                      </p:stCondLst>
                                      <p:childTnLst>
                                        <p:set>
                                          <p:cBhvr>
                                            <p:cTn id="26" dur="1" fill="hold">
                                              <p:stCondLst>
                                                <p:cond delay="0"/>
                                              </p:stCondLst>
                                            </p:cTn>
                                            <p:tgtEl>
                                              <p:spTgt spid="85"/>
                                            </p:tgtEl>
                                            <p:attrNameLst>
                                              <p:attrName>style.visibility</p:attrName>
                                            </p:attrNameLst>
                                          </p:cBhvr>
                                          <p:to>
                                            <p:strVal val="visible"/>
                                          </p:to>
                                        </p:set>
                                        <p:anim calcmode="lin" valueType="num">
                                          <p:cBhvr>
                                            <p:cTn id="27" dur="1000" fill="hold"/>
                                            <p:tgtEl>
                                              <p:spTgt spid="85"/>
                                            </p:tgtEl>
                                            <p:attrNameLst>
                                              <p:attrName>ppt_w</p:attrName>
                                            </p:attrNameLst>
                                          </p:cBhvr>
                                          <p:tavLst>
                                            <p:tav tm="0">
                                              <p:val>
                                                <p:fltVal val="0"/>
                                              </p:val>
                                            </p:tav>
                                            <p:tav tm="100000">
                                              <p:val>
                                                <p:strVal val="#ppt_w"/>
                                              </p:val>
                                            </p:tav>
                                          </p:tavLst>
                                        </p:anim>
                                        <p:anim calcmode="lin" valueType="num">
                                          <p:cBhvr>
                                            <p:cTn id="28" dur="1000" fill="hold"/>
                                            <p:tgtEl>
                                              <p:spTgt spid="85"/>
                                            </p:tgtEl>
                                            <p:attrNameLst>
                                              <p:attrName>ppt_h</p:attrName>
                                            </p:attrNameLst>
                                          </p:cBhvr>
                                          <p:tavLst>
                                            <p:tav tm="0">
                                              <p:val>
                                                <p:fltVal val="0"/>
                                              </p:val>
                                            </p:tav>
                                            <p:tav tm="100000">
                                              <p:val>
                                                <p:strVal val="#ppt_h"/>
                                              </p:val>
                                            </p:tav>
                                          </p:tavLst>
                                        </p:anim>
                                        <p:animEffect transition="in" filter="fade">
                                          <p:cBhvr>
                                            <p:cTn id="29" dur="1000"/>
                                            <p:tgtEl>
                                              <p:spTgt spid="85"/>
                                            </p:tgtEl>
                                          </p:cBhvr>
                                        </p:animEffect>
                                      </p:childTnLst>
                                    </p:cTn>
                                  </p:par>
                                </p:childTnLst>
                              </p:cTn>
                            </p:par>
                            <p:par>
                              <p:cTn id="30" fill="hold">
                                <p:stCondLst>
                                  <p:cond delay="2000"/>
                                </p:stCondLst>
                                <p:childTnLst>
                                  <p:par>
                                    <p:cTn id="31" presetID="16" presetClass="entr" presetSubtype="37" fill="hold" nodeType="afterEffect">
                                      <p:stCondLst>
                                        <p:cond delay="0"/>
                                      </p:stCondLst>
                                      <p:childTnLst>
                                        <p:set>
                                          <p:cBhvr>
                                            <p:cTn id="32" dur="1" fill="hold">
                                              <p:stCondLst>
                                                <p:cond delay="0"/>
                                              </p:stCondLst>
                                            </p:cTn>
                                            <p:tgtEl>
                                              <p:spTgt spid="95"/>
                                            </p:tgtEl>
                                            <p:attrNameLst>
                                              <p:attrName>style.visibility</p:attrName>
                                            </p:attrNameLst>
                                          </p:cBhvr>
                                          <p:to>
                                            <p:strVal val="visible"/>
                                          </p:to>
                                        </p:set>
                                        <p:animEffect transition="in" filter="barn(outVertical)">
                                          <p:cBhvr>
                                            <p:cTn id="33" dur="1000"/>
                                            <p:tgtEl>
                                              <p:spTgt spid="95"/>
                                            </p:tgtEl>
                                          </p:cBhvr>
                                        </p:animEffect>
                                      </p:childTnLst>
                                      <p:subTnLst>
                                        <p:audio>
                                          <p:cMediaNode>
                                            <p:cTn display="0" masterRel="sameClick">
                                              <p:stCondLst>
                                                <p:cond evt="begin" delay="0">
                                                  <p:tn val="31"/>
                                                </p:cond>
                                              </p:stCondLst>
                                              <p:endCondLst>
                                                <p:cond evt="onStopAudio" delay="0">
                                                  <p:tgtEl>
                                                    <p:sldTgt/>
                                                  </p:tgtEl>
                                                </p:cond>
                                              </p:endCondLst>
                                            </p:cTn>
                                            <p:tgtEl>
                                              <p:sndTgt r:embed="rId14" name="chimes.wav"/>
                                            </p:tgtEl>
                                          </p:cMediaNode>
                                        </p:audio>
                                      </p:sub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98"/>
                                            </p:tgtEl>
                                            <p:attrNameLst>
                                              <p:attrName>style.visibility</p:attrName>
                                            </p:attrNameLst>
                                          </p:cBhvr>
                                          <p:to>
                                            <p:strVal val="visible"/>
                                          </p:to>
                                        </p:set>
                                        <p:anim calcmode="lin" valueType="num">
                                          <p:cBhvr additive="base">
                                            <p:cTn id="38" dur="750" fill="hold"/>
                                            <p:tgtEl>
                                              <p:spTgt spid="98"/>
                                            </p:tgtEl>
                                            <p:attrNameLst>
                                              <p:attrName>ppt_x</p:attrName>
                                            </p:attrNameLst>
                                          </p:cBhvr>
                                          <p:tavLst>
                                            <p:tav tm="0">
                                              <p:val>
                                                <p:strVal val="#ppt_x"/>
                                              </p:val>
                                            </p:tav>
                                            <p:tav tm="100000">
                                              <p:val>
                                                <p:strVal val="#ppt_x"/>
                                              </p:val>
                                            </p:tav>
                                          </p:tavLst>
                                        </p:anim>
                                        <p:anim calcmode="lin" valueType="num">
                                          <p:cBhvr additive="base">
                                            <p:cTn id="39" dur="750" fill="hold"/>
                                            <p:tgtEl>
                                              <p:spTgt spid="98"/>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stCondLst>
                                        <p:cond delay="0"/>
                                      </p:stCondLst>
                                      <p:childTnLst>
                                        <p:set>
                                          <p:cBhvr>
                                            <p:cTn id="41" dur="1" fill="hold">
                                              <p:stCondLst>
                                                <p:cond delay="0"/>
                                              </p:stCondLst>
                                            </p:cTn>
                                            <p:tgtEl>
                                              <p:spTgt spid="96"/>
                                            </p:tgtEl>
                                            <p:attrNameLst>
                                              <p:attrName>style.visibility</p:attrName>
                                            </p:attrNameLst>
                                          </p:cBhvr>
                                          <p:to>
                                            <p:strVal val="visible"/>
                                          </p:to>
                                        </p:set>
                                        <p:anim calcmode="lin" valueType="num">
                                          <p:cBhvr additive="base">
                                            <p:cTn id="42" dur="750" fill="hold"/>
                                            <p:tgtEl>
                                              <p:spTgt spid="96"/>
                                            </p:tgtEl>
                                            <p:attrNameLst>
                                              <p:attrName>ppt_x</p:attrName>
                                            </p:attrNameLst>
                                          </p:cBhvr>
                                          <p:tavLst>
                                            <p:tav tm="0">
                                              <p:val>
                                                <p:strVal val="#ppt_x"/>
                                              </p:val>
                                            </p:tav>
                                            <p:tav tm="100000">
                                              <p:val>
                                                <p:strVal val="#ppt_x"/>
                                              </p:val>
                                            </p:tav>
                                          </p:tavLst>
                                        </p:anim>
                                        <p:anim calcmode="lin" valueType="num">
                                          <p:cBhvr additive="base">
                                            <p:cTn id="43" dur="750" fill="hold"/>
                                            <p:tgtEl>
                                              <p:spTgt spid="96"/>
                                            </p:tgtEl>
                                            <p:attrNameLst>
                                              <p:attrName>ppt_y</p:attrName>
                                            </p:attrNameLst>
                                          </p:cBhvr>
                                          <p:tavLst>
                                            <p:tav tm="0">
                                              <p:val>
                                                <p:strVal val="1+#ppt_h/2"/>
                                              </p:val>
                                            </p:tav>
                                            <p:tav tm="100000">
                                              <p:val>
                                                <p:strVal val="#ppt_y"/>
                                              </p:val>
                                            </p:tav>
                                          </p:tavLst>
                                        </p:anim>
                                      </p:childTnLst>
                                    </p:cTn>
                                  </p:par>
                                </p:childTnLst>
                              </p:cTn>
                            </p:par>
                            <p:par>
                              <p:cTn id="44" fill="hold">
                                <p:stCondLst>
                                  <p:cond delay="750"/>
                                </p:stCondLst>
                                <p:childTnLst>
                                  <p:par>
                                    <p:cTn id="45" presetID="42" presetClass="path" presetSubtype="0" accel="2000" fill="hold" nodeType="afterEffect">
                                      <p:stCondLst>
                                        <p:cond delay="0"/>
                                      </p:stCondLst>
                                      <p:childTnLst>
                                        <p:animMotion origin="layout" path="M 2.08333E-6 -1.48148E-6 L 0.20156 -0.00301 " pathEditMode="relative" rAng="0" ptsTypes="AA">
                                          <p:cBhvr>
                                            <p:cTn id="46" dur="500" fill="hold"/>
                                            <p:tgtEl>
                                              <p:spTgt spid="98"/>
                                            </p:tgtEl>
                                            <p:attrNameLst>
                                              <p:attrName>ppt_x</p:attrName>
                                              <p:attrName>ppt_y</p:attrName>
                                            </p:attrNameLst>
                                          </p:cBhvr>
                                          <p:rCtr x="10078" y="-162"/>
                                        </p:animMotion>
                                      </p:childTnLst>
                                      <p:subTnLst>
                                        <p:audio>
                                          <p:cMediaNode>
                                            <p:cTn display="0" masterRel="sameClick">
                                              <p:stCondLst>
                                                <p:cond evt="begin" delay="0">
                                                  <p:tn val="45"/>
                                                </p:cond>
                                              </p:stCondLst>
                                              <p:endCondLst>
                                                <p:cond evt="onStopAudio" delay="0">
                                                  <p:tgtEl>
                                                    <p:sldTgt/>
                                                  </p:tgtEl>
                                                </p:cond>
                                              </p:endCondLst>
                                            </p:cTn>
                                            <p:tgtEl>
                                              <p:sndTgt r:embed="rId14" name="chimes.wav"/>
                                            </p:tgtEl>
                                          </p:cMediaNode>
                                        </p:audio>
                                      </p:subTnLst>
                                    </p:cTn>
                                  </p:par>
                                  <p:par>
                                    <p:cTn id="47" presetID="22" presetClass="entr" presetSubtype="8" fill="hold" grpId="0" nodeType="withEffect">
                                      <p:stCondLst>
                                        <p:cond delay="0"/>
                                      </p:stCondLst>
                                      <p:childTnLst>
                                        <p:set>
                                          <p:cBhvr>
                                            <p:cTn id="48" dur="1" fill="hold">
                                              <p:stCondLst>
                                                <p:cond delay="0"/>
                                              </p:stCondLst>
                                            </p:cTn>
                                            <p:tgtEl>
                                              <p:spTgt spid="97"/>
                                            </p:tgtEl>
                                            <p:attrNameLst>
                                              <p:attrName>style.visibility</p:attrName>
                                            </p:attrNameLst>
                                          </p:cBhvr>
                                          <p:to>
                                            <p:strVal val="visible"/>
                                          </p:to>
                                        </p:set>
                                        <p:animEffect transition="in" filter="wipe(left)">
                                          <p:cBhvr>
                                            <p:cTn id="49" dur="5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32927" numSld="7" showWhenStopped="0">
                    <p:cTn id="50" repeatCount="indefinite" fill="hold" display="0">
                      <p:stCondLst>
                        <p:cond delay="indefinite"/>
                      </p:stCondLst>
                      <p:endCondLst>
                        <p:cond evt="onStopAudio" delay="0">
                          <p:tgtEl>
                            <p:sldTgt/>
                          </p:tgtEl>
                        </p:cond>
                      </p:endCondLst>
                    </p:cTn>
                    <p:tgtEl>
                      <p:spTgt spid="99"/>
                    </p:tgtEl>
                  </p:cMediaNode>
                </p:audio>
              </p:childTnLst>
            </p:cTn>
          </p:par>
        </p:tnLst>
        <p:bldLst>
          <p:bldP spid="96" grpId="0" animBg="1"/>
          <p:bldP spid="97" grpId="0"/>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
            <a:ext cx="6744376" cy="5143500"/>
          </a:xfrm>
          <a:prstGeom prst="rect">
            <a:avLst/>
          </a:prstGeom>
        </p:spPr>
      </p:pic>
      <p:pic>
        <p:nvPicPr>
          <p:cNvPr id="4" name="Picture 3"/>
          <p:cNvPicPr>
            <a:picLocks noChangeAspect="1"/>
          </p:cNvPicPr>
          <p:nvPr/>
        </p:nvPicPr>
        <p:blipFill>
          <a:blip r:embed="rId3"/>
          <a:stretch>
            <a:fillRect/>
          </a:stretch>
        </p:blipFill>
        <p:spPr>
          <a:xfrm>
            <a:off x="5711868" y="1474426"/>
            <a:ext cx="3109195" cy="3456848"/>
          </a:xfrm>
          <a:prstGeom prst="rect">
            <a:avLst/>
          </a:prstGeom>
        </p:spPr>
      </p:pic>
    </p:spTree>
    <p:extLst>
      <p:ext uri="{BB962C8B-B14F-4D97-AF65-F5344CB8AC3E}">
        <p14:creationId xmlns:p14="http://schemas.microsoft.com/office/powerpoint/2010/main" val="40092967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B8483042-4AAF-4ED4-86F5-27FC9C384D43}"/>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17860" y="0"/>
            <a:ext cx="9161860" cy="5143500"/>
          </a:xfrm>
          <a:prstGeom prst="rect">
            <a:avLst/>
          </a:prstGeom>
        </p:spPr>
      </p:pic>
      <p:pic>
        <p:nvPicPr>
          <p:cNvPr id="82" name="Picture 81">
            <a:extLst>
              <a:ext uri="{FF2B5EF4-FFF2-40B4-BE49-F238E27FC236}">
                <a16:creationId xmlns:a16="http://schemas.microsoft.com/office/drawing/2014/main" xmlns="" id="{C1C1992F-2DF9-408E-8B2B-246F76CCC6D3}"/>
              </a:ext>
            </a:extLst>
          </p:cNvPr>
          <p:cNvPicPr>
            <a:picLocks noChangeAspect="1"/>
          </p:cNvPicPr>
          <p:nvPr/>
        </p:nvPicPr>
        <p:blipFill>
          <a:blip r:embed="rId4"/>
          <a:stretch>
            <a:fillRect/>
          </a:stretch>
        </p:blipFill>
        <p:spPr>
          <a:xfrm>
            <a:off x="3143250" y="1108496"/>
            <a:ext cx="5742930" cy="3845385"/>
          </a:xfrm>
          <a:prstGeom prst="rect">
            <a:avLst/>
          </a:prstGeom>
        </p:spPr>
      </p:pic>
      <p:pic>
        <p:nvPicPr>
          <p:cNvPr id="73" name="Picture 72">
            <a:extLst>
              <a:ext uri="{FF2B5EF4-FFF2-40B4-BE49-F238E27FC236}">
                <a16:creationId xmlns:a16="http://schemas.microsoft.com/office/drawing/2014/main" xmlns="" id="{A48A43FB-80EC-4164-A90F-A83D61410854}"/>
              </a:ext>
            </a:extLst>
          </p:cNvPr>
          <p:cNvPicPr>
            <a:picLocks noChangeAspect="1"/>
          </p:cNvPicPr>
          <p:nvPr/>
        </p:nvPicPr>
        <p:blipFill>
          <a:blip r:embed="rId5"/>
          <a:stretch>
            <a:fillRect/>
          </a:stretch>
        </p:blipFill>
        <p:spPr>
          <a:xfrm>
            <a:off x="4129093" y="228600"/>
            <a:ext cx="3674820" cy="740662"/>
          </a:xfrm>
          <a:prstGeom prst="rect">
            <a:avLst/>
          </a:prstGeom>
        </p:spPr>
      </p:pic>
      <p:sp>
        <p:nvSpPr>
          <p:cNvPr id="75" name="TextBox 74">
            <a:extLst>
              <a:ext uri="{FF2B5EF4-FFF2-40B4-BE49-F238E27FC236}">
                <a16:creationId xmlns:a16="http://schemas.microsoft.com/office/drawing/2014/main" xmlns="" id="{99007BCE-EE95-474D-8D52-57F2F837FC19}"/>
              </a:ext>
            </a:extLst>
          </p:cNvPr>
          <p:cNvSpPr txBox="1"/>
          <p:nvPr/>
        </p:nvSpPr>
        <p:spPr>
          <a:xfrm>
            <a:off x="3462791" y="1436257"/>
            <a:ext cx="4130298" cy="323165"/>
          </a:xfrm>
          <a:prstGeom prst="rect">
            <a:avLst/>
          </a:prstGeom>
          <a:noFill/>
        </p:spPr>
        <p:txBody>
          <a:bodyPr wrap="none" lIns="0" tIns="0" rIns="0" bIns="0" rtlCol="0">
            <a:spAutoFit/>
          </a:bodyPr>
          <a:lstStyle/>
          <a:p>
            <a:pPr algn="ctr" defTabSz="685800">
              <a:buClrTx/>
            </a:pPr>
            <a:r>
              <a:rPr lang="en-US" sz="2100" kern="1200">
                <a:solidFill>
                  <a:srgbClr val="00A0E9"/>
                </a:solidFill>
                <a:latin typeface="iCiel Cadena" panose="02000503000000020004" pitchFamily="50" charset="0"/>
                <a:ea typeface="+mn-ea"/>
                <a:cs typeface="+mn-cs"/>
              </a:rPr>
              <a:t>Trò chơi gồm 4 câu hỏi trắc nghiệm</a:t>
            </a:r>
          </a:p>
        </p:txBody>
      </p:sp>
      <p:sp>
        <p:nvSpPr>
          <p:cNvPr id="76" name="TextBox 75">
            <a:extLst>
              <a:ext uri="{FF2B5EF4-FFF2-40B4-BE49-F238E27FC236}">
                <a16:creationId xmlns:a16="http://schemas.microsoft.com/office/drawing/2014/main" xmlns="" id="{7719B177-22AD-4318-A31E-D7DB50EBAF18}"/>
              </a:ext>
            </a:extLst>
          </p:cNvPr>
          <p:cNvSpPr txBox="1"/>
          <p:nvPr/>
        </p:nvSpPr>
        <p:spPr>
          <a:xfrm>
            <a:off x="3493501" y="1898657"/>
            <a:ext cx="5186163" cy="646331"/>
          </a:xfrm>
          <a:prstGeom prst="rect">
            <a:avLst/>
          </a:prstGeom>
          <a:noFill/>
        </p:spPr>
        <p:txBody>
          <a:bodyPr wrap="none" lIns="0" tIns="0" rIns="0" bIns="0" rtlCol="0">
            <a:spAutoFit/>
          </a:bodyPr>
          <a:lstStyle/>
          <a:p>
            <a:pPr defTabSz="685800">
              <a:buClrTx/>
            </a:pPr>
            <a:r>
              <a:rPr lang="en-US" sz="2100" kern="1200">
                <a:solidFill>
                  <a:srgbClr val="00A0E9"/>
                </a:solidFill>
                <a:latin typeface="iCiel Cadena" panose="02000503000000020004" pitchFamily="50" charset="0"/>
                <a:ea typeface="+mn-ea"/>
                <a:cs typeface="+mn-cs"/>
              </a:rPr>
              <a:t>Ở mỗi câu hỏi, các em sẽ có thời gian 10 giây</a:t>
            </a:r>
            <a:br>
              <a:rPr lang="en-US" sz="2100" kern="1200">
                <a:solidFill>
                  <a:srgbClr val="00A0E9"/>
                </a:solidFill>
                <a:latin typeface="iCiel Cadena" panose="02000503000000020004" pitchFamily="50" charset="0"/>
                <a:ea typeface="+mn-ea"/>
                <a:cs typeface="+mn-cs"/>
              </a:rPr>
            </a:br>
            <a:r>
              <a:rPr lang="en-US" sz="2100" kern="1200">
                <a:solidFill>
                  <a:srgbClr val="00A0E9"/>
                </a:solidFill>
                <a:latin typeface="iCiel Cadena" panose="02000503000000020004" pitchFamily="50" charset="0"/>
                <a:ea typeface="+mn-ea"/>
                <a:cs typeface="+mn-cs"/>
              </a:rPr>
              <a:t>để đưa ra đáp án.</a:t>
            </a:r>
          </a:p>
        </p:txBody>
      </p:sp>
      <p:sp>
        <p:nvSpPr>
          <p:cNvPr id="78" name="TextBox 77">
            <a:extLst>
              <a:ext uri="{FF2B5EF4-FFF2-40B4-BE49-F238E27FC236}">
                <a16:creationId xmlns:a16="http://schemas.microsoft.com/office/drawing/2014/main" xmlns="" id="{654CC343-1D7B-4C04-A590-96E9F84E3720}"/>
              </a:ext>
            </a:extLst>
          </p:cNvPr>
          <p:cNvSpPr txBox="1"/>
          <p:nvPr/>
        </p:nvSpPr>
        <p:spPr>
          <a:xfrm>
            <a:off x="3431934" y="2570263"/>
            <a:ext cx="5249333" cy="738664"/>
          </a:xfrm>
          <a:prstGeom prst="rect">
            <a:avLst/>
          </a:prstGeom>
          <a:noFill/>
        </p:spPr>
        <p:txBody>
          <a:bodyPr wrap="square">
            <a:spAutoFit/>
          </a:bodyPr>
          <a:lstStyle/>
          <a:p>
            <a:pPr defTabSz="685800">
              <a:buClrTx/>
            </a:pPr>
            <a:r>
              <a:rPr lang="en-US" sz="2100" kern="1200">
                <a:solidFill>
                  <a:srgbClr val="00A0E9"/>
                </a:solidFill>
                <a:latin typeface="iCiel Cadena" panose="02000503000000020004" pitchFamily="50" charset="0"/>
                <a:ea typeface="+mn-ea"/>
                <a:cs typeface="+mn-cs"/>
              </a:rPr>
              <a:t>Để trả lời, em sẽ giơ thẻ màu tương ứng với </a:t>
            </a:r>
          </a:p>
          <a:p>
            <a:pPr defTabSz="685800">
              <a:buClrTx/>
            </a:pPr>
            <a:r>
              <a:rPr lang="en-US" sz="2100" kern="1200">
                <a:solidFill>
                  <a:srgbClr val="00A0E9"/>
                </a:solidFill>
                <a:latin typeface="iCiel Cadena" panose="02000503000000020004" pitchFamily="50" charset="0"/>
                <a:ea typeface="+mn-ea"/>
                <a:cs typeface="+mn-cs"/>
              </a:rPr>
              <a:t>màu đáp án:</a:t>
            </a:r>
          </a:p>
        </p:txBody>
      </p:sp>
      <p:grpSp>
        <p:nvGrpSpPr>
          <p:cNvPr id="96" name="Group 95">
            <a:extLst>
              <a:ext uri="{FF2B5EF4-FFF2-40B4-BE49-F238E27FC236}">
                <a16:creationId xmlns:a16="http://schemas.microsoft.com/office/drawing/2014/main" xmlns="" id="{1874A39E-A77B-48C4-B6D7-719B81AD5380}"/>
              </a:ext>
            </a:extLst>
          </p:cNvPr>
          <p:cNvGrpSpPr/>
          <p:nvPr/>
        </p:nvGrpSpPr>
        <p:grpSpPr>
          <a:xfrm>
            <a:off x="3486151" y="3429001"/>
            <a:ext cx="1164692" cy="715580"/>
            <a:chOff x="4648200" y="4572000"/>
            <a:chExt cx="1552923" cy="954107"/>
          </a:xfrm>
        </p:grpSpPr>
        <p:sp>
          <p:nvSpPr>
            <p:cNvPr id="83" name="Rectangle: Rounded Corners 82">
              <a:extLst>
                <a:ext uri="{FF2B5EF4-FFF2-40B4-BE49-F238E27FC236}">
                  <a16:creationId xmlns:a16="http://schemas.microsoft.com/office/drawing/2014/main" xmlns="" id="{0E57AD2F-94ED-4342-BAEB-964A653A9BC4}"/>
                </a:ext>
              </a:extLst>
            </p:cNvPr>
            <p:cNvSpPr/>
            <p:nvPr/>
          </p:nvSpPr>
          <p:spPr>
            <a:xfrm>
              <a:off x="4648200" y="4572000"/>
              <a:ext cx="1552923" cy="954107"/>
            </a:xfrm>
            <a:prstGeom prst="roundRect">
              <a:avLst/>
            </a:prstGeom>
            <a:solidFill>
              <a:srgbClr val="F49C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9Slide02 Noi dung dai"/>
              </a:endParaRPr>
            </a:p>
          </p:txBody>
        </p:sp>
        <p:sp>
          <p:nvSpPr>
            <p:cNvPr id="89" name="TextBox 88">
              <a:extLst>
                <a:ext uri="{FF2B5EF4-FFF2-40B4-BE49-F238E27FC236}">
                  <a16:creationId xmlns:a16="http://schemas.microsoft.com/office/drawing/2014/main" xmlns="" id="{7CED4D03-5600-462A-B55E-D17FE6EDBE60}"/>
                </a:ext>
              </a:extLst>
            </p:cNvPr>
            <p:cNvSpPr txBox="1"/>
            <p:nvPr/>
          </p:nvSpPr>
          <p:spPr>
            <a:xfrm>
              <a:off x="4991849" y="4761479"/>
              <a:ext cx="865623" cy="553998"/>
            </a:xfrm>
            <a:prstGeom prst="rect">
              <a:avLst/>
            </a:prstGeom>
            <a:noFill/>
          </p:spPr>
          <p:txBody>
            <a:bodyPr wrap="none" lIns="0" tIns="0" rIns="0" bIns="0" rtlCol="0">
              <a:spAutoFit/>
            </a:bodyPr>
            <a:lstStyle/>
            <a:p>
              <a:pPr algn="ctr" defTabSz="685800">
                <a:buClrTx/>
              </a:pPr>
              <a:r>
                <a:rPr lang="en-US" sz="2700" kern="1200">
                  <a:solidFill>
                    <a:prstClr val="white"/>
                  </a:solidFill>
                  <a:latin typeface="iCiel Cadena" panose="02000503000000020004" pitchFamily="50" charset="0"/>
                  <a:ea typeface="+mn-ea"/>
                  <a:cs typeface="+mn-cs"/>
                </a:rPr>
                <a:t>Cam</a:t>
              </a:r>
            </a:p>
          </p:txBody>
        </p:sp>
      </p:grpSp>
      <p:grpSp>
        <p:nvGrpSpPr>
          <p:cNvPr id="97" name="Group 96">
            <a:extLst>
              <a:ext uri="{FF2B5EF4-FFF2-40B4-BE49-F238E27FC236}">
                <a16:creationId xmlns:a16="http://schemas.microsoft.com/office/drawing/2014/main" xmlns="" id="{F5C7B07A-A340-4FC5-A28D-F348AAFB86F1}"/>
              </a:ext>
            </a:extLst>
          </p:cNvPr>
          <p:cNvGrpSpPr/>
          <p:nvPr/>
        </p:nvGrpSpPr>
        <p:grpSpPr>
          <a:xfrm>
            <a:off x="4773817" y="3429001"/>
            <a:ext cx="1164692" cy="715580"/>
            <a:chOff x="6365089" y="4572000"/>
            <a:chExt cx="1552923" cy="954107"/>
          </a:xfrm>
        </p:grpSpPr>
        <p:sp>
          <p:nvSpPr>
            <p:cNvPr id="84" name="Rectangle: Rounded Corners 83">
              <a:extLst>
                <a:ext uri="{FF2B5EF4-FFF2-40B4-BE49-F238E27FC236}">
                  <a16:creationId xmlns:a16="http://schemas.microsoft.com/office/drawing/2014/main" xmlns="" id="{F7350BDF-073A-481A-81FD-ABBBA01D605B}"/>
                </a:ext>
              </a:extLst>
            </p:cNvPr>
            <p:cNvSpPr/>
            <p:nvPr/>
          </p:nvSpPr>
          <p:spPr>
            <a:xfrm>
              <a:off x="6365089" y="4572000"/>
              <a:ext cx="1552923" cy="954107"/>
            </a:xfrm>
            <a:prstGeom prst="roundRect">
              <a:avLst/>
            </a:prstGeom>
            <a:solidFill>
              <a:srgbClr val="337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9Slide02 Noi dung dai"/>
              </a:endParaRPr>
            </a:p>
          </p:txBody>
        </p:sp>
        <p:sp>
          <p:nvSpPr>
            <p:cNvPr id="90" name="TextBox 89">
              <a:extLst>
                <a:ext uri="{FF2B5EF4-FFF2-40B4-BE49-F238E27FC236}">
                  <a16:creationId xmlns:a16="http://schemas.microsoft.com/office/drawing/2014/main" xmlns="" id="{689B7B8F-0869-4218-BF92-E7123E0AFF47}"/>
                </a:ext>
              </a:extLst>
            </p:cNvPr>
            <p:cNvSpPr txBox="1"/>
            <p:nvPr/>
          </p:nvSpPr>
          <p:spPr>
            <a:xfrm>
              <a:off x="6726585" y="4672044"/>
              <a:ext cx="857074" cy="738664"/>
            </a:xfrm>
            <a:prstGeom prst="rect">
              <a:avLst/>
            </a:prstGeom>
            <a:noFill/>
          </p:spPr>
          <p:txBody>
            <a:bodyPr wrap="none" lIns="0" tIns="0" rIns="0" bIns="0" rtlCol="0">
              <a:spAutoFit/>
            </a:bodyPr>
            <a:lstStyle/>
            <a:p>
              <a:pPr algn="ctr" defTabSz="685800">
                <a:buClrTx/>
              </a:pPr>
              <a:r>
                <a:rPr lang="en-US" sz="1800" kern="1200">
                  <a:solidFill>
                    <a:prstClr val="white"/>
                  </a:solidFill>
                  <a:latin typeface="iCiel Cadena" panose="02000503000000020004" pitchFamily="50" charset="0"/>
                  <a:ea typeface="+mn-ea"/>
                  <a:cs typeface="+mn-cs"/>
                </a:rPr>
                <a:t>Xanh</a:t>
              </a:r>
            </a:p>
            <a:p>
              <a:pPr algn="ctr" defTabSz="685800">
                <a:buClrTx/>
              </a:pPr>
              <a:r>
                <a:rPr lang="en-US" sz="1800" kern="1200">
                  <a:solidFill>
                    <a:prstClr val="white"/>
                  </a:solidFill>
                  <a:latin typeface="iCiel Cadena" panose="02000503000000020004" pitchFamily="50" charset="0"/>
                  <a:ea typeface="+mn-ea"/>
                  <a:cs typeface="+mn-cs"/>
                </a:rPr>
                <a:t>dương</a:t>
              </a:r>
            </a:p>
          </p:txBody>
        </p:sp>
      </p:grpSp>
      <p:grpSp>
        <p:nvGrpSpPr>
          <p:cNvPr id="98" name="Group 97">
            <a:extLst>
              <a:ext uri="{FF2B5EF4-FFF2-40B4-BE49-F238E27FC236}">
                <a16:creationId xmlns:a16="http://schemas.microsoft.com/office/drawing/2014/main" xmlns="" id="{04A1F501-4ABC-4EFD-9A60-D1C3033105E1}"/>
              </a:ext>
            </a:extLst>
          </p:cNvPr>
          <p:cNvGrpSpPr/>
          <p:nvPr/>
        </p:nvGrpSpPr>
        <p:grpSpPr>
          <a:xfrm>
            <a:off x="6061484" y="3429001"/>
            <a:ext cx="1164692" cy="715580"/>
            <a:chOff x="8081978" y="4572000"/>
            <a:chExt cx="1552923" cy="954107"/>
          </a:xfrm>
        </p:grpSpPr>
        <p:sp>
          <p:nvSpPr>
            <p:cNvPr id="85" name="Rectangle: Rounded Corners 84">
              <a:extLst>
                <a:ext uri="{FF2B5EF4-FFF2-40B4-BE49-F238E27FC236}">
                  <a16:creationId xmlns:a16="http://schemas.microsoft.com/office/drawing/2014/main" xmlns="" id="{E1527A35-61C3-49EC-8178-056761ED2D86}"/>
                </a:ext>
              </a:extLst>
            </p:cNvPr>
            <p:cNvSpPr/>
            <p:nvPr/>
          </p:nvSpPr>
          <p:spPr>
            <a:xfrm>
              <a:off x="8081978" y="4572000"/>
              <a:ext cx="1552923" cy="954107"/>
            </a:xfrm>
            <a:prstGeom prst="roundRect">
              <a:avLst/>
            </a:prstGeom>
            <a:solidFill>
              <a:srgbClr val="00CF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9Slide02 Noi dung dai"/>
              </a:endParaRPr>
            </a:p>
          </p:txBody>
        </p:sp>
        <p:sp>
          <p:nvSpPr>
            <p:cNvPr id="91" name="TextBox 90">
              <a:extLst>
                <a:ext uri="{FF2B5EF4-FFF2-40B4-BE49-F238E27FC236}">
                  <a16:creationId xmlns:a16="http://schemas.microsoft.com/office/drawing/2014/main" xmlns="" id="{9DC425B9-F398-43A8-BD9D-023DD0061CAC}"/>
                </a:ext>
              </a:extLst>
            </p:cNvPr>
            <p:cNvSpPr txBox="1"/>
            <p:nvPr/>
          </p:nvSpPr>
          <p:spPr>
            <a:xfrm>
              <a:off x="8513499" y="4672044"/>
              <a:ext cx="685145" cy="738664"/>
            </a:xfrm>
            <a:prstGeom prst="rect">
              <a:avLst/>
            </a:prstGeom>
            <a:noFill/>
          </p:spPr>
          <p:txBody>
            <a:bodyPr wrap="none" lIns="0" tIns="0" rIns="0" bIns="0" rtlCol="0">
              <a:spAutoFit/>
            </a:bodyPr>
            <a:lstStyle/>
            <a:p>
              <a:pPr algn="ctr" defTabSz="685800">
                <a:buClrTx/>
              </a:pPr>
              <a:r>
                <a:rPr lang="en-US" sz="1800" kern="1200">
                  <a:solidFill>
                    <a:prstClr val="white"/>
                  </a:solidFill>
                  <a:latin typeface="iCiel Cadena" panose="02000503000000020004" pitchFamily="50" charset="0"/>
                  <a:ea typeface="+mn-ea"/>
                  <a:cs typeface="+mn-cs"/>
                </a:rPr>
                <a:t>Xanh</a:t>
              </a:r>
            </a:p>
            <a:p>
              <a:pPr algn="ctr" defTabSz="685800">
                <a:buClrTx/>
              </a:pPr>
              <a:r>
                <a:rPr lang="en-US" sz="1800" kern="1200">
                  <a:solidFill>
                    <a:prstClr val="white"/>
                  </a:solidFill>
                  <a:latin typeface="iCiel Cadena" panose="02000503000000020004" pitchFamily="50" charset="0"/>
                  <a:ea typeface="+mn-ea"/>
                  <a:cs typeface="+mn-cs"/>
                </a:rPr>
                <a:t>lá</a:t>
              </a:r>
            </a:p>
          </p:txBody>
        </p:sp>
      </p:grpSp>
      <p:grpSp>
        <p:nvGrpSpPr>
          <p:cNvPr id="99" name="Group 98">
            <a:extLst>
              <a:ext uri="{FF2B5EF4-FFF2-40B4-BE49-F238E27FC236}">
                <a16:creationId xmlns:a16="http://schemas.microsoft.com/office/drawing/2014/main" xmlns="" id="{A9F6D6F4-A214-4F08-B79C-3321773AC747}"/>
              </a:ext>
            </a:extLst>
          </p:cNvPr>
          <p:cNvGrpSpPr/>
          <p:nvPr/>
        </p:nvGrpSpPr>
        <p:grpSpPr>
          <a:xfrm>
            <a:off x="7349151" y="3429001"/>
            <a:ext cx="1164692" cy="715580"/>
            <a:chOff x="9798867" y="4572000"/>
            <a:chExt cx="1552923" cy="954107"/>
          </a:xfrm>
        </p:grpSpPr>
        <p:sp>
          <p:nvSpPr>
            <p:cNvPr id="86" name="Rectangle: Rounded Corners 85">
              <a:extLst>
                <a:ext uri="{FF2B5EF4-FFF2-40B4-BE49-F238E27FC236}">
                  <a16:creationId xmlns:a16="http://schemas.microsoft.com/office/drawing/2014/main" xmlns="" id="{4E9F5C83-FEFA-4251-9B94-714B7FC8D493}"/>
                </a:ext>
              </a:extLst>
            </p:cNvPr>
            <p:cNvSpPr/>
            <p:nvPr/>
          </p:nvSpPr>
          <p:spPr>
            <a:xfrm>
              <a:off x="9798867" y="4572000"/>
              <a:ext cx="1552923" cy="954107"/>
            </a:xfrm>
            <a:prstGeom prst="roundRect">
              <a:avLst/>
            </a:prstGeom>
            <a:solidFill>
              <a:srgbClr val="FF46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9Slide02 Noi dung dai"/>
              </a:endParaRPr>
            </a:p>
          </p:txBody>
        </p:sp>
        <p:sp>
          <p:nvSpPr>
            <p:cNvPr id="94" name="TextBox 93">
              <a:extLst>
                <a:ext uri="{FF2B5EF4-FFF2-40B4-BE49-F238E27FC236}">
                  <a16:creationId xmlns:a16="http://schemas.microsoft.com/office/drawing/2014/main" xmlns="" id="{B2323BC0-2B71-4E70-B542-6EF0A07065A5}"/>
                </a:ext>
              </a:extLst>
            </p:cNvPr>
            <p:cNvSpPr txBox="1"/>
            <p:nvPr/>
          </p:nvSpPr>
          <p:spPr>
            <a:xfrm>
              <a:off x="10329447" y="4772053"/>
              <a:ext cx="549296" cy="553998"/>
            </a:xfrm>
            <a:prstGeom prst="rect">
              <a:avLst/>
            </a:prstGeom>
            <a:noFill/>
          </p:spPr>
          <p:txBody>
            <a:bodyPr wrap="none" lIns="0" tIns="0" rIns="0" bIns="0" rtlCol="0">
              <a:spAutoFit/>
            </a:bodyPr>
            <a:lstStyle/>
            <a:p>
              <a:pPr algn="ctr" defTabSz="685800">
                <a:buClrTx/>
              </a:pPr>
              <a:r>
                <a:rPr lang="en-US" sz="2700" kern="1200">
                  <a:solidFill>
                    <a:prstClr val="white"/>
                  </a:solidFill>
                  <a:latin typeface="iCiel Cadena" panose="02000503000000020004" pitchFamily="50" charset="0"/>
                  <a:ea typeface="+mn-ea"/>
                  <a:cs typeface="+mn-cs"/>
                </a:rPr>
                <a:t>Đỏ</a:t>
              </a:r>
            </a:p>
          </p:txBody>
        </p:sp>
      </p:grpSp>
      <p:sp>
        <p:nvSpPr>
          <p:cNvPr id="95" name="TextBox 94">
            <a:extLst>
              <a:ext uri="{FF2B5EF4-FFF2-40B4-BE49-F238E27FC236}">
                <a16:creationId xmlns:a16="http://schemas.microsoft.com/office/drawing/2014/main" xmlns="" id="{806C6907-6F3F-4076-9E0A-D88C210EB6B2}"/>
              </a:ext>
            </a:extLst>
          </p:cNvPr>
          <p:cNvSpPr txBox="1"/>
          <p:nvPr/>
        </p:nvSpPr>
        <p:spPr>
          <a:xfrm>
            <a:off x="3702382" y="4318397"/>
            <a:ext cx="4624664" cy="230832"/>
          </a:xfrm>
          <a:prstGeom prst="rect">
            <a:avLst/>
          </a:prstGeom>
          <a:noFill/>
        </p:spPr>
        <p:txBody>
          <a:bodyPr wrap="none" lIns="0" tIns="0" rIns="0" bIns="0" rtlCol="0">
            <a:spAutoFit/>
          </a:bodyPr>
          <a:lstStyle/>
          <a:p>
            <a:pPr algn="ctr" defTabSz="685800">
              <a:buClrTx/>
            </a:pPr>
            <a:r>
              <a:rPr lang="en-US" sz="1500" kern="1200">
                <a:solidFill>
                  <a:prstClr val="black">
                    <a:lumMod val="50000"/>
                    <a:lumOff val="50000"/>
                  </a:prstClr>
                </a:solidFill>
                <a:latin typeface="iCiel Cadena" panose="02000503000000020004" pitchFamily="50" charset="0"/>
                <a:ea typeface="+mn-ea"/>
                <a:cs typeface="+mn-cs"/>
              </a:rPr>
              <a:t>Các em có thời gian 1 phút để chuẩn bị các thẻ màu nhé!</a:t>
            </a:r>
          </a:p>
        </p:txBody>
      </p:sp>
      <p:pic>
        <p:nvPicPr>
          <p:cNvPr id="100" name="Picture 99">
            <a:extLst>
              <a:ext uri="{FF2B5EF4-FFF2-40B4-BE49-F238E27FC236}">
                <a16:creationId xmlns:a16="http://schemas.microsoft.com/office/drawing/2014/main" xmlns="" id="{E3DFA045-2B35-4790-916E-B005E7C7C554}"/>
              </a:ext>
            </a:extLst>
          </p:cNvPr>
          <p:cNvPicPr>
            <a:picLocks noChangeAspect="1"/>
          </p:cNvPicPr>
          <p:nvPr/>
        </p:nvPicPr>
        <p:blipFill>
          <a:blip r:embed="rId6"/>
          <a:stretch>
            <a:fillRect/>
          </a:stretch>
        </p:blipFill>
        <p:spPr>
          <a:xfrm>
            <a:off x="200069" y="176153"/>
            <a:ext cx="2771067" cy="1222682"/>
          </a:xfrm>
          <a:prstGeom prst="rect">
            <a:avLst/>
          </a:prstGeom>
        </p:spPr>
      </p:pic>
      <p:pic>
        <p:nvPicPr>
          <p:cNvPr id="102" name="Picture 101">
            <a:extLst>
              <a:ext uri="{FF2B5EF4-FFF2-40B4-BE49-F238E27FC236}">
                <a16:creationId xmlns:a16="http://schemas.microsoft.com/office/drawing/2014/main" xmlns="" id="{841A18C3-C6B1-47FF-A8CF-B6D33F8CEB6E}"/>
              </a:ext>
            </a:extLst>
          </p:cNvPr>
          <p:cNvPicPr>
            <a:picLocks noChangeAspect="1"/>
          </p:cNvPicPr>
          <p:nvPr/>
        </p:nvPicPr>
        <p:blipFill>
          <a:blip r:embed="rId7"/>
          <a:stretch>
            <a:fillRect/>
          </a:stretch>
        </p:blipFill>
        <p:spPr>
          <a:xfrm>
            <a:off x="373939" y="1561523"/>
            <a:ext cx="3140728" cy="3392359"/>
          </a:xfrm>
          <a:prstGeom prst="rect">
            <a:avLst/>
          </a:prstGeom>
        </p:spPr>
      </p:pic>
    </p:spTree>
    <p:extLst>
      <p:ext uri="{BB962C8B-B14F-4D97-AF65-F5344CB8AC3E}">
        <p14:creationId xmlns:p14="http://schemas.microsoft.com/office/powerpoint/2010/main" val="37155339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14:presetBounceEnd="63000">
                                      <p:stCondLst>
                                        <p:cond delay="0"/>
                                      </p:stCondLst>
                                      <p:childTnLst>
                                        <p:set>
                                          <p:cBhvr>
                                            <p:cTn id="6" dur="1" fill="hold">
                                              <p:stCondLst>
                                                <p:cond delay="0"/>
                                              </p:stCondLst>
                                            </p:cTn>
                                            <p:tgtEl>
                                              <p:spTgt spid="102"/>
                                            </p:tgtEl>
                                            <p:attrNameLst>
                                              <p:attrName>style.visibility</p:attrName>
                                            </p:attrNameLst>
                                          </p:cBhvr>
                                          <p:to>
                                            <p:strVal val="visible"/>
                                          </p:to>
                                        </p:set>
                                        <p:anim calcmode="lin" valueType="num" p14:bounceEnd="63000">
                                          <p:cBhvr additive="base">
                                            <p:cTn id="7" dur="1000" fill="hold"/>
                                            <p:tgtEl>
                                              <p:spTgt spid="102"/>
                                            </p:tgtEl>
                                            <p:attrNameLst>
                                              <p:attrName>ppt_x</p:attrName>
                                            </p:attrNameLst>
                                          </p:cBhvr>
                                          <p:tavLst>
                                            <p:tav tm="0">
                                              <p:val>
                                                <p:strVal val="0-#ppt_w/2"/>
                                              </p:val>
                                            </p:tav>
                                            <p:tav tm="100000">
                                              <p:val>
                                                <p:strVal val="#ppt_x"/>
                                              </p:val>
                                            </p:tav>
                                          </p:tavLst>
                                        </p:anim>
                                        <p:anim calcmode="lin" valueType="num" p14:bounceEnd="63000">
                                          <p:cBhvr additive="base">
                                            <p:cTn id="8" dur="1000" fill="hold"/>
                                            <p:tgtEl>
                                              <p:spTgt spid="102"/>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14:presetBounceEnd="63000">
                                      <p:stCondLst>
                                        <p:cond delay="0"/>
                                      </p:stCondLst>
                                      <p:childTnLst>
                                        <p:set>
                                          <p:cBhvr>
                                            <p:cTn id="10" dur="1" fill="hold">
                                              <p:stCondLst>
                                                <p:cond delay="0"/>
                                              </p:stCondLst>
                                            </p:cTn>
                                            <p:tgtEl>
                                              <p:spTgt spid="73"/>
                                            </p:tgtEl>
                                            <p:attrNameLst>
                                              <p:attrName>style.visibility</p:attrName>
                                            </p:attrNameLst>
                                          </p:cBhvr>
                                          <p:to>
                                            <p:strVal val="visible"/>
                                          </p:to>
                                        </p:set>
                                        <p:anim calcmode="lin" valueType="num" p14:bounceEnd="63000">
                                          <p:cBhvr additive="base">
                                            <p:cTn id="11" dur="1000" fill="hold"/>
                                            <p:tgtEl>
                                              <p:spTgt spid="73"/>
                                            </p:tgtEl>
                                            <p:attrNameLst>
                                              <p:attrName>ppt_x</p:attrName>
                                            </p:attrNameLst>
                                          </p:cBhvr>
                                          <p:tavLst>
                                            <p:tav tm="0">
                                              <p:val>
                                                <p:strVal val="#ppt_x"/>
                                              </p:val>
                                            </p:tav>
                                            <p:tav tm="100000">
                                              <p:val>
                                                <p:strVal val="#ppt_x"/>
                                              </p:val>
                                            </p:tav>
                                          </p:tavLst>
                                        </p:anim>
                                        <p:anim calcmode="lin" valueType="num" p14:bounceEnd="63000">
                                          <p:cBhvr additive="base">
                                            <p:cTn id="12" dur="1000" fill="hold"/>
                                            <p:tgtEl>
                                              <p:spTgt spid="73"/>
                                            </p:tgtEl>
                                            <p:attrNameLst>
                                              <p:attrName>ppt_y</p:attrName>
                                            </p:attrNameLst>
                                          </p:cBhvr>
                                          <p:tavLst>
                                            <p:tav tm="0">
                                              <p:val>
                                                <p:strVal val="0-#ppt_h/2"/>
                                              </p:val>
                                            </p:tav>
                                            <p:tav tm="100000">
                                              <p:val>
                                                <p:strVal val="#ppt_y"/>
                                              </p:val>
                                            </p:tav>
                                          </p:tavLst>
                                        </p:anim>
                                      </p:childTnLst>
                                    </p:cTn>
                                  </p:par>
                                  <p:par>
                                    <p:cTn id="13" presetID="2" presetClass="entr" presetSubtype="4" fill="hold" nodeType="withEffect" p14:presetBounceEnd="63000">
                                      <p:stCondLst>
                                        <p:cond delay="0"/>
                                      </p:stCondLst>
                                      <p:childTnLst>
                                        <p:set>
                                          <p:cBhvr>
                                            <p:cTn id="14" dur="1" fill="hold">
                                              <p:stCondLst>
                                                <p:cond delay="0"/>
                                              </p:stCondLst>
                                            </p:cTn>
                                            <p:tgtEl>
                                              <p:spTgt spid="82"/>
                                            </p:tgtEl>
                                            <p:attrNameLst>
                                              <p:attrName>style.visibility</p:attrName>
                                            </p:attrNameLst>
                                          </p:cBhvr>
                                          <p:to>
                                            <p:strVal val="visible"/>
                                          </p:to>
                                        </p:set>
                                        <p:anim calcmode="lin" valueType="num" p14:bounceEnd="63000">
                                          <p:cBhvr additive="base">
                                            <p:cTn id="15" dur="1000" fill="hold"/>
                                            <p:tgtEl>
                                              <p:spTgt spid="82"/>
                                            </p:tgtEl>
                                            <p:attrNameLst>
                                              <p:attrName>ppt_x</p:attrName>
                                            </p:attrNameLst>
                                          </p:cBhvr>
                                          <p:tavLst>
                                            <p:tav tm="0">
                                              <p:val>
                                                <p:strVal val="#ppt_x"/>
                                              </p:val>
                                            </p:tav>
                                            <p:tav tm="100000">
                                              <p:val>
                                                <p:strVal val="#ppt_x"/>
                                              </p:val>
                                            </p:tav>
                                          </p:tavLst>
                                        </p:anim>
                                        <p:anim calcmode="lin" valueType="num" p14:bounceEnd="63000">
                                          <p:cBhvr additive="base">
                                            <p:cTn id="16" dur="1000" fill="hold"/>
                                            <p:tgtEl>
                                              <p:spTgt spid="8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75"/>
                                            </p:tgtEl>
                                            <p:attrNameLst>
                                              <p:attrName>style.visibility</p:attrName>
                                            </p:attrNameLst>
                                          </p:cBhvr>
                                          <p:to>
                                            <p:strVal val="visible"/>
                                          </p:to>
                                        </p:set>
                                        <p:animEffect transition="in" filter="fade">
                                          <p:cBhvr>
                                            <p:cTn id="21" dur="500"/>
                                            <p:tgtEl>
                                              <p:spTgt spid="75"/>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76"/>
                                            </p:tgtEl>
                                            <p:attrNameLst>
                                              <p:attrName>style.visibility</p:attrName>
                                            </p:attrNameLst>
                                          </p:cBhvr>
                                          <p:to>
                                            <p:strVal val="visible"/>
                                          </p:to>
                                        </p:set>
                                        <p:animEffect transition="in" filter="fade">
                                          <p:cBhvr>
                                            <p:cTn id="25" dur="500"/>
                                            <p:tgtEl>
                                              <p:spTgt spid="76"/>
                                            </p:tgtEl>
                                          </p:cBhvr>
                                        </p:animEffect>
                                      </p:childTnLst>
                                    </p:cTn>
                                  </p:par>
                                </p:childTnLst>
                              </p:cTn>
                            </p:par>
                            <p:par>
                              <p:cTn id="26" fill="hold">
                                <p:stCondLst>
                                  <p:cond delay="1000"/>
                                </p:stCondLst>
                                <p:childTnLst>
                                  <p:par>
                                    <p:cTn id="27" presetID="10" presetClass="entr" presetSubtype="0" fill="hold" grpId="0" nodeType="afterEffect">
                                      <p:stCondLst>
                                        <p:cond delay="0"/>
                                      </p:stCondLst>
                                      <p:childTnLst>
                                        <p:set>
                                          <p:cBhvr>
                                            <p:cTn id="28" dur="1" fill="hold">
                                              <p:stCondLst>
                                                <p:cond delay="0"/>
                                              </p:stCondLst>
                                            </p:cTn>
                                            <p:tgtEl>
                                              <p:spTgt spid="78"/>
                                            </p:tgtEl>
                                            <p:attrNameLst>
                                              <p:attrName>style.visibility</p:attrName>
                                            </p:attrNameLst>
                                          </p:cBhvr>
                                          <p:to>
                                            <p:strVal val="visible"/>
                                          </p:to>
                                        </p:set>
                                        <p:animEffect transition="in" filter="fade">
                                          <p:cBhvr>
                                            <p:cTn id="29" dur="500"/>
                                            <p:tgtEl>
                                              <p:spTgt spid="78"/>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96"/>
                                            </p:tgtEl>
                                            <p:attrNameLst>
                                              <p:attrName>style.visibility</p:attrName>
                                            </p:attrNameLst>
                                          </p:cBhvr>
                                          <p:to>
                                            <p:strVal val="visible"/>
                                          </p:to>
                                        </p:set>
                                        <p:anim calcmode="lin" valueType="num">
                                          <p:cBhvr>
                                            <p:cTn id="34" dur="500" fill="hold"/>
                                            <p:tgtEl>
                                              <p:spTgt spid="96"/>
                                            </p:tgtEl>
                                            <p:attrNameLst>
                                              <p:attrName>ppt_w</p:attrName>
                                            </p:attrNameLst>
                                          </p:cBhvr>
                                          <p:tavLst>
                                            <p:tav tm="0">
                                              <p:val>
                                                <p:fltVal val="0"/>
                                              </p:val>
                                            </p:tav>
                                            <p:tav tm="100000">
                                              <p:val>
                                                <p:strVal val="#ppt_w"/>
                                              </p:val>
                                            </p:tav>
                                          </p:tavLst>
                                        </p:anim>
                                        <p:anim calcmode="lin" valueType="num">
                                          <p:cBhvr>
                                            <p:cTn id="35" dur="500" fill="hold"/>
                                            <p:tgtEl>
                                              <p:spTgt spid="96"/>
                                            </p:tgtEl>
                                            <p:attrNameLst>
                                              <p:attrName>ppt_h</p:attrName>
                                            </p:attrNameLst>
                                          </p:cBhvr>
                                          <p:tavLst>
                                            <p:tav tm="0">
                                              <p:val>
                                                <p:fltVal val="0"/>
                                              </p:val>
                                            </p:tav>
                                            <p:tav tm="100000">
                                              <p:val>
                                                <p:strVal val="#ppt_h"/>
                                              </p:val>
                                            </p:tav>
                                          </p:tavLst>
                                        </p:anim>
                                        <p:animEffect transition="in" filter="fade">
                                          <p:cBhvr>
                                            <p:cTn id="36" dur="500"/>
                                            <p:tgtEl>
                                              <p:spTgt spid="96"/>
                                            </p:tgtEl>
                                          </p:cBhvr>
                                        </p:animEffect>
                                      </p:childTnLst>
                                    </p:cTn>
                                  </p:par>
                                </p:childTnLst>
                              </p:cTn>
                            </p:par>
                            <p:par>
                              <p:cTn id="37" fill="hold">
                                <p:stCondLst>
                                  <p:cond delay="500"/>
                                </p:stCondLst>
                                <p:childTnLst>
                                  <p:par>
                                    <p:cTn id="38" presetID="53" presetClass="entr" presetSubtype="16" fill="hold" nodeType="afterEffect">
                                      <p:stCondLst>
                                        <p:cond delay="0"/>
                                      </p:stCondLst>
                                      <p:childTnLst>
                                        <p:set>
                                          <p:cBhvr>
                                            <p:cTn id="39" dur="1" fill="hold">
                                              <p:stCondLst>
                                                <p:cond delay="0"/>
                                              </p:stCondLst>
                                            </p:cTn>
                                            <p:tgtEl>
                                              <p:spTgt spid="97"/>
                                            </p:tgtEl>
                                            <p:attrNameLst>
                                              <p:attrName>style.visibility</p:attrName>
                                            </p:attrNameLst>
                                          </p:cBhvr>
                                          <p:to>
                                            <p:strVal val="visible"/>
                                          </p:to>
                                        </p:set>
                                        <p:anim calcmode="lin" valueType="num">
                                          <p:cBhvr>
                                            <p:cTn id="40" dur="500" fill="hold"/>
                                            <p:tgtEl>
                                              <p:spTgt spid="97"/>
                                            </p:tgtEl>
                                            <p:attrNameLst>
                                              <p:attrName>ppt_w</p:attrName>
                                            </p:attrNameLst>
                                          </p:cBhvr>
                                          <p:tavLst>
                                            <p:tav tm="0">
                                              <p:val>
                                                <p:fltVal val="0"/>
                                              </p:val>
                                            </p:tav>
                                            <p:tav tm="100000">
                                              <p:val>
                                                <p:strVal val="#ppt_w"/>
                                              </p:val>
                                            </p:tav>
                                          </p:tavLst>
                                        </p:anim>
                                        <p:anim calcmode="lin" valueType="num">
                                          <p:cBhvr>
                                            <p:cTn id="41" dur="500" fill="hold"/>
                                            <p:tgtEl>
                                              <p:spTgt spid="97"/>
                                            </p:tgtEl>
                                            <p:attrNameLst>
                                              <p:attrName>ppt_h</p:attrName>
                                            </p:attrNameLst>
                                          </p:cBhvr>
                                          <p:tavLst>
                                            <p:tav tm="0">
                                              <p:val>
                                                <p:fltVal val="0"/>
                                              </p:val>
                                            </p:tav>
                                            <p:tav tm="100000">
                                              <p:val>
                                                <p:strVal val="#ppt_h"/>
                                              </p:val>
                                            </p:tav>
                                          </p:tavLst>
                                        </p:anim>
                                        <p:animEffect transition="in" filter="fade">
                                          <p:cBhvr>
                                            <p:cTn id="42" dur="500"/>
                                            <p:tgtEl>
                                              <p:spTgt spid="97"/>
                                            </p:tgtEl>
                                          </p:cBhvr>
                                        </p:animEffect>
                                      </p:childTnLst>
                                    </p:cTn>
                                  </p:par>
                                </p:childTnLst>
                              </p:cTn>
                            </p:par>
                            <p:par>
                              <p:cTn id="43" fill="hold">
                                <p:stCondLst>
                                  <p:cond delay="1000"/>
                                </p:stCondLst>
                                <p:childTnLst>
                                  <p:par>
                                    <p:cTn id="44" presetID="53" presetClass="entr" presetSubtype="16" fill="hold" nodeType="afterEffect">
                                      <p:stCondLst>
                                        <p:cond delay="0"/>
                                      </p:stCondLst>
                                      <p:childTnLst>
                                        <p:set>
                                          <p:cBhvr>
                                            <p:cTn id="45" dur="1" fill="hold">
                                              <p:stCondLst>
                                                <p:cond delay="0"/>
                                              </p:stCondLst>
                                            </p:cTn>
                                            <p:tgtEl>
                                              <p:spTgt spid="98"/>
                                            </p:tgtEl>
                                            <p:attrNameLst>
                                              <p:attrName>style.visibility</p:attrName>
                                            </p:attrNameLst>
                                          </p:cBhvr>
                                          <p:to>
                                            <p:strVal val="visible"/>
                                          </p:to>
                                        </p:set>
                                        <p:anim calcmode="lin" valueType="num">
                                          <p:cBhvr>
                                            <p:cTn id="46" dur="500" fill="hold"/>
                                            <p:tgtEl>
                                              <p:spTgt spid="98"/>
                                            </p:tgtEl>
                                            <p:attrNameLst>
                                              <p:attrName>ppt_w</p:attrName>
                                            </p:attrNameLst>
                                          </p:cBhvr>
                                          <p:tavLst>
                                            <p:tav tm="0">
                                              <p:val>
                                                <p:fltVal val="0"/>
                                              </p:val>
                                            </p:tav>
                                            <p:tav tm="100000">
                                              <p:val>
                                                <p:strVal val="#ppt_w"/>
                                              </p:val>
                                            </p:tav>
                                          </p:tavLst>
                                        </p:anim>
                                        <p:anim calcmode="lin" valueType="num">
                                          <p:cBhvr>
                                            <p:cTn id="47" dur="500" fill="hold"/>
                                            <p:tgtEl>
                                              <p:spTgt spid="98"/>
                                            </p:tgtEl>
                                            <p:attrNameLst>
                                              <p:attrName>ppt_h</p:attrName>
                                            </p:attrNameLst>
                                          </p:cBhvr>
                                          <p:tavLst>
                                            <p:tav tm="0">
                                              <p:val>
                                                <p:fltVal val="0"/>
                                              </p:val>
                                            </p:tav>
                                            <p:tav tm="100000">
                                              <p:val>
                                                <p:strVal val="#ppt_h"/>
                                              </p:val>
                                            </p:tav>
                                          </p:tavLst>
                                        </p:anim>
                                        <p:animEffect transition="in" filter="fade">
                                          <p:cBhvr>
                                            <p:cTn id="48" dur="500"/>
                                            <p:tgtEl>
                                              <p:spTgt spid="98"/>
                                            </p:tgtEl>
                                          </p:cBhvr>
                                        </p:animEffect>
                                      </p:childTnLst>
                                    </p:cTn>
                                  </p:par>
                                </p:childTnLst>
                              </p:cTn>
                            </p:par>
                            <p:par>
                              <p:cTn id="49" fill="hold">
                                <p:stCondLst>
                                  <p:cond delay="1500"/>
                                </p:stCondLst>
                                <p:childTnLst>
                                  <p:par>
                                    <p:cTn id="50" presetID="53" presetClass="entr" presetSubtype="16" fill="hold" nodeType="afterEffect">
                                      <p:stCondLst>
                                        <p:cond delay="0"/>
                                      </p:stCondLst>
                                      <p:childTnLst>
                                        <p:set>
                                          <p:cBhvr>
                                            <p:cTn id="51" dur="1" fill="hold">
                                              <p:stCondLst>
                                                <p:cond delay="0"/>
                                              </p:stCondLst>
                                            </p:cTn>
                                            <p:tgtEl>
                                              <p:spTgt spid="99"/>
                                            </p:tgtEl>
                                            <p:attrNameLst>
                                              <p:attrName>style.visibility</p:attrName>
                                            </p:attrNameLst>
                                          </p:cBhvr>
                                          <p:to>
                                            <p:strVal val="visible"/>
                                          </p:to>
                                        </p:set>
                                        <p:anim calcmode="lin" valueType="num">
                                          <p:cBhvr>
                                            <p:cTn id="52" dur="500" fill="hold"/>
                                            <p:tgtEl>
                                              <p:spTgt spid="99"/>
                                            </p:tgtEl>
                                            <p:attrNameLst>
                                              <p:attrName>ppt_w</p:attrName>
                                            </p:attrNameLst>
                                          </p:cBhvr>
                                          <p:tavLst>
                                            <p:tav tm="0">
                                              <p:val>
                                                <p:fltVal val="0"/>
                                              </p:val>
                                            </p:tav>
                                            <p:tav tm="100000">
                                              <p:val>
                                                <p:strVal val="#ppt_w"/>
                                              </p:val>
                                            </p:tav>
                                          </p:tavLst>
                                        </p:anim>
                                        <p:anim calcmode="lin" valueType="num">
                                          <p:cBhvr>
                                            <p:cTn id="53" dur="500" fill="hold"/>
                                            <p:tgtEl>
                                              <p:spTgt spid="99"/>
                                            </p:tgtEl>
                                            <p:attrNameLst>
                                              <p:attrName>ppt_h</p:attrName>
                                            </p:attrNameLst>
                                          </p:cBhvr>
                                          <p:tavLst>
                                            <p:tav tm="0">
                                              <p:val>
                                                <p:fltVal val="0"/>
                                              </p:val>
                                            </p:tav>
                                            <p:tav tm="100000">
                                              <p:val>
                                                <p:strVal val="#ppt_h"/>
                                              </p:val>
                                            </p:tav>
                                          </p:tavLst>
                                        </p:anim>
                                        <p:animEffect transition="in" filter="fade">
                                          <p:cBhvr>
                                            <p:cTn id="54" dur="500"/>
                                            <p:tgtEl>
                                              <p:spTgt spid="99"/>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95"/>
                                            </p:tgtEl>
                                            <p:attrNameLst>
                                              <p:attrName>style.visibility</p:attrName>
                                            </p:attrNameLst>
                                          </p:cBhvr>
                                          <p:to>
                                            <p:strVal val="visible"/>
                                          </p:to>
                                        </p:set>
                                        <p:animEffect transition="in" filter="fade">
                                          <p:cBhvr>
                                            <p:cTn id="59" dur="500"/>
                                            <p:tgtEl>
                                              <p:spTgt spid="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p:bldP spid="76" grpId="0"/>
          <p:bldP spid="78" grpId="0"/>
          <p:bldP spid="95"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102"/>
                                            </p:tgtEl>
                                            <p:attrNameLst>
                                              <p:attrName>style.visibility</p:attrName>
                                            </p:attrNameLst>
                                          </p:cBhvr>
                                          <p:to>
                                            <p:strVal val="visible"/>
                                          </p:to>
                                        </p:set>
                                        <p:anim calcmode="lin" valueType="num">
                                          <p:cBhvr additive="base">
                                            <p:cTn id="7" dur="1000" fill="hold"/>
                                            <p:tgtEl>
                                              <p:spTgt spid="102"/>
                                            </p:tgtEl>
                                            <p:attrNameLst>
                                              <p:attrName>ppt_x</p:attrName>
                                            </p:attrNameLst>
                                          </p:cBhvr>
                                          <p:tavLst>
                                            <p:tav tm="0">
                                              <p:val>
                                                <p:strVal val="0-#ppt_w/2"/>
                                              </p:val>
                                            </p:tav>
                                            <p:tav tm="100000">
                                              <p:val>
                                                <p:strVal val="#ppt_x"/>
                                              </p:val>
                                            </p:tav>
                                          </p:tavLst>
                                        </p:anim>
                                        <p:anim calcmode="lin" valueType="num">
                                          <p:cBhvr additive="base">
                                            <p:cTn id="8" dur="1000" fill="hold"/>
                                            <p:tgtEl>
                                              <p:spTgt spid="102"/>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73"/>
                                            </p:tgtEl>
                                            <p:attrNameLst>
                                              <p:attrName>style.visibility</p:attrName>
                                            </p:attrNameLst>
                                          </p:cBhvr>
                                          <p:to>
                                            <p:strVal val="visible"/>
                                          </p:to>
                                        </p:set>
                                        <p:anim calcmode="lin" valueType="num">
                                          <p:cBhvr additive="base">
                                            <p:cTn id="11" dur="1000" fill="hold"/>
                                            <p:tgtEl>
                                              <p:spTgt spid="73"/>
                                            </p:tgtEl>
                                            <p:attrNameLst>
                                              <p:attrName>ppt_x</p:attrName>
                                            </p:attrNameLst>
                                          </p:cBhvr>
                                          <p:tavLst>
                                            <p:tav tm="0">
                                              <p:val>
                                                <p:strVal val="#ppt_x"/>
                                              </p:val>
                                            </p:tav>
                                            <p:tav tm="100000">
                                              <p:val>
                                                <p:strVal val="#ppt_x"/>
                                              </p:val>
                                            </p:tav>
                                          </p:tavLst>
                                        </p:anim>
                                        <p:anim calcmode="lin" valueType="num">
                                          <p:cBhvr additive="base">
                                            <p:cTn id="12" dur="1000" fill="hold"/>
                                            <p:tgtEl>
                                              <p:spTgt spid="73"/>
                                            </p:tgtEl>
                                            <p:attrNameLst>
                                              <p:attrName>ppt_y</p:attrName>
                                            </p:attrNameLst>
                                          </p:cBhvr>
                                          <p:tavLst>
                                            <p:tav tm="0">
                                              <p:val>
                                                <p:strVal val="0-#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2"/>
                                            </p:tgtEl>
                                            <p:attrNameLst>
                                              <p:attrName>style.visibility</p:attrName>
                                            </p:attrNameLst>
                                          </p:cBhvr>
                                          <p:to>
                                            <p:strVal val="visible"/>
                                          </p:to>
                                        </p:set>
                                        <p:anim calcmode="lin" valueType="num">
                                          <p:cBhvr additive="base">
                                            <p:cTn id="15" dur="1000" fill="hold"/>
                                            <p:tgtEl>
                                              <p:spTgt spid="82"/>
                                            </p:tgtEl>
                                            <p:attrNameLst>
                                              <p:attrName>ppt_x</p:attrName>
                                            </p:attrNameLst>
                                          </p:cBhvr>
                                          <p:tavLst>
                                            <p:tav tm="0">
                                              <p:val>
                                                <p:strVal val="#ppt_x"/>
                                              </p:val>
                                            </p:tav>
                                            <p:tav tm="100000">
                                              <p:val>
                                                <p:strVal val="#ppt_x"/>
                                              </p:val>
                                            </p:tav>
                                          </p:tavLst>
                                        </p:anim>
                                        <p:anim calcmode="lin" valueType="num">
                                          <p:cBhvr additive="base">
                                            <p:cTn id="16" dur="1000" fill="hold"/>
                                            <p:tgtEl>
                                              <p:spTgt spid="8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75"/>
                                            </p:tgtEl>
                                            <p:attrNameLst>
                                              <p:attrName>style.visibility</p:attrName>
                                            </p:attrNameLst>
                                          </p:cBhvr>
                                          <p:to>
                                            <p:strVal val="visible"/>
                                          </p:to>
                                        </p:set>
                                        <p:animEffect transition="in" filter="fade">
                                          <p:cBhvr>
                                            <p:cTn id="21" dur="500"/>
                                            <p:tgtEl>
                                              <p:spTgt spid="75"/>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76"/>
                                            </p:tgtEl>
                                            <p:attrNameLst>
                                              <p:attrName>style.visibility</p:attrName>
                                            </p:attrNameLst>
                                          </p:cBhvr>
                                          <p:to>
                                            <p:strVal val="visible"/>
                                          </p:to>
                                        </p:set>
                                        <p:animEffect transition="in" filter="fade">
                                          <p:cBhvr>
                                            <p:cTn id="25" dur="500"/>
                                            <p:tgtEl>
                                              <p:spTgt spid="76"/>
                                            </p:tgtEl>
                                          </p:cBhvr>
                                        </p:animEffect>
                                      </p:childTnLst>
                                    </p:cTn>
                                  </p:par>
                                </p:childTnLst>
                              </p:cTn>
                            </p:par>
                            <p:par>
                              <p:cTn id="26" fill="hold">
                                <p:stCondLst>
                                  <p:cond delay="1000"/>
                                </p:stCondLst>
                                <p:childTnLst>
                                  <p:par>
                                    <p:cTn id="27" presetID="10" presetClass="entr" presetSubtype="0" fill="hold" grpId="0" nodeType="afterEffect">
                                      <p:stCondLst>
                                        <p:cond delay="0"/>
                                      </p:stCondLst>
                                      <p:childTnLst>
                                        <p:set>
                                          <p:cBhvr>
                                            <p:cTn id="28" dur="1" fill="hold">
                                              <p:stCondLst>
                                                <p:cond delay="0"/>
                                              </p:stCondLst>
                                            </p:cTn>
                                            <p:tgtEl>
                                              <p:spTgt spid="78"/>
                                            </p:tgtEl>
                                            <p:attrNameLst>
                                              <p:attrName>style.visibility</p:attrName>
                                            </p:attrNameLst>
                                          </p:cBhvr>
                                          <p:to>
                                            <p:strVal val="visible"/>
                                          </p:to>
                                        </p:set>
                                        <p:animEffect transition="in" filter="fade">
                                          <p:cBhvr>
                                            <p:cTn id="29" dur="500"/>
                                            <p:tgtEl>
                                              <p:spTgt spid="78"/>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96"/>
                                            </p:tgtEl>
                                            <p:attrNameLst>
                                              <p:attrName>style.visibility</p:attrName>
                                            </p:attrNameLst>
                                          </p:cBhvr>
                                          <p:to>
                                            <p:strVal val="visible"/>
                                          </p:to>
                                        </p:set>
                                        <p:anim calcmode="lin" valueType="num">
                                          <p:cBhvr>
                                            <p:cTn id="34" dur="500" fill="hold"/>
                                            <p:tgtEl>
                                              <p:spTgt spid="96"/>
                                            </p:tgtEl>
                                            <p:attrNameLst>
                                              <p:attrName>ppt_w</p:attrName>
                                            </p:attrNameLst>
                                          </p:cBhvr>
                                          <p:tavLst>
                                            <p:tav tm="0">
                                              <p:val>
                                                <p:fltVal val="0"/>
                                              </p:val>
                                            </p:tav>
                                            <p:tav tm="100000">
                                              <p:val>
                                                <p:strVal val="#ppt_w"/>
                                              </p:val>
                                            </p:tav>
                                          </p:tavLst>
                                        </p:anim>
                                        <p:anim calcmode="lin" valueType="num">
                                          <p:cBhvr>
                                            <p:cTn id="35" dur="500" fill="hold"/>
                                            <p:tgtEl>
                                              <p:spTgt spid="96"/>
                                            </p:tgtEl>
                                            <p:attrNameLst>
                                              <p:attrName>ppt_h</p:attrName>
                                            </p:attrNameLst>
                                          </p:cBhvr>
                                          <p:tavLst>
                                            <p:tav tm="0">
                                              <p:val>
                                                <p:fltVal val="0"/>
                                              </p:val>
                                            </p:tav>
                                            <p:tav tm="100000">
                                              <p:val>
                                                <p:strVal val="#ppt_h"/>
                                              </p:val>
                                            </p:tav>
                                          </p:tavLst>
                                        </p:anim>
                                        <p:animEffect transition="in" filter="fade">
                                          <p:cBhvr>
                                            <p:cTn id="36" dur="500"/>
                                            <p:tgtEl>
                                              <p:spTgt spid="96"/>
                                            </p:tgtEl>
                                          </p:cBhvr>
                                        </p:animEffect>
                                      </p:childTnLst>
                                    </p:cTn>
                                  </p:par>
                                </p:childTnLst>
                              </p:cTn>
                            </p:par>
                            <p:par>
                              <p:cTn id="37" fill="hold">
                                <p:stCondLst>
                                  <p:cond delay="500"/>
                                </p:stCondLst>
                                <p:childTnLst>
                                  <p:par>
                                    <p:cTn id="38" presetID="53" presetClass="entr" presetSubtype="16" fill="hold" nodeType="afterEffect">
                                      <p:stCondLst>
                                        <p:cond delay="0"/>
                                      </p:stCondLst>
                                      <p:childTnLst>
                                        <p:set>
                                          <p:cBhvr>
                                            <p:cTn id="39" dur="1" fill="hold">
                                              <p:stCondLst>
                                                <p:cond delay="0"/>
                                              </p:stCondLst>
                                            </p:cTn>
                                            <p:tgtEl>
                                              <p:spTgt spid="97"/>
                                            </p:tgtEl>
                                            <p:attrNameLst>
                                              <p:attrName>style.visibility</p:attrName>
                                            </p:attrNameLst>
                                          </p:cBhvr>
                                          <p:to>
                                            <p:strVal val="visible"/>
                                          </p:to>
                                        </p:set>
                                        <p:anim calcmode="lin" valueType="num">
                                          <p:cBhvr>
                                            <p:cTn id="40" dur="500" fill="hold"/>
                                            <p:tgtEl>
                                              <p:spTgt spid="97"/>
                                            </p:tgtEl>
                                            <p:attrNameLst>
                                              <p:attrName>ppt_w</p:attrName>
                                            </p:attrNameLst>
                                          </p:cBhvr>
                                          <p:tavLst>
                                            <p:tav tm="0">
                                              <p:val>
                                                <p:fltVal val="0"/>
                                              </p:val>
                                            </p:tav>
                                            <p:tav tm="100000">
                                              <p:val>
                                                <p:strVal val="#ppt_w"/>
                                              </p:val>
                                            </p:tav>
                                          </p:tavLst>
                                        </p:anim>
                                        <p:anim calcmode="lin" valueType="num">
                                          <p:cBhvr>
                                            <p:cTn id="41" dur="500" fill="hold"/>
                                            <p:tgtEl>
                                              <p:spTgt spid="97"/>
                                            </p:tgtEl>
                                            <p:attrNameLst>
                                              <p:attrName>ppt_h</p:attrName>
                                            </p:attrNameLst>
                                          </p:cBhvr>
                                          <p:tavLst>
                                            <p:tav tm="0">
                                              <p:val>
                                                <p:fltVal val="0"/>
                                              </p:val>
                                            </p:tav>
                                            <p:tav tm="100000">
                                              <p:val>
                                                <p:strVal val="#ppt_h"/>
                                              </p:val>
                                            </p:tav>
                                          </p:tavLst>
                                        </p:anim>
                                        <p:animEffect transition="in" filter="fade">
                                          <p:cBhvr>
                                            <p:cTn id="42" dur="500"/>
                                            <p:tgtEl>
                                              <p:spTgt spid="97"/>
                                            </p:tgtEl>
                                          </p:cBhvr>
                                        </p:animEffect>
                                      </p:childTnLst>
                                    </p:cTn>
                                  </p:par>
                                </p:childTnLst>
                              </p:cTn>
                            </p:par>
                            <p:par>
                              <p:cTn id="43" fill="hold">
                                <p:stCondLst>
                                  <p:cond delay="1000"/>
                                </p:stCondLst>
                                <p:childTnLst>
                                  <p:par>
                                    <p:cTn id="44" presetID="53" presetClass="entr" presetSubtype="16" fill="hold" nodeType="afterEffect">
                                      <p:stCondLst>
                                        <p:cond delay="0"/>
                                      </p:stCondLst>
                                      <p:childTnLst>
                                        <p:set>
                                          <p:cBhvr>
                                            <p:cTn id="45" dur="1" fill="hold">
                                              <p:stCondLst>
                                                <p:cond delay="0"/>
                                              </p:stCondLst>
                                            </p:cTn>
                                            <p:tgtEl>
                                              <p:spTgt spid="98"/>
                                            </p:tgtEl>
                                            <p:attrNameLst>
                                              <p:attrName>style.visibility</p:attrName>
                                            </p:attrNameLst>
                                          </p:cBhvr>
                                          <p:to>
                                            <p:strVal val="visible"/>
                                          </p:to>
                                        </p:set>
                                        <p:anim calcmode="lin" valueType="num">
                                          <p:cBhvr>
                                            <p:cTn id="46" dur="500" fill="hold"/>
                                            <p:tgtEl>
                                              <p:spTgt spid="98"/>
                                            </p:tgtEl>
                                            <p:attrNameLst>
                                              <p:attrName>ppt_w</p:attrName>
                                            </p:attrNameLst>
                                          </p:cBhvr>
                                          <p:tavLst>
                                            <p:tav tm="0">
                                              <p:val>
                                                <p:fltVal val="0"/>
                                              </p:val>
                                            </p:tav>
                                            <p:tav tm="100000">
                                              <p:val>
                                                <p:strVal val="#ppt_w"/>
                                              </p:val>
                                            </p:tav>
                                          </p:tavLst>
                                        </p:anim>
                                        <p:anim calcmode="lin" valueType="num">
                                          <p:cBhvr>
                                            <p:cTn id="47" dur="500" fill="hold"/>
                                            <p:tgtEl>
                                              <p:spTgt spid="98"/>
                                            </p:tgtEl>
                                            <p:attrNameLst>
                                              <p:attrName>ppt_h</p:attrName>
                                            </p:attrNameLst>
                                          </p:cBhvr>
                                          <p:tavLst>
                                            <p:tav tm="0">
                                              <p:val>
                                                <p:fltVal val="0"/>
                                              </p:val>
                                            </p:tav>
                                            <p:tav tm="100000">
                                              <p:val>
                                                <p:strVal val="#ppt_h"/>
                                              </p:val>
                                            </p:tav>
                                          </p:tavLst>
                                        </p:anim>
                                        <p:animEffect transition="in" filter="fade">
                                          <p:cBhvr>
                                            <p:cTn id="48" dur="500"/>
                                            <p:tgtEl>
                                              <p:spTgt spid="98"/>
                                            </p:tgtEl>
                                          </p:cBhvr>
                                        </p:animEffect>
                                      </p:childTnLst>
                                    </p:cTn>
                                  </p:par>
                                </p:childTnLst>
                              </p:cTn>
                            </p:par>
                            <p:par>
                              <p:cTn id="49" fill="hold">
                                <p:stCondLst>
                                  <p:cond delay="1500"/>
                                </p:stCondLst>
                                <p:childTnLst>
                                  <p:par>
                                    <p:cTn id="50" presetID="53" presetClass="entr" presetSubtype="16" fill="hold" nodeType="afterEffect">
                                      <p:stCondLst>
                                        <p:cond delay="0"/>
                                      </p:stCondLst>
                                      <p:childTnLst>
                                        <p:set>
                                          <p:cBhvr>
                                            <p:cTn id="51" dur="1" fill="hold">
                                              <p:stCondLst>
                                                <p:cond delay="0"/>
                                              </p:stCondLst>
                                            </p:cTn>
                                            <p:tgtEl>
                                              <p:spTgt spid="99"/>
                                            </p:tgtEl>
                                            <p:attrNameLst>
                                              <p:attrName>style.visibility</p:attrName>
                                            </p:attrNameLst>
                                          </p:cBhvr>
                                          <p:to>
                                            <p:strVal val="visible"/>
                                          </p:to>
                                        </p:set>
                                        <p:anim calcmode="lin" valueType="num">
                                          <p:cBhvr>
                                            <p:cTn id="52" dur="500" fill="hold"/>
                                            <p:tgtEl>
                                              <p:spTgt spid="99"/>
                                            </p:tgtEl>
                                            <p:attrNameLst>
                                              <p:attrName>ppt_w</p:attrName>
                                            </p:attrNameLst>
                                          </p:cBhvr>
                                          <p:tavLst>
                                            <p:tav tm="0">
                                              <p:val>
                                                <p:fltVal val="0"/>
                                              </p:val>
                                            </p:tav>
                                            <p:tav tm="100000">
                                              <p:val>
                                                <p:strVal val="#ppt_w"/>
                                              </p:val>
                                            </p:tav>
                                          </p:tavLst>
                                        </p:anim>
                                        <p:anim calcmode="lin" valueType="num">
                                          <p:cBhvr>
                                            <p:cTn id="53" dur="500" fill="hold"/>
                                            <p:tgtEl>
                                              <p:spTgt spid="99"/>
                                            </p:tgtEl>
                                            <p:attrNameLst>
                                              <p:attrName>ppt_h</p:attrName>
                                            </p:attrNameLst>
                                          </p:cBhvr>
                                          <p:tavLst>
                                            <p:tav tm="0">
                                              <p:val>
                                                <p:fltVal val="0"/>
                                              </p:val>
                                            </p:tav>
                                            <p:tav tm="100000">
                                              <p:val>
                                                <p:strVal val="#ppt_h"/>
                                              </p:val>
                                            </p:tav>
                                          </p:tavLst>
                                        </p:anim>
                                        <p:animEffect transition="in" filter="fade">
                                          <p:cBhvr>
                                            <p:cTn id="54" dur="500"/>
                                            <p:tgtEl>
                                              <p:spTgt spid="99"/>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95"/>
                                            </p:tgtEl>
                                            <p:attrNameLst>
                                              <p:attrName>style.visibility</p:attrName>
                                            </p:attrNameLst>
                                          </p:cBhvr>
                                          <p:to>
                                            <p:strVal val="visible"/>
                                          </p:to>
                                        </p:set>
                                        <p:animEffect transition="in" filter="fade">
                                          <p:cBhvr>
                                            <p:cTn id="59" dur="500"/>
                                            <p:tgtEl>
                                              <p:spTgt spid="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p:bldP spid="76" grpId="0"/>
          <p:bldP spid="78" grpId="0"/>
          <p:bldP spid="95" grpId="0"/>
        </p:bldLst>
      </p:timing>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AF2F6135-AF68-4A64-8137-B70201CF8CB7}"/>
              </a:ext>
            </a:extLst>
          </p:cNvPr>
          <p:cNvPicPr>
            <a:picLocks noChangeAspect="1"/>
          </p:cNvPicPr>
          <p:nvPr/>
        </p:nvPicPr>
        <p:blipFill>
          <a:blip r:embed="rId6"/>
          <a:stretch>
            <a:fillRect/>
          </a:stretch>
        </p:blipFill>
        <p:spPr>
          <a:xfrm>
            <a:off x="0" y="5134"/>
            <a:ext cx="9144000" cy="5133233"/>
          </a:xfrm>
          <a:prstGeom prst="rect">
            <a:avLst/>
          </a:prstGeom>
        </p:spPr>
      </p:pic>
      <p:grpSp>
        <p:nvGrpSpPr>
          <p:cNvPr id="23" name="Group 22">
            <a:extLst>
              <a:ext uri="{FF2B5EF4-FFF2-40B4-BE49-F238E27FC236}">
                <a16:creationId xmlns:a16="http://schemas.microsoft.com/office/drawing/2014/main" xmlns="" id="{4D2DA1AF-855F-46C2-8AE1-5718E4DFD783}"/>
              </a:ext>
            </a:extLst>
          </p:cNvPr>
          <p:cNvGrpSpPr/>
          <p:nvPr/>
        </p:nvGrpSpPr>
        <p:grpSpPr>
          <a:xfrm>
            <a:off x="5077979" y="2256830"/>
            <a:ext cx="3829049" cy="1343024"/>
            <a:chOff x="6770639" y="3009107"/>
            <a:chExt cx="5105398" cy="1790698"/>
          </a:xfrm>
        </p:grpSpPr>
        <p:grpSp>
          <p:nvGrpSpPr>
            <p:cNvPr id="45" name="Group 44">
              <a:extLst>
                <a:ext uri="{FF2B5EF4-FFF2-40B4-BE49-F238E27FC236}">
                  <a16:creationId xmlns:a16="http://schemas.microsoft.com/office/drawing/2014/main" xmlns="" id="{07151055-1672-4C7E-BA92-63E851A005B3}"/>
                </a:ext>
              </a:extLst>
            </p:cNvPr>
            <p:cNvGrpSpPr/>
            <p:nvPr/>
          </p:nvGrpSpPr>
          <p:grpSpPr>
            <a:xfrm>
              <a:off x="6770639" y="3009107"/>
              <a:ext cx="5105398" cy="1790698"/>
              <a:chOff x="838202" y="2438400"/>
              <a:chExt cx="5105398" cy="2057398"/>
            </a:xfrm>
          </p:grpSpPr>
          <p:sp>
            <p:nvSpPr>
              <p:cNvPr id="48" name="Rectangle: Rounded Corners 47">
                <a:extLst>
                  <a:ext uri="{FF2B5EF4-FFF2-40B4-BE49-F238E27FC236}">
                    <a16:creationId xmlns:a16="http://schemas.microsoft.com/office/drawing/2014/main" xmlns="" id="{A6421F9E-FF9D-4A7C-9697-7F0260F96688}"/>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050" kern="1200">
                  <a:solidFill>
                    <a:prstClr val="white"/>
                  </a:solidFill>
                  <a:latin typeface="#9Slide02 Noi dung dai"/>
                </a:endParaRPr>
              </a:p>
            </p:txBody>
          </p:sp>
          <p:sp>
            <p:nvSpPr>
              <p:cNvPr id="49" name="Rectangle: Rounded Corners 48">
                <a:extLst>
                  <a:ext uri="{FF2B5EF4-FFF2-40B4-BE49-F238E27FC236}">
                    <a16:creationId xmlns:a16="http://schemas.microsoft.com/office/drawing/2014/main" xmlns="" id="{112AD5E6-6201-4B49-AAE8-FFB92C6AFE43}"/>
                  </a:ext>
                </a:extLst>
              </p:cNvPr>
              <p:cNvSpPr/>
              <p:nvPr/>
            </p:nvSpPr>
            <p:spPr>
              <a:xfrm>
                <a:off x="952501" y="2514599"/>
                <a:ext cx="4876800" cy="1905000"/>
              </a:xfrm>
              <a:prstGeom prst="roundRect">
                <a:avLst/>
              </a:prstGeom>
              <a:solidFill>
                <a:srgbClr val="337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050" kern="1200">
                  <a:solidFill>
                    <a:prstClr val="white"/>
                  </a:solidFill>
                  <a:latin typeface="#9Slide02 Noi dung dai"/>
                </a:endParaRPr>
              </a:p>
            </p:txBody>
          </p:sp>
        </p:grpSp>
        <p:sp>
          <p:nvSpPr>
            <p:cNvPr id="125" name="Rectangle: Rounded Corners 124">
              <a:extLst>
                <a:ext uri="{FF2B5EF4-FFF2-40B4-BE49-F238E27FC236}">
                  <a16:creationId xmlns:a16="http://schemas.microsoft.com/office/drawing/2014/main" xmlns="" id="{8FEB6CFE-AB0E-4B4E-B91D-88A1DA89A89A}"/>
                </a:ext>
              </a:extLst>
            </p:cNvPr>
            <p:cNvSpPr/>
            <p:nvPr/>
          </p:nvSpPr>
          <p:spPr>
            <a:xfrm>
              <a:off x="7228842" y="30754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700" kern="1200" dirty="0" err="1">
                  <a:solidFill>
                    <a:prstClr val="white"/>
                  </a:solidFill>
                  <a:latin typeface="iCiel Cadena" panose="02000503000000020004" pitchFamily="50" charset="0"/>
                </a:rPr>
                <a:t>Lào</a:t>
              </a:r>
              <a:r>
                <a:rPr lang="en-US" sz="2700" kern="1200" dirty="0">
                  <a:solidFill>
                    <a:prstClr val="white"/>
                  </a:solidFill>
                  <a:latin typeface="iCiel Cadena" panose="02000503000000020004" pitchFamily="50" charset="0"/>
                </a:rPr>
                <a:t> </a:t>
              </a:r>
              <a:r>
                <a:rPr lang="en-US" sz="2700" kern="1200" dirty="0" err="1">
                  <a:solidFill>
                    <a:prstClr val="white"/>
                  </a:solidFill>
                  <a:latin typeface="iCiel Cadena" panose="02000503000000020004" pitchFamily="50" charset="0"/>
                </a:rPr>
                <a:t>Thơng</a:t>
              </a:r>
              <a:endParaRPr lang="en-US" sz="2700" kern="1200" dirty="0">
                <a:solidFill>
                  <a:prstClr val="white"/>
                </a:solidFill>
                <a:latin typeface="iCiel Cadena" panose="02000503000000020004" pitchFamily="50" charset="0"/>
              </a:endParaRPr>
            </a:p>
          </p:txBody>
        </p:sp>
      </p:grpSp>
      <p:grpSp>
        <p:nvGrpSpPr>
          <p:cNvPr id="22" name="Group 21">
            <a:extLst>
              <a:ext uri="{FF2B5EF4-FFF2-40B4-BE49-F238E27FC236}">
                <a16:creationId xmlns:a16="http://schemas.microsoft.com/office/drawing/2014/main" xmlns="" id="{48C8C043-95EA-4C88-BCE4-63900E1F20A4}"/>
              </a:ext>
            </a:extLst>
          </p:cNvPr>
          <p:cNvGrpSpPr/>
          <p:nvPr/>
        </p:nvGrpSpPr>
        <p:grpSpPr>
          <a:xfrm>
            <a:off x="5077979" y="3700419"/>
            <a:ext cx="3829049" cy="1343024"/>
            <a:chOff x="6770639" y="4933892"/>
            <a:chExt cx="5105398" cy="1790698"/>
          </a:xfrm>
        </p:grpSpPr>
        <p:grpSp>
          <p:nvGrpSpPr>
            <p:cNvPr id="51" name="Group 50">
              <a:extLst>
                <a:ext uri="{FF2B5EF4-FFF2-40B4-BE49-F238E27FC236}">
                  <a16:creationId xmlns:a16="http://schemas.microsoft.com/office/drawing/2014/main" xmlns="" id="{7F5B4359-49BD-4F81-87DA-3502A642CC14}"/>
                </a:ext>
              </a:extLst>
            </p:cNvPr>
            <p:cNvGrpSpPr/>
            <p:nvPr/>
          </p:nvGrpSpPr>
          <p:grpSpPr>
            <a:xfrm>
              <a:off x="6770639" y="4933892"/>
              <a:ext cx="5105398" cy="1790698"/>
              <a:chOff x="838202" y="2438400"/>
              <a:chExt cx="5105398" cy="2057398"/>
            </a:xfrm>
          </p:grpSpPr>
          <p:sp>
            <p:nvSpPr>
              <p:cNvPr id="54" name="Rectangle: Rounded Corners 53">
                <a:extLst>
                  <a:ext uri="{FF2B5EF4-FFF2-40B4-BE49-F238E27FC236}">
                    <a16:creationId xmlns:a16="http://schemas.microsoft.com/office/drawing/2014/main" xmlns="" id="{D1DC5350-0109-4799-B29F-14BD235F834D}"/>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050" kern="1200">
                  <a:solidFill>
                    <a:prstClr val="white"/>
                  </a:solidFill>
                  <a:latin typeface="#9Slide02 Noi dung dai"/>
                </a:endParaRPr>
              </a:p>
            </p:txBody>
          </p:sp>
          <p:sp>
            <p:nvSpPr>
              <p:cNvPr id="55" name="Rectangle: Rounded Corners 54">
                <a:extLst>
                  <a:ext uri="{FF2B5EF4-FFF2-40B4-BE49-F238E27FC236}">
                    <a16:creationId xmlns:a16="http://schemas.microsoft.com/office/drawing/2014/main" xmlns="" id="{532A6D39-BB84-4E99-82BE-0B6CBB01577A}"/>
                  </a:ext>
                </a:extLst>
              </p:cNvPr>
              <p:cNvSpPr/>
              <p:nvPr/>
            </p:nvSpPr>
            <p:spPr>
              <a:xfrm>
                <a:off x="952501" y="2514599"/>
                <a:ext cx="4876800" cy="1905000"/>
              </a:xfrm>
              <a:prstGeom prst="roundRect">
                <a:avLst/>
              </a:prstGeom>
              <a:solidFill>
                <a:srgbClr val="FF46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050" kern="1200">
                  <a:solidFill>
                    <a:prstClr val="white"/>
                  </a:solidFill>
                  <a:latin typeface="#9Slide02 Noi dung dai"/>
                </a:endParaRPr>
              </a:p>
            </p:txBody>
          </p:sp>
        </p:grpSp>
        <p:sp>
          <p:nvSpPr>
            <p:cNvPr id="126" name="Rectangle: Rounded Corners 125">
              <a:extLst>
                <a:ext uri="{FF2B5EF4-FFF2-40B4-BE49-F238E27FC236}">
                  <a16:creationId xmlns:a16="http://schemas.microsoft.com/office/drawing/2014/main" xmlns="" id="{797BC3E3-56FA-4AAA-953C-4E2F5AEBD8E8}"/>
                </a:ext>
              </a:extLst>
            </p:cNvPr>
            <p:cNvSpPr/>
            <p:nvPr/>
          </p:nvSpPr>
          <p:spPr>
            <a:xfrm>
              <a:off x="7228842" y="49816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700" kern="1200" dirty="0" err="1">
                  <a:solidFill>
                    <a:prstClr val="white"/>
                  </a:solidFill>
                  <a:latin typeface="iCiel Cadena" panose="02000503000000020004" pitchFamily="50" charset="0"/>
                </a:rPr>
                <a:t>Mường</a:t>
              </a:r>
              <a:r>
                <a:rPr lang="en-US" sz="2700" kern="1200" dirty="0">
                  <a:solidFill>
                    <a:prstClr val="white"/>
                  </a:solidFill>
                  <a:latin typeface="iCiel Cadena" panose="02000503000000020004" pitchFamily="50" charset="0"/>
                </a:rPr>
                <a:t> </a:t>
              </a:r>
              <a:r>
                <a:rPr lang="en-US" sz="2700" kern="1200" dirty="0" err="1">
                  <a:solidFill>
                    <a:prstClr val="white"/>
                  </a:solidFill>
                  <a:latin typeface="iCiel Cadena" panose="02000503000000020004" pitchFamily="50" charset="0"/>
                </a:rPr>
                <a:t>cổ</a:t>
              </a:r>
              <a:endParaRPr lang="en-US" sz="2700" kern="1200" dirty="0">
                <a:solidFill>
                  <a:prstClr val="white"/>
                </a:solidFill>
                <a:latin typeface="iCiel Cadena" panose="02000503000000020004" pitchFamily="50" charset="0"/>
              </a:endParaRPr>
            </a:p>
          </p:txBody>
        </p:sp>
      </p:grpSp>
      <p:grpSp>
        <p:nvGrpSpPr>
          <p:cNvPr id="21" name="Group 20">
            <a:extLst>
              <a:ext uri="{FF2B5EF4-FFF2-40B4-BE49-F238E27FC236}">
                <a16:creationId xmlns:a16="http://schemas.microsoft.com/office/drawing/2014/main" xmlns="" id="{0CE7BFBB-E9FD-4291-9D1E-392C32762D78}"/>
              </a:ext>
            </a:extLst>
          </p:cNvPr>
          <p:cNvGrpSpPr/>
          <p:nvPr/>
        </p:nvGrpSpPr>
        <p:grpSpPr>
          <a:xfrm>
            <a:off x="628651" y="3700419"/>
            <a:ext cx="3829049" cy="1343024"/>
            <a:chOff x="838201" y="4933892"/>
            <a:chExt cx="5105398" cy="1790698"/>
          </a:xfrm>
        </p:grpSpPr>
        <p:grpSp>
          <p:nvGrpSpPr>
            <p:cNvPr id="39" name="Group 38">
              <a:extLst>
                <a:ext uri="{FF2B5EF4-FFF2-40B4-BE49-F238E27FC236}">
                  <a16:creationId xmlns:a16="http://schemas.microsoft.com/office/drawing/2014/main" xmlns="" id="{08147DBC-1562-4B7B-955E-9A5ECFE3642B}"/>
                </a:ext>
              </a:extLst>
            </p:cNvPr>
            <p:cNvGrpSpPr/>
            <p:nvPr/>
          </p:nvGrpSpPr>
          <p:grpSpPr>
            <a:xfrm>
              <a:off x="838201" y="4933892"/>
              <a:ext cx="5105398" cy="1790698"/>
              <a:chOff x="838202" y="2438400"/>
              <a:chExt cx="5105398" cy="2057398"/>
            </a:xfrm>
          </p:grpSpPr>
          <p:sp>
            <p:nvSpPr>
              <p:cNvPr id="42" name="Rectangle: Rounded Corners 41">
                <a:extLst>
                  <a:ext uri="{FF2B5EF4-FFF2-40B4-BE49-F238E27FC236}">
                    <a16:creationId xmlns:a16="http://schemas.microsoft.com/office/drawing/2014/main" xmlns="" id="{6C5F18D1-233E-459F-A9A1-3C785C7DC119}"/>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050" kern="1200">
                  <a:solidFill>
                    <a:prstClr val="white"/>
                  </a:solidFill>
                  <a:latin typeface="#9Slide02 Noi dung dai"/>
                </a:endParaRPr>
              </a:p>
            </p:txBody>
          </p:sp>
          <p:sp>
            <p:nvSpPr>
              <p:cNvPr id="43" name="Rectangle: Rounded Corners 42">
                <a:extLst>
                  <a:ext uri="{FF2B5EF4-FFF2-40B4-BE49-F238E27FC236}">
                    <a16:creationId xmlns:a16="http://schemas.microsoft.com/office/drawing/2014/main" xmlns="" id="{C3D90569-2038-4699-AD4F-2466D4AF519B}"/>
                  </a:ext>
                </a:extLst>
              </p:cNvPr>
              <p:cNvSpPr/>
              <p:nvPr/>
            </p:nvSpPr>
            <p:spPr>
              <a:xfrm>
                <a:off x="952501" y="2514599"/>
                <a:ext cx="4876800" cy="1905000"/>
              </a:xfrm>
              <a:prstGeom prst="roundRect">
                <a:avLst/>
              </a:prstGeom>
              <a:solidFill>
                <a:srgbClr val="00CF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050" kern="1200">
                  <a:solidFill>
                    <a:prstClr val="white"/>
                  </a:solidFill>
                  <a:latin typeface="#9Slide02 Noi dung dai"/>
                </a:endParaRPr>
              </a:p>
            </p:txBody>
          </p:sp>
        </p:grpSp>
        <p:sp>
          <p:nvSpPr>
            <p:cNvPr id="124" name="Rectangle: Rounded Corners 123">
              <a:extLst>
                <a:ext uri="{FF2B5EF4-FFF2-40B4-BE49-F238E27FC236}">
                  <a16:creationId xmlns:a16="http://schemas.microsoft.com/office/drawing/2014/main" xmlns="" id="{6367453D-420B-4D30-B207-A57CC4372B2A}"/>
                </a:ext>
              </a:extLst>
            </p:cNvPr>
            <p:cNvSpPr/>
            <p:nvPr/>
          </p:nvSpPr>
          <p:spPr>
            <a:xfrm>
              <a:off x="1314172" y="49816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700" kern="1200" dirty="0" err="1">
                  <a:solidFill>
                    <a:prstClr val="white"/>
                  </a:solidFill>
                  <a:latin typeface="iCiel Cadena" panose="02000503000000020004" pitchFamily="50" charset="0"/>
                </a:rPr>
                <a:t>Việt</a:t>
              </a:r>
              <a:r>
                <a:rPr lang="en-US" sz="2700" kern="1200" dirty="0">
                  <a:solidFill>
                    <a:prstClr val="white"/>
                  </a:solidFill>
                  <a:latin typeface="iCiel Cadena" panose="02000503000000020004" pitchFamily="50" charset="0"/>
                </a:rPr>
                <a:t> </a:t>
              </a:r>
              <a:r>
                <a:rPr lang="en-US" sz="2700" kern="1200" dirty="0" err="1">
                  <a:solidFill>
                    <a:prstClr val="white"/>
                  </a:solidFill>
                  <a:latin typeface="iCiel Cadena" panose="02000503000000020004" pitchFamily="50" charset="0"/>
                </a:rPr>
                <a:t>cổ</a:t>
              </a:r>
              <a:endParaRPr lang="en-US" sz="2700" kern="1200" dirty="0">
                <a:solidFill>
                  <a:prstClr val="white"/>
                </a:solidFill>
                <a:latin typeface="iCiel Cadena" panose="02000503000000020004" pitchFamily="50" charset="0"/>
              </a:endParaRPr>
            </a:p>
          </p:txBody>
        </p:sp>
      </p:grpSp>
      <p:grpSp>
        <p:nvGrpSpPr>
          <p:cNvPr id="20" name="Group 19">
            <a:extLst>
              <a:ext uri="{FF2B5EF4-FFF2-40B4-BE49-F238E27FC236}">
                <a16:creationId xmlns:a16="http://schemas.microsoft.com/office/drawing/2014/main" xmlns="" id="{F3231591-2AE6-4064-9D84-402B76CD1593}"/>
              </a:ext>
            </a:extLst>
          </p:cNvPr>
          <p:cNvGrpSpPr/>
          <p:nvPr/>
        </p:nvGrpSpPr>
        <p:grpSpPr>
          <a:xfrm>
            <a:off x="628651" y="2256830"/>
            <a:ext cx="3829049" cy="1343024"/>
            <a:chOff x="838201" y="3009107"/>
            <a:chExt cx="5105398" cy="1790698"/>
          </a:xfrm>
        </p:grpSpPr>
        <p:grpSp>
          <p:nvGrpSpPr>
            <p:cNvPr id="36" name="Group 35">
              <a:extLst>
                <a:ext uri="{FF2B5EF4-FFF2-40B4-BE49-F238E27FC236}">
                  <a16:creationId xmlns:a16="http://schemas.microsoft.com/office/drawing/2014/main" xmlns="" id="{E69C64D8-76BA-47C1-B3F5-339643BE0FEB}"/>
                </a:ext>
              </a:extLst>
            </p:cNvPr>
            <p:cNvGrpSpPr/>
            <p:nvPr/>
          </p:nvGrpSpPr>
          <p:grpSpPr>
            <a:xfrm>
              <a:off x="838201" y="3009107"/>
              <a:ext cx="5105398" cy="1790698"/>
              <a:chOff x="838202" y="2438400"/>
              <a:chExt cx="5105398" cy="2057398"/>
            </a:xfrm>
          </p:grpSpPr>
          <p:sp>
            <p:nvSpPr>
              <p:cNvPr id="17" name="Rectangle: Rounded Corners 16">
                <a:extLst>
                  <a:ext uri="{FF2B5EF4-FFF2-40B4-BE49-F238E27FC236}">
                    <a16:creationId xmlns:a16="http://schemas.microsoft.com/office/drawing/2014/main" xmlns="" id="{DA723B64-8597-4560-BDD4-9C604D2EA64B}"/>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050" kern="1200">
                  <a:solidFill>
                    <a:prstClr val="white"/>
                  </a:solidFill>
                  <a:latin typeface="#9Slide02 Noi dung dai"/>
                </a:endParaRPr>
              </a:p>
            </p:txBody>
          </p:sp>
          <p:sp>
            <p:nvSpPr>
              <p:cNvPr id="4" name="Rectangle: Rounded Corners 3">
                <a:extLst>
                  <a:ext uri="{FF2B5EF4-FFF2-40B4-BE49-F238E27FC236}">
                    <a16:creationId xmlns:a16="http://schemas.microsoft.com/office/drawing/2014/main" xmlns="" id="{924F9C22-7338-4783-9D1F-4F6669251F7D}"/>
                  </a:ext>
                </a:extLst>
              </p:cNvPr>
              <p:cNvSpPr/>
              <p:nvPr/>
            </p:nvSpPr>
            <p:spPr>
              <a:xfrm>
                <a:off x="952501" y="2514599"/>
                <a:ext cx="4876800" cy="1905000"/>
              </a:xfrm>
              <a:prstGeom prst="roundRect">
                <a:avLst/>
              </a:prstGeom>
              <a:solidFill>
                <a:srgbClr val="F49C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050" kern="1200">
                  <a:solidFill>
                    <a:prstClr val="white"/>
                  </a:solidFill>
                  <a:latin typeface="#9Slide02 Noi dung dai"/>
                </a:endParaRPr>
              </a:p>
            </p:txBody>
          </p:sp>
        </p:grpSp>
        <p:sp>
          <p:nvSpPr>
            <p:cNvPr id="12" name="Rectangle: Rounded Corners 11">
              <a:extLst>
                <a:ext uri="{FF2B5EF4-FFF2-40B4-BE49-F238E27FC236}">
                  <a16:creationId xmlns:a16="http://schemas.microsoft.com/office/drawing/2014/main" xmlns="" id="{817205D1-8ECF-4ECE-A9DE-175B9F209F00}"/>
                </a:ext>
              </a:extLst>
            </p:cNvPr>
            <p:cNvSpPr/>
            <p:nvPr/>
          </p:nvSpPr>
          <p:spPr>
            <a:xfrm>
              <a:off x="1314172" y="30754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700" kern="1200" dirty="0" err="1">
                  <a:solidFill>
                    <a:prstClr val="white"/>
                  </a:solidFill>
                  <a:latin typeface="iCiel Cadena" panose="02000503000000020004" pitchFamily="50" charset="0"/>
                </a:rPr>
                <a:t>Lào</a:t>
              </a:r>
              <a:r>
                <a:rPr lang="en-US" sz="2700" kern="1200" dirty="0">
                  <a:solidFill>
                    <a:prstClr val="white"/>
                  </a:solidFill>
                  <a:latin typeface="iCiel Cadena" panose="02000503000000020004" pitchFamily="50" charset="0"/>
                </a:rPr>
                <a:t> </a:t>
              </a:r>
              <a:r>
                <a:rPr lang="en-US" sz="2700" kern="1200" dirty="0" err="1">
                  <a:solidFill>
                    <a:prstClr val="white"/>
                  </a:solidFill>
                  <a:latin typeface="iCiel Cadena" panose="02000503000000020004" pitchFamily="50" charset="0"/>
                </a:rPr>
                <a:t>Lùm</a:t>
              </a:r>
              <a:endParaRPr lang="en-US" sz="2700" kern="1200" dirty="0">
                <a:solidFill>
                  <a:prstClr val="white"/>
                </a:solidFill>
                <a:latin typeface="iCiel Cadena" panose="02000503000000020004" pitchFamily="50" charset="0"/>
              </a:endParaRPr>
            </a:p>
          </p:txBody>
        </p:sp>
      </p:grpSp>
      <p:grpSp>
        <p:nvGrpSpPr>
          <p:cNvPr id="11" name="Group 10">
            <a:extLst>
              <a:ext uri="{FF2B5EF4-FFF2-40B4-BE49-F238E27FC236}">
                <a16:creationId xmlns:a16="http://schemas.microsoft.com/office/drawing/2014/main" xmlns="" id="{4FC307E2-8C84-4E25-BF45-1D7184DA588B}"/>
              </a:ext>
            </a:extLst>
          </p:cNvPr>
          <p:cNvGrpSpPr/>
          <p:nvPr/>
        </p:nvGrpSpPr>
        <p:grpSpPr>
          <a:xfrm>
            <a:off x="1486934" y="184827"/>
            <a:ext cx="7471295" cy="1915834"/>
            <a:chOff x="1982578" y="246435"/>
            <a:chExt cx="9961727" cy="2554445"/>
          </a:xfrm>
        </p:grpSpPr>
        <p:pic>
          <p:nvPicPr>
            <p:cNvPr id="9" name="Picture 8">
              <a:extLst>
                <a:ext uri="{FF2B5EF4-FFF2-40B4-BE49-F238E27FC236}">
                  <a16:creationId xmlns:a16="http://schemas.microsoft.com/office/drawing/2014/main" xmlns="" id="{592879B0-0D95-41F4-AF6C-356C03398608}"/>
                </a:ext>
              </a:extLst>
            </p:cNvPr>
            <p:cNvPicPr>
              <a:picLocks noChangeAspect="1"/>
            </p:cNvPicPr>
            <p:nvPr/>
          </p:nvPicPr>
          <p:blipFill>
            <a:blip r:embed="rId7"/>
            <a:stretch>
              <a:fillRect/>
            </a:stretch>
          </p:blipFill>
          <p:spPr>
            <a:xfrm>
              <a:off x="1982578" y="246435"/>
              <a:ext cx="9961727" cy="2554445"/>
            </a:xfrm>
            <a:prstGeom prst="rect">
              <a:avLst/>
            </a:prstGeom>
          </p:spPr>
        </p:pic>
        <p:sp>
          <p:nvSpPr>
            <p:cNvPr id="117" name="Rectangle: Rounded Corners 116">
              <a:extLst>
                <a:ext uri="{FF2B5EF4-FFF2-40B4-BE49-F238E27FC236}">
                  <a16:creationId xmlns:a16="http://schemas.microsoft.com/office/drawing/2014/main" xmlns="" id="{C514F8ED-55A3-41ED-A6BF-C88625750094}"/>
                </a:ext>
              </a:extLst>
            </p:cNvPr>
            <p:cNvSpPr/>
            <p:nvPr/>
          </p:nvSpPr>
          <p:spPr>
            <a:xfrm>
              <a:off x="2161760" y="419053"/>
              <a:ext cx="9471904" cy="20422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400" kern="1200" dirty="0" err="1">
                  <a:solidFill>
                    <a:prstClr val="black">
                      <a:lumMod val="50000"/>
                      <a:lumOff val="50000"/>
                    </a:prstClr>
                  </a:solidFill>
                  <a:latin typeface="iCiel Cadena" panose="02000503000000020004" pitchFamily="50" charset="0"/>
                </a:rPr>
                <a:t>Chủ</a:t>
              </a:r>
              <a:r>
                <a:rPr lang="en-US" sz="2400" kern="1200" dirty="0">
                  <a:solidFill>
                    <a:prstClr val="black">
                      <a:lumMod val="50000"/>
                      <a:lumOff val="50000"/>
                    </a:prstClr>
                  </a:solidFill>
                  <a:latin typeface="iCiel Cadena" panose="02000503000000020004" pitchFamily="50" charset="0"/>
                </a:rPr>
                <a:t> </a:t>
              </a:r>
              <a:r>
                <a:rPr lang="en-US" sz="2400" kern="1200" dirty="0" err="1">
                  <a:solidFill>
                    <a:prstClr val="black">
                      <a:lumMod val="50000"/>
                      <a:lumOff val="50000"/>
                    </a:prstClr>
                  </a:solidFill>
                  <a:latin typeface="iCiel Cadena" panose="02000503000000020004" pitchFamily="50" charset="0"/>
                </a:rPr>
                <a:t>nhân</a:t>
              </a:r>
              <a:r>
                <a:rPr lang="en-US" sz="2400" kern="1200" dirty="0">
                  <a:solidFill>
                    <a:prstClr val="black">
                      <a:lumMod val="50000"/>
                      <a:lumOff val="50000"/>
                    </a:prstClr>
                  </a:solidFill>
                  <a:latin typeface="iCiel Cadena" panose="02000503000000020004" pitchFamily="50" charset="0"/>
                </a:rPr>
                <a:t> </a:t>
              </a:r>
              <a:r>
                <a:rPr lang="en-US" sz="2400" kern="1200" dirty="0" err="1">
                  <a:solidFill>
                    <a:prstClr val="black">
                      <a:lumMod val="50000"/>
                      <a:lumOff val="50000"/>
                    </a:prstClr>
                  </a:solidFill>
                  <a:latin typeface="iCiel Cadena" panose="02000503000000020004" pitchFamily="50" charset="0"/>
                </a:rPr>
                <a:t>xa</a:t>
              </a:r>
              <a:r>
                <a:rPr lang="en-US" sz="2400" kern="1200" dirty="0">
                  <a:solidFill>
                    <a:prstClr val="black">
                      <a:lumMod val="50000"/>
                      <a:lumOff val="50000"/>
                    </a:prstClr>
                  </a:solidFill>
                  <a:latin typeface="iCiel Cadena" panose="02000503000000020004" pitchFamily="50" charset="0"/>
                </a:rPr>
                <a:t> </a:t>
              </a:r>
              <a:r>
                <a:rPr lang="en-US" sz="2400" kern="1200" dirty="0" err="1">
                  <a:solidFill>
                    <a:prstClr val="black">
                      <a:lumMod val="50000"/>
                      <a:lumOff val="50000"/>
                    </a:prstClr>
                  </a:solidFill>
                  <a:latin typeface="iCiel Cadena" panose="02000503000000020004" pitchFamily="50" charset="0"/>
                </a:rPr>
                <a:t>xưa</a:t>
              </a:r>
              <a:r>
                <a:rPr lang="en-US" sz="2400" kern="1200" dirty="0">
                  <a:solidFill>
                    <a:prstClr val="black">
                      <a:lumMod val="50000"/>
                      <a:lumOff val="50000"/>
                    </a:prstClr>
                  </a:solidFill>
                  <a:latin typeface="iCiel Cadena" panose="02000503000000020004" pitchFamily="50" charset="0"/>
                </a:rPr>
                <a:t> </a:t>
              </a:r>
              <a:r>
                <a:rPr lang="en-US" sz="2400" kern="1200" dirty="0" err="1">
                  <a:solidFill>
                    <a:prstClr val="black">
                      <a:lumMod val="50000"/>
                      <a:lumOff val="50000"/>
                    </a:prstClr>
                  </a:solidFill>
                  <a:latin typeface="iCiel Cadena" panose="02000503000000020004" pitchFamily="50" charset="0"/>
                </a:rPr>
                <a:t>của</a:t>
              </a:r>
              <a:r>
                <a:rPr lang="en-US" sz="2400" kern="1200" dirty="0">
                  <a:solidFill>
                    <a:prstClr val="black">
                      <a:lumMod val="50000"/>
                      <a:lumOff val="50000"/>
                    </a:prstClr>
                  </a:solidFill>
                  <a:latin typeface="iCiel Cadena" panose="02000503000000020004" pitchFamily="50" charset="0"/>
                </a:rPr>
                <a:t> </a:t>
              </a:r>
              <a:r>
                <a:rPr lang="en-US" sz="2400" kern="1200" dirty="0" err="1">
                  <a:solidFill>
                    <a:prstClr val="black">
                      <a:lumMod val="50000"/>
                      <a:lumOff val="50000"/>
                    </a:prstClr>
                  </a:solidFill>
                  <a:latin typeface="iCiel Cadena" panose="02000503000000020004" pitchFamily="50" charset="0"/>
                </a:rPr>
                <a:t>Vương</a:t>
              </a:r>
              <a:r>
                <a:rPr lang="en-US" sz="2400" kern="1200" dirty="0">
                  <a:solidFill>
                    <a:prstClr val="black">
                      <a:lumMod val="50000"/>
                      <a:lumOff val="50000"/>
                    </a:prstClr>
                  </a:solidFill>
                  <a:latin typeface="iCiel Cadena" panose="02000503000000020004" pitchFamily="50" charset="0"/>
                </a:rPr>
                <a:t> </a:t>
              </a:r>
              <a:r>
                <a:rPr lang="en-US" sz="2400" kern="1200" dirty="0" err="1">
                  <a:solidFill>
                    <a:prstClr val="black">
                      <a:lumMod val="50000"/>
                      <a:lumOff val="50000"/>
                    </a:prstClr>
                  </a:solidFill>
                  <a:latin typeface="iCiel Cadena" panose="02000503000000020004" pitchFamily="50" charset="0"/>
                </a:rPr>
                <a:t>quốc</a:t>
              </a:r>
              <a:r>
                <a:rPr lang="en-US" sz="2400" kern="1200" dirty="0">
                  <a:solidFill>
                    <a:prstClr val="black">
                      <a:lumMod val="50000"/>
                      <a:lumOff val="50000"/>
                    </a:prstClr>
                  </a:solidFill>
                  <a:latin typeface="iCiel Cadena" panose="02000503000000020004" pitchFamily="50" charset="0"/>
                </a:rPr>
                <a:t> </a:t>
              </a:r>
              <a:r>
                <a:rPr lang="en-US" sz="2400" kern="1200" dirty="0" err="1">
                  <a:solidFill>
                    <a:prstClr val="black">
                      <a:lumMod val="50000"/>
                      <a:lumOff val="50000"/>
                    </a:prstClr>
                  </a:solidFill>
                  <a:latin typeface="iCiel Cadena" panose="02000503000000020004" pitchFamily="50" charset="0"/>
                </a:rPr>
                <a:t>lào</a:t>
              </a:r>
              <a:r>
                <a:rPr lang="en-US" sz="2400" kern="1200" dirty="0">
                  <a:solidFill>
                    <a:prstClr val="black">
                      <a:lumMod val="50000"/>
                      <a:lumOff val="50000"/>
                    </a:prstClr>
                  </a:solidFill>
                  <a:latin typeface="iCiel Cadena" panose="02000503000000020004" pitchFamily="50" charset="0"/>
                </a:rPr>
                <a:t> </a:t>
              </a:r>
              <a:r>
                <a:rPr lang="en-US" sz="2400" kern="1200" dirty="0" err="1">
                  <a:solidFill>
                    <a:prstClr val="black">
                      <a:lumMod val="50000"/>
                      <a:lumOff val="50000"/>
                    </a:prstClr>
                  </a:solidFill>
                  <a:latin typeface="iCiel Cadena" panose="02000503000000020004" pitchFamily="50" charset="0"/>
                </a:rPr>
                <a:t>là</a:t>
              </a:r>
              <a:r>
                <a:rPr lang="en-US" sz="2400" kern="1200" dirty="0">
                  <a:solidFill>
                    <a:prstClr val="black">
                      <a:lumMod val="50000"/>
                      <a:lumOff val="50000"/>
                    </a:prstClr>
                  </a:solidFill>
                  <a:latin typeface="iCiel Cadena" panose="02000503000000020004" pitchFamily="50" charset="0"/>
                </a:rPr>
                <a:t> </a:t>
              </a:r>
              <a:r>
                <a:rPr lang="en-US" sz="2400" kern="1200" dirty="0" err="1">
                  <a:solidFill>
                    <a:prstClr val="black">
                      <a:lumMod val="50000"/>
                      <a:lumOff val="50000"/>
                    </a:prstClr>
                  </a:solidFill>
                  <a:latin typeface="iCiel Cadena" panose="02000503000000020004" pitchFamily="50" charset="0"/>
                </a:rPr>
                <a:t>ai</a:t>
              </a:r>
              <a:r>
                <a:rPr lang="en-US" sz="2400" kern="1200" dirty="0">
                  <a:solidFill>
                    <a:prstClr val="black">
                      <a:lumMod val="50000"/>
                      <a:lumOff val="50000"/>
                    </a:prstClr>
                  </a:solidFill>
                  <a:latin typeface="iCiel Cadena" panose="02000503000000020004" pitchFamily="50" charset="0"/>
                </a:rPr>
                <a:t>?</a:t>
              </a:r>
            </a:p>
          </p:txBody>
        </p:sp>
      </p:grpSp>
      <p:pic>
        <p:nvPicPr>
          <p:cNvPr id="2" name="ChuongCam - 9Slide.vn">
            <a:extLst>
              <a:ext uri="{FF2B5EF4-FFF2-40B4-BE49-F238E27FC236}">
                <a16:creationId xmlns:a16="http://schemas.microsoft.com/office/drawing/2014/main" xmlns="" id="{655755B7-2B89-4C82-B7B3-A9A4AA6270FE}"/>
              </a:ext>
            </a:extLst>
          </p:cNvPr>
          <p:cNvPicPr>
            <a:picLocks noChangeAspect="1"/>
          </p:cNvPicPr>
          <p:nvPr/>
        </p:nvPicPr>
        <p:blipFill>
          <a:blip r:embed="rId8"/>
          <a:stretch>
            <a:fillRect/>
          </a:stretch>
        </p:blipFill>
        <p:spPr>
          <a:xfrm>
            <a:off x="157962" y="2451965"/>
            <a:ext cx="992210" cy="914480"/>
          </a:xfrm>
          <a:prstGeom prst="rect">
            <a:avLst/>
          </a:prstGeom>
        </p:spPr>
      </p:pic>
      <p:pic>
        <p:nvPicPr>
          <p:cNvPr id="116" name="ChuongLa - 9Slide.vn">
            <a:extLst>
              <a:ext uri="{FF2B5EF4-FFF2-40B4-BE49-F238E27FC236}">
                <a16:creationId xmlns:a16="http://schemas.microsoft.com/office/drawing/2014/main" xmlns="" id="{C86FD277-D7C1-4175-9CE8-89B100B9DFFB}"/>
              </a:ext>
            </a:extLst>
          </p:cNvPr>
          <p:cNvPicPr>
            <a:picLocks noChangeAspect="1"/>
          </p:cNvPicPr>
          <p:nvPr/>
        </p:nvPicPr>
        <p:blipFill>
          <a:blip r:embed="rId8"/>
          <a:stretch>
            <a:fillRect/>
          </a:stretch>
        </p:blipFill>
        <p:spPr>
          <a:xfrm>
            <a:off x="157962" y="3914731"/>
            <a:ext cx="992210" cy="914480"/>
          </a:xfrm>
          <a:prstGeom prst="rect">
            <a:avLst/>
          </a:prstGeom>
        </p:spPr>
      </p:pic>
      <p:pic>
        <p:nvPicPr>
          <p:cNvPr id="119" name="ChuongXanh - 9Slide.vn">
            <a:extLst>
              <a:ext uri="{FF2B5EF4-FFF2-40B4-BE49-F238E27FC236}">
                <a16:creationId xmlns:a16="http://schemas.microsoft.com/office/drawing/2014/main" xmlns="" id="{DCAFEAC0-B8B5-42C5-94DB-0577C814E6A6}"/>
              </a:ext>
            </a:extLst>
          </p:cNvPr>
          <p:cNvPicPr>
            <a:picLocks noChangeAspect="1"/>
          </p:cNvPicPr>
          <p:nvPr/>
        </p:nvPicPr>
        <p:blipFill>
          <a:blip r:embed="rId8"/>
          <a:stretch>
            <a:fillRect/>
          </a:stretch>
        </p:blipFill>
        <p:spPr>
          <a:xfrm>
            <a:off x="4667599" y="2451965"/>
            <a:ext cx="992210" cy="914480"/>
          </a:xfrm>
          <a:prstGeom prst="rect">
            <a:avLst/>
          </a:prstGeom>
        </p:spPr>
      </p:pic>
      <p:pic>
        <p:nvPicPr>
          <p:cNvPr id="120" name="ChuongDo - 9Slide.vn">
            <a:extLst>
              <a:ext uri="{FF2B5EF4-FFF2-40B4-BE49-F238E27FC236}">
                <a16:creationId xmlns:a16="http://schemas.microsoft.com/office/drawing/2014/main" xmlns="" id="{F866C24F-F6FF-4EB3-A1BD-2435DD437008}"/>
              </a:ext>
            </a:extLst>
          </p:cNvPr>
          <p:cNvPicPr>
            <a:picLocks noChangeAspect="1"/>
          </p:cNvPicPr>
          <p:nvPr/>
        </p:nvPicPr>
        <p:blipFill>
          <a:blip r:embed="rId8"/>
          <a:stretch>
            <a:fillRect/>
          </a:stretch>
        </p:blipFill>
        <p:spPr>
          <a:xfrm>
            <a:off x="4667599" y="3914731"/>
            <a:ext cx="992210" cy="914480"/>
          </a:xfrm>
          <a:prstGeom prst="rect">
            <a:avLst/>
          </a:prstGeom>
        </p:spPr>
      </p:pic>
      <p:grpSp>
        <p:nvGrpSpPr>
          <p:cNvPr id="26" name="Group 25">
            <a:extLst>
              <a:ext uri="{FF2B5EF4-FFF2-40B4-BE49-F238E27FC236}">
                <a16:creationId xmlns:a16="http://schemas.microsoft.com/office/drawing/2014/main" xmlns="" id="{D88582B8-A3C9-486C-963D-8CEED620D8EC}"/>
              </a:ext>
            </a:extLst>
          </p:cNvPr>
          <p:cNvGrpSpPr/>
          <p:nvPr/>
        </p:nvGrpSpPr>
        <p:grpSpPr>
          <a:xfrm>
            <a:off x="-3085206" y="114348"/>
            <a:ext cx="3035028" cy="1749231"/>
            <a:chOff x="-4113608" y="152464"/>
            <a:chExt cx="4046704" cy="2332308"/>
          </a:xfrm>
        </p:grpSpPr>
        <p:pic>
          <p:nvPicPr>
            <p:cNvPr id="24" name="Picture 23">
              <a:extLst>
                <a:ext uri="{FF2B5EF4-FFF2-40B4-BE49-F238E27FC236}">
                  <a16:creationId xmlns:a16="http://schemas.microsoft.com/office/drawing/2014/main" xmlns="" id="{D664CCA0-10CD-421D-8230-24CED5AA5218}"/>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4113608" y="152464"/>
              <a:ext cx="1959439" cy="2332308"/>
            </a:xfrm>
            <a:prstGeom prst="rect">
              <a:avLst/>
            </a:prstGeom>
          </p:spPr>
        </p:pic>
        <p:pic>
          <p:nvPicPr>
            <p:cNvPr id="167" name="Picture 166">
              <a:extLst>
                <a:ext uri="{FF2B5EF4-FFF2-40B4-BE49-F238E27FC236}">
                  <a16:creationId xmlns:a16="http://schemas.microsoft.com/office/drawing/2014/main" xmlns="" id="{37203794-B28C-4CE2-B01C-EED26C9C8BD8}"/>
                </a:ext>
              </a:extLst>
            </p:cNvPr>
            <p:cNvPicPr>
              <a:picLocks noChangeAspect="1"/>
            </p:cNvPicPr>
            <p:nvPr/>
          </p:nvPicPr>
          <p:blipFill>
            <a:blip r:embed="rId10"/>
            <a:stretch>
              <a:fillRect/>
            </a:stretch>
          </p:blipFill>
          <p:spPr>
            <a:xfrm rot="21112293" flipV="1">
              <a:off x="-2097738" y="181379"/>
              <a:ext cx="2030834" cy="1467344"/>
            </a:xfrm>
            <a:prstGeom prst="rect">
              <a:avLst/>
            </a:prstGeom>
            <a:effectLst>
              <a:outerShdw blurRad="50800" dist="38100" dir="2700000" algn="tl" rotWithShape="0">
                <a:prstClr val="black">
                  <a:alpha val="40000"/>
                </a:prstClr>
              </a:outerShdw>
            </a:effectLst>
          </p:spPr>
        </p:pic>
        <p:sp>
          <p:nvSpPr>
            <p:cNvPr id="168" name="TextBox 167">
              <a:extLst>
                <a:ext uri="{FF2B5EF4-FFF2-40B4-BE49-F238E27FC236}">
                  <a16:creationId xmlns:a16="http://schemas.microsoft.com/office/drawing/2014/main" xmlns="" id="{42F206FF-1C51-414C-8D57-DC6D2EEE0F95}"/>
                </a:ext>
              </a:extLst>
            </p:cNvPr>
            <p:cNvSpPr txBox="1"/>
            <p:nvPr/>
          </p:nvSpPr>
          <p:spPr>
            <a:xfrm>
              <a:off x="-1916107" y="437875"/>
              <a:ext cx="1699185" cy="800219"/>
            </a:xfrm>
            <a:prstGeom prst="rect">
              <a:avLst/>
            </a:prstGeom>
            <a:noFill/>
          </p:spPr>
          <p:txBody>
            <a:bodyPr wrap="square" lIns="0" tIns="0" rIns="0" bIns="0" rtlCol="0">
              <a:spAutoFit/>
            </a:bodyPr>
            <a:lstStyle/>
            <a:p>
              <a:pPr algn="ctr" defTabSz="685800">
                <a:buClrTx/>
              </a:pPr>
              <a:r>
                <a:rPr lang="en-US" sz="2100" kern="1200">
                  <a:solidFill>
                    <a:prstClr val="black">
                      <a:lumMod val="65000"/>
                      <a:lumOff val="35000"/>
                    </a:prstClr>
                  </a:solidFill>
                  <a:latin typeface="iCiel Cadena" panose="02000503000000020004" pitchFamily="50" charset="0"/>
                  <a:ea typeface="+mn-ea"/>
                  <a:cs typeface="+mn-cs"/>
                </a:rPr>
                <a:t>Yeahhh,</a:t>
              </a:r>
            </a:p>
            <a:p>
              <a:pPr algn="ctr" defTabSz="685800">
                <a:buClrTx/>
              </a:pPr>
              <a:r>
                <a:rPr lang="en-US" sz="900" kern="1200">
                  <a:solidFill>
                    <a:prstClr val="black">
                      <a:lumMod val="65000"/>
                      <a:lumOff val="35000"/>
                    </a:prstClr>
                  </a:solidFill>
                  <a:latin typeface="iCiel Cadena" panose="02000503000000020004" pitchFamily="50" charset="0"/>
                  <a:ea typeface="+mn-ea"/>
                  <a:cs typeface="+mn-cs"/>
                </a:rPr>
                <a:t>Đúng rồi!</a:t>
              </a:r>
            </a:p>
            <a:p>
              <a:pPr algn="ctr" defTabSz="685800">
                <a:buClrTx/>
              </a:pPr>
              <a:r>
                <a:rPr lang="en-US" sz="900" kern="1200">
                  <a:solidFill>
                    <a:prstClr val="black">
                      <a:lumMod val="65000"/>
                      <a:lumOff val="35000"/>
                    </a:prstClr>
                  </a:solidFill>
                  <a:latin typeface="iCiel Cadena" panose="02000503000000020004" pitchFamily="50" charset="0"/>
                  <a:ea typeface="+mn-ea"/>
                  <a:cs typeface="+mn-cs"/>
                </a:rPr>
                <a:t>Mình thích màu này!</a:t>
              </a:r>
              <a:endParaRPr lang="en-US" sz="675" kern="1200">
                <a:solidFill>
                  <a:prstClr val="black">
                    <a:lumMod val="65000"/>
                    <a:lumOff val="35000"/>
                  </a:prstClr>
                </a:solidFill>
                <a:latin typeface="iCiel Cadena" panose="02000503000000020004" pitchFamily="50" charset="0"/>
                <a:ea typeface="+mn-ea"/>
                <a:cs typeface="+mn-cs"/>
              </a:endParaRPr>
            </a:p>
          </p:txBody>
        </p:sp>
      </p:grpSp>
      <p:grpSp>
        <p:nvGrpSpPr>
          <p:cNvPr id="27" name="Group 26">
            <a:extLst>
              <a:ext uri="{FF2B5EF4-FFF2-40B4-BE49-F238E27FC236}">
                <a16:creationId xmlns:a16="http://schemas.microsoft.com/office/drawing/2014/main" xmlns="" id="{8979E8AD-ADDD-4B2E-9AB0-12017073755C}"/>
              </a:ext>
            </a:extLst>
          </p:cNvPr>
          <p:cNvGrpSpPr/>
          <p:nvPr/>
        </p:nvGrpSpPr>
        <p:grpSpPr>
          <a:xfrm>
            <a:off x="-5045755" y="-226738"/>
            <a:ext cx="2302556" cy="2135218"/>
            <a:chOff x="-6727674" y="-791952"/>
            <a:chExt cx="3598081" cy="3336591"/>
          </a:xfrm>
        </p:grpSpPr>
        <p:pic>
          <p:nvPicPr>
            <p:cNvPr id="169" name="Picture 168">
              <a:extLst>
                <a:ext uri="{FF2B5EF4-FFF2-40B4-BE49-F238E27FC236}">
                  <a16:creationId xmlns:a16="http://schemas.microsoft.com/office/drawing/2014/main" xmlns="" id="{C237501B-EC88-410C-A9A9-AFA955003222}"/>
                </a:ext>
              </a:extLst>
            </p:cNvPr>
            <p:cNvPicPr>
              <a:picLocks noChangeAspect="1"/>
            </p:cNvPicPr>
            <p:nvPr/>
          </p:nvPicPr>
          <p:blipFill>
            <a:blip r:embed="rId11"/>
            <a:stretch>
              <a:fillRect/>
            </a:stretch>
          </p:blipFill>
          <p:spPr>
            <a:xfrm flipH="1">
              <a:off x="-6727674" y="-791952"/>
              <a:ext cx="2646923" cy="3336591"/>
            </a:xfrm>
            <a:prstGeom prst="rect">
              <a:avLst/>
            </a:prstGeom>
          </p:spPr>
        </p:pic>
        <p:grpSp>
          <p:nvGrpSpPr>
            <p:cNvPr id="25" name="Group 24">
              <a:extLst>
                <a:ext uri="{FF2B5EF4-FFF2-40B4-BE49-F238E27FC236}">
                  <a16:creationId xmlns:a16="http://schemas.microsoft.com/office/drawing/2014/main" xmlns="" id="{A843FEA3-3211-48AB-8C04-1405C0E2F2F5}"/>
                </a:ext>
              </a:extLst>
            </p:cNvPr>
            <p:cNvGrpSpPr/>
            <p:nvPr/>
          </p:nvGrpSpPr>
          <p:grpSpPr>
            <a:xfrm>
              <a:off x="-5243270" y="201217"/>
              <a:ext cx="2113677" cy="1527201"/>
              <a:chOff x="-6838077" y="4492546"/>
              <a:chExt cx="6547671" cy="4730906"/>
            </a:xfrm>
          </p:grpSpPr>
          <p:pic>
            <p:nvPicPr>
              <p:cNvPr id="170" name="Picture 169">
                <a:extLst>
                  <a:ext uri="{FF2B5EF4-FFF2-40B4-BE49-F238E27FC236}">
                    <a16:creationId xmlns:a16="http://schemas.microsoft.com/office/drawing/2014/main" xmlns="" id="{D9E75FE4-2C7F-446E-905E-B05955C1598A}"/>
                  </a:ext>
                </a:extLst>
              </p:cNvPr>
              <p:cNvPicPr>
                <a:picLocks noChangeAspect="1"/>
              </p:cNvPicPr>
              <p:nvPr/>
            </p:nvPicPr>
            <p:blipFill>
              <a:blip r:embed="rId10"/>
              <a:stretch>
                <a:fillRect/>
              </a:stretch>
            </p:blipFill>
            <p:spPr>
              <a:xfrm rot="21112293" flipV="1">
                <a:off x="-6838077" y="4492546"/>
                <a:ext cx="6547671" cy="4730906"/>
              </a:xfrm>
              <a:prstGeom prst="rect">
                <a:avLst/>
              </a:prstGeom>
              <a:effectLst>
                <a:outerShdw blurRad="50800" dist="38100" dir="2700000" algn="tl" rotWithShape="0">
                  <a:prstClr val="black">
                    <a:alpha val="40000"/>
                  </a:prstClr>
                </a:outerShdw>
              </a:effectLst>
            </p:spPr>
          </p:pic>
          <p:sp>
            <p:nvSpPr>
              <p:cNvPr id="171" name="TextBox 170">
                <a:extLst>
                  <a:ext uri="{FF2B5EF4-FFF2-40B4-BE49-F238E27FC236}">
                    <a16:creationId xmlns:a16="http://schemas.microsoft.com/office/drawing/2014/main" xmlns="" id="{3E46CBDC-2473-4520-BE03-3E0637A23938}"/>
                  </a:ext>
                </a:extLst>
              </p:cNvPr>
              <p:cNvSpPr txBox="1"/>
              <p:nvPr/>
            </p:nvSpPr>
            <p:spPr>
              <a:xfrm>
                <a:off x="-6083938" y="5075963"/>
                <a:ext cx="5361939" cy="2905219"/>
              </a:xfrm>
              <a:prstGeom prst="rect">
                <a:avLst/>
              </a:prstGeom>
              <a:noFill/>
            </p:spPr>
            <p:txBody>
              <a:bodyPr wrap="none" lIns="0" tIns="0" rIns="0" bIns="0" rtlCol="0">
                <a:spAutoFit/>
              </a:bodyPr>
              <a:lstStyle/>
              <a:p>
                <a:pPr algn="ctr" defTabSz="685800">
                  <a:buClrTx/>
                </a:pPr>
                <a:r>
                  <a:rPr lang="en-US" sz="1800" kern="1200">
                    <a:solidFill>
                      <a:prstClr val="black">
                        <a:lumMod val="65000"/>
                        <a:lumOff val="35000"/>
                      </a:prstClr>
                    </a:solidFill>
                    <a:latin typeface="iCiel Cadena" panose="02000503000000020004" pitchFamily="50" charset="0"/>
                    <a:ea typeface="+mn-ea"/>
                    <a:cs typeface="+mn-cs"/>
                  </a:rPr>
                  <a:t>Huhu,</a:t>
                </a:r>
              </a:p>
              <a:p>
                <a:pPr algn="ctr" defTabSz="685800">
                  <a:buClrTx/>
                </a:pPr>
                <a:r>
                  <a:rPr lang="en-US" sz="1050" kern="1200">
                    <a:solidFill>
                      <a:prstClr val="black">
                        <a:lumMod val="65000"/>
                        <a:lumOff val="35000"/>
                      </a:prstClr>
                    </a:solidFill>
                    <a:latin typeface="iCiel Cadena" panose="02000503000000020004" pitchFamily="50" charset="0"/>
                    <a:ea typeface="+mn-ea"/>
                    <a:cs typeface="+mn-cs"/>
                  </a:rPr>
                  <a:t>chưa chính xác rồi!</a:t>
                </a:r>
              </a:p>
              <a:p>
                <a:pPr algn="ctr" defTabSz="685800">
                  <a:buClrTx/>
                </a:pPr>
                <a:r>
                  <a:rPr lang="en-US" sz="1050" kern="1200">
                    <a:solidFill>
                      <a:prstClr val="black">
                        <a:lumMod val="65000"/>
                        <a:lumOff val="35000"/>
                      </a:prstClr>
                    </a:solidFill>
                    <a:latin typeface="iCiel Cadena" panose="02000503000000020004" pitchFamily="50" charset="0"/>
                    <a:ea typeface="+mn-ea"/>
                    <a:cs typeface="+mn-cs"/>
                  </a:rPr>
                  <a:t>Bạn chọn lại nha.</a:t>
                </a:r>
              </a:p>
            </p:txBody>
          </p:sp>
        </p:grpSp>
      </p:grpSp>
      <p:pic>
        <p:nvPicPr>
          <p:cNvPr id="29" name="Picture 28">
            <a:extLst>
              <a:ext uri="{FF2B5EF4-FFF2-40B4-BE49-F238E27FC236}">
                <a16:creationId xmlns:a16="http://schemas.microsoft.com/office/drawing/2014/main" xmlns="" id="{1407C153-BFDD-497E-BDAA-AD051BD675DE}"/>
              </a:ext>
            </a:extLst>
          </p:cNvPr>
          <p:cNvPicPr>
            <a:picLocks noChangeAspect="1"/>
          </p:cNvPicPr>
          <p:nvPr/>
        </p:nvPicPr>
        <p:blipFill>
          <a:blip r:embed="rId12"/>
          <a:stretch>
            <a:fillRect/>
          </a:stretch>
        </p:blipFill>
        <p:spPr>
          <a:xfrm>
            <a:off x="459931" y="235615"/>
            <a:ext cx="1161389" cy="1787807"/>
          </a:xfrm>
          <a:prstGeom prst="rect">
            <a:avLst/>
          </a:prstGeom>
        </p:spPr>
      </p:pic>
      <p:pic>
        <p:nvPicPr>
          <p:cNvPr id="40" name="AmthanhThua">
            <a:hlinkClick r:id="" action="ppaction://media"/>
            <a:extLst>
              <a:ext uri="{FF2B5EF4-FFF2-40B4-BE49-F238E27FC236}">
                <a16:creationId xmlns:a16="http://schemas.microsoft.com/office/drawing/2014/main" xmlns="" id="{E2C0CE17-61E7-4378-8029-5EC133966657}"/>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933759" y="3305943"/>
            <a:ext cx="365522" cy="365522"/>
          </a:xfrm>
          <a:prstGeom prst="rect">
            <a:avLst/>
          </a:prstGeom>
        </p:spPr>
      </p:pic>
      <p:pic>
        <p:nvPicPr>
          <p:cNvPr id="41" name="nhacthang">
            <a:hlinkClick r:id="" action="ppaction://media"/>
            <a:extLst>
              <a:ext uri="{FF2B5EF4-FFF2-40B4-BE49-F238E27FC236}">
                <a16:creationId xmlns:a16="http://schemas.microsoft.com/office/drawing/2014/main" xmlns="" id="{48B576CD-4EFF-45FA-9542-BB86C7CDBCE4}"/>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923894" y="2157298"/>
            <a:ext cx="365522" cy="365522"/>
          </a:xfrm>
          <a:prstGeom prst="rect">
            <a:avLst/>
          </a:prstGeom>
        </p:spPr>
      </p:pic>
      <p:sp>
        <p:nvSpPr>
          <p:cNvPr id="44" name="Rectangle 43">
            <a:extLst>
              <a:ext uri="{FF2B5EF4-FFF2-40B4-BE49-F238E27FC236}">
                <a16:creationId xmlns:a16="http://schemas.microsoft.com/office/drawing/2014/main" xmlns="" id="{AA723489-6D49-4107-80ED-43DDD32393D2}"/>
              </a:ext>
            </a:extLst>
          </p:cNvPr>
          <p:cNvSpPr/>
          <p:nvPr/>
        </p:nvSpPr>
        <p:spPr>
          <a:xfrm>
            <a:off x="0" y="5257800"/>
            <a:ext cx="2914650" cy="1485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400" kern="1200">
                <a:solidFill>
                  <a:prstClr val="black">
                    <a:lumMod val="50000"/>
                    <a:lumOff val="50000"/>
                  </a:prstClr>
                </a:solidFill>
                <a:latin typeface="Calibri" panose="020F0502020204030204" pitchFamily="34" charset="0"/>
                <a:cs typeface="Calibri" panose="020F0502020204030204" pitchFamily="34" charset="0"/>
              </a:rPr>
              <a:t>Thầy cô nhấp chuột</a:t>
            </a:r>
            <a:br>
              <a:rPr lang="en-US" sz="2400" kern="1200">
                <a:solidFill>
                  <a:prstClr val="black">
                    <a:lumMod val="50000"/>
                    <a:lumOff val="50000"/>
                  </a:prstClr>
                </a:solidFill>
                <a:latin typeface="Calibri" panose="020F0502020204030204" pitchFamily="34" charset="0"/>
                <a:cs typeface="Calibri" panose="020F0502020204030204" pitchFamily="34" charset="0"/>
              </a:rPr>
            </a:br>
            <a:r>
              <a:rPr lang="en-US" sz="2400" kern="1200">
                <a:solidFill>
                  <a:prstClr val="black">
                    <a:lumMod val="50000"/>
                    <a:lumOff val="50000"/>
                  </a:prstClr>
                </a:solidFill>
                <a:latin typeface="Calibri" panose="020F0502020204030204" pitchFamily="34" charset="0"/>
                <a:cs typeface="Calibri" panose="020F0502020204030204" pitchFamily="34" charset="0"/>
              </a:rPr>
              <a:t>1 lần để hiện câu hỏi. Nhấp thêm 1 lần để hiện các đáp án </a:t>
            </a:r>
          </a:p>
        </p:txBody>
      </p:sp>
      <p:grpSp>
        <p:nvGrpSpPr>
          <p:cNvPr id="46" name="Group 45">
            <a:extLst>
              <a:ext uri="{FF2B5EF4-FFF2-40B4-BE49-F238E27FC236}">
                <a16:creationId xmlns:a16="http://schemas.microsoft.com/office/drawing/2014/main" xmlns="" id="{439A5C3D-AD3E-49A3-A59D-28CD740F870A}"/>
              </a:ext>
            </a:extLst>
          </p:cNvPr>
          <p:cNvGrpSpPr/>
          <p:nvPr/>
        </p:nvGrpSpPr>
        <p:grpSpPr>
          <a:xfrm>
            <a:off x="3000374" y="5257800"/>
            <a:ext cx="3057526" cy="1485900"/>
            <a:chOff x="4000498" y="7010400"/>
            <a:chExt cx="4076701" cy="1981200"/>
          </a:xfrm>
        </p:grpSpPr>
        <p:sp>
          <p:nvSpPr>
            <p:cNvPr id="47" name="Rectangle 46">
              <a:extLst>
                <a:ext uri="{FF2B5EF4-FFF2-40B4-BE49-F238E27FC236}">
                  <a16:creationId xmlns:a16="http://schemas.microsoft.com/office/drawing/2014/main" xmlns="" id="{585878BB-1CF9-4B96-A852-8F94BB25574D}"/>
                </a:ext>
              </a:extLst>
            </p:cNvPr>
            <p:cNvSpPr/>
            <p:nvPr/>
          </p:nvSpPr>
          <p:spPr>
            <a:xfrm>
              <a:off x="4000498" y="7010400"/>
              <a:ext cx="4076701"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400" kern="1200">
                  <a:solidFill>
                    <a:prstClr val="black">
                      <a:lumMod val="50000"/>
                      <a:lumOff val="50000"/>
                    </a:prstClr>
                  </a:solidFill>
                  <a:latin typeface="Calibri" panose="020F0502020204030204" pitchFamily="34" charset="0"/>
                  <a:cs typeface="Calibri" panose="020F0502020204030204" pitchFamily="34" charset="0"/>
                </a:rPr>
                <a:t>Thầy cô nhấp vào chiếc chuông     ở màu mà học sinh chọn để</a:t>
              </a:r>
              <a:br>
                <a:rPr lang="en-US" sz="2400" kern="1200">
                  <a:solidFill>
                    <a:prstClr val="black">
                      <a:lumMod val="50000"/>
                      <a:lumOff val="50000"/>
                    </a:prstClr>
                  </a:solidFill>
                  <a:latin typeface="Calibri" panose="020F0502020204030204" pitchFamily="34" charset="0"/>
                  <a:cs typeface="Calibri" panose="020F0502020204030204" pitchFamily="34" charset="0"/>
                </a:rPr>
              </a:br>
              <a:r>
                <a:rPr lang="en-US" sz="2400" kern="1200">
                  <a:solidFill>
                    <a:prstClr val="black">
                      <a:lumMod val="50000"/>
                      <a:lumOff val="50000"/>
                    </a:prstClr>
                  </a:solidFill>
                  <a:latin typeface="Calibri" panose="020F0502020204030204" pitchFamily="34" charset="0"/>
                  <a:cs typeface="Calibri" panose="020F0502020204030204" pitchFamily="34" charset="0"/>
                </a:rPr>
                <a:t>kiểm tra đáp án</a:t>
              </a:r>
            </a:p>
          </p:txBody>
        </p:sp>
        <p:pic>
          <p:nvPicPr>
            <p:cNvPr id="50" name="ChuongCam - 9Slide.vn">
              <a:extLst>
                <a:ext uri="{FF2B5EF4-FFF2-40B4-BE49-F238E27FC236}">
                  <a16:creationId xmlns:a16="http://schemas.microsoft.com/office/drawing/2014/main" xmlns="" id="{EB22FE30-64B9-4DD6-B774-F0776B9F11C3}"/>
                </a:ext>
              </a:extLst>
            </p:cNvPr>
            <p:cNvPicPr>
              <a:picLocks noChangeAspect="1"/>
            </p:cNvPicPr>
            <p:nvPr/>
          </p:nvPicPr>
          <p:blipFill>
            <a:blip r:embed="rId8"/>
            <a:stretch>
              <a:fillRect/>
            </a:stretch>
          </p:blipFill>
          <p:spPr>
            <a:xfrm>
              <a:off x="5651965" y="7594600"/>
              <a:ext cx="330708" cy="304800"/>
            </a:xfrm>
            <a:prstGeom prst="rect">
              <a:avLst/>
            </a:prstGeom>
          </p:spPr>
        </p:pic>
      </p:grpSp>
      <p:sp>
        <p:nvSpPr>
          <p:cNvPr id="52" name="Rectangle 51">
            <a:extLst>
              <a:ext uri="{FF2B5EF4-FFF2-40B4-BE49-F238E27FC236}">
                <a16:creationId xmlns:a16="http://schemas.microsoft.com/office/drawing/2014/main" xmlns="" id="{6E54F014-411F-411D-A101-01DCA001A839}"/>
              </a:ext>
            </a:extLst>
          </p:cNvPr>
          <p:cNvSpPr/>
          <p:nvPr/>
        </p:nvSpPr>
        <p:spPr>
          <a:xfrm>
            <a:off x="6172198" y="5257800"/>
            <a:ext cx="2914650" cy="1485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100" kern="1200">
                <a:solidFill>
                  <a:prstClr val="black">
                    <a:lumMod val="50000"/>
                    <a:lumOff val="50000"/>
                  </a:prstClr>
                </a:solidFill>
                <a:latin typeface="Calibri" panose="020F0502020204030204" pitchFamily="34" charset="0"/>
                <a:cs typeface="Calibri" panose="020F0502020204030204" pitchFamily="34" charset="0"/>
              </a:rPr>
              <a:t>Sau khi HS trả lời xong, thầy cô nhấp chuột</a:t>
            </a:r>
            <a:br>
              <a:rPr lang="en-US" sz="2100" kern="1200">
                <a:solidFill>
                  <a:prstClr val="black">
                    <a:lumMod val="50000"/>
                    <a:lumOff val="50000"/>
                  </a:prstClr>
                </a:solidFill>
                <a:latin typeface="Calibri" panose="020F0502020204030204" pitchFamily="34" charset="0"/>
                <a:cs typeface="Calibri" panose="020F0502020204030204" pitchFamily="34" charset="0"/>
              </a:rPr>
            </a:br>
            <a:r>
              <a:rPr lang="en-US" sz="2100" kern="1200">
                <a:solidFill>
                  <a:prstClr val="black">
                    <a:lumMod val="50000"/>
                    <a:lumOff val="50000"/>
                  </a:prstClr>
                </a:solidFill>
                <a:latin typeface="Calibri" panose="020F0502020204030204" pitchFamily="34" charset="0"/>
                <a:cs typeface="Calibri" panose="020F0502020204030204" pitchFamily="34" charset="0"/>
              </a:rPr>
              <a:t>hoặc phím -&gt; để đến</a:t>
            </a:r>
            <a:br>
              <a:rPr lang="en-US" sz="2100" kern="1200">
                <a:solidFill>
                  <a:prstClr val="black">
                    <a:lumMod val="50000"/>
                    <a:lumOff val="50000"/>
                  </a:prstClr>
                </a:solidFill>
                <a:latin typeface="Calibri" panose="020F0502020204030204" pitchFamily="34" charset="0"/>
                <a:cs typeface="Calibri" panose="020F0502020204030204" pitchFamily="34" charset="0"/>
              </a:rPr>
            </a:br>
            <a:r>
              <a:rPr lang="en-US" sz="2100" kern="1200">
                <a:solidFill>
                  <a:prstClr val="black">
                    <a:lumMod val="50000"/>
                    <a:lumOff val="50000"/>
                  </a:prstClr>
                </a:solidFill>
                <a:latin typeface="Calibri" panose="020F0502020204030204" pitchFamily="34" charset="0"/>
                <a:cs typeface="Calibri" panose="020F0502020204030204" pitchFamily="34" charset="0"/>
              </a:rPr>
              <a:t>câu hỏi tiếp theo</a:t>
            </a:r>
          </a:p>
        </p:txBody>
      </p:sp>
    </p:spTree>
    <p:extLst>
      <p:ext uri="{BB962C8B-B14F-4D97-AF65-F5344CB8AC3E}">
        <p14:creationId xmlns:p14="http://schemas.microsoft.com/office/powerpoint/2010/main" val="23513106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14:presetBounceEnd="65000">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14:bounceEnd="65000">
                                          <p:cBhvr additive="base">
                                            <p:cTn id="7" dur="1000" fill="hold"/>
                                            <p:tgtEl>
                                              <p:spTgt spid="29"/>
                                            </p:tgtEl>
                                            <p:attrNameLst>
                                              <p:attrName>ppt_x</p:attrName>
                                            </p:attrNameLst>
                                          </p:cBhvr>
                                          <p:tavLst>
                                            <p:tav tm="0">
                                              <p:val>
                                                <p:strVal val="0-#ppt_w/2"/>
                                              </p:val>
                                            </p:tav>
                                            <p:tav tm="100000">
                                              <p:val>
                                                <p:strVal val="#ppt_x"/>
                                              </p:val>
                                            </p:tav>
                                          </p:tavLst>
                                        </p:anim>
                                        <p:anim calcmode="lin" valueType="num" p14:bounceEnd="65000">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14:presetBounceEnd="65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65000">
                                          <p:cBhvr additive="base">
                                            <p:cTn id="11" dur="1000" fill="hold"/>
                                            <p:tgtEl>
                                              <p:spTgt spid="11"/>
                                            </p:tgtEl>
                                            <p:attrNameLst>
                                              <p:attrName>ppt_x</p:attrName>
                                            </p:attrNameLst>
                                          </p:cBhvr>
                                          <p:tavLst>
                                            <p:tav tm="0">
                                              <p:val>
                                                <p:strVal val="1+#ppt_w/2"/>
                                              </p:val>
                                            </p:tav>
                                            <p:tav tm="100000">
                                              <p:val>
                                                <p:strVal val="#ppt_x"/>
                                              </p:val>
                                            </p:tav>
                                          </p:tavLst>
                                        </p:anim>
                                        <p:anim calcmode="lin" valueType="num" p14:bounceEnd="65000">
                                          <p:cBhvr additive="base">
                                            <p:cTn id="12"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14:presetBounceEnd="65000">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14:bounceEnd="65000">
                                          <p:cBhvr additive="base">
                                            <p:cTn id="17" dur="1000" fill="hold"/>
                                            <p:tgtEl>
                                              <p:spTgt spid="20"/>
                                            </p:tgtEl>
                                            <p:attrNameLst>
                                              <p:attrName>ppt_x</p:attrName>
                                            </p:attrNameLst>
                                          </p:cBhvr>
                                          <p:tavLst>
                                            <p:tav tm="0">
                                              <p:val>
                                                <p:strVal val="#ppt_x"/>
                                              </p:val>
                                            </p:tav>
                                            <p:tav tm="100000">
                                              <p:val>
                                                <p:strVal val="#ppt_x"/>
                                              </p:val>
                                            </p:tav>
                                          </p:tavLst>
                                        </p:anim>
                                        <p:anim calcmode="lin" valueType="num" p14:bounceEnd="65000">
                                          <p:cBhvr additive="base">
                                            <p:cTn id="18" dur="10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14:presetBounceEnd="65000">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14:bounceEnd="65000">
                                          <p:cBhvr additive="base">
                                            <p:cTn id="21" dur="1000" fill="hold"/>
                                            <p:tgtEl>
                                              <p:spTgt spid="2"/>
                                            </p:tgtEl>
                                            <p:attrNameLst>
                                              <p:attrName>ppt_x</p:attrName>
                                            </p:attrNameLst>
                                          </p:cBhvr>
                                          <p:tavLst>
                                            <p:tav tm="0">
                                              <p:val>
                                                <p:strVal val="#ppt_x"/>
                                              </p:val>
                                            </p:tav>
                                            <p:tav tm="100000">
                                              <p:val>
                                                <p:strVal val="#ppt_x"/>
                                              </p:val>
                                            </p:tav>
                                          </p:tavLst>
                                        </p:anim>
                                        <p:anim calcmode="lin" valueType="num" p14:bounceEnd="65000">
                                          <p:cBhvr additive="base">
                                            <p:cTn id="22" dur="1000" fill="hold"/>
                                            <p:tgtEl>
                                              <p:spTgt spid="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5000">
                                      <p:stCondLst>
                                        <p:cond delay="300"/>
                                      </p:stCondLst>
                                      <p:childTnLst>
                                        <p:set>
                                          <p:cBhvr>
                                            <p:cTn id="24" dur="1" fill="hold">
                                              <p:stCondLst>
                                                <p:cond delay="0"/>
                                              </p:stCondLst>
                                            </p:cTn>
                                            <p:tgtEl>
                                              <p:spTgt spid="23"/>
                                            </p:tgtEl>
                                            <p:attrNameLst>
                                              <p:attrName>style.visibility</p:attrName>
                                            </p:attrNameLst>
                                          </p:cBhvr>
                                          <p:to>
                                            <p:strVal val="visible"/>
                                          </p:to>
                                        </p:set>
                                        <p:anim calcmode="lin" valueType="num" p14:bounceEnd="65000">
                                          <p:cBhvr additive="base">
                                            <p:cTn id="25" dur="1000" fill="hold"/>
                                            <p:tgtEl>
                                              <p:spTgt spid="23"/>
                                            </p:tgtEl>
                                            <p:attrNameLst>
                                              <p:attrName>ppt_x</p:attrName>
                                            </p:attrNameLst>
                                          </p:cBhvr>
                                          <p:tavLst>
                                            <p:tav tm="0">
                                              <p:val>
                                                <p:strVal val="#ppt_x"/>
                                              </p:val>
                                            </p:tav>
                                            <p:tav tm="100000">
                                              <p:val>
                                                <p:strVal val="#ppt_x"/>
                                              </p:val>
                                            </p:tav>
                                          </p:tavLst>
                                        </p:anim>
                                        <p:anim calcmode="lin" valueType="num" p14:bounceEnd="65000">
                                          <p:cBhvr additive="base">
                                            <p:cTn id="26" dur="1000" fill="hold"/>
                                            <p:tgtEl>
                                              <p:spTgt spid="2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65000">
                                      <p:stCondLst>
                                        <p:cond delay="300"/>
                                      </p:stCondLst>
                                      <p:childTnLst>
                                        <p:set>
                                          <p:cBhvr>
                                            <p:cTn id="28" dur="1" fill="hold">
                                              <p:stCondLst>
                                                <p:cond delay="0"/>
                                              </p:stCondLst>
                                            </p:cTn>
                                            <p:tgtEl>
                                              <p:spTgt spid="119"/>
                                            </p:tgtEl>
                                            <p:attrNameLst>
                                              <p:attrName>style.visibility</p:attrName>
                                            </p:attrNameLst>
                                          </p:cBhvr>
                                          <p:to>
                                            <p:strVal val="visible"/>
                                          </p:to>
                                        </p:set>
                                        <p:anim calcmode="lin" valueType="num" p14:bounceEnd="65000">
                                          <p:cBhvr additive="base">
                                            <p:cTn id="29" dur="1000" fill="hold"/>
                                            <p:tgtEl>
                                              <p:spTgt spid="119"/>
                                            </p:tgtEl>
                                            <p:attrNameLst>
                                              <p:attrName>ppt_x</p:attrName>
                                            </p:attrNameLst>
                                          </p:cBhvr>
                                          <p:tavLst>
                                            <p:tav tm="0">
                                              <p:val>
                                                <p:strVal val="#ppt_x"/>
                                              </p:val>
                                            </p:tav>
                                            <p:tav tm="100000">
                                              <p:val>
                                                <p:strVal val="#ppt_x"/>
                                              </p:val>
                                            </p:tav>
                                          </p:tavLst>
                                        </p:anim>
                                        <p:anim calcmode="lin" valueType="num" p14:bounceEnd="65000">
                                          <p:cBhvr additive="base">
                                            <p:cTn id="30" dur="1000" fill="hold"/>
                                            <p:tgtEl>
                                              <p:spTgt spid="11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14:presetBounceEnd="65000">
                                      <p:stCondLst>
                                        <p:cond delay="700"/>
                                      </p:stCondLst>
                                      <p:childTnLst>
                                        <p:set>
                                          <p:cBhvr>
                                            <p:cTn id="32" dur="1" fill="hold">
                                              <p:stCondLst>
                                                <p:cond delay="0"/>
                                              </p:stCondLst>
                                            </p:cTn>
                                            <p:tgtEl>
                                              <p:spTgt spid="21"/>
                                            </p:tgtEl>
                                            <p:attrNameLst>
                                              <p:attrName>style.visibility</p:attrName>
                                            </p:attrNameLst>
                                          </p:cBhvr>
                                          <p:to>
                                            <p:strVal val="visible"/>
                                          </p:to>
                                        </p:set>
                                        <p:anim calcmode="lin" valueType="num" p14:bounceEnd="65000">
                                          <p:cBhvr additive="base">
                                            <p:cTn id="33" dur="1000" fill="hold"/>
                                            <p:tgtEl>
                                              <p:spTgt spid="21"/>
                                            </p:tgtEl>
                                            <p:attrNameLst>
                                              <p:attrName>ppt_x</p:attrName>
                                            </p:attrNameLst>
                                          </p:cBhvr>
                                          <p:tavLst>
                                            <p:tav tm="0">
                                              <p:val>
                                                <p:strVal val="#ppt_x"/>
                                              </p:val>
                                            </p:tav>
                                            <p:tav tm="100000">
                                              <p:val>
                                                <p:strVal val="#ppt_x"/>
                                              </p:val>
                                            </p:tav>
                                          </p:tavLst>
                                        </p:anim>
                                        <p:anim calcmode="lin" valueType="num" p14:bounceEnd="65000">
                                          <p:cBhvr additive="base">
                                            <p:cTn id="34" dur="1000" fill="hold"/>
                                            <p:tgtEl>
                                              <p:spTgt spid="2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14:presetBounceEnd="65000">
                                      <p:stCondLst>
                                        <p:cond delay="700"/>
                                      </p:stCondLst>
                                      <p:childTnLst>
                                        <p:set>
                                          <p:cBhvr>
                                            <p:cTn id="36" dur="1" fill="hold">
                                              <p:stCondLst>
                                                <p:cond delay="0"/>
                                              </p:stCondLst>
                                            </p:cTn>
                                            <p:tgtEl>
                                              <p:spTgt spid="116"/>
                                            </p:tgtEl>
                                            <p:attrNameLst>
                                              <p:attrName>style.visibility</p:attrName>
                                            </p:attrNameLst>
                                          </p:cBhvr>
                                          <p:to>
                                            <p:strVal val="visible"/>
                                          </p:to>
                                        </p:set>
                                        <p:anim calcmode="lin" valueType="num" p14:bounceEnd="65000">
                                          <p:cBhvr additive="base">
                                            <p:cTn id="37" dur="1000" fill="hold"/>
                                            <p:tgtEl>
                                              <p:spTgt spid="116"/>
                                            </p:tgtEl>
                                            <p:attrNameLst>
                                              <p:attrName>ppt_x</p:attrName>
                                            </p:attrNameLst>
                                          </p:cBhvr>
                                          <p:tavLst>
                                            <p:tav tm="0">
                                              <p:val>
                                                <p:strVal val="#ppt_x"/>
                                              </p:val>
                                            </p:tav>
                                            <p:tav tm="100000">
                                              <p:val>
                                                <p:strVal val="#ppt_x"/>
                                              </p:val>
                                            </p:tav>
                                          </p:tavLst>
                                        </p:anim>
                                        <p:anim calcmode="lin" valueType="num" p14:bounceEnd="65000">
                                          <p:cBhvr additive="base">
                                            <p:cTn id="38" dur="1000" fill="hold"/>
                                            <p:tgtEl>
                                              <p:spTgt spid="116"/>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14:presetBounceEnd="65000">
                                      <p:stCondLst>
                                        <p:cond delay="1100"/>
                                      </p:stCondLst>
                                      <p:childTnLst>
                                        <p:set>
                                          <p:cBhvr>
                                            <p:cTn id="40" dur="1" fill="hold">
                                              <p:stCondLst>
                                                <p:cond delay="0"/>
                                              </p:stCondLst>
                                            </p:cTn>
                                            <p:tgtEl>
                                              <p:spTgt spid="22"/>
                                            </p:tgtEl>
                                            <p:attrNameLst>
                                              <p:attrName>style.visibility</p:attrName>
                                            </p:attrNameLst>
                                          </p:cBhvr>
                                          <p:to>
                                            <p:strVal val="visible"/>
                                          </p:to>
                                        </p:set>
                                        <p:anim calcmode="lin" valueType="num" p14:bounceEnd="65000">
                                          <p:cBhvr additive="base">
                                            <p:cTn id="41" dur="1000" fill="hold"/>
                                            <p:tgtEl>
                                              <p:spTgt spid="22"/>
                                            </p:tgtEl>
                                            <p:attrNameLst>
                                              <p:attrName>ppt_x</p:attrName>
                                            </p:attrNameLst>
                                          </p:cBhvr>
                                          <p:tavLst>
                                            <p:tav tm="0">
                                              <p:val>
                                                <p:strVal val="#ppt_x"/>
                                              </p:val>
                                            </p:tav>
                                            <p:tav tm="100000">
                                              <p:val>
                                                <p:strVal val="#ppt_x"/>
                                              </p:val>
                                            </p:tav>
                                          </p:tavLst>
                                        </p:anim>
                                        <p:anim calcmode="lin" valueType="num" p14:bounceEnd="65000">
                                          <p:cBhvr additive="base">
                                            <p:cTn id="42" dur="1000" fill="hold"/>
                                            <p:tgtEl>
                                              <p:spTgt spid="22"/>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14:presetBounceEnd="65000">
                                      <p:stCondLst>
                                        <p:cond delay="1100"/>
                                      </p:stCondLst>
                                      <p:childTnLst>
                                        <p:set>
                                          <p:cBhvr>
                                            <p:cTn id="44" dur="1" fill="hold">
                                              <p:stCondLst>
                                                <p:cond delay="0"/>
                                              </p:stCondLst>
                                            </p:cTn>
                                            <p:tgtEl>
                                              <p:spTgt spid="120"/>
                                            </p:tgtEl>
                                            <p:attrNameLst>
                                              <p:attrName>style.visibility</p:attrName>
                                            </p:attrNameLst>
                                          </p:cBhvr>
                                          <p:to>
                                            <p:strVal val="visible"/>
                                          </p:to>
                                        </p:set>
                                        <p:anim calcmode="lin" valueType="num" p14:bounceEnd="65000">
                                          <p:cBhvr additive="base">
                                            <p:cTn id="45" dur="1000" fill="hold"/>
                                            <p:tgtEl>
                                              <p:spTgt spid="120"/>
                                            </p:tgtEl>
                                            <p:attrNameLst>
                                              <p:attrName>ppt_x</p:attrName>
                                            </p:attrNameLst>
                                          </p:cBhvr>
                                          <p:tavLst>
                                            <p:tav tm="0">
                                              <p:val>
                                                <p:strVal val="#ppt_x"/>
                                              </p:val>
                                            </p:tav>
                                            <p:tav tm="100000">
                                              <p:val>
                                                <p:strVal val="#ppt_x"/>
                                              </p:val>
                                            </p:tav>
                                          </p:tavLst>
                                        </p:anim>
                                        <p:anim calcmode="lin" valueType="num" p14:bounceEnd="65000">
                                          <p:cBhvr additive="base">
                                            <p:cTn id="46" dur="100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116"/>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afterEffect">
                                      <p:stCondLst>
                                        <p:cond delay="0"/>
                                      </p:stCondLst>
                                      <p:childTnLst>
                                        <p:cmd type="call" cmd="playFrom(0.0)">
                                          <p:cBhvr>
                                            <p:cTn id="51" dur="4995" fill="hold"/>
                                            <p:tgtEl>
                                              <p:spTgt spid="40"/>
                                            </p:tgtEl>
                                          </p:cBhvr>
                                        </p:cmd>
                                      </p:childTnLst>
                                    </p:cTn>
                                  </p:par>
                                  <p:par>
                                    <p:cTn id="52" presetID="10" presetClass="exit" presetSubtype="0" fill="hold" nodeType="withEffect">
                                      <p:stCondLst>
                                        <p:cond delay="0"/>
                                      </p:stCondLst>
                                      <p:childTnLst>
                                        <p:animEffect transition="out" filter="fade">
                                          <p:cBhvr>
                                            <p:cTn id="53" dur="500"/>
                                            <p:tgtEl>
                                              <p:spTgt spid="29"/>
                                            </p:tgtEl>
                                          </p:cBhvr>
                                        </p:animEffect>
                                        <p:set>
                                          <p:cBhvr>
                                            <p:cTn id="54" dur="1" fill="hold">
                                              <p:stCondLst>
                                                <p:cond delay="499"/>
                                              </p:stCondLst>
                                            </p:cTn>
                                            <p:tgtEl>
                                              <p:spTgt spid="29"/>
                                            </p:tgtEl>
                                            <p:attrNameLst>
                                              <p:attrName>style.visibility</p:attrName>
                                            </p:attrNameLst>
                                          </p:cBhvr>
                                          <p:to>
                                            <p:strVal val="hidden"/>
                                          </p:to>
                                        </p:set>
                                      </p:childTnLst>
                                    </p:cTn>
                                  </p:par>
                                  <p:par>
                                    <p:cTn id="55" presetID="42" presetClass="path" presetSubtype="0" fill="hold" nodeType="withEffect" p14:presetBounceEnd="57000">
                                      <p:stCondLst>
                                        <p:cond delay="0"/>
                                      </p:stCondLst>
                                      <p:childTnLst>
                                        <p:animMotion origin="layout" path="M 1.45833E-6 4.07407E-6 L 0.60325 0.0581 " pathEditMode="relative" rAng="0" ptsTypes="AA" p14:bounceEnd="57000">
                                          <p:cBhvr>
                                            <p:cTn id="56" dur="1000" fill="hold"/>
                                            <p:tgtEl>
                                              <p:spTgt spid="27"/>
                                            </p:tgtEl>
                                            <p:attrNameLst>
                                              <p:attrName>ppt_x</p:attrName>
                                              <p:attrName>ppt_y</p:attrName>
                                            </p:attrNameLst>
                                          </p:cBhvr>
                                          <p:rCtr x="30169" y="2894"/>
                                        </p:animMotion>
                                      </p:childTnLst>
                                    </p:cTn>
                                  </p:par>
                                </p:childTnLst>
                              </p:cTn>
                            </p:par>
                          </p:childTnLst>
                        </p:cTn>
                      </p:par>
                    </p:childTnLst>
                  </p:cTn>
                  <p:nextCondLst>
                    <p:cond evt="onClick" delay="0">
                      <p:tgtEl>
                        <p:spTgt spid="116"/>
                      </p:tgtEl>
                    </p:cond>
                  </p:nextCondLst>
                </p:seq>
                <p:seq concurrent="1" nextAc="seek">
                  <p:cTn id="57" restart="whenNotActive" fill="hold" evtFilter="cancelBubble" nodeType="interactiveSeq">
                    <p:stCondLst>
                      <p:cond evt="onClick" delay="0">
                        <p:tgtEl>
                          <p:spTgt spid="120"/>
                        </p:tgtEl>
                      </p:cond>
                    </p:stCondLst>
                    <p:endSync evt="end" delay="0">
                      <p:rtn val="all"/>
                    </p:endSync>
                    <p:childTnLst>
                      <p:par>
                        <p:cTn id="58" fill="hold">
                          <p:stCondLst>
                            <p:cond delay="0"/>
                          </p:stCondLst>
                          <p:childTnLst>
                            <p:par>
                              <p:cTn id="59" fill="hold">
                                <p:stCondLst>
                                  <p:cond delay="0"/>
                                </p:stCondLst>
                                <p:childTnLst>
                                  <p:par>
                                    <p:cTn id="60" presetID="1" presetClass="mediacall" presetSubtype="0" fill="hold" nodeType="afterEffect">
                                      <p:stCondLst>
                                        <p:cond delay="0"/>
                                      </p:stCondLst>
                                      <p:childTnLst>
                                        <p:cmd type="call" cmd="playFrom(0.0)">
                                          <p:cBhvr>
                                            <p:cTn id="61" dur="4995" fill="hold"/>
                                            <p:tgtEl>
                                              <p:spTgt spid="40"/>
                                            </p:tgtEl>
                                          </p:cBhvr>
                                        </p:cmd>
                                      </p:childTnLst>
                                    </p:cTn>
                                  </p:par>
                                  <p:par>
                                    <p:cTn id="62" presetID="10" presetClass="exit" presetSubtype="0" fill="hold" nodeType="withEffect">
                                      <p:stCondLst>
                                        <p:cond delay="0"/>
                                      </p:stCondLst>
                                      <p:childTnLst>
                                        <p:animEffect transition="out" filter="fade">
                                          <p:cBhvr>
                                            <p:cTn id="63" dur="500"/>
                                            <p:tgtEl>
                                              <p:spTgt spid="29"/>
                                            </p:tgtEl>
                                          </p:cBhvr>
                                        </p:animEffect>
                                        <p:set>
                                          <p:cBhvr>
                                            <p:cTn id="64" dur="1" fill="hold">
                                              <p:stCondLst>
                                                <p:cond delay="499"/>
                                              </p:stCondLst>
                                            </p:cTn>
                                            <p:tgtEl>
                                              <p:spTgt spid="29"/>
                                            </p:tgtEl>
                                            <p:attrNameLst>
                                              <p:attrName>style.visibility</p:attrName>
                                            </p:attrNameLst>
                                          </p:cBhvr>
                                          <p:to>
                                            <p:strVal val="hidden"/>
                                          </p:to>
                                        </p:set>
                                      </p:childTnLst>
                                    </p:cTn>
                                  </p:par>
                                  <p:par>
                                    <p:cTn id="65" presetID="42" presetClass="path" presetSubtype="0" fill="hold" nodeType="withEffect" p14:presetBounceEnd="57000">
                                      <p:stCondLst>
                                        <p:cond delay="0"/>
                                      </p:stCondLst>
                                      <p:childTnLst>
                                        <p:animMotion origin="layout" path="M 1.45833E-6 4.07407E-6 L 0.60325 0.05208 " pathEditMode="relative" rAng="0" ptsTypes="AA" p14:bounceEnd="57000">
                                          <p:cBhvr>
                                            <p:cTn id="66" dur="1000" fill="hold"/>
                                            <p:tgtEl>
                                              <p:spTgt spid="27"/>
                                            </p:tgtEl>
                                            <p:attrNameLst>
                                              <p:attrName>ppt_x</p:attrName>
                                              <p:attrName>ppt_y</p:attrName>
                                            </p:attrNameLst>
                                          </p:cBhvr>
                                          <p:rCtr x="30169" y="2593"/>
                                        </p:animMotion>
                                      </p:childTnLst>
                                    </p:cTn>
                                  </p:par>
                                </p:childTnLst>
                              </p:cTn>
                            </p:par>
                          </p:childTnLst>
                        </p:cTn>
                      </p:par>
                    </p:childTnLst>
                  </p:cTn>
                  <p:nextCondLst>
                    <p:cond evt="onClick" delay="0">
                      <p:tgtEl>
                        <p:spTgt spid="120"/>
                      </p:tgtEl>
                    </p:cond>
                  </p:nextCondLst>
                </p:seq>
                <p:seq concurrent="1" nextAc="seek">
                  <p:cTn id="67" restart="whenNotActive" fill="hold" evtFilter="cancelBubble" nodeType="interactiveSeq">
                    <p:stCondLst>
                      <p:cond evt="onClick" delay="0">
                        <p:tgtEl>
                          <p:spTgt spid="119"/>
                        </p:tgtEl>
                      </p:cond>
                    </p:stCondLst>
                    <p:endSync evt="end" delay="0">
                      <p:rtn val="all"/>
                    </p:endSync>
                    <p:childTnLst>
                      <p:par>
                        <p:cTn id="68" fill="hold">
                          <p:stCondLst>
                            <p:cond delay="0"/>
                          </p:stCondLst>
                          <p:childTnLst>
                            <p:par>
                              <p:cTn id="69" fill="hold">
                                <p:stCondLst>
                                  <p:cond delay="0"/>
                                </p:stCondLst>
                                <p:childTnLst>
                                  <p:par>
                                    <p:cTn id="70" presetID="1" presetClass="mediacall" presetSubtype="0" fill="hold" nodeType="afterEffect">
                                      <p:stCondLst>
                                        <p:cond delay="0"/>
                                      </p:stCondLst>
                                      <p:childTnLst>
                                        <p:cmd type="call" cmd="playFrom(0.0)">
                                          <p:cBhvr>
                                            <p:cTn id="71" dur="3706" fill="hold"/>
                                            <p:tgtEl>
                                              <p:spTgt spid="41"/>
                                            </p:tgtEl>
                                          </p:cBhvr>
                                        </p:cmd>
                                      </p:childTnLst>
                                    </p:cTn>
                                  </p:par>
                                  <p:par>
                                    <p:cTn id="72" presetID="10" presetClass="exit" presetSubtype="0" fill="hold" nodeType="withEffect">
                                      <p:stCondLst>
                                        <p:cond delay="0"/>
                                      </p:stCondLst>
                                      <p:childTnLst>
                                        <p:animEffect transition="out" filter="fade">
                                          <p:cBhvr>
                                            <p:cTn id="73" dur="500"/>
                                            <p:tgtEl>
                                              <p:spTgt spid="27"/>
                                            </p:tgtEl>
                                          </p:cBhvr>
                                        </p:animEffect>
                                        <p:set>
                                          <p:cBhvr>
                                            <p:cTn id="74" dur="1" fill="hold">
                                              <p:stCondLst>
                                                <p:cond delay="499"/>
                                              </p:stCondLst>
                                            </p:cTn>
                                            <p:tgtEl>
                                              <p:spTgt spid="27"/>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500"/>
                                            <p:tgtEl>
                                              <p:spTgt spid="29"/>
                                            </p:tgtEl>
                                          </p:cBhvr>
                                        </p:animEffect>
                                        <p:set>
                                          <p:cBhvr>
                                            <p:cTn id="77" dur="1" fill="hold">
                                              <p:stCondLst>
                                                <p:cond delay="499"/>
                                              </p:stCondLst>
                                            </p:cTn>
                                            <p:tgtEl>
                                              <p:spTgt spid="29"/>
                                            </p:tgtEl>
                                            <p:attrNameLst>
                                              <p:attrName>style.visibility</p:attrName>
                                            </p:attrNameLst>
                                          </p:cBhvr>
                                          <p:to>
                                            <p:strVal val="hidden"/>
                                          </p:to>
                                        </p:set>
                                      </p:childTnLst>
                                    </p:cTn>
                                  </p:par>
                                  <p:par>
                                    <p:cTn id="78" presetID="42" presetClass="path" presetSubtype="0" fill="hold" nodeType="withEffect" p14:presetBounceEnd="65000">
                                      <p:stCondLst>
                                        <p:cond delay="0"/>
                                      </p:stCondLst>
                                      <p:childTnLst>
                                        <p:animMotion origin="layout" path="M 4.16667E-6 3.7037E-7 L 0.34882 0.0412 " pathEditMode="relative" rAng="0" ptsTypes="AA" p14:bounceEnd="65000">
                                          <p:cBhvr>
                                            <p:cTn id="79" dur="1500" fill="hold"/>
                                            <p:tgtEl>
                                              <p:spTgt spid="26"/>
                                            </p:tgtEl>
                                            <p:attrNameLst>
                                              <p:attrName>ppt_x</p:attrName>
                                              <p:attrName>ppt_y</p:attrName>
                                            </p:attrNameLst>
                                          </p:cBhvr>
                                          <p:rCtr x="17435" y="2060"/>
                                        </p:animMotion>
                                      </p:childTnLst>
                                    </p:cTn>
                                  </p:par>
                                  <p:par>
                                    <p:cTn id="80" presetID="10" presetClass="exit" presetSubtype="0" fill="hold" nodeType="withEffect">
                                      <p:stCondLst>
                                        <p:cond delay="0"/>
                                      </p:stCondLst>
                                      <p:childTnLst>
                                        <p:animEffect transition="out" filter="fade">
                                          <p:cBhvr>
                                            <p:cTn id="81" dur="500"/>
                                            <p:tgtEl>
                                              <p:spTgt spid="20"/>
                                            </p:tgtEl>
                                          </p:cBhvr>
                                        </p:animEffect>
                                        <p:set>
                                          <p:cBhvr>
                                            <p:cTn id="82" dur="1" fill="hold">
                                              <p:stCondLst>
                                                <p:cond delay="499"/>
                                              </p:stCondLst>
                                            </p:cTn>
                                            <p:tgtEl>
                                              <p:spTgt spid="20"/>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2"/>
                                            </p:tgtEl>
                                          </p:cBhvr>
                                        </p:animEffect>
                                        <p:set>
                                          <p:cBhvr>
                                            <p:cTn id="85" dur="1" fill="hold">
                                              <p:stCondLst>
                                                <p:cond delay="499"/>
                                              </p:stCondLst>
                                            </p:cTn>
                                            <p:tgtEl>
                                              <p:spTgt spid="2"/>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21"/>
                                            </p:tgtEl>
                                          </p:cBhvr>
                                        </p:animEffect>
                                        <p:set>
                                          <p:cBhvr>
                                            <p:cTn id="88" dur="1" fill="hold">
                                              <p:stCondLst>
                                                <p:cond delay="499"/>
                                              </p:stCondLst>
                                            </p:cTn>
                                            <p:tgtEl>
                                              <p:spTgt spid="21"/>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116"/>
                                            </p:tgtEl>
                                          </p:cBhvr>
                                        </p:animEffect>
                                        <p:set>
                                          <p:cBhvr>
                                            <p:cTn id="91" dur="1" fill="hold">
                                              <p:stCondLst>
                                                <p:cond delay="499"/>
                                              </p:stCondLst>
                                            </p:cTn>
                                            <p:tgtEl>
                                              <p:spTgt spid="116"/>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22"/>
                                            </p:tgtEl>
                                          </p:cBhvr>
                                        </p:animEffect>
                                        <p:set>
                                          <p:cBhvr>
                                            <p:cTn id="94" dur="1" fill="hold">
                                              <p:stCondLst>
                                                <p:cond delay="499"/>
                                              </p:stCondLst>
                                            </p:cTn>
                                            <p:tgtEl>
                                              <p:spTgt spid="22"/>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120"/>
                                            </p:tgtEl>
                                          </p:cBhvr>
                                        </p:animEffect>
                                        <p:set>
                                          <p:cBhvr>
                                            <p:cTn id="97" dur="1" fill="hold">
                                              <p:stCondLst>
                                                <p:cond delay="499"/>
                                              </p:stCondLst>
                                            </p:cTn>
                                            <p:tgtEl>
                                              <p:spTgt spid="120"/>
                                            </p:tgtEl>
                                            <p:attrNameLst>
                                              <p:attrName>style.visibility</p:attrName>
                                            </p:attrNameLst>
                                          </p:cBhvr>
                                          <p:to>
                                            <p:strVal val="hidden"/>
                                          </p:to>
                                        </p:set>
                                      </p:childTnLst>
                                    </p:cTn>
                                  </p:par>
                                </p:childTnLst>
                              </p:cTn>
                            </p:par>
                          </p:childTnLst>
                        </p:cTn>
                      </p:par>
                    </p:childTnLst>
                  </p:cTn>
                  <p:nextCondLst>
                    <p:cond evt="onClick" delay="0">
                      <p:tgtEl>
                        <p:spTgt spid="119"/>
                      </p:tgtEl>
                    </p:cond>
                  </p:nextCondLst>
                </p:seq>
                <p:seq concurrent="1" nextAc="seek">
                  <p:cTn id="98" restart="whenNotActive" fill="hold" evtFilter="cancelBubble" nodeType="interactiveSeq">
                    <p:stCondLst>
                      <p:cond evt="onClick" delay="0">
                        <p:tgtEl>
                          <p:spTgt spid="2"/>
                        </p:tgtEl>
                      </p:cond>
                    </p:stCondLst>
                    <p:endSync evt="end" delay="0">
                      <p:rtn val="all"/>
                    </p:endSync>
                    <p:childTnLst>
                      <p:par>
                        <p:cTn id="99" fill="hold">
                          <p:stCondLst>
                            <p:cond delay="0"/>
                          </p:stCondLst>
                          <p:childTnLst>
                            <p:par>
                              <p:cTn id="100" fill="hold">
                                <p:stCondLst>
                                  <p:cond delay="0"/>
                                </p:stCondLst>
                                <p:childTnLst>
                                  <p:par>
                                    <p:cTn id="101" presetID="1" presetClass="mediacall" presetSubtype="0" fill="hold" nodeType="afterEffect">
                                      <p:stCondLst>
                                        <p:cond delay="0"/>
                                      </p:stCondLst>
                                      <p:childTnLst>
                                        <p:cmd type="call" cmd="playFrom(0.0)">
                                          <p:cBhvr>
                                            <p:cTn id="102" dur="4995" fill="hold"/>
                                            <p:tgtEl>
                                              <p:spTgt spid="40"/>
                                            </p:tgtEl>
                                          </p:cBhvr>
                                        </p:cmd>
                                      </p:childTnLst>
                                    </p:cTn>
                                  </p:par>
                                  <p:par>
                                    <p:cTn id="103" presetID="10" presetClass="exit" presetSubtype="0" fill="hold" nodeType="withEffect">
                                      <p:stCondLst>
                                        <p:cond delay="0"/>
                                      </p:stCondLst>
                                      <p:childTnLst>
                                        <p:animEffect transition="out" filter="fade">
                                          <p:cBhvr>
                                            <p:cTn id="104" dur="500"/>
                                            <p:tgtEl>
                                              <p:spTgt spid="29"/>
                                            </p:tgtEl>
                                          </p:cBhvr>
                                        </p:animEffect>
                                        <p:set>
                                          <p:cBhvr>
                                            <p:cTn id="105" dur="1" fill="hold">
                                              <p:stCondLst>
                                                <p:cond delay="499"/>
                                              </p:stCondLst>
                                            </p:cTn>
                                            <p:tgtEl>
                                              <p:spTgt spid="29"/>
                                            </p:tgtEl>
                                            <p:attrNameLst>
                                              <p:attrName>style.visibility</p:attrName>
                                            </p:attrNameLst>
                                          </p:cBhvr>
                                          <p:to>
                                            <p:strVal val="hidden"/>
                                          </p:to>
                                        </p:set>
                                      </p:childTnLst>
                                    </p:cTn>
                                  </p:par>
                                  <p:par>
                                    <p:cTn id="106" presetID="42" presetClass="path" presetSubtype="0" fill="hold" nodeType="withEffect" p14:presetBounceEnd="55000">
                                      <p:stCondLst>
                                        <p:cond delay="0"/>
                                      </p:stCondLst>
                                      <p:childTnLst>
                                        <p:animMotion origin="layout" path="M 1.45833E-6 4.07407E-6 L 0.58854 0.0581 " pathEditMode="relative" rAng="0" ptsTypes="AA" p14:bounceEnd="55000">
                                          <p:cBhvr>
                                            <p:cTn id="107" dur="1000" fill="hold"/>
                                            <p:tgtEl>
                                              <p:spTgt spid="27"/>
                                            </p:tgtEl>
                                            <p:attrNameLst>
                                              <p:attrName>ppt_x</p:attrName>
                                              <p:attrName>ppt_y</p:attrName>
                                            </p:attrNameLst>
                                          </p:cBhvr>
                                          <p:rCtr x="29427" y="2894"/>
                                        </p:animMotion>
                                      </p:childTnLst>
                                    </p:cTn>
                                  </p:par>
                                </p:childTnLst>
                              </p:cTn>
                            </p:par>
                          </p:childTnLst>
                        </p:cTn>
                      </p:par>
                    </p:childTnLst>
                  </p:cTn>
                  <p:nextCondLst>
                    <p:cond evt="onClick" delay="0">
                      <p:tgtEl>
                        <p:spTgt spid="2"/>
                      </p:tgtEl>
                    </p:cond>
                  </p:nextCondLst>
                </p:seq>
                <p:audio>
                  <p:cMediaNode vol="36585">
                    <p:cTn id="108" fill="hold" display="0">
                      <p:stCondLst>
                        <p:cond delay="indefinite"/>
                      </p:stCondLst>
                      <p:endCondLst>
                        <p:cond evt="onStopAudio" delay="0">
                          <p:tgtEl>
                            <p:sldTgt/>
                          </p:tgtEl>
                        </p:cond>
                      </p:endCondLst>
                    </p:cTn>
                    <p:tgtEl>
                      <p:spTgt spid="40"/>
                    </p:tgtEl>
                  </p:cMediaNode>
                </p:audio>
                <p:audio>
                  <p:cMediaNode vol="40244">
                    <p:cTn id="109" fill="hold" display="0">
                      <p:stCondLst>
                        <p:cond delay="indefinite"/>
                      </p:stCondLst>
                      <p:endCondLst>
                        <p:cond evt="onStopAudio" delay="0">
                          <p:tgtEl>
                            <p:sldTgt/>
                          </p:tgtEl>
                        </p:cond>
                      </p:endCondLst>
                    </p:cTn>
                    <p:tgtEl>
                      <p:spTgt spid="41"/>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0-#ppt_w/2"/>
                                              </p:val>
                                            </p:tav>
                                            <p:tav tm="100000">
                                              <p:val>
                                                <p:strVal val="#ppt_x"/>
                                              </p:val>
                                            </p:tav>
                                          </p:tavLst>
                                        </p:anim>
                                        <p:anim calcmode="lin" valueType="num">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1+#ppt_w/2"/>
                                              </p:val>
                                            </p:tav>
                                            <p:tav tm="100000">
                                              <p:val>
                                                <p:strVal val="#ppt_x"/>
                                              </p:val>
                                            </p:tav>
                                          </p:tavLst>
                                        </p:anim>
                                        <p:anim calcmode="lin" valueType="num">
                                          <p:cBhvr additive="base">
                                            <p:cTn id="12"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1000" fill="hold"/>
                                            <p:tgtEl>
                                              <p:spTgt spid="20"/>
                                            </p:tgtEl>
                                            <p:attrNameLst>
                                              <p:attrName>ppt_x</p:attrName>
                                            </p:attrNameLst>
                                          </p:cBhvr>
                                          <p:tavLst>
                                            <p:tav tm="0">
                                              <p:val>
                                                <p:strVal val="#ppt_x"/>
                                              </p:val>
                                            </p:tav>
                                            <p:tav tm="100000">
                                              <p:val>
                                                <p:strVal val="#ppt_x"/>
                                              </p:val>
                                            </p:tav>
                                          </p:tavLst>
                                        </p:anim>
                                        <p:anim calcmode="lin" valueType="num">
                                          <p:cBhvr additive="base">
                                            <p:cTn id="18" dur="10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1000" fill="hold"/>
                                            <p:tgtEl>
                                              <p:spTgt spid="2"/>
                                            </p:tgtEl>
                                            <p:attrNameLst>
                                              <p:attrName>ppt_x</p:attrName>
                                            </p:attrNameLst>
                                          </p:cBhvr>
                                          <p:tavLst>
                                            <p:tav tm="0">
                                              <p:val>
                                                <p:strVal val="#ppt_x"/>
                                              </p:val>
                                            </p:tav>
                                            <p:tav tm="100000">
                                              <p:val>
                                                <p:strVal val="#ppt_x"/>
                                              </p:val>
                                            </p:tav>
                                          </p:tavLst>
                                        </p:anim>
                                        <p:anim calcmode="lin" valueType="num">
                                          <p:cBhvr additive="base">
                                            <p:cTn id="22" dur="1000" fill="hold"/>
                                            <p:tgtEl>
                                              <p:spTgt spid="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30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1000" fill="hold"/>
                                            <p:tgtEl>
                                              <p:spTgt spid="23"/>
                                            </p:tgtEl>
                                            <p:attrNameLst>
                                              <p:attrName>ppt_x</p:attrName>
                                            </p:attrNameLst>
                                          </p:cBhvr>
                                          <p:tavLst>
                                            <p:tav tm="0">
                                              <p:val>
                                                <p:strVal val="#ppt_x"/>
                                              </p:val>
                                            </p:tav>
                                            <p:tav tm="100000">
                                              <p:val>
                                                <p:strVal val="#ppt_x"/>
                                              </p:val>
                                            </p:tav>
                                          </p:tavLst>
                                        </p:anim>
                                        <p:anim calcmode="lin" valueType="num">
                                          <p:cBhvr additive="base">
                                            <p:cTn id="26" dur="1000" fill="hold"/>
                                            <p:tgtEl>
                                              <p:spTgt spid="2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300"/>
                                      </p:stCondLst>
                                      <p:childTnLst>
                                        <p:set>
                                          <p:cBhvr>
                                            <p:cTn id="28" dur="1" fill="hold">
                                              <p:stCondLst>
                                                <p:cond delay="0"/>
                                              </p:stCondLst>
                                            </p:cTn>
                                            <p:tgtEl>
                                              <p:spTgt spid="119"/>
                                            </p:tgtEl>
                                            <p:attrNameLst>
                                              <p:attrName>style.visibility</p:attrName>
                                            </p:attrNameLst>
                                          </p:cBhvr>
                                          <p:to>
                                            <p:strVal val="visible"/>
                                          </p:to>
                                        </p:set>
                                        <p:anim calcmode="lin" valueType="num">
                                          <p:cBhvr additive="base">
                                            <p:cTn id="29" dur="1000" fill="hold"/>
                                            <p:tgtEl>
                                              <p:spTgt spid="119"/>
                                            </p:tgtEl>
                                            <p:attrNameLst>
                                              <p:attrName>ppt_x</p:attrName>
                                            </p:attrNameLst>
                                          </p:cBhvr>
                                          <p:tavLst>
                                            <p:tav tm="0">
                                              <p:val>
                                                <p:strVal val="#ppt_x"/>
                                              </p:val>
                                            </p:tav>
                                            <p:tav tm="100000">
                                              <p:val>
                                                <p:strVal val="#ppt_x"/>
                                              </p:val>
                                            </p:tav>
                                          </p:tavLst>
                                        </p:anim>
                                        <p:anim calcmode="lin" valueType="num">
                                          <p:cBhvr additive="base">
                                            <p:cTn id="30" dur="1000" fill="hold"/>
                                            <p:tgtEl>
                                              <p:spTgt spid="11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700"/>
                                      </p:stCondLst>
                                      <p:childTnLst>
                                        <p:set>
                                          <p:cBhvr>
                                            <p:cTn id="32" dur="1" fill="hold">
                                              <p:stCondLst>
                                                <p:cond delay="0"/>
                                              </p:stCondLst>
                                            </p:cTn>
                                            <p:tgtEl>
                                              <p:spTgt spid="21"/>
                                            </p:tgtEl>
                                            <p:attrNameLst>
                                              <p:attrName>style.visibility</p:attrName>
                                            </p:attrNameLst>
                                          </p:cBhvr>
                                          <p:to>
                                            <p:strVal val="visible"/>
                                          </p:to>
                                        </p:set>
                                        <p:anim calcmode="lin" valueType="num">
                                          <p:cBhvr additive="base">
                                            <p:cTn id="33" dur="1000" fill="hold"/>
                                            <p:tgtEl>
                                              <p:spTgt spid="21"/>
                                            </p:tgtEl>
                                            <p:attrNameLst>
                                              <p:attrName>ppt_x</p:attrName>
                                            </p:attrNameLst>
                                          </p:cBhvr>
                                          <p:tavLst>
                                            <p:tav tm="0">
                                              <p:val>
                                                <p:strVal val="#ppt_x"/>
                                              </p:val>
                                            </p:tav>
                                            <p:tav tm="100000">
                                              <p:val>
                                                <p:strVal val="#ppt_x"/>
                                              </p:val>
                                            </p:tav>
                                          </p:tavLst>
                                        </p:anim>
                                        <p:anim calcmode="lin" valueType="num">
                                          <p:cBhvr additive="base">
                                            <p:cTn id="34" dur="1000" fill="hold"/>
                                            <p:tgtEl>
                                              <p:spTgt spid="2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700"/>
                                      </p:stCondLst>
                                      <p:childTnLst>
                                        <p:set>
                                          <p:cBhvr>
                                            <p:cTn id="36" dur="1" fill="hold">
                                              <p:stCondLst>
                                                <p:cond delay="0"/>
                                              </p:stCondLst>
                                            </p:cTn>
                                            <p:tgtEl>
                                              <p:spTgt spid="116"/>
                                            </p:tgtEl>
                                            <p:attrNameLst>
                                              <p:attrName>style.visibility</p:attrName>
                                            </p:attrNameLst>
                                          </p:cBhvr>
                                          <p:to>
                                            <p:strVal val="visible"/>
                                          </p:to>
                                        </p:set>
                                        <p:anim calcmode="lin" valueType="num">
                                          <p:cBhvr additive="base">
                                            <p:cTn id="37" dur="1000" fill="hold"/>
                                            <p:tgtEl>
                                              <p:spTgt spid="116"/>
                                            </p:tgtEl>
                                            <p:attrNameLst>
                                              <p:attrName>ppt_x</p:attrName>
                                            </p:attrNameLst>
                                          </p:cBhvr>
                                          <p:tavLst>
                                            <p:tav tm="0">
                                              <p:val>
                                                <p:strVal val="#ppt_x"/>
                                              </p:val>
                                            </p:tav>
                                            <p:tav tm="100000">
                                              <p:val>
                                                <p:strVal val="#ppt_x"/>
                                              </p:val>
                                            </p:tav>
                                          </p:tavLst>
                                        </p:anim>
                                        <p:anim calcmode="lin" valueType="num">
                                          <p:cBhvr additive="base">
                                            <p:cTn id="38" dur="1000" fill="hold"/>
                                            <p:tgtEl>
                                              <p:spTgt spid="116"/>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1100"/>
                                      </p:stCondLst>
                                      <p:childTnLst>
                                        <p:set>
                                          <p:cBhvr>
                                            <p:cTn id="40" dur="1" fill="hold">
                                              <p:stCondLst>
                                                <p:cond delay="0"/>
                                              </p:stCondLst>
                                            </p:cTn>
                                            <p:tgtEl>
                                              <p:spTgt spid="22"/>
                                            </p:tgtEl>
                                            <p:attrNameLst>
                                              <p:attrName>style.visibility</p:attrName>
                                            </p:attrNameLst>
                                          </p:cBhvr>
                                          <p:to>
                                            <p:strVal val="visible"/>
                                          </p:to>
                                        </p:set>
                                        <p:anim calcmode="lin" valueType="num">
                                          <p:cBhvr additive="base">
                                            <p:cTn id="41" dur="1000" fill="hold"/>
                                            <p:tgtEl>
                                              <p:spTgt spid="22"/>
                                            </p:tgtEl>
                                            <p:attrNameLst>
                                              <p:attrName>ppt_x</p:attrName>
                                            </p:attrNameLst>
                                          </p:cBhvr>
                                          <p:tavLst>
                                            <p:tav tm="0">
                                              <p:val>
                                                <p:strVal val="#ppt_x"/>
                                              </p:val>
                                            </p:tav>
                                            <p:tav tm="100000">
                                              <p:val>
                                                <p:strVal val="#ppt_x"/>
                                              </p:val>
                                            </p:tav>
                                          </p:tavLst>
                                        </p:anim>
                                        <p:anim calcmode="lin" valueType="num">
                                          <p:cBhvr additive="base">
                                            <p:cTn id="42" dur="1000" fill="hold"/>
                                            <p:tgtEl>
                                              <p:spTgt spid="22"/>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1100"/>
                                      </p:stCondLst>
                                      <p:childTnLst>
                                        <p:set>
                                          <p:cBhvr>
                                            <p:cTn id="44" dur="1" fill="hold">
                                              <p:stCondLst>
                                                <p:cond delay="0"/>
                                              </p:stCondLst>
                                            </p:cTn>
                                            <p:tgtEl>
                                              <p:spTgt spid="120"/>
                                            </p:tgtEl>
                                            <p:attrNameLst>
                                              <p:attrName>style.visibility</p:attrName>
                                            </p:attrNameLst>
                                          </p:cBhvr>
                                          <p:to>
                                            <p:strVal val="visible"/>
                                          </p:to>
                                        </p:set>
                                        <p:anim calcmode="lin" valueType="num">
                                          <p:cBhvr additive="base">
                                            <p:cTn id="45" dur="1000" fill="hold"/>
                                            <p:tgtEl>
                                              <p:spTgt spid="120"/>
                                            </p:tgtEl>
                                            <p:attrNameLst>
                                              <p:attrName>ppt_x</p:attrName>
                                            </p:attrNameLst>
                                          </p:cBhvr>
                                          <p:tavLst>
                                            <p:tav tm="0">
                                              <p:val>
                                                <p:strVal val="#ppt_x"/>
                                              </p:val>
                                            </p:tav>
                                            <p:tav tm="100000">
                                              <p:val>
                                                <p:strVal val="#ppt_x"/>
                                              </p:val>
                                            </p:tav>
                                          </p:tavLst>
                                        </p:anim>
                                        <p:anim calcmode="lin" valueType="num">
                                          <p:cBhvr additive="base">
                                            <p:cTn id="46" dur="100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116"/>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afterEffect">
                                      <p:stCondLst>
                                        <p:cond delay="0"/>
                                      </p:stCondLst>
                                      <p:childTnLst>
                                        <p:cmd type="call" cmd="playFrom(0.0)">
                                          <p:cBhvr>
                                            <p:cTn id="51" dur="4995" fill="hold"/>
                                            <p:tgtEl>
                                              <p:spTgt spid="40"/>
                                            </p:tgtEl>
                                          </p:cBhvr>
                                        </p:cmd>
                                      </p:childTnLst>
                                    </p:cTn>
                                  </p:par>
                                  <p:par>
                                    <p:cTn id="52" presetID="10" presetClass="exit" presetSubtype="0" fill="hold" nodeType="withEffect">
                                      <p:stCondLst>
                                        <p:cond delay="0"/>
                                      </p:stCondLst>
                                      <p:childTnLst>
                                        <p:animEffect transition="out" filter="fade">
                                          <p:cBhvr>
                                            <p:cTn id="53" dur="500"/>
                                            <p:tgtEl>
                                              <p:spTgt spid="29"/>
                                            </p:tgtEl>
                                          </p:cBhvr>
                                        </p:animEffect>
                                        <p:set>
                                          <p:cBhvr>
                                            <p:cTn id="54" dur="1" fill="hold">
                                              <p:stCondLst>
                                                <p:cond delay="499"/>
                                              </p:stCondLst>
                                            </p:cTn>
                                            <p:tgtEl>
                                              <p:spTgt spid="29"/>
                                            </p:tgtEl>
                                            <p:attrNameLst>
                                              <p:attrName>style.visibility</p:attrName>
                                            </p:attrNameLst>
                                          </p:cBhvr>
                                          <p:to>
                                            <p:strVal val="hidden"/>
                                          </p:to>
                                        </p:set>
                                      </p:childTnLst>
                                    </p:cTn>
                                  </p:par>
                                  <p:par>
                                    <p:cTn id="55" presetID="42" presetClass="path" presetSubtype="0" fill="hold" nodeType="withEffect">
                                      <p:stCondLst>
                                        <p:cond delay="0"/>
                                      </p:stCondLst>
                                      <p:childTnLst>
                                        <p:animMotion origin="layout" path="M 1.45833E-6 4.07407E-6 L 0.60325 0.0581 " pathEditMode="relative" rAng="0" ptsTypes="AA">
                                          <p:cBhvr>
                                            <p:cTn id="56" dur="1000" fill="hold"/>
                                            <p:tgtEl>
                                              <p:spTgt spid="27"/>
                                            </p:tgtEl>
                                            <p:attrNameLst>
                                              <p:attrName>ppt_x</p:attrName>
                                              <p:attrName>ppt_y</p:attrName>
                                            </p:attrNameLst>
                                          </p:cBhvr>
                                          <p:rCtr x="30169" y="2894"/>
                                        </p:animMotion>
                                      </p:childTnLst>
                                    </p:cTn>
                                  </p:par>
                                </p:childTnLst>
                              </p:cTn>
                            </p:par>
                          </p:childTnLst>
                        </p:cTn>
                      </p:par>
                    </p:childTnLst>
                  </p:cTn>
                  <p:nextCondLst>
                    <p:cond evt="onClick" delay="0">
                      <p:tgtEl>
                        <p:spTgt spid="116"/>
                      </p:tgtEl>
                    </p:cond>
                  </p:nextCondLst>
                </p:seq>
                <p:seq concurrent="1" nextAc="seek">
                  <p:cTn id="57" restart="whenNotActive" fill="hold" evtFilter="cancelBubble" nodeType="interactiveSeq">
                    <p:stCondLst>
                      <p:cond evt="onClick" delay="0">
                        <p:tgtEl>
                          <p:spTgt spid="120"/>
                        </p:tgtEl>
                      </p:cond>
                    </p:stCondLst>
                    <p:endSync evt="end" delay="0">
                      <p:rtn val="all"/>
                    </p:endSync>
                    <p:childTnLst>
                      <p:par>
                        <p:cTn id="58" fill="hold">
                          <p:stCondLst>
                            <p:cond delay="0"/>
                          </p:stCondLst>
                          <p:childTnLst>
                            <p:par>
                              <p:cTn id="59" fill="hold">
                                <p:stCondLst>
                                  <p:cond delay="0"/>
                                </p:stCondLst>
                                <p:childTnLst>
                                  <p:par>
                                    <p:cTn id="60" presetID="1" presetClass="mediacall" presetSubtype="0" fill="hold" nodeType="afterEffect">
                                      <p:stCondLst>
                                        <p:cond delay="0"/>
                                      </p:stCondLst>
                                      <p:childTnLst>
                                        <p:cmd type="call" cmd="playFrom(0.0)">
                                          <p:cBhvr>
                                            <p:cTn id="61" dur="4995" fill="hold"/>
                                            <p:tgtEl>
                                              <p:spTgt spid="40"/>
                                            </p:tgtEl>
                                          </p:cBhvr>
                                        </p:cmd>
                                      </p:childTnLst>
                                    </p:cTn>
                                  </p:par>
                                  <p:par>
                                    <p:cTn id="62" presetID="10" presetClass="exit" presetSubtype="0" fill="hold" nodeType="withEffect">
                                      <p:stCondLst>
                                        <p:cond delay="0"/>
                                      </p:stCondLst>
                                      <p:childTnLst>
                                        <p:animEffect transition="out" filter="fade">
                                          <p:cBhvr>
                                            <p:cTn id="63" dur="500"/>
                                            <p:tgtEl>
                                              <p:spTgt spid="29"/>
                                            </p:tgtEl>
                                          </p:cBhvr>
                                        </p:animEffect>
                                        <p:set>
                                          <p:cBhvr>
                                            <p:cTn id="64" dur="1" fill="hold">
                                              <p:stCondLst>
                                                <p:cond delay="499"/>
                                              </p:stCondLst>
                                            </p:cTn>
                                            <p:tgtEl>
                                              <p:spTgt spid="29"/>
                                            </p:tgtEl>
                                            <p:attrNameLst>
                                              <p:attrName>style.visibility</p:attrName>
                                            </p:attrNameLst>
                                          </p:cBhvr>
                                          <p:to>
                                            <p:strVal val="hidden"/>
                                          </p:to>
                                        </p:set>
                                      </p:childTnLst>
                                    </p:cTn>
                                  </p:par>
                                  <p:par>
                                    <p:cTn id="65" presetID="42" presetClass="path" presetSubtype="0" fill="hold" nodeType="withEffect">
                                      <p:stCondLst>
                                        <p:cond delay="0"/>
                                      </p:stCondLst>
                                      <p:childTnLst>
                                        <p:animMotion origin="layout" path="M 1.45833E-6 4.07407E-6 L 0.60325 0.05208 " pathEditMode="relative" rAng="0" ptsTypes="AA">
                                          <p:cBhvr>
                                            <p:cTn id="66" dur="1000" fill="hold"/>
                                            <p:tgtEl>
                                              <p:spTgt spid="27"/>
                                            </p:tgtEl>
                                            <p:attrNameLst>
                                              <p:attrName>ppt_x</p:attrName>
                                              <p:attrName>ppt_y</p:attrName>
                                            </p:attrNameLst>
                                          </p:cBhvr>
                                          <p:rCtr x="30169" y="2593"/>
                                        </p:animMotion>
                                      </p:childTnLst>
                                    </p:cTn>
                                  </p:par>
                                </p:childTnLst>
                              </p:cTn>
                            </p:par>
                          </p:childTnLst>
                        </p:cTn>
                      </p:par>
                    </p:childTnLst>
                  </p:cTn>
                  <p:nextCondLst>
                    <p:cond evt="onClick" delay="0">
                      <p:tgtEl>
                        <p:spTgt spid="120"/>
                      </p:tgtEl>
                    </p:cond>
                  </p:nextCondLst>
                </p:seq>
                <p:seq concurrent="1" nextAc="seek">
                  <p:cTn id="67" restart="whenNotActive" fill="hold" evtFilter="cancelBubble" nodeType="interactiveSeq">
                    <p:stCondLst>
                      <p:cond evt="onClick" delay="0">
                        <p:tgtEl>
                          <p:spTgt spid="119"/>
                        </p:tgtEl>
                      </p:cond>
                    </p:stCondLst>
                    <p:endSync evt="end" delay="0">
                      <p:rtn val="all"/>
                    </p:endSync>
                    <p:childTnLst>
                      <p:par>
                        <p:cTn id="68" fill="hold">
                          <p:stCondLst>
                            <p:cond delay="0"/>
                          </p:stCondLst>
                          <p:childTnLst>
                            <p:par>
                              <p:cTn id="69" fill="hold">
                                <p:stCondLst>
                                  <p:cond delay="0"/>
                                </p:stCondLst>
                                <p:childTnLst>
                                  <p:par>
                                    <p:cTn id="70" presetID="1" presetClass="mediacall" presetSubtype="0" fill="hold" nodeType="afterEffect">
                                      <p:stCondLst>
                                        <p:cond delay="0"/>
                                      </p:stCondLst>
                                      <p:childTnLst>
                                        <p:cmd type="call" cmd="playFrom(0.0)">
                                          <p:cBhvr>
                                            <p:cTn id="71" dur="3432" fill="hold"/>
                                            <p:tgtEl>
                                              <p:spTgt spid="41"/>
                                            </p:tgtEl>
                                          </p:cBhvr>
                                        </p:cmd>
                                      </p:childTnLst>
                                    </p:cTn>
                                  </p:par>
                                  <p:par>
                                    <p:cTn id="72" presetID="10" presetClass="exit" presetSubtype="0" fill="hold" nodeType="withEffect">
                                      <p:stCondLst>
                                        <p:cond delay="0"/>
                                      </p:stCondLst>
                                      <p:childTnLst>
                                        <p:animEffect transition="out" filter="fade">
                                          <p:cBhvr>
                                            <p:cTn id="73" dur="500"/>
                                            <p:tgtEl>
                                              <p:spTgt spid="27"/>
                                            </p:tgtEl>
                                          </p:cBhvr>
                                        </p:animEffect>
                                        <p:set>
                                          <p:cBhvr>
                                            <p:cTn id="74" dur="1" fill="hold">
                                              <p:stCondLst>
                                                <p:cond delay="499"/>
                                              </p:stCondLst>
                                            </p:cTn>
                                            <p:tgtEl>
                                              <p:spTgt spid="27"/>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500"/>
                                            <p:tgtEl>
                                              <p:spTgt spid="29"/>
                                            </p:tgtEl>
                                          </p:cBhvr>
                                        </p:animEffect>
                                        <p:set>
                                          <p:cBhvr>
                                            <p:cTn id="77" dur="1" fill="hold">
                                              <p:stCondLst>
                                                <p:cond delay="499"/>
                                              </p:stCondLst>
                                            </p:cTn>
                                            <p:tgtEl>
                                              <p:spTgt spid="29"/>
                                            </p:tgtEl>
                                            <p:attrNameLst>
                                              <p:attrName>style.visibility</p:attrName>
                                            </p:attrNameLst>
                                          </p:cBhvr>
                                          <p:to>
                                            <p:strVal val="hidden"/>
                                          </p:to>
                                        </p:set>
                                      </p:childTnLst>
                                    </p:cTn>
                                  </p:par>
                                  <p:par>
                                    <p:cTn id="78" presetID="42" presetClass="path" presetSubtype="0" fill="hold" nodeType="withEffect">
                                      <p:stCondLst>
                                        <p:cond delay="0"/>
                                      </p:stCondLst>
                                      <p:childTnLst>
                                        <p:animMotion origin="layout" path="M 4.16667E-6 3.7037E-7 L 0.34882 0.0412 " pathEditMode="relative" rAng="0" ptsTypes="AA">
                                          <p:cBhvr>
                                            <p:cTn id="79" dur="1500" fill="hold"/>
                                            <p:tgtEl>
                                              <p:spTgt spid="26"/>
                                            </p:tgtEl>
                                            <p:attrNameLst>
                                              <p:attrName>ppt_x</p:attrName>
                                              <p:attrName>ppt_y</p:attrName>
                                            </p:attrNameLst>
                                          </p:cBhvr>
                                          <p:rCtr x="17435" y="2060"/>
                                        </p:animMotion>
                                      </p:childTnLst>
                                    </p:cTn>
                                  </p:par>
                                  <p:par>
                                    <p:cTn id="80" presetID="10" presetClass="exit" presetSubtype="0" fill="hold" nodeType="withEffect">
                                      <p:stCondLst>
                                        <p:cond delay="0"/>
                                      </p:stCondLst>
                                      <p:childTnLst>
                                        <p:animEffect transition="out" filter="fade">
                                          <p:cBhvr>
                                            <p:cTn id="81" dur="500"/>
                                            <p:tgtEl>
                                              <p:spTgt spid="20"/>
                                            </p:tgtEl>
                                          </p:cBhvr>
                                        </p:animEffect>
                                        <p:set>
                                          <p:cBhvr>
                                            <p:cTn id="82" dur="1" fill="hold">
                                              <p:stCondLst>
                                                <p:cond delay="499"/>
                                              </p:stCondLst>
                                            </p:cTn>
                                            <p:tgtEl>
                                              <p:spTgt spid="20"/>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2"/>
                                            </p:tgtEl>
                                          </p:cBhvr>
                                        </p:animEffect>
                                        <p:set>
                                          <p:cBhvr>
                                            <p:cTn id="85" dur="1" fill="hold">
                                              <p:stCondLst>
                                                <p:cond delay="499"/>
                                              </p:stCondLst>
                                            </p:cTn>
                                            <p:tgtEl>
                                              <p:spTgt spid="2"/>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21"/>
                                            </p:tgtEl>
                                          </p:cBhvr>
                                        </p:animEffect>
                                        <p:set>
                                          <p:cBhvr>
                                            <p:cTn id="88" dur="1" fill="hold">
                                              <p:stCondLst>
                                                <p:cond delay="499"/>
                                              </p:stCondLst>
                                            </p:cTn>
                                            <p:tgtEl>
                                              <p:spTgt spid="21"/>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116"/>
                                            </p:tgtEl>
                                          </p:cBhvr>
                                        </p:animEffect>
                                        <p:set>
                                          <p:cBhvr>
                                            <p:cTn id="91" dur="1" fill="hold">
                                              <p:stCondLst>
                                                <p:cond delay="499"/>
                                              </p:stCondLst>
                                            </p:cTn>
                                            <p:tgtEl>
                                              <p:spTgt spid="116"/>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22"/>
                                            </p:tgtEl>
                                          </p:cBhvr>
                                        </p:animEffect>
                                        <p:set>
                                          <p:cBhvr>
                                            <p:cTn id="94" dur="1" fill="hold">
                                              <p:stCondLst>
                                                <p:cond delay="499"/>
                                              </p:stCondLst>
                                            </p:cTn>
                                            <p:tgtEl>
                                              <p:spTgt spid="22"/>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120"/>
                                            </p:tgtEl>
                                          </p:cBhvr>
                                        </p:animEffect>
                                        <p:set>
                                          <p:cBhvr>
                                            <p:cTn id="97" dur="1" fill="hold">
                                              <p:stCondLst>
                                                <p:cond delay="499"/>
                                              </p:stCondLst>
                                            </p:cTn>
                                            <p:tgtEl>
                                              <p:spTgt spid="120"/>
                                            </p:tgtEl>
                                            <p:attrNameLst>
                                              <p:attrName>style.visibility</p:attrName>
                                            </p:attrNameLst>
                                          </p:cBhvr>
                                          <p:to>
                                            <p:strVal val="hidden"/>
                                          </p:to>
                                        </p:set>
                                      </p:childTnLst>
                                    </p:cTn>
                                  </p:par>
                                </p:childTnLst>
                              </p:cTn>
                            </p:par>
                          </p:childTnLst>
                        </p:cTn>
                      </p:par>
                    </p:childTnLst>
                  </p:cTn>
                  <p:nextCondLst>
                    <p:cond evt="onClick" delay="0">
                      <p:tgtEl>
                        <p:spTgt spid="119"/>
                      </p:tgtEl>
                    </p:cond>
                  </p:nextCondLst>
                </p:seq>
                <p:seq concurrent="1" nextAc="seek">
                  <p:cTn id="98" restart="whenNotActive" fill="hold" evtFilter="cancelBubble" nodeType="interactiveSeq">
                    <p:stCondLst>
                      <p:cond evt="onClick" delay="0">
                        <p:tgtEl>
                          <p:spTgt spid="2"/>
                        </p:tgtEl>
                      </p:cond>
                    </p:stCondLst>
                    <p:endSync evt="end" delay="0">
                      <p:rtn val="all"/>
                    </p:endSync>
                    <p:childTnLst>
                      <p:par>
                        <p:cTn id="99" fill="hold">
                          <p:stCondLst>
                            <p:cond delay="0"/>
                          </p:stCondLst>
                          <p:childTnLst>
                            <p:par>
                              <p:cTn id="100" fill="hold">
                                <p:stCondLst>
                                  <p:cond delay="0"/>
                                </p:stCondLst>
                                <p:childTnLst>
                                  <p:par>
                                    <p:cTn id="101" presetID="1" presetClass="mediacall" presetSubtype="0" fill="hold" nodeType="afterEffect">
                                      <p:stCondLst>
                                        <p:cond delay="0"/>
                                      </p:stCondLst>
                                      <p:childTnLst>
                                        <p:cmd type="call" cmd="playFrom(0.0)">
                                          <p:cBhvr>
                                            <p:cTn id="102" dur="4995" fill="hold"/>
                                            <p:tgtEl>
                                              <p:spTgt spid="40"/>
                                            </p:tgtEl>
                                          </p:cBhvr>
                                        </p:cmd>
                                      </p:childTnLst>
                                    </p:cTn>
                                  </p:par>
                                  <p:par>
                                    <p:cTn id="103" presetID="10" presetClass="exit" presetSubtype="0" fill="hold" nodeType="withEffect">
                                      <p:stCondLst>
                                        <p:cond delay="0"/>
                                      </p:stCondLst>
                                      <p:childTnLst>
                                        <p:animEffect transition="out" filter="fade">
                                          <p:cBhvr>
                                            <p:cTn id="104" dur="500"/>
                                            <p:tgtEl>
                                              <p:spTgt spid="29"/>
                                            </p:tgtEl>
                                          </p:cBhvr>
                                        </p:animEffect>
                                        <p:set>
                                          <p:cBhvr>
                                            <p:cTn id="105" dur="1" fill="hold">
                                              <p:stCondLst>
                                                <p:cond delay="499"/>
                                              </p:stCondLst>
                                            </p:cTn>
                                            <p:tgtEl>
                                              <p:spTgt spid="29"/>
                                            </p:tgtEl>
                                            <p:attrNameLst>
                                              <p:attrName>style.visibility</p:attrName>
                                            </p:attrNameLst>
                                          </p:cBhvr>
                                          <p:to>
                                            <p:strVal val="hidden"/>
                                          </p:to>
                                        </p:set>
                                      </p:childTnLst>
                                    </p:cTn>
                                  </p:par>
                                  <p:par>
                                    <p:cTn id="106" presetID="42" presetClass="path" presetSubtype="0" fill="hold" nodeType="withEffect">
                                      <p:stCondLst>
                                        <p:cond delay="0"/>
                                      </p:stCondLst>
                                      <p:childTnLst>
                                        <p:animMotion origin="layout" path="M 1.45833E-6 4.07407E-6 L 0.58854 0.0581 " pathEditMode="relative" rAng="0" ptsTypes="AA">
                                          <p:cBhvr>
                                            <p:cTn id="107" dur="1000" fill="hold"/>
                                            <p:tgtEl>
                                              <p:spTgt spid="27"/>
                                            </p:tgtEl>
                                            <p:attrNameLst>
                                              <p:attrName>ppt_x</p:attrName>
                                              <p:attrName>ppt_y</p:attrName>
                                            </p:attrNameLst>
                                          </p:cBhvr>
                                          <p:rCtr x="29427" y="2894"/>
                                        </p:animMotion>
                                      </p:childTnLst>
                                    </p:cTn>
                                  </p:par>
                                </p:childTnLst>
                              </p:cTn>
                            </p:par>
                          </p:childTnLst>
                        </p:cTn>
                      </p:par>
                    </p:childTnLst>
                  </p:cTn>
                  <p:nextCondLst>
                    <p:cond evt="onClick" delay="0">
                      <p:tgtEl>
                        <p:spTgt spid="2"/>
                      </p:tgtEl>
                    </p:cond>
                  </p:nextCondLst>
                </p:seq>
                <p:audio>
                  <p:cMediaNode vol="36585">
                    <p:cTn id="108" fill="hold" display="0">
                      <p:stCondLst>
                        <p:cond delay="indefinite"/>
                      </p:stCondLst>
                      <p:endCondLst>
                        <p:cond evt="onStopAudio" delay="0">
                          <p:tgtEl>
                            <p:sldTgt/>
                          </p:tgtEl>
                        </p:cond>
                      </p:endCondLst>
                    </p:cTn>
                    <p:tgtEl>
                      <p:spTgt spid="40"/>
                    </p:tgtEl>
                  </p:cMediaNode>
                </p:audio>
                <p:audio>
                  <p:cMediaNode vol="40244">
                    <p:cTn id="109" fill="hold" display="0">
                      <p:stCondLst>
                        <p:cond delay="indefinite"/>
                      </p:stCondLst>
                      <p:endCondLst>
                        <p:cond evt="onStopAudio" delay="0">
                          <p:tgtEl>
                            <p:sldTgt/>
                          </p:tgtEl>
                        </p:cond>
                      </p:endCondLst>
                    </p:cTn>
                    <p:tgtEl>
                      <p:spTgt spid="41"/>
                    </p:tgtEl>
                  </p:cMediaNode>
                </p:audio>
              </p:childTnLst>
            </p:cTn>
          </p:par>
        </p:tnLst>
      </p:timing>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AF2F6135-AF68-4A64-8137-B70201CF8CB7}"/>
              </a:ext>
            </a:extLst>
          </p:cNvPr>
          <p:cNvPicPr>
            <a:picLocks noChangeAspect="1"/>
          </p:cNvPicPr>
          <p:nvPr/>
        </p:nvPicPr>
        <p:blipFill>
          <a:blip r:embed="rId6"/>
          <a:stretch>
            <a:fillRect/>
          </a:stretch>
        </p:blipFill>
        <p:spPr>
          <a:xfrm>
            <a:off x="0" y="5134"/>
            <a:ext cx="9144000" cy="5133233"/>
          </a:xfrm>
          <a:prstGeom prst="rect">
            <a:avLst/>
          </a:prstGeom>
        </p:spPr>
      </p:pic>
      <p:grpSp>
        <p:nvGrpSpPr>
          <p:cNvPr id="23" name="Group 22">
            <a:extLst>
              <a:ext uri="{FF2B5EF4-FFF2-40B4-BE49-F238E27FC236}">
                <a16:creationId xmlns:a16="http://schemas.microsoft.com/office/drawing/2014/main" xmlns="" id="{4D2DA1AF-855F-46C2-8AE1-5718E4DFD783}"/>
              </a:ext>
            </a:extLst>
          </p:cNvPr>
          <p:cNvGrpSpPr/>
          <p:nvPr/>
        </p:nvGrpSpPr>
        <p:grpSpPr>
          <a:xfrm>
            <a:off x="5077979" y="2256830"/>
            <a:ext cx="3829049" cy="1343024"/>
            <a:chOff x="6770639" y="3009107"/>
            <a:chExt cx="5105398" cy="1790698"/>
          </a:xfrm>
        </p:grpSpPr>
        <p:grpSp>
          <p:nvGrpSpPr>
            <p:cNvPr id="45" name="Group 44">
              <a:extLst>
                <a:ext uri="{FF2B5EF4-FFF2-40B4-BE49-F238E27FC236}">
                  <a16:creationId xmlns:a16="http://schemas.microsoft.com/office/drawing/2014/main" xmlns="" id="{07151055-1672-4C7E-BA92-63E851A005B3}"/>
                </a:ext>
              </a:extLst>
            </p:cNvPr>
            <p:cNvGrpSpPr/>
            <p:nvPr/>
          </p:nvGrpSpPr>
          <p:grpSpPr>
            <a:xfrm>
              <a:off x="6770639" y="3009107"/>
              <a:ext cx="5105398" cy="1790698"/>
              <a:chOff x="838202" y="2438400"/>
              <a:chExt cx="5105398" cy="2057398"/>
            </a:xfrm>
          </p:grpSpPr>
          <p:sp>
            <p:nvSpPr>
              <p:cNvPr id="48" name="Rectangle: Rounded Corners 47">
                <a:extLst>
                  <a:ext uri="{FF2B5EF4-FFF2-40B4-BE49-F238E27FC236}">
                    <a16:creationId xmlns:a16="http://schemas.microsoft.com/office/drawing/2014/main" xmlns="" id="{A6421F9E-FF9D-4A7C-9697-7F0260F96688}"/>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050" kern="1200">
                  <a:solidFill>
                    <a:prstClr val="white"/>
                  </a:solidFill>
                  <a:latin typeface="#9Slide02 Noi dung dai"/>
                </a:endParaRPr>
              </a:p>
            </p:txBody>
          </p:sp>
          <p:sp>
            <p:nvSpPr>
              <p:cNvPr id="49" name="Rectangle: Rounded Corners 48">
                <a:extLst>
                  <a:ext uri="{FF2B5EF4-FFF2-40B4-BE49-F238E27FC236}">
                    <a16:creationId xmlns:a16="http://schemas.microsoft.com/office/drawing/2014/main" xmlns="" id="{112AD5E6-6201-4B49-AAE8-FFB92C6AFE43}"/>
                  </a:ext>
                </a:extLst>
              </p:cNvPr>
              <p:cNvSpPr/>
              <p:nvPr/>
            </p:nvSpPr>
            <p:spPr>
              <a:xfrm>
                <a:off x="952501" y="2514599"/>
                <a:ext cx="4876800" cy="1905000"/>
              </a:xfrm>
              <a:prstGeom prst="roundRect">
                <a:avLst/>
              </a:prstGeom>
              <a:solidFill>
                <a:srgbClr val="337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050" kern="1200">
                  <a:solidFill>
                    <a:prstClr val="white"/>
                  </a:solidFill>
                  <a:latin typeface="#9Slide02 Noi dung dai"/>
                </a:endParaRPr>
              </a:p>
            </p:txBody>
          </p:sp>
        </p:grpSp>
        <p:sp>
          <p:nvSpPr>
            <p:cNvPr id="125" name="Rectangle: Rounded Corners 124">
              <a:extLst>
                <a:ext uri="{FF2B5EF4-FFF2-40B4-BE49-F238E27FC236}">
                  <a16:creationId xmlns:a16="http://schemas.microsoft.com/office/drawing/2014/main" xmlns="" id="{8FEB6CFE-AB0E-4B4E-B91D-88A1DA89A89A}"/>
                </a:ext>
              </a:extLst>
            </p:cNvPr>
            <p:cNvSpPr/>
            <p:nvPr/>
          </p:nvSpPr>
          <p:spPr>
            <a:xfrm>
              <a:off x="7228842" y="30754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700" kern="1200" dirty="0" err="1">
                  <a:solidFill>
                    <a:prstClr val="white"/>
                  </a:solidFill>
                  <a:latin typeface="iCiel Cadena" panose="02000503000000020004" pitchFamily="50" charset="0"/>
                </a:rPr>
                <a:t>Ngô</a:t>
              </a:r>
              <a:r>
                <a:rPr lang="en-US" sz="2700" kern="1200" dirty="0">
                  <a:solidFill>
                    <a:prstClr val="white"/>
                  </a:solidFill>
                  <a:latin typeface="iCiel Cadena" panose="02000503000000020004" pitchFamily="50" charset="0"/>
                </a:rPr>
                <a:t> </a:t>
              </a:r>
              <a:r>
                <a:rPr lang="en-US" sz="2700" kern="1200" dirty="0" err="1">
                  <a:solidFill>
                    <a:prstClr val="white"/>
                  </a:solidFill>
                  <a:latin typeface="iCiel Cadena" panose="02000503000000020004" pitchFamily="50" charset="0"/>
                </a:rPr>
                <a:t>Quyền</a:t>
              </a:r>
              <a:endParaRPr lang="en-US" sz="2700" kern="1200" dirty="0">
                <a:solidFill>
                  <a:prstClr val="white"/>
                </a:solidFill>
                <a:latin typeface="iCiel Cadena" panose="02000503000000020004" pitchFamily="50" charset="0"/>
              </a:endParaRPr>
            </a:p>
          </p:txBody>
        </p:sp>
      </p:grpSp>
      <p:grpSp>
        <p:nvGrpSpPr>
          <p:cNvPr id="22" name="Group 21">
            <a:extLst>
              <a:ext uri="{FF2B5EF4-FFF2-40B4-BE49-F238E27FC236}">
                <a16:creationId xmlns:a16="http://schemas.microsoft.com/office/drawing/2014/main" xmlns="" id="{48C8C043-95EA-4C88-BCE4-63900E1F20A4}"/>
              </a:ext>
            </a:extLst>
          </p:cNvPr>
          <p:cNvGrpSpPr/>
          <p:nvPr/>
        </p:nvGrpSpPr>
        <p:grpSpPr>
          <a:xfrm>
            <a:off x="5077979" y="3700419"/>
            <a:ext cx="3829049" cy="1343024"/>
            <a:chOff x="6770639" y="4933892"/>
            <a:chExt cx="5105398" cy="1790698"/>
          </a:xfrm>
        </p:grpSpPr>
        <p:grpSp>
          <p:nvGrpSpPr>
            <p:cNvPr id="51" name="Group 50">
              <a:extLst>
                <a:ext uri="{FF2B5EF4-FFF2-40B4-BE49-F238E27FC236}">
                  <a16:creationId xmlns:a16="http://schemas.microsoft.com/office/drawing/2014/main" xmlns="" id="{7F5B4359-49BD-4F81-87DA-3502A642CC14}"/>
                </a:ext>
              </a:extLst>
            </p:cNvPr>
            <p:cNvGrpSpPr/>
            <p:nvPr/>
          </p:nvGrpSpPr>
          <p:grpSpPr>
            <a:xfrm>
              <a:off x="6770639" y="4933892"/>
              <a:ext cx="5105398" cy="1790698"/>
              <a:chOff x="838202" y="2438400"/>
              <a:chExt cx="5105398" cy="2057398"/>
            </a:xfrm>
          </p:grpSpPr>
          <p:sp>
            <p:nvSpPr>
              <p:cNvPr id="54" name="Rectangle: Rounded Corners 53">
                <a:extLst>
                  <a:ext uri="{FF2B5EF4-FFF2-40B4-BE49-F238E27FC236}">
                    <a16:creationId xmlns:a16="http://schemas.microsoft.com/office/drawing/2014/main" xmlns="" id="{D1DC5350-0109-4799-B29F-14BD235F834D}"/>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050" kern="1200">
                  <a:solidFill>
                    <a:prstClr val="white"/>
                  </a:solidFill>
                  <a:latin typeface="#9Slide02 Noi dung dai"/>
                </a:endParaRPr>
              </a:p>
            </p:txBody>
          </p:sp>
          <p:sp>
            <p:nvSpPr>
              <p:cNvPr id="55" name="Rectangle: Rounded Corners 54">
                <a:extLst>
                  <a:ext uri="{FF2B5EF4-FFF2-40B4-BE49-F238E27FC236}">
                    <a16:creationId xmlns:a16="http://schemas.microsoft.com/office/drawing/2014/main" xmlns="" id="{532A6D39-BB84-4E99-82BE-0B6CBB01577A}"/>
                  </a:ext>
                </a:extLst>
              </p:cNvPr>
              <p:cNvSpPr/>
              <p:nvPr/>
            </p:nvSpPr>
            <p:spPr>
              <a:xfrm>
                <a:off x="952501" y="2514599"/>
                <a:ext cx="4876800" cy="1905000"/>
              </a:xfrm>
              <a:prstGeom prst="roundRect">
                <a:avLst/>
              </a:prstGeom>
              <a:solidFill>
                <a:srgbClr val="FF46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050" kern="1200">
                  <a:solidFill>
                    <a:prstClr val="white"/>
                  </a:solidFill>
                  <a:latin typeface="#9Slide02 Noi dung dai"/>
                </a:endParaRPr>
              </a:p>
            </p:txBody>
          </p:sp>
        </p:grpSp>
        <p:sp>
          <p:nvSpPr>
            <p:cNvPr id="126" name="Rectangle: Rounded Corners 125">
              <a:extLst>
                <a:ext uri="{FF2B5EF4-FFF2-40B4-BE49-F238E27FC236}">
                  <a16:creationId xmlns:a16="http://schemas.microsoft.com/office/drawing/2014/main" xmlns="" id="{797BC3E3-56FA-4AAA-953C-4E2F5AEBD8E8}"/>
                </a:ext>
              </a:extLst>
            </p:cNvPr>
            <p:cNvSpPr/>
            <p:nvPr/>
          </p:nvSpPr>
          <p:spPr>
            <a:xfrm>
              <a:off x="7228842" y="49816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700" kern="1200" dirty="0" err="1">
                  <a:solidFill>
                    <a:prstClr val="white"/>
                  </a:solidFill>
                  <a:latin typeface="iCiel Cadena" panose="02000503000000020004" pitchFamily="50" charset="0"/>
                </a:rPr>
                <a:t>Càn</a:t>
              </a:r>
              <a:r>
                <a:rPr lang="en-US" sz="2700" kern="1200" dirty="0">
                  <a:solidFill>
                    <a:prstClr val="white"/>
                  </a:solidFill>
                  <a:latin typeface="iCiel Cadena" panose="02000503000000020004" pitchFamily="50" charset="0"/>
                </a:rPr>
                <a:t> Long</a:t>
              </a:r>
            </a:p>
          </p:txBody>
        </p:sp>
      </p:grpSp>
      <p:grpSp>
        <p:nvGrpSpPr>
          <p:cNvPr id="21" name="Group 20">
            <a:extLst>
              <a:ext uri="{FF2B5EF4-FFF2-40B4-BE49-F238E27FC236}">
                <a16:creationId xmlns:a16="http://schemas.microsoft.com/office/drawing/2014/main" xmlns="" id="{0CE7BFBB-E9FD-4291-9D1E-392C32762D78}"/>
              </a:ext>
            </a:extLst>
          </p:cNvPr>
          <p:cNvGrpSpPr/>
          <p:nvPr/>
        </p:nvGrpSpPr>
        <p:grpSpPr>
          <a:xfrm>
            <a:off x="628651" y="3700419"/>
            <a:ext cx="3829049" cy="1343024"/>
            <a:chOff x="838201" y="4933892"/>
            <a:chExt cx="5105398" cy="1790698"/>
          </a:xfrm>
        </p:grpSpPr>
        <p:grpSp>
          <p:nvGrpSpPr>
            <p:cNvPr id="39" name="Group 38">
              <a:extLst>
                <a:ext uri="{FF2B5EF4-FFF2-40B4-BE49-F238E27FC236}">
                  <a16:creationId xmlns:a16="http://schemas.microsoft.com/office/drawing/2014/main" xmlns="" id="{08147DBC-1562-4B7B-955E-9A5ECFE3642B}"/>
                </a:ext>
              </a:extLst>
            </p:cNvPr>
            <p:cNvGrpSpPr/>
            <p:nvPr/>
          </p:nvGrpSpPr>
          <p:grpSpPr>
            <a:xfrm>
              <a:off x="838201" y="4933892"/>
              <a:ext cx="5105398" cy="1790698"/>
              <a:chOff x="838202" y="2438400"/>
              <a:chExt cx="5105398" cy="2057398"/>
            </a:xfrm>
          </p:grpSpPr>
          <p:sp>
            <p:nvSpPr>
              <p:cNvPr id="42" name="Rectangle: Rounded Corners 41">
                <a:extLst>
                  <a:ext uri="{FF2B5EF4-FFF2-40B4-BE49-F238E27FC236}">
                    <a16:creationId xmlns:a16="http://schemas.microsoft.com/office/drawing/2014/main" xmlns="" id="{6C5F18D1-233E-459F-A9A1-3C785C7DC119}"/>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050" kern="1200">
                  <a:solidFill>
                    <a:prstClr val="white"/>
                  </a:solidFill>
                  <a:latin typeface="#9Slide02 Noi dung dai"/>
                </a:endParaRPr>
              </a:p>
            </p:txBody>
          </p:sp>
          <p:sp>
            <p:nvSpPr>
              <p:cNvPr id="43" name="Rectangle: Rounded Corners 42">
                <a:extLst>
                  <a:ext uri="{FF2B5EF4-FFF2-40B4-BE49-F238E27FC236}">
                    <a16:creationId xmlns:a16="http://schemas.microsoft.com/office/drawing/2014/main" xmlns="" id="{C3D90569-2038-4699-AD4F-2466D4AF519B}"/>
                  </a:ext>
                </a:extLst>
              </p:cNvPr>
              <p:cNvSpPr/>
              <p:nvPr/>
            </p:nvSpPr>
            <p:spPr>
              <a:xfrm>
                <a:off x="952501" y="2514599"/>
                <a:ext cx="4876800" cy="1905000"/>
              </a:xfrm>
              <a:prstGeom prst="roundRect">
                <a:avLst/>
              </a:prstGeom>
              <a:solidFill>
                <a:srgbClr val="00CF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050" kern="1200">
                  <a:solidFill>
                    <a:prstClr val="white"/>
                  </a:solidFill>
                  <a:latin typeface="#9Slide02 Noi dung dai"/>
                </a:endParaRPr>
              </a:p>
            </p:txBody>
          </p:sp>
        </p:grpSp>
        <p:sp>
          <p:nvSpPr>
            <p:cNvPr id="124" name="Rectangle: Rounded Corners 123">
              <a:extLst>
                <a:ext uri="{FF2B5EF4-FFF2-40B4-BE49-F238E27FC236}">
                  <a16:creationId xmlns:a16="http://schemas.microsoft.com/office/drawing/2014/main" xmlns="" id="{6367453D-420B-4D30-B207-A57CC4372B2A}"/>
                </a:ext>
              </a:extLst>
            </p:cNvPr>
            <p:cNvSpPr/>
            <p:nvPr/>
          </p:nvSpPr>
          <p:spPr>
            <a:xfrm>
              <a:off x="1314172" y="49816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700" kern="1200" dirty="0" err="1">
                  <a:solidFill>
                    <a:prstClr val="white"/>
                  </a:solidFill>
                  <a:latin typeface="iCiel Cadena" panose="02000503000000020004" pitchFamily="50" charset="0"/>
                </a:rPr>
                <a:t>Chế</a:t>
              </a:r>
              <a:r>
                <a:rPr lang="en-US" sz="2700" kern="1200" dirty="0">
                  <a:solidFill>
                    <a:prstClr val="white"/>
                  </a:solidFill>
                  <a:latin typeface="iCiel Cadena" panose="02000503000000020004" pitchFamily="50" charset="0"/>
                </a:rPr>
                <a:t> </a:t>
              </a:r>
              <a:r>
                <a:rPr lang="en-US" sz="2700" kern="1200" dirty="0" err="1">
                  <a:solidFill>
                    <a:prstClr val="white"/>
                  </a:solidFill>
                  <a:latin typeface="iCiel Cadena" panose="02000503000000020004" pitchFamily="50" charset="0"/>
                </a:rPr>
                <a:t>Bồng</a:t>
              </a:r>
              <a:r>
                <a:rPr lang="en-US" sz="2700" kern="1200" dirty="0">
                  <a:solidFill>
                    <a:prstClr val="white"/>
                  </a:solidFill>
                  <a:latin typeface="iCiel Cadena" panose="02000503000000020004" pitchFamily="50" charset="0"/>
                </a:rPr>
                <a:t> </a:t>
              </a:r>
              <a:r>
                <a:rPr lang="en-US" sz="2700" kern="1200" dirty="0" err="1">
                  <a:solidFill>
                    <a:prstClr val="white"/>
                  </a:solidFill>
                  <a:latin typeface="iCiel Cadena" panose="02000503000000020004" pitchFamily="50" charset="0"/>
                </a:rPr>
                <a:t>Nga</a:t>
              </a:r>
              <a:endParaRPr lang="en-US" sz="2700" kern="1200" dirty="0">
                <a:solidFill>
                  <a:prstClr val="white"/>
                </a:solidFill>
                <a:latin typeface="iCiel Cadena" panose="02000503000000020004" pitchFamily="50" charset="0"/>
              </a:endParaRPr>
            </a:p>
          </p:txBody>
        </p:sp>
      </p:grpSp>
      <p:grpSp>
        <p:nvGrpSpPr>
          <p:cNvPr id="20" name="Group 19">
            <a:extLst>
              <a:ext uri="{FF2B5EF4-FFF2-40B4-BE49-F238E27FC236}">
                <a16:creationId xmlns:a16="http://schemas.microsoft.com/office/drawing/2014/main" xmlns="" id="{F3231591-2AE6-4064-9D84-402B76CD1593}"/>
              </a:ext>
            </a:extLst>
          </p:cNvPr>
          <p:cNvGrpSpPr/>
          <p:nvPr/>
        </p:nvGrpSpPr>
        <p:grpSpPr>
          <a:xfrm>
            <a:off x="628651" y="2256830"/>
            <a:ext cx="3829049" cy="1343024"/>
            <a:chOff x="838201" y="3009107"/>
            <a:chExt cx="5105398" cy="1790698"/>
          </a:xfrm>
        </p:grpSpPr>
        <p:grpSp>
          <p:nvGrpSpPr>
            <p:cNvPr id="36" name="Group 35">
              <a:extLst>
                <a:ext uri="{FF2B5EF4-FFF2-40B4-BE49-F238E27FC236}">
                  <a16:creationId xmlns:a16="http://schemas.microsoft.com/office/drawing/2014/main" xmlns="" id="{E69C64D8-76BA-47C1-B3F5-339643BE0FEB}"/>
                </a:ext>
              </a:extLst>
            </p:cNvPr>
            <p:cNvGrpSpPr/>
            <p:nvPr/>
          </p:nvGrpSpPr>
          <p:grpSpPr>
            <a:xfrm>
              <a:off x="838201" y="3009107"/>
              <a:ext cx="5105398" cy="1790698"/>
              <a:chOff x="838202" y="2438400"/>
              <a:chExt cx="5105398" cy="2057398"/>
            </a:xfrm>
          </p:grpSpPr>
          <p:sp>
            <p:nvSpPr>
              <p:cNvPr id="17" name="Rectangle: Rounded Corners 16">
                <a:extLst>
                  <a:ext uri="{FF2B5EF4-FFF2-40B4-BE49-F238E27FC236}">
                    <a16:creationId xmlns:a16="http://schemas.microsoft.com/office/drawing/2014/main" xmlns="" id="{DA723B64-8597-4560-BDD4-9C604D2EA64B}"/>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050" kern="1200">
                  <a:solidFill>
                    <a:prstClr val="white"/>
                  </a:solidFill>
                  <a:latin typeface="#9Slide02 Noi dung dai"/>
                </a:endParaRPr>
              </a:p>
            </p:txBody>
          </p:sp>
          <p:sp>
            <p:nvSpPr>
              <p:cNvPr id="4" name="Rectangle: Rounded Corners 3">
                <a:extLst>
                  <a:ext uri="{FF2B5EF4-FFF2-40B4-BE49-F238E27FC236}">
                    <a16:creationId xmlns:a16="http://schemas.microsoft.com/office/drawing/2014/main" xmlns="" id="{924F9C22-7338-4783-9D1F-4F6669251F7D}"/>
                  </a:ext>
                </a:extLst>
              </p:cNvPr>
              <p:cNvSpPr/>
              <p:nvPr/>
            </p:nvSpPr>
            <p:spPr>
              <a:xfrm>
                <a:off x="952501" y="2514599"/>
                <a:ext cx="4876800" cy="1905000"/>
              </a:xfrm>
              <a:prstGeom prst="roundRect">
                <a:avLst/>
              </a:prstGeom>
              <a:solidFill>
                <a:srgbClr val="F49C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050" kern="1200">
                  <a:solidFill>
                    <a:prstClr val="white"/>
                  </a:solidFill>
                  <a:latin typeface="#9Slide02 Noi dung dai"/>
                </a:endParaRPr>
              </a:p>
            </p:txBody>
          </p:sp>
        </p:grpSp>
        <p:sp>
          <p:nvSpPr>
            <p:cNvPr id="12" name="Rectangle: Rounded Corners 11">
              <a:extLst>
                <a:ext uri="{FF2B5EF4-FFF2-40B4-BE49-F238E27FC236}">
                  <a16:creationId xmlns:a16="http://schemas.microsoft.com/office/drawing/2014/main" xmlns="" id="{817205D1-8ECF-4ECE-A9DE-175B9F209F00}"/>
                </a:ext>
              </a:extLst>
            </p:cNvPr>
            <p:cNvSpPr/>
            <p:nvPr/>
          </p:nvSpPr>
          <p:spPr>
            <a:xfrm>
              <a:off x="1314172" y="30754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700" kern="1200" dirty="0" err="1">
                  <a:solidFill>
                    <a:prstClr val="white"/>
                  </a:solidFill>
                  <a:latin typeface="iCiel Cadena" panose="02000503000000020004" pitchFamily="50" charset="0"/>
                </a:rPr>
                <a:t>Pha</a:t>
              </a:r>
              <a:r>
                <a:rPr lang="en-US" sz="2700" kern="1200" dirty="0">
                  <a:solidFill>
                    <a:prstClr val="white"/>
                  </a:solidFill>
                  <a:latin typeface="iCiel Cadena" panose="02000503000000020004" pitchFamily="50" charset="0"/>
                </a:rPr>
                <a:t> </a:t>
              </a:r>
              <a:r>
                <a:rPr lang="en-US" sz="2700" kern="1200" dirty="0" err="1">
                  <a:solidFill>
                    <a:prstClr val="white"/>
                  </a:solidFill>
                  <a:latin typeface="iCiel Cadena" panose="02000503000000020004" pitchFamily="50" charset="0"/>
                </a:rPr>
                <a:t>Ngừm</a:t>
              </a:r>
              <a:endParaRPr lang="en-US" sz="2700" kern="1200" dirty="0">
                <a:solidFill>
                  <a:prstClr val="white"/>
                </a:solidFill>
                <a:latin typeface="iCiel Cadena" panose="02000503000000020004" pitchFamily="50" charset="0"/>
              </a:endParaRPr>
            </a:p>
          </p:txBody>
        </p:sp>
      </p:grpSp>
      <p:grpSp>
        <p:nvGrpSpPr>
          <p:cNvPr id="11" name="Group 10">
            <a:extLst>
              <a:ext uri="{FF2B5EF4-FFF2-40B4-BE49-F238E27FC236}">
                <a16:creationId xmlns:a16="http://schemas.microsoft.com/office/drawing/2014/main" xmlns="" id="{4FC307E2-8C84-4E25-BF45-1D7184DA588B}"/>
              </a:ext>
            </a:extLst>
          </p:cNvPr>
          <p:cNvGrpSpPr/>
          <p:nvPr/>
        </p:nvGrpSpPr>
        <p:grpSpPr>
          <a:xfrm>
            <a:off x="1486934" y="184827"/>
            <a:ext cx="7471295" cy="1915834"/>
            <a:chOff x="1982578" y="246435"/>
            <a:chExt cx="9961727" cy="2554445"/>
          </a:xfrm>
        </p:grpSpPr>
        <p:pic>
          <p:nvPicPr>
            <p:cNvPr id="9" name="Picture 8">
              <a:extLst>
                <a:ext uri="{FF2B5EF4-FFF2-40B4-BE49-F238E27FC236}">
                  <a16:creationId xmlns:a16="http://schemas.microsoft.com/office/drawing/2014/main" xmlns="" id="{592879B0-0D95-41F4-AF6C-356C03398608}"/>
                </a:ext>
              </a:extLst>
            </p:cNvPr>
            <p:cNvPicPr>
              <a:picLocks noChangeAspect="1"/>
            </p:cNvPicPr>
            <p:nvPr/>
          </p:nvPicPr>
          <p:blipFill>
            <a:blip r:embed="rId7"/>
            <a:stretch>
              <a:fillRect/>
            </a:stretch>
          </p:blipFill>
          <p:spPr>
            <a:xfrm>
              <a:off x="1982578" y="246435"/>
              <a:ext cx="9961727" cy="2554445"/>
            </a:xfrm>
            <a:prstGeom prst="rect">
              <a:avLst/>
            </a:prstGeom>
          </p:spPr>
        </p:pic>
        <p:sp>
          <p:nvSpPr>
            <p:cNvPr id="117" name="Rectangle: Rounded Corners 116">
              <a:extLst>
                <a:ext uri="{FF2B5EF4-FFF2-40B4-BE49-F238E27FC236}">
                  <a16:creationId xmlns:a16="http://schemas.microsoft.com/office/drawing/2014/main" xmlns="" id="{C514F8ED-55A3-41ED-A6BF-C88625750094}"/>
                </a:ext>
              </a:extLst>
            </p:cNvPr>
            <p:cNvSpPr/>
            <p:nvPr/>
          </p:nvSpPr>
          <p:spPr>
            <a:xfrm>
              <a:off x="2161760" y="419053"/>
              <a:ext cx="9471904" cy="20422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400" kern="1200" dirty="0">
                  <a:solidFill>
                    <a:prstClr val="black">
                      <a:lumMod val="50000"/>
                      <a:lumOff val="50000"/>
                    </a:prstClr>
                  </a:solidFill>
                  <a:latin typeface="iCiel Cadena" panose="02000503000000020004" pitchFamily="50" charset="0"/>
                </a:rPr>
                <a:t>Ai </a:t>
              </a:r>
              <a:r>
                <a:rPr lang="en-US" sz="2400" kern="1200" dirty="0" err="1">
                  <a:solidFill>
                    <a:prstClr val="black">
                      <a:lumMod val="50000"/>
                      <a:lumOff val="50000"/>
                    </a:prstClr>
                  </a:solidFill>
                  <a:latin typeface="iCiel Cadena" panose="02000503000000020004" pitchFamily="50" charset="0"/>
                </a:rPr>
                <a:t>là</a:t>
              </a:r>
              <a:r>
                <a:rPr lang="en-US" sz="2400" kern="1200" dirty="0">
                  <a:solidFill>
                    <a:prstClr val="black">
                      <a:lumMod val="50000"/>
                      <a:lumOff val="50000"/>
                    </a:prstClr>
                  </a:solidFill>
                  <a:latin typeface="iCiel Cadena" panose="02000503000000020004" pitchFamily="50" charset="0"/>
                </a:rPr>
                <a:t> </a:t>
              </a:r>
              <a:r>
                <a:rPr lang="en-US" sz="2400" kern="1200" dirty="0" err="1">
                  <a:solidFill>
                    <a:prstClr val="black">
                      <a:lumMod val="50000"/>
                      <a:lumOff val="50000"/>
                    </a:prstClr>
                  </a:solidFill>
                  <a:latin typeface="iCiel Cadena" panose="02000503000000020004" pitchFamily="50" charset="0"/>
                </a:rPr>
                <a:t>ngường</a:t>
              </a:r>
              <a:r>
                <a:rPr lang="en-US" sz="2400" kern="1200" dirty="0">
                  <a:solidFill>
                    <a:prstClr val="black">
                      <a:lumMod val="50000"/>
                      <a:lumOff val="50000"/>
                    </a:prstClr>
                  </a:solidFill>
                  <a:latin typeface="iCiel Cadena" panose="02000503000000020004" pitchFamily="50" charset="0"/>
                </a:rPr>
                <a:t> </a:t>
              </a:r>
              <a:r>
                <a:rPr lang="en-US" sz="2400" kern="1200" dirty="0" err="1">
                  <a:solidFill>
                    <a:prstClr val="black">
                      <a:lumMod val="50000"/>
                      <a:lumOff val="50000"/>
                    </a:prstClr>
                  </a:solidFill>
                  <a:latin typeface="iCiel Cadena" panose="02000503000000020004" pitchFamily="50" charset="0"/>
                </a:rPr>
                <a:t>thống</a:t>
              </a:r>
              <a:r>
                <a:rPr lang="en-US" sz="2400" kern="1200" dirty="0">
                  <a:solidFill>
                    <a:prstClr val="black">
                      <a:lumMod val="50000"/>
                      <a:lumOff val="50000"/>
                    </a:prstClr>
                  </a:solidFill>
                  <a:latin typeface="iCiel Cadena" panose="02000503000000020004" pitchFamily="50" charset="0"/>
                </a:rPr>
                <a:t> </a:t>
              </a:r>
              <a:r>
                <a:rPr lang="en-US" sz="2400" kern="1200" dirty="0" err="1">
                  <a:solidFill>
                    <a:prstClr val="black">
                      <a:lumMod val="50000"/>
                      <a:lumOff val="50000"/>
                    </a:prstClr>
                  </a:solidFill>
                  <a:latin typeface="iCiel Cadena" panose="02000503000000020004" pitchFamily="50" charset="0"/>
                </a:rPr>
                <a:t>nhất</a:t>
              </a:r>
              <a:r>
                <a:rPr lang="en-US" sz="2400" kern="1200" dirty="0">
                  <a:solidFill>
                    <a:prstClr val="black">
                      <a:lumMod val="50000"/>
                      <a:lumOff val="50000"/>
                    </a:prstClr>
                  </a:solidFill>
                  <a:latin typeface="iCiel Cadena" panose="02000503000000020004" pitchFamily="50" charset="0"/>
                </a:rPr>
                <a:t> </a:t>
              </a:r>
              <a:r>
                <a:rPr lang="en-US" sz="2400" kern="1200" dirty="0" err="1">
                  <a:solidFill>
                    <a:prstClr val="black">
                      <a:lumMod val="50000"/>
                      <a:lumOff val="50000"/>
                    </a:prstClr>
                  </a:solidFill>
                  <a:latin typeface="iCiel Cadena" panose="02000503000000020004" pitchFamily="50" charset="0"/>
                </a:rPr>
                <a:t>các</a:t>
              </a:r>
              <a:r>
                <a:rPr lang="en-US" sz="2400" kern="1200" dirty="0">
                  <a:solidFill>
                    <a:prstClr val="black">
                      <a:lumMod val="50000"/>
                      <a:lumOff val="50000"/>
                    </a:prstClr>
                  </a:solidFill>
                  <a:latin typeface="iCiel Cadena" panose="02000503000000020004" pitchFamily="50" charset="0"/>
                </a:rPr>
                <a:t> </a:t>
              </a:r>
              <a:r>
                <a:rPr lang="en-US" sz="2400" kern="1200" dirty="0" err="1">
                  <a:solidFill>
                    <a:prstClr val="black">
                      <a:lumMod val="50000"/>
                      <a:lumOff val="50000"/>
                    </a:prstClr>
                  </a:solidFill>
                  <a:latin typeface="iCiel Cadena" panose="02000503000000020004" pitchFamily="50" charset="0"/>
                </a:rPr>
                <a:t>mương</a:t>
              </a:r>
              <a:r>
                <a:rPr lang="en-US" sz="2400" kern="1200" dirty="0">
                  <a:solidFill>
                    <a:prstClr val="black">
                      <a:lumMod val="50000"/>
                      <a:lumOff val="50000"/>
                    </a:prstClr>
                  </a:solidFill>
                  <a:latin typeface="iCiel Cadena" panose="02000503000000020004" pitchFamily="50" charset="0"/>
                </a:rPr>
                <a:t> </a:t>
              </a:r>
              <a:r>
                <a:rPr lang="en-US" sz="2400" kern="1200" dirty="0" err="1">
                  <a:solidFill>
                    <a:prstClr val="black">
                      <a:lumMod val="50000"/>
                      <a:lumOff val="50000"/>
                    </a:prstClr>
                  </a:solidFill>
                  <a:latin typeface="iCiel Cadena" panose="02000503000000020004" pitchFamily="50" charset="0"/>
                </a:rPr>
                <a:t>Lào</a:t>
              </a:r>
              <a:r>
                <a:rPr lang="en-US" sz="2400" kern="1200" dirty="0">
                  <a:solidFill>
                    <a:prstClr val="black">
                      <a:lumMod val="50000"/>
                      <a:lumOff val="50000"/>
                    </a:prstClr>
                  </a:solidFill>
                  <a:latin typeface="iCiel Cadena" panose="02000503000000020004" pitchFamily="50" charset="0"/>
                </a:rPr>
                <a:t> </a:t>
              </a:r>
              <a:r>
                <a:rPr lang="en-US" sz="2400" kern="1200" dirty="0" err="1">
                  <a:solidFill>
                    <a:prstClr val="black">
                      <a:lumMod val="50000"/>
                      <a:lumOff val="50000"/>
                    </a:prstClr>
                  </a:solidFill>
                  <a:latin typeface="iCiel Cadena" panose="02000503000000020004" pitchFamily="50" charset="0"/>
                </a:rPr>
                <a:t>vào</a:t>
              </a:r>
              <a:r>
                <a:rPr lang="en-US" sz="2400" kern="1200" dirty="0">
                  <a:solidFill>
                    <a:prstClr val="black">
                      <a:lumMod val="50000"/>
                      <a:lumOff val="50000"/>
                    </a:prstClr>
                  </a:solidFill>
                  <a:latin typeface="iCiel Cadena" panose="02000503000000020004" pitchFamily="50" charset="0"/>
                </a:rPr>
                <a:t> </a:t>
              </a:r>
              <a:r>
                <a:rPr lang="en-US" sz="2400" kern="1200" dirty="0" err="1">
                  <a:solidFill>
                    <a:prstClr val="black">
                      <a:lumMod val="50000"/>
                      <a:lumOff val="50000"/>
                    </a:prstClr>
                  </a:solidFill>
                  <a:latin typeface="iCiel Cadena" panose="02000503000000020004" pitchFamily="50" charset="0"/>
                </a:rPr>
                <a:t>năm</a:t>
              </a:r>
              <a:r>
                <a:rPr lang="en-US" sz="2400" kern="1200" dirty="0">
                  <a:solidFill>
                    <a:prstClr val="black">
                      <a:lumMod val="50000"/>
                      <a:lumOff val="50000"/>
                    </a:prstClr>
                  </a:solidFill>
                  <a:latin typeface="iCiel Cadena" panose="02000503000000020004" pitchFamily="50" charset="0"/>
                </a:rPr>
                <a:t> 1353?</a:t>
              </a:r>
            </a:p>
          </p:txBody>
        </p:sp>
      </p:grpSp>
      <p:pic>
        <p:nvPicPr>
          <p:cNvPr id="2" name="ChuongCam - 9Slide.vn">
            <a:extLst>
              <a:ext uri="{FF2B5EF4-FFF2-40B4-BE49-F238E27FC236}">
                <a16:creationId xmlns:a16="http://schemas.microsoft.com/office/drawing/2014/main" xmlns="" id="{655755B7-2B89-4C82-B7B3-A9A4AA6270FE}"/>
              </a:ext>
            </a:extLst>
          </p:cNvPr>
          <p:cNvPicPr>
            <a:picLocks noChangeAspect="1"/>
          </p:cNvPicPr>
          <p:nvPr/>
        </p:nvPicPr>
        <p:blipFill>
          <a:blip r:embed="rId8"/>
          <a:stretch>
            <a:fillRect/>
          </a:stretch>
        </p:blipFill>
        <p:spPr>
          <a:xfrm>
            <a:off x="157962" y="2451965"/>
            <a:ext cx="992210" cy="914480"/>
          </a:xfrm>
          <a:prstGeom prst="rect">
            <a:avLst/>
          </a:prstGeom>
        </p:spPr>
      </p:pic>
      <p:pic>
        <p:nvPicPr>
          <p:cNvPr id="116" name="ChuongLa - 9Slide.vn">
            <a:extLst>
              <a:ext uri="{FF2B5EF4-FFF2-40B4-BE49-F238E27FC236}">
                <a16:creationId xmlns:a16="http://schemas.microsoft.com/office/drawing/2014/main" xmlns="" id="{C86FD277-D7C1-4175-9CE8-89B100B9DFFB}"/>
              </a:ext>
            </a:extLst>
          </p:cNvPr>
          <p:cNvPicPr>
            <a:picLocks noChangeAspect="1"/>
          </p:cNvPicPr>
          <p:nvPr/>
        </p:nvPicPr>
        <p:blipFill>
          <a:blip r:embed="rId8"/>
          <a:stretch>
            <a:fillRect/>
          </a:stretch>
        </p:blipFill>
        <p:spPr>
          <a:xfrm>
            <a:off x="157962" y="3914731"/>
            <a:ext cx="992210" cy="914480"/>
          </a:xfrm>
          <a:prstGeom prst="rect">
            <a:avLst/>
          </a:prstGeom>
        </p:spPr>
      </p:pic>
      <p:pic>
        <p:nvPicPr>
          <p:cNvPr id="119" name="ChuongXanh - 9Slide.vn">
            <a:extLst>
              <a:ext uri="{FF2B5EF4-FFF2-40B4-BE49-F238E27FC236}">
                <a16:creationId xmlns:a16="http://schemas.microsoft.com/office/drawing/2014/main" xmlns="" id="{DCAFEAC0-B8B5-42C5-94DB-0577C814E6A6}"/>
              </a:ext>
            </a:extLst>
          </p:cNvPr>
          <p:cNvPicPr>
            <a:picLocks noChangeAspect="1"/>
          </p:cNvPicPr>
          <p:nvPr/>
        </p:nvPicPr>
        <p:blipFill>
          <a:blip r:embed="rId8"/>
          <a:stretch>
            <a:fillRect/>
          </a:stretch>
        </p:blipFill>
        <p:spPr>
          <a:xfrm>
            <a:off x="4667599" y="2451965"/>
            <a:ext cx="992210" cy="914480"/>
          </a:xfrm>
          <a:prstGeom prst="rect">
            <a:avLst/>
          </a:prstGeom>
        </p:spPr>
      </p:pic>
      <p:pic>
        <p:nvPicPr>
          <p:cNvPr id="120" name="ChuongDo - 9Slide.vn">
            <a:extLst>
              <a:ext uri="{FF2B5EF4-FFF2-40B4-BE49-F238E27FC236}">
                <a16:creationId xmlns:a16="http://schemas.microsoft.com/office/drawing/2014/main" xmlns="" id="{F866C24F-F6FF-4EB3-A1BD-2435DD437008}"/>
              </a:ext>
            </a:extLst>
          </p:cNvPr>
          <p:cNvPicPr>
            <a:picLocks noChangeAspect="1"/>
          </p:cNvPicPr>
          <p:nvPr/>
        </p:nvPicPr>
        <p:blipFill>
          <a:blip r:embed="rId8"/>
          <a:stretch>
            <a:fillRect/>
          </a:stretch>
        </p:blipFill>
        <p:spPr>
          <a:xfrm>
            <a:off x="4667599" y="3914731"/>
            <a:ext cx="992210" cy="914480"/>
          </a:xfrm>
          <a:prstGeom prst="rect">
            <a:avLst/>
          </a:prstGeom>
        </p:spPr>
      </p:pic>
      <p:grpSp>
        <p:nvGrpSpPr>
          <p:cNvPr id="26" name="Group 25">
            <a:extLst>
              <a:ext uri="{FF2B5EF4-FFF2-40B4-BE49-F238E27FC236}">
                <a16:creationId xmlns:a16="http://schemas.microsoft.com/office/drawing/2014/main" xmlns="" id="{D88582B8-A3C9-486C-963D-8CEED620D8EC}"/>
              </a:ext>
            </a:extLst>
          </p:cNvPr>
          <p:cNvGrpSpPr/>
          <p:nvPr/>
        </p:nvGrpSpPr>
        <p:grpSpPr>
          <a:xfrm>
            <a:off x="-3086100" y="114348"/>
            <a:ext cx="3035922" cy="1749231"/>
            <a:chOff x="-4114800" y="152464"/>
            <a:chExt cx="4047896" cy="2332308"/>
          </a:xfrm>
        </p:grpSpPr>
        <p:pic>
          <p:nvPicPr>
            <p:cNvPr id="24" name="Picture 23">
              <a:extLst>
                <a:ext uri="{FF2B5EF4-FFF2-40B4-BE49-F238E27FC236}">
                  <a16:creationId xmlns:a16="http://schemas.microsoft.com/office/drawing/2014/main" xmlns="" id="{D664CCA0-10CD-421D-8230-24CED5AA5218}"/>
                </a:ext>
              </a:extLst>
            </p:cNvPr>
            <p:cNvPicPr>
              <a:picLocks noChangeAspect="1"/>
            </p:cNvPicPr>
            <p:nvPr/>
          </p:nvPicPr>
          <p:blipFill>
            <a:blip r:embed="rId9"/>
            <a:stretch>
              <a:fillRect/>
            </a:stretch>
          </p:blipFill>
          <p:spPr>
            <a:xfrm flipH="1">
              <a:off x="-4114800" y="152464"/>
              <a:ext cx="1961824" cy="2332308"/>
            </a:xfrm>
            <a:prstGeom prst="rect">
              <a:avLst/>
            </a:prstGeom>
          </p:spPr>
        </p:pic>
        <p:pic>
          <p:nvPicPr>
            <p:cNvPr id="167" name="Picture 166">
              <a:extLst>
                <a:ext uri="{FF2B5EF4-FFF2-40B4-BE49-F238E27FC236}">
                  <a16:creationId xmlns:a16="http://schemas.microsoft.com/office/drawing/2014/main" xmlns="" id="{37203794-B28C-4CE2-B01C-EED26C9C8BD8}"/>
                </a:ext>
              </a:extLst>
            </p:cNvPr>
            <p:cNvPicPr>
              <a:picLocks noChangeAspect="1"/>
            </p:cNvPicPr>
            <p:nvPr/>
          </p:nvPicPr>
          <p:blipFill>
            <a:blip r:embed="rId10"/>
            <a:stretch>
              <a:fillRect/>
            </a:stretch>
          </p:blipFill>
          <p:spPr>
            <a:xfrm rot="21112293" flipV="1">
              <a:off x="-2097738" y="181379"/>
              <a:ext cx="2030834" cy="1467344"/>
            </a:xfrm>
            <a:prstGeom prst="rect">
              <a:avLst/>
            </a:prstGeom>
            <a:effectLst>
              <a:outerShdw blurRad="50800" dist="38100" dir="2700000" algn="tl" rotWithShape="0">
                <a:prstClr val="black">
                  <a:alpha val="40000"/>
                </a:prstClr>
              </a:outerShdw>
            </a:effectLst>
          </p:spPr>
        </p:pic>
        <p:sp>
          <p:nvSpPr>
            <p:cNvPr id="168" name="TextBox 167">
              <a:extLst>
                <a:ext uri="{FF2B5EF4-FFF2-40B4-BE49-F238E27FC236}">
                  <a16:creationId xmlns:a16="http://schemas.microsoft.com/office/drawing/2014/main" xmlns="" id="{42F206FF-1C51-414C-8D57-DC6D2EEE0F95}"/>
                </a:ext>
              </a:extLst>
            </p:cNvPr>
            <p:cNvSpPr txBox="1"/>
            <p:nvPr/>
          </p:nvSpPr>
          <p:spPr>
            <a:xfrm>
              <a:off x="-1916107" y="437875"/>
              <a:ext cx="1699185" cy="800219"/>
            </a:xfrm>
            <a:prstGeom prst="rect">
              <a:avLst/>
            </a:prstGeom>
            <a:noFill/>
          </p:spPr>
          <p:txBody>
            <a:bodyPr wrap="square" lIns="0" tIns="0" rIns="0" bIns="0" rtlCol="0">
              <a:spAutoFit/>
            </a:bodyPr>
            <a:lstStyle/>
            <a:p>
              <a:pPr algn="ctr" defTabSz="685800">
                <a:buClrTx/>
              </a:pPr>
              <a:r>
                <a:rPr lang="en-US" sz="2100" kern="1200">
                  <a:solidFill>
                    <a:prstClr val="black">
                      <a:lumMod val="65000"/>
                      <a:lumOff val="35000"/>
                    </a:prstClr>
                  </a:solidFill>
                  <a:latin typeface="iCiel Cadena" panose="02000503000000020004" pitchFamily="50" charset="0"/>
                  <a:ea typeface="+mn-ea"/>
                  <a:cs typeface="+mn-cs"/>
                </a:rPr>
                <a:t>Yeahhh,</a:t>
              </a:r>
            </a:p>
            <a:p>
              <a:pPr algn="ctr" defTabSz="685800">
                <a:buClrTx/>
              </a:pPr>
              <a:r>
                <a:rPr lang="en-US" sz="900" kern="1200">
                  <a:solidFill>
                    <a:prstClr val="black">
                      <a:lumMod val="65000"/>
                      <a:lumOff val="35000"/>
                    </a:prstClr>
                  </a:solidFill>
                  <a:latin typeface="iCiel Cadena" panose="02000503000000020004" pitchFamily="50" charset="0"/>
                  <a:ea typeface="+mn-ea"/>
                  <a:cs typeface="+mn-cs"/>
                </a:rPr>
                <a:t>Đúng rồi!</a:t>
              </a:r>
            </a:p>
            <a:p>
              <a:pPr algn="ctr" defTabSz="685800">
                <a:buClrTx/>
              </a:pPr>
              <a:r>
                <a:rPr lang="en-US" sz="900" kern="1200">
                  <a:solidFill>
                    <a:prstClr val="black">
                      <a:lumMod val="65000"/>
                      <a:lumOff val="35000"/>
                    </a:prstClr>
                  </a:solidFill>
                  <a:latin typeface="iCiel Cadena" panose="02000503000000020004" pitchFamily="50" charset="0"/>
                  <a:ea typeface="+mn-ea"/>
                  <a:cs typeface="+mn-cs"/>
                </a:rPr>
                <a:t>Mình thích màu này!</a:t>
              </a:r>
              <a:endParaRPr lang="en-US" sz="675" kern="1200">
                <a:solidFill>
                  <a:prstClr val="black">
                    <a:lumMod val="65000"/>
                    <a:lumOff val="35000"/>
                  </a:prstClr>
                </a:solidFill>
                <a:latin typeface="iCiel Cadena" panose="02000503000000020004" pitchFamily="50" charset="0"/>
                <a:ea typeface="+mn-ea"/>
                <a:cs typeface="+mn-cs"/>
              </a:endParaRPr>
            </a:p>
          </p:txBody>
        </p:sp>
      </p:grpSp>
      <p:grpSp>
        <p:nvGrpSpPr>
          <p:cNvPr id="27" name="Group 26">
            <a:extLst>
              <a:ext uri="{FF2B5EF4-FFF2-40B4-BE49-F238E27FC236}">
                <a16:creationId xmlns:a16="http://schemas.microsoft.com/office/drawing/2014/main" xmlns="" id="{8979E8AD-ADDD-4B2E-9AB0-12017073755C}"/>
              </a:ext>
            </a:extLst>
          </p:cNvPr>
          <p:cNvGrpSpPr/>
          <p:nvPr/>
        </p:nvGrpSpPr>
        <p:grpSpPr>
          <a:xfrm>
            <a:off x="-5045755" y="-226738"/>
            <a:ext cx="2302556" cy="2135218"/>
            <a:chOff x="-6727674" y="-791952"/>
            <a:chExt cx="3598081" cy="3336591"/>
          </a:xfrm>
        </p:grpSpPr>
        <p:pic>
          <p:nvPicPr>
            <p:cNvPr id="169" name="Picture 168">
              <a:extLst>
                <a:ext uri="{FF2B5EF4-FFF2-40B4-BE49-F238E27FC236}">
                  <a16:creationId xmlns:a16="http://schemas.microsoft.com/office/drawing/2014/main" xmlns="" id="{C237501B-EC88-410C-A9A9-AFA955003222}"/>
                </a:ext>
              </a:extLst>
            </p:cNvPr>
            <p:cNvPicPr>
              <a:picLocks noChangeAspect="1"/>
            </p:cNvPicPr>
            <p:nvPr/>
          </p:nvPicPr>
          <p:blipFill>
            <a:blip r:embed="rId11"/>
            <a:stretch>
              <a:fillRect/>
            </a:stretch>
          </p:blipFill>
          <p:spPr>
            <a:xfrm flipH="1">
              <a:off x="-6727674" y="-791952"/>
              <a:ext cx="2646923" cy="3336591"/>
            </a:xfrm>
            <a:prstGeom prst="rect">
              <a:avLst/>
            </a:prstGeom>
          </p:spPr>
        </p:pic>
        <p:grpSp>
          <p:nvGrpSpPr>
            <p:cNvPr id="25" name="Group 24">
              <a:extLst>
                <a:ext uri="{FF2B5EF4-FFF2-40B4-BE49-F238E27FC236}">
                  <a16:creationId xmlns:a16="http://schemas.microsoft.com/office/drawing/2014/main" xmlns="" id="{A843FEA3-3211-48AB-8C04-1405C0E2F2F5}"/>
                </a:ext>
              </a:extLst>
            </p:cNvPr>
            <p:cNvGrpSpPr/>
            <p:nvPr/>
          </p:nvGrpSpPr>
          <p:grpSpPr>
            <a:xfrm>
              <a:off x="-5243270" y="201217"/>
              <a:ext cx="2113677" cy="1527201"/>
              <a:chOff x="-6838077" y="4492546"/>
              <a:chExt cx="6547671" cy="4730906"/>
            </a:xfrm>
          </p:grpSpPr>
          <p:pic>
            <p:nvPicPr>
              <p:cNvPr id="170" name="Picture 169">
                <a:extLst>
                  <a:ext uri="{FF2B5EF4-FFF2-40B4-BE49-F238E27FC236}">
                    <a16:creationId xmlns:a16="http://schemas.microsoft.com/office/drawing/2014/main" xmlns="" id="{D9E75FE4-2C7F-446E-905E-B05955C1598A}"/>
                  </a:ext>
                </a:extLst>
              </p:cNvPr>
              <p:cNvPicPr>
                <a:picLocks noChangeAspect="1"/>
              </p:cNvPicPr>
              <p:nvPr/>
            </p:nvPicPr>
            <p:blipFill>
              <a:blip r:embed="rId10"/>
              <a:stretch>
                <a:fillRect/>
              </a:stretch>
            </p:blipFill>
            <p:spPr>
              <a:xfrm rot="21112293" flipV="1">
                <a:off x="-6838077" y="4492546"/>
                <a:ext cx="6547671" cy="4730906"/>
              </a:xfrm>
              <a:prstGeom prst="rect">
                <a:avLst/>
              </a:prstGeom>
              <a:effectLst>
                <a:outerShdw blurRad="50800" dist="38100" dir="2700000" algn="tl" rotWithShape="0">
                  <a:prstClr val="black">
                    <a:alpha val="40000"/>
                  </a:prstClr>
                </a:outerShdw>
              </a:effectLst>
            </p:spPr>
          </p:pic>
          <p:sp>
            <p:nvSpPr>
              <p:cNvPr id="171" name="TextBox 170">
                <a:extLst>
                  <a:ext uri="{FF2B5EF4-FFF2-40B4-BE49-F238E27FC236}">
                    <a16:creationId xmlns:a16="http://schemas.microsoft.com/office/drawing/2014/main" xmlns="" id="{3E46CBDC-2473-4520-BE03-3E0637A23938}"/>
                  </a:ext>
                </a:extLst>
              </p:cNvPr>
              <p:cNvSpPr txBox="1"/>
              <p:nvPr/>
            </p:nvSpPr>
            <p:spPr>
              <a:xfrm>
                <a:off x="-6083938" y="5075963"/>
                <a:ext cx="5361939" cy="2905219"/>
              </a:xfrm>
              <a:prstGeom prst="rect">
                <a:avLst/>
              </a:prstGeom>
              <a:noFill/>
            </p:spPr>
            <p:txBody>
              <a:bodyPr wrap="none" lIns="0" tIns="0" rIns="0" bIns="0" rtlCol="0">
                <a:spAutoFit/>
              </a:bodyPr>
              <a:lstStyle/>
              <a:p>
                <a:pPr algn="ctr" defTabSz="685800">
                  <a:buClrTx/>
                </a:pPr>
                <a:r>
                  <a:rPr lang="en-US" sz="1800" kern="1200">
                    <a:solidFill>
                      <a:prstClr val="black">
                        <a:lumMod val="65000"/>
                        <a:lumOff val="35000"/>
                      </a:prstClr>
                    </a:solidFill>
                    <a:latin typeface="iCiel Cadena" panose="02000503000000020004" pitchFamily="50" charset="0"/>
                    <a:ea typeface="+mn-ea"/>
                    <a:cs typeface="+mn-cs"/>
                  </a:rPr>
                  <a:t>Huhu,</a:t>
                </a:r>
              </a:p>
              <a:p>
                <a:pPr algn="ctr" defTabSz="685800">
                  <a:buClrTx/>
                </a:pPr>
                <a:r>
                  <a:rPr lang="en-US" sz="1050" kern="1200">
                    <a:solidFill>
                      <a:prstClr val="black">
                        <a:lumMod val="65000"/>
                        <a:lumOff val="35000"/>
                      </a:prstClr>
                    </a:solidFill>
                    <a:latin typeface="iCiel Cadena" panose="02000503000000020004" pitchFamily="50" charset="0"/>
                    <a:ea typeface="+mn-ea"/>
                    <a:cs typeface="+mn-cs"/>
                  </a:rPr>
                  <a:t>chưa chính xác rồi!</a:t>
                </a:r>
              </a:p>
              <a:p>
                <a:pPr algn="ctr" defTabSz="685800">
                  <a:buClrTx/>
                </a:pPr>
                <a:r>
                  <a:rPr lang="en-US" sz="1050" kern="1200">
                    <a:solidFill>
                      <a:prstClr val="black">
                        <a:lumMod val="65000"/>
                        <a:lumOff val="35000"/>
                      </a:prstClr>
                    </a:solidFill>
                    <a:latin typeface="iCiel Cadena" panose="02000503000000020004" pitchFamily="50" charset="0"/>
                    <a:ea typeface="+mn-ea"/>
                    <a:cs typeface="+mn-cs"/>
                  </a:rPr>
                  <a:t>Bạn chọn lại nha.</a:t>
                </a:r>
              </a:p>
            </p:txBody>
          </p:sp>
        </p:grpSp>
      </p:grpSp>
      <p:pic>
        <p:nvPicPr>
          <p:cNvPr id="29" name="Picture 28">
            <a:extLst>
              <a:ext uri="{FF2B5EF4-FFF2-40B4-BE49-F238E27FC236}">
                <a16:creationId xmlns:a16="http://schemas.microsoft.com/office/drawing/2014/main" xmlns="" id="{1407C153-BFDD-497E-BDAA-AD051BD675DE}"/>
              </a:ext>
            </a:extLst>
          </p:cNvPr>
          <p:cNvPicPr>
            <a:picLocks noChangeAspect="1"/>
          </p:cNvPicPr>
          <p:nvPr/>
        </p:nvPicPr>
        <p:blipFill>
          <a:blip r:embed="rId12"/>
          <a:stretch>
            <a:fillRect/>
          </a:stretch>
        </p:blipFill>
        <p:spPr>
          <a:xfrm>
            <a:off x="459931" y="235615"/>
            <a:ext cx="1161389" cy="1787807"/>
          </a:xfrm>
          <a:prstGeom prst="rect">
            <a:avLst/>
          </a:prstGeom>
        </p:spPr>
      </p:pic>
      <p:pic>
        <p:nvPicPr>
          <p:cNvPr id="172" name="AmthanhThua">
            <a:hlinkClick r:id="" action="ppaction://media"/>
            <a:extLst>
              <a:ext uri="{FF2B5EF4-FFF2-40B4-BE49-F238E27FC236}">
                <a16:creationId xmlns:a16="http://schemas.microsoft.com/office/drawing/2014/main" xmlns="" id="{C6E2AE9C-62B9-42F0-91AA-6B1C228D4165}"/>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933759" y="3305943"/>
            <a:ext cx="365522" cy="365522"/>
          </a:xfrm>
          <a:prstGeom prst="rect">
            <a:avLst/>
          </a:prstGeom>
        </p:spPr>
      </p:pic>
      <p:pic>
        <p:nvPicPr>
          <p:cNvPr id="173" name="nhacthang">
            <a:hlinkClick r:id="" action="ppaction://media"/>
            <a:extLst>
              <a:ext uri="{FF2B5EF4-FFF2-40B4-BE49-F238E27FC236}">
                <a16:creationId xmlns:a16="http://schemas.microsoft.com/office/drawing/2014/main" xmlns="" id="{FC787D35-EA2C-4933-A0FB-01D7CBF464D0}"/>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923894" y="2157298"/>
            <a:ext cx="365522" cy="365522"/>
          </a:xfrm>
          <a:prstGeom prst="rect">
            <a:avLst/>
          </a:prstGeom>
        </p:spPr>
      </p:pic>
      <p:sp>
        <p:nvSpPr>
          <p:cNvPr id="30" name="Rectangle 29">
            <a:extLst>
              <a:ext uri="{FF2B5EF4-FFF2-40B4-BE49-F238E27FC236}">
                <a16:creationId xmlns:a16="http://schemas.microsoft.com/office/drawing/2014/main" xmlns="" id="{C075D5C4-5B7C-423A-B88B-D0A39B352CED}"/>
              </a:ext>
            </a:extLst>
          </p:cNvPr>
          <p:cNvSpPr/>
          <p:nvPr/>
        </p:nvSpPr>
        <p:spPr>
          <a:xfrm>
            <a:off x="0" y="5257800"/>
            <a:ext cx="2914650" cy="1485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400" kern="1200">
                <a:solidFill>
                  <a:prstClr val="black">
                    <a:lumMod val="50000"/>
                    <a:lumOff val="50000"/>
                  </a:prstClr>
                </a:solidFill>
                <a:latin typeface="Calibri" panose="020F0502020204030204" pitchFamily="34" charset="0"/>
                <a:cs typeface="Calibri" panose="020F0502020204030204" pitchFamily="34" charset="0"/>
              </a:rPr>
              <a:t>Thầy cô nhấp chuột</a:t>
            </a:r>
            <a:br>
              <a:rPr lang="en-US" sz="2400" kern="1200">
                <a:solidFill>
                  <a:prstClr val="black">
                    <a:lumMod val="50000"/>
                    <a:lumOff val="50000"/>
                  </a:prstClr>
                </a:solidFill>
                <a:latin typeface="Calibri" panose="020F0502020204030204" pitchFamily="34" charset="0"/>
                <a:cs typeface="Calibri" panose="020F0502020204030204" pitchFamily="34" charset="0"/>
              </a:rPr>
            </a:br>
            <a:r>
              <a:rPr lang="en-US" sz="2400" kern="1200">
                <a:solidFill>
                  <a:prstClr val="black">
                    <a:lumMod val="50000"/>
                    <a:lumOff val="50000"/>
                  </a:prstClr>
                </a:solidFill>
                <a:latin typeface="Calibri" panose="020F0502020204030204" pitchFamily="34" charset="0"/>
                <a:cs typeface="Calibri" panose="020F0502020204030204" pitchFamily="34" charset="0"/>
              </a:rPr>
              <a:t>1 lần để hiện câu hỏi. Nhấp thêm 1 lần để hiện các đáp án </a:t>
            </a:r>
          </a:p>
        </p:txBody>
      </p:sp>
      <p:grpSp>
        <p:nvGrpSpPr>
          <p:cNvPr id="31" name="Group 30">
            <a:extLst>
              <a:ext uri="{FF2B5EF4-FFF2-40B4-BE49-F238E27FC236}">
                <a16:creationId xmlns:a16="http://schemas.microsoft.com/office/drawing/2014/main" xmlns="" id="{BE42896E-5B83-4EE3-AFE4-4EDCA2A816C1}"/>
              </a:ext>
            </a:extLst>
          </p:cNvPr>
          <p:cNvGrpSpPr/>
          <p:nvPr/>
        </p:nvGrpSpPr>
        <p:grpSpPr>
          <a:xfrm>
            <a:off x="3000374" y="5257800"/>
            <a:ext cx="3057526" cy="1485900"/>
            <a:chOff x="4000498" y="7010400"/>
            <a:chExt cx="4076701" cy="1981200"/>
          </a:xfrm>
        </p:grpSpPr>
        <p:sp>
          <p:nvSpPr>
            <p:cNvPr id="174" name="Rectangle 173">
              <a:extLst>
                <a:ext uri="{FF2B5EF4-FFF2-40B4-BE49-F238E27FC236}">
                  <a16:creationId xmlns:a16="http://schemas.microsoft.com/office/drawing/2014/main" xmlns="" id="{C0646E8B-7815-46F9-ADAE-EF53EF383CC3}"/>
                </a:ext>
              </a:extLst>
            </p:cNvPr>
            <p:cNvSpPr/>
            <p:nvPr/>
          </p:nvSpPr>
          <p:spPr>
            <a:xfrm>
              <a:off x="4000498" y="7010400"/>
              <a:ext cx="4076701"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400" kern="1200">
                  <a:solidFill>
                    <a:prstClr val="black">
                      <a:lumMod val="50000"/>
                      <a:lumOff val="50000"/>
                    </a:prstClr>
                  </a:solidFill>
                  <a:latin typeface="Calibri" panose="020F0502020204030204" pitchFamily="34" charset="0"/>
                  <a:cs typeface="Calibri" panose="020F0502020204030204" pitchFamily="34" charset="0"/>
                </a:rPr>
                <a:t>Thầy cô nhấp vào chiếc chuông     ở màu mà học sinh chọn để</a:t>
              </a:r>
              <a:br>
                <a:rPr lang="en-US" sz="2400" kern="1200">
                  <a:solidFill>
                    <a:prstClr val="black">
                      <a:lumMod val="50000"/>
                      <a:lumOff val="50000"/>
                    </a:prstClr>
                  </a:solidFill>
                  <a:latin typeface="Calibri" panose="020F0502020204030204" pitchFamily="34" charset="0"/>
                  <a:cs typeface="Calibri" panose="020F0502020204030204" pitchFamily="34" charset="0"/>
                </a:rPr>
              </a:br>
              <a:r>
                <a:rPr lang="en-US" sz="2400" kern="1200">
                  <a:solidFill>
                    <a:prstClr val="black">
                      <a:lumMod val="50000"/>
                      <a:lumOff val="50000"/>
                    </a:prstClr>
                  </a:solidFill>
                  <a:latin typeface="Calibri" panose="020F0502020204030204" pitchFamily="34" charset="0"/>
                  <a:cs typeface="Calibri" panose="020F0502020204030204" pitchFamily="34" charset="0"/>
                </a:rPr>
                <a:t>kiểm tra đáp án</a:t>
              </a:r>
            </a:p>
          </p:txBody>
        </p:sp>
        <p:pic>
          <p:nvPicPr>
            <p:cNvPr id="175" name="ChuongCam - 9Slide.vn">
              <a:extLst>
                <a:ext uri="{FF2B5EF4-FFF2-40B4-BE49-F238E27FC236}">
                  <a16:creationId xmlns:a16="http://schemas.microsoft.com/office/drawing/2014/main" xmlns="" id="{6DE531CF-2269-43BD-B97E-A43EAAFB5A6F}"/>
                </a:ext>
              </a:extLst>
            </p:cNvPr>
            <p:cNvPicPr>
              <a:picLocks noChangeAspect="1"/>
            </p:cNvPicPr>
            <p:nvPr/>
          </p:nvPicPr>
          <p:blipFill>
            <a:blip r:embed="rId8"/>
            <a:stretch>
              <a:fillRect/>
            </a:stretch>
          </p:blipFill>
          <p:spPr>
            <a:xfrm>
              <a:off x="5651965" y="7594600"/>
              <a:ext cx="330708" cy="304800"/>
            </a:xfrm>
            <a:prstGeom prst="rect">
              <a:avLst/>
            </a:prstGeom>
          </p:spPr>
        </p:pic>
      </p:grpSp>
      <p:sp>
        <p:nvSpPr>
          <p:cNvPr id="176" name="Rectangle 175">
            <a:extLst>
              <a:ext uri="{FF2B5EF4-FFF2-40B4-BE49-F238E27FC236}">
                <a16:creationId xmlns:a16="http://schemas.microsoft.com/office/drawing/2014/main" xmlns="" id="{FEBC9727-642B-4069-9B82-94764A0B5B6F}"/>
              </a:ext>
            </a:extLst>
          </p:cNvPr>
          <p:cNvSpPr/>
          <p:nvPr/>
        </p:nvSpPr>
        <p:spPr>
          <a:xfrm>
            <a:off x="6172198" y="5257800"/>
            <a:ext cx="2914650" cy="1485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100" kern="1200">
                <a:solidFill>
                  <a:prstClr val="black">
                    <a:lumMod val="50000"/>
                    <a:lumOff val="50000"/>
                  </a:prstClr>
                </a:solidFill>
                <a:latin typeface="Calibri" panose="020F0502020204030204" pitchFamily="34" charset="0"/>
                <a:cs typeface="Calibri" panose="020F0502020204030204" pitchFamily="34" charset="0"/>
              </a:rPr>
              <a:t>Sau khi HS trả lời xong, thầy cô nhấp chuột</a:t>
            </a:r>
            <a:br>
              <a:rPr lang="en-US" sz="2100" kern="1200">
                <a:solidFill>
                  <a:prstClr val="black">
                    <a:lumMod val="50000"/>
                    <a:lumOff val="50000"/>
                  </a:prstClr>
                </a:solidFill>
                <a:latin typeface="Calibri" panose="020F0502020204030204" pitchFamily="34" charset="0"/>
                <a:cs typeface="Calibri" panose="020F0502020204030204" pitchFamily="34" charset="0"/>
              </a:rPr>
            </a:br>
            <a:r>
              <a:rPr lang="en-US" sz="2100" kern="1200">
                <a:solidFill>
                  <a:prstClr val="black">
                    <a:lumMod val="50000"/>
                    <a:lumOff val="50000"/>
                  </a:prstClr>
                </a:solidFill>
                <a:latin typeface="Calibri" panose="020F0502020204030204" pitchFamily="34" charset="0"/>
                <a:cs typeface="Calibri" panose="020F0502020204030204" pitchFamily="34" charset="0"/>
              </a:rPr>
              <a:t>hoặc phím -&gt; để đến</a:t>
            </a:r>
            <a:br>
              <a:rPr lang="en-US" sz="2100" kern="1200">
                <a:solidFill>
                  <a:prstClr val="black">
                    <a:lumMod val="50000"/>
                    <a:lumOff val="50000"/>
                  </a:prstClr>
                </a:solidFill>
                <a:latin typeface="Calibri" panose="020F0502020204030204" pitchFamily="34" charset="0"/>
                <a:cs typeface="Calibri" panose="020F0502020204030204" pitchFamily="34" charset="0"/>
              </a:rPr>
            </a:br>
            <a:r>
              <a:rPr lang="en-US" sz="2100" kern="1200">
                <a:solidFill>
                  <a:prstClr val="black">
                    <a:lumMod val="50000"/>
                    <a:lumOff val="50000"/>
                  </a:prstClr>
                </a:solidFill>
                <a:latin typeface="Calibri" panose="020F0502020204030204" pitchFamily="34" charset="0"/>
                <a:cs typeface="Calibri" panose="020F0502020204030204" pitchFamily="34" charset="0"/>
              </a:rPr>
              <a:t>câu hỏi tiếp theo</a:t>
            </a:r>
          </a:p>
        </p:txBody>
      </p:sp>
    </p:spTree>
    <p:extLst>
      <p:ext uri="{BB962C8B-B14F-4D97-AF65-F5344CB8AC3E}">
        <p14:creationId xmlns:p14="http://schemas.microsoft.com/office/powerpoint/2010/main" val="3428529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14:presetBounceEnd="65000">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14:bounceEnd="65000">
                                          <p:cBhvr additive="base">
                                            <p:cTn id="7" dur="1000" fill="hold"/>
                                            <p:tgtEl>
                                              <p:spTgt spid="29"/>
                                            </p:tgtEl>
                                            <p:attrNameLst>
                                              <p:attrName>ppt_x</p:attrName>
                                            </p:attrNameLst>
                                          </p:cBhvr>
                                          <p:tavLst>
                                            <p:tav tm="0">
                                              <p:val>
                                                <p:strVal val="0-#ppt_w/2"/>
                                              </p:val>
                                            </p:tav>
                                            <p:tav tm="100000">
                                              <p:val>
                                                <p:strVal val="#ppt_x"/>
                                              </p:val>
                                            </p:tav>
                                          </p:tavLst>
                                        </p:anim>
                                        <p:anim calcmode="lin" valueType="num" p14:bounceEnd="65000">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14:presetBounceEnd="65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65000">
                                          <p:cBhvr additive="base">
                                            <p:cTn id="11" dur="1000" fill="hold"/>
                                            <p:tgtEl>
                                              <p:spTgt spid="11"/>
                                            </p:tgtEl>
                                            <p:attrNameLst>
                                              <p:attrName>ppt_x</p:attrName>
                                            </p:attrNameLst>
                                          </p:cBhvr>
                                          <p:tavLst>
                                            <p:tav tm="0">
                                              <p:val>
                                                <p:strVal val="1+#ppt_w/2"/>
                                              </p:val>
                                            </p:tav>
                                            <p:tav tm="100000">
                                              <p:val>
                                                <p:strVal val="#ppt_x"/>
                                              </p:val>
                                            </p:tav>
                                          </p:tavLst>
                                        </p:anim>
                                        <p:anim calcmode="lin" valueType="num" p14:bounceEnd="65000">
                                          <p:cBhvr additive="base">
                                            <p:cTn id="12"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14:presetBounceEnd="65000">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14:bounceEnd="65000">
                                          <p:cBhvr additive="base">
                                            <p:cTn id="17" dur="1000" fill="hold"/>
                                            <p:tgtEl>
                                              <p:spTgt spid="20"/>
                                            </p:tgtEl>
                                            <p:attrNameLst>
                                              <p:attrName>ppt_x</p:attrName>
                                            </p:attrNameLst>
                                          </p:cBhvr>
                                          <p:tavLst>
                                            <p:tav tm="0">
                                              <p:val>
                                                <p:strVal val="#ppt_x"/>
                                              </p:val>
                                            </p:tav>
                                            <p:tav tm="100000">
                                              <p:val>
                                                <p:strVal val="#ppt_x"/>
                                              </p:val>
                                            </p:tav>
                                          </p:tavLst>
                                        </p:anim>
                                        <p:anim calcmode="lin" valueType="num" p14:bounceEnd="65000">
                                          <p:cBhvr additive="base">
                                            <p:cTn id="18" dur="10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14:presetBounceEnd="65000">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14:bounceEnd="65000">
                                          <p:cBhvr additive="base">
                                            <p:cTn id="21" dur="1000" fill="hold"/>
                                            <p:tgtEl>
                                              <p:spTgt spid="2"/>
                                            </p:tgtEl>
                                            <p:attrNameLst>
                                              <p:attrName>ppt_x</p:attrName>
                                            </p:attrNameLst>
                                          </p:cBhvr>
                                          <p:tavLst>
                                            <p:tav tm="0">
                                              <p:val>
                                                <p:strVal val="#ppt_x"/>
                                              </p:val>
                                            </p:tav>
                                            <p:tav tm="100000">
                                              <p:val>
                                                <p:strVal val="#ppt_x"/>
                                              </p:val>
                                            </p:tav>
                                          </p:tavLst>
                                        </p:anim>
                                        <p:anim calcmode="lin" valueType="num" p14:bounceEnd="65000">
                                          <p:cBhvr additive="base">
                                            <p:cTn id="22" dur="1000" fill="hold"/>
                                            <p:tgtEl>
                                              <p:spTgt spid="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5000">
                                      <p:stCondLst>
                                        <p:cond delay="300"/>
                                      </p:stCondLst>
                                      <p:childTnLst>
                                        <p:set>
                                          <p:cBhvr>
                                            <p:cTn id="24" dur="1" fill="hold">
                                              <p:stCondLst>
                                                <p:cond delay="0"/>
                                              </p:stCondLst>
                                            </p:cTn>
                                            <p:tgtEl>
                                              <p:spTgt spid="23"/>
                                            </p:tgtEl>
                                            <p:attrNameLst>
                                              <p:attrName>style.visibility</p:attrName>
                                            </p:attrNameLst>
                                          </p:cBhvr>
                                          <p:to>
                                            <p:strVal val="visible"/>
                                          </p:to>
                                        </p:set>
                                        <p:anim calcmode="lin" valueType="num" p14:bounceEnd="65000">
                                          <p:cBhvr additive="base">
                                            <p:cTn id="25" dur="1000" fill="hold"/>
                                            <p:tgtEl>
                                              <p:spTgt spid="23"/>
                                            </p:tgtEl>
                                            <p:attrNameLst>
                                              <p:attrName>ppt_x</p:attrName>
                                            </p:attrNameLst>
                                          </p:cBhvr>
                                          <p:tavLst>
                                            <p:tav tm="0">
                                              <p:val>
                                                <p:strVal val="#ppt_x"/>
                                              </p:val>
                                            </p:tav>
                                            <p:tav tm="100000">
                                              <p:val>
                                                <p:strVal val="#ppt_x"/>
                                              </p:val>
                                            </p:tav>
                                          </p:tavLst>
                                        </p:anim>
                                        <p:anim calcmode="lin" valueType="num" p14:bounceEnd="65000">
                                          <p:cBhvr additive="base">
                                            <p:cTn id="26" dur="1000" fill="hold"/>
                                            <p:tgtEl>
                                              <p:spTgt spid="2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65000">
                                      <p:stCondLst>
                                        <p:cond delay="300"/>
                                      </p:stCondLst>
                                      <p:childTnLst>
                                        <p:set>
                                          <p:cBhvr>
                                            <p:cTn id="28" dur="1" fill="hold">
                                              <p:stCondLst>
                                                <p:cond delay="0"/>
                                              </p:stCondLst>
                                            </p:cTn>
                                            <p:tgtEl>
                                              <p:spTgt spid="119"/>
                                            </p:tgtEl>
                                            <p:attrNameLst>
                                              <p:attrName>style.visibility</p:attrName>
                                            </p:attrNameLst>
                                          </p:cBhvr>
                                          <p:to>
                                            <p:strVal val="visible"/>
                                          </p:to>
                                        </p:set>
                                        <p:anim calcmode="lin" valueType="num" p14:bounceEnd="65000">
                                          <p:cBhvr additive="base">
                                            <p:cTn id="29" dur="1000" fill="hold"/>
                                            <p:tgtEl>
                                              <p:spTgt spid="119"/>
                                            </p:tgtEl>
                                            <p:attrNameLst>
                                              <p:attrName>ppt_x</p:attrName>
                                            </p:attrNameLst>
                                          </p:cBhvr>
                                          <p:tavLst>
                                            <p:tav tm="0">
                                              <p:val>
                                                <p:strVal val="#ppt_x"/>
                                              </p:val>
                                            </p:tav>
                                            <p:tav tm="100000">
                                              <p:val>
                                                <p:strVal val="#ppt_x"/>
                                              </p:val>
                                            </p:tav>
                                          </p:tavLst>
                                        </p:anim>
                                        <p:anim calcmode="lin" valueType="num" p14:bounceEnd="65000">
                                          <p:cBhvr additive="base">
                                            <p:cTn id="30" dur="1000" fill="hold"/>
                                            <p:tgtEl>
                                              <p:spTgt spid="11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14:presetBounceEnd="65000">
                                      <p:stCondLst>
                                        <p:cond delay="700"/>
                                      </p:stCondLst>
                                      <p:childTnLst>
                                        <p:set>
                                          <p:cBhvr>
                                            <p:cTn id="32" dur="1" fill="hold">
                                              <p:stCondLst>
                                                <p:cond delay="0"/>
                                              </p:stCondLst>
                                            </p:cTn>
                                            <p:tgtEl>
                                              <p:spTgt spid="21"/>
                                            </p:tgtEl>
                                            <p:attrNameLst>
                                              <p:attrName>style.visibility</p:attrName>
                                            </p:attrNameLst>
                                          </p:cBhvr>
                                          <p:to>
                                            <p:strVal val="visible"/>
                                          </p:to>
                                        </p:set>
                                        <p:anim calcmode="lin" valueType="num" p14:bounceEnd="65000">
                                          <p:cBhvr additive="base">
                                            <p:cTn id="33" dur="1000" fill="hold"/>
                                            <p:tgtEl>
                                              <p:spTgt spid="21"/>
                                            </p:tgtEl>
                                            <p:attrNameLst>
                                              <p:attrName>ppt_x</p:attrName>
                                            </p:attrNameLst>
                                          </p:cBhvr>
                                          <p:tavLst>
                                            <p:tav tm="0">
                                              <p:val>
                                                <p:strVal val="#ppt_x"/>
                                              </p:val>
                                            </p:tav>
                                            <p:tav tm="100000">
                                              <p:val>
                                                <p:strVal val="#ppt_x"/>
                                              </p:val>
                                            </p:tav>
                                          </p:tavLst>
                                        </p:anim>
                                        <p:anim calcmode="lin" valueType="num" p14:bounceEnd="65000">
                                          <p:cBhvr additive="base">
                                            <p:cTn id="34" dur="1000" fill="hold"/>
                                            <p:tgtEl>
                                              <p:spTgt spid="2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14:presetBounceEnd="65000">
                                      <p:stCondLst>
                                        <p:cond delay="700"/>
                                      </p:stCondLst>
                                      <p:childTnLst>
                                        <p:set>
                                          <p:cBhvr>
                                            <p:cTn id="36" dur="1" fill="hold">
                                              <p:stCondLst>
                                                <p:cond delay="0"/>
                                              </p:stCondLst>
                                            </p:cTn>
                                            <p:tgtEl>
                                              <p:spTgt spid="116"/>
                                            </p:tgtEl>
                                            <p:attrNameLst>
                                              <p:attrName>style.visibility</p:attrName>
                                            </p:attrNameLst>
                                          </p:cBhvr>
                                          <p:to>
                                            <p:strVal val="visible"/>
                                          </p:to>
                                        </p:set>
                                        <p:anim calcmode="lin" valueType="num" p14:bounceEnd="65000">
                                          <p:cBhvr additive="base">
                                            <p:cTn id="37" dur="1000" fill="hold"/>
                                            <p:tgtEl>
                                              <p:spTgt spid="116"/>
                                            </p:tgtEl>
                                            <p:attrNameLst>
                                              <p:attrName>ppt_x</p:attrName>
                                            </p:attrNameLst>
                                          </p:cBhvr>
                                          <p:tavLst>
                                            <p:tav tm="0">
                                              <p:val>
                                                <p:strVal val="#ppt_x"/>
                                              </p:val>
                                            </p:tav>
                                            <p:tav tm="100000">
                                              <p:val>
                                                <p:strVal val="#ppt_x"/>
                                              </p:val>
                                            </p:tav>
                                          </p:tavLst>
                                        </p:anim>
                                        <p:anim calcmode="lin" valueType="num" p14:bounceEnd="65000">
                                          <p:cBhvr additive="base">
                                            <p:cTn id="38" dur="1000" fill="hold"/>
                                            <p:tgtEl>
                                              <p:spTgt spid="116"/>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14:presetBounceEnd="65000">
                                      <p:stCondLst>
                                        <p:cond delay="1100"/>
                                      </p:stCondLst>
                                      <p:childTnLst>
                                        <p:set>
                                          <p:cBhvr>
                                            <p:cTn id="40" dur="1" fill="hold">
                                              <p:stCondLst>
                                                <p:cond delay="0"/>
                                              </p:stCondLst>
                                            </p:cTn>
                                            <p:tgtEl>
                                              <p:spTgt spid="22"/>
                                            </p:tgtEl>
                                            <p:attrNameLst>
                                              <p:attrName>style.visibility</p:attrName>
                                            </p:attrNameLst>
                                          </p:cBhvr>
                                          <p:to>
                                            <p:strVal val="visible"/>
                                          </p:to>
                                        </p:set>
                                        <p:anim calcmode="lin" valueType="num" p14:bounceEnd="65000">
                                          <p:cBhvr additive="base">
                                            <p:cTn id="41" dur="1000" fill="hold"/>
                                            <p:tgtEl>
                                              <p:spTgt spid="22"/>
                                            </p:tgtEl>
                                            <p:attrNameLst>
                                              <p:attrName>ppt_x</p:attrName>
                                            </p:attrNameLst>
                                          </p:cBhvr>
                                          <p:tavLst>
                                            <p:tav tm="0">
                                              <p:val>
                                                <p:strVal val="#ppt_x"/>
                                              </p:val>
                                            </p:tav>
                                            <p:tav tm="100000">
                                              <p:val>
                                                <p:strVal val="#ppt_x"/>
                                              </p:val>
                                            </p:tav>
                                          </p:tavLst>
                                        </p:anim>
                                        <p:anim calcmode="lin" valueType="num" p14:bounceEnd="65000">
                                          <p:cBhvr additive="base">
                                            <p:cTn id="42" dur="1000" fill="hold"/>
                                            <p:tgtEl>
                                              <p:spTgt spid="22"/>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14:presetBounceEnd="65000">
                                      <p:stCondLst>
                                        <p:cond delay="1100"/>
                                      </p:stCondLst>
                                      <p:childTnLst>
                                        <p:set>
                                          <p:cBhvr>
                                            <p:cTn id="44" dur="1" fill="hold">
                                              <p:stCondLst>
                                                <p:cond delay="0"/>
                                              </p:stCondLst>
                                            </p:cTn>
                                            <p:tgtEl>
                                              <p:spTgt spid="120"/>
                                            </p:tgtEl>
                                            <p:attrNameLst>
                                              <p:attrName>style.visibility</p:attrName>
                                            </p:attrNameLst>
                                          </p:cBhvr>
                                          <p:to>
                                            <p:strVal val="visible"/>
                                          </p:to>
                                        </p:set>
                                        <p:anim calcmode="lin" valueType="num" p14:bounceEnd="65000">
                                          <p:cBhvr additive="base">
                                            <p:cTn id="45" dur="1000" fill="hold"/>
                                            <p:tgtEl>
                                              <p:spTgt spid="120"/>
                                            </p:tgtEl>
                                            <p:attrNameLst>
                                              <p:attrName>ppt_x</p:attrName>
                                            </p:attrNameLst>
                                          </p:cBhvr>
                                          <p:tavLst>
                                            <p:tav tm="0">
                                              <p:val>
                                                <p:strVal val="#ppt_x"/>
                                              </p:val>
                                            </p:tav>
                                            <p:tav tm="100000">
                                              <p:val>
                                                <p:strVal val="#ppt_x"/>
                                              </p:val>
                                            </p:tav>
                                          </p:tavLst>
                                        </p:anim>
                                        <p:anim calcmode="lin" valueType="num" p14:bounceEnd="65000">
                                          <p:cBhvr additive="base">
                                            <p:cTn id="46" dur="100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2"/>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afterEffect">
                                      <p:stCondLst>
                                        <p:cond delay="0"/>
                                      </p:stCondLst>
                                      <p:childTnLst>
                                        <p:cmd type="call" cmd="playFrom(0.0)">
                                          <p:cBhvr>
                                            <p:cTn id="51" dur="3706" fill="hold"/>
                                            <p:tgtEl>
                                              <p:spTgt spid="173"/>
                                            </p:tgtEl>
                                          </p:cBhvr>
                                        </p:cmd>
                                      </p:childTnLst>
                                    </p:cTn>
                                  </p:par>
                                  <p:par>
                                    <p:cTn id="52" presetID="10" presetClass="exit" presetSubtype="0" fill="hold" nodeType="withEffect">
                                      <p:stCondLst>
                                        <p:cond delay="0"/>
                                      </p:stCondLst>
                                      <p:childTnLst>
                                        <p:animEffect transition="out" filter="fade">
                                          <p:cBhvr>
                                            <p:cTn id="53" dur="500"/>
                                            <p:tgtEl>
                                              <p:spTgt spid="27"/>
                                            </p:tgtEl>
                                          </p:cBhvr>
                                        </p:animEffect>
                                        <p:set>
                                          <p:cBhvr>
                                            <p:cTn id="54" dur="1" fill="hold">
                                              <p:stCondLst>
                                                <p:cond delay="499"/>
                                              </p:stCondLst>
                                            </p:cTn>
                                            <p:tgtEl>
                                              <p:spTgt spid="27"/>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29"/>
                                            </p:tgtEl>
                                          </p:cBhvr>
                                        </p:animEffect>
                                        <p:set>
                                          <p:cBhvr>
                                            <p:cTn id="57" dur="1" fill="hold">
                                              <p:stCondLst>
                                                <p:cond delay="499"/>
                                              </p:stCondLst>
                                            </p:cTn>
                                            <p:tgtEl>
                                              <p:spTgt spid="29"/>
                                            </p:tgtEl>
                                            <p:attrNameLst>
                                              <p:attrName>style.visibility</p:attrName>
                                            </p:attrNameLst>
                                          </p:cBhvr>
                                          <p:to>
                                            <p:strVal val="hidden"/>
                                          </p:to>
                                        </p:set>
                                      </p:childTnLst>
                                    </p:cTn>
                                  </p:par>
                                  <p:par>
                                    <p:cTn id="58" presetID="42" presetClass="path" presetSubtype="0" fill="hold" nodeType="withEffect" p14:presetBounceEnd="65000">
                                      <p:stCondLst>
                                        <p:cond delay="0"/>
                                      </p:stCondLst>
                                      <p:childTnLst>
                                        <p:animMotion origin="layout" path="M 4.375E-6 3.7037E-7 L 0.34882 0.0412 " pathEditMode="relative" rAng="0" ptsTypes="AA" p14:bounceEnd="65000">
                                          <p:cBhvr>
                                            <p:cTn id="59" dur="1500" fill="hold"/>
                                            <p:tgtEl>
                                              <p:spTgt spid="26"/>
                                            </p:tgtEl>
                                            <p:attrNameLst>
                                              <p:attrName>ppt_x</p:attrName>
                                              <p:attrName>ppt_y</p:attrName>
                                            </p:attrNameLst>
                                          </p:cBhvr>
                                          <p:rCtr x="17435" y="2060"/>
                                        </p:animMotion>
                                      </p:childTnLst>
                                    </p:cTn>
                                  </p:par>
                                  <p:par>
                                    <p:cTn id="60" presetID="10" presetClass="exit" presetSubtype="0" fill="hold" nodeType="withEffect">
                                      <p:stCondLst>
                                        <p:cond delay="0"/>
                                      </p:stCondLst>
                                      <p:childTnLst>
                                        <p:animEffect transition="out" filter="fade">
                                          <p:cBhvr>
                                            <p:cTn id="61" dur="500"/>
                                            <p:tgtEl>
                                              <p:spTgt spid="23"/>
                                            </p:tgtEl>
                                          </p:cBhvr>
                                        </p:animEffect>
                                        <p:set>
                                          <p:cBhvr>
                                            <p:cTn id="62" dur="1" fill="hold">
                                              <p:stCondLst>
                                                <p:cond delay="499"/>
                                              </p:stCondLst>
                                            </p:cTn>
                                            <p:tgtEl>
                                              <p:spTgt spid="23"/>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119"/>
                                            </p:tgtEl>
                                          </p:cBhvr>
                                        </p:animEffect>
                                        <p:set>
                                          <p:cBhvr>
                                            <p:cTn id="65" dur="1" fill="hold">
                                              <p:stCondLst>
                                                <p:cond delay="499"/>
                                              </p:stCondLst>
                                            </p:cTn>
                                            <p:tgtEl>
                                              <p:spTgt spid="119"/>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21"/>
                                            </p:tgtEl>
                                          </p:cBhvr>
                                        </p:animEffect>
                                        <p:set>
                                          <p:cBhvr>
                                            <p:cTn id="68" dur="1" fill="hold">
                                              <p:stCondLst>
                                                <p:cond delay="499"/>
                                              </p:stCondLst>
                                            </p:cTn>
                                            <p:tgtEl>
                                              <p:spTgt spid="21"/>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500"/>
                                            <p:tgtEl>
                                              <p:spTgt spid="116"/>
                                            </p:tgtEl>
                                          </p:cBhvr>
                                        </p:animEffect>
                                        <p:set>
                                          <p:cBhvr>
                                            <p:cTn id="71" dur="1" fill="hold">
                                              <p:stCondLst>
                                                <p:cond delay="499"/>
                                              </p:stCondLst>
                                            </p:cTn>
                                            <p:tgtEl>
                                              <p:spTgt spid="116"/>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22"/>
                                            </p:tgtEl>
                                          </p:cBhvr>
                                        </p:animEffect>
                                        <p:set>
                                          <p:cBhvr>
                                            <p:cTn id="74" dur="1" fill="hold">
                                              <p:stCondLst>
                                                <p:cond delay="499"/>
                                              </p:stCondLst>
                                            </p:cTn>
                                            <p:tgtEl>
                                              <p:spTgt spid="22"/>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500"/>
                                            <p:tgtEl>
                                              <p:spTgt spid="120"/>
                                            </p:tgtEl>
                                          </p:cBhvr>
                                        </p:animEffect>
                                        <p:set>
                                          <p:cBhvr>
                                            <p:cTn id="77" dur="1" fill="hold">
                                              <p:stCondLst>
                                                <p:cond delay="499"/>
                                              </p:stCondLst>
                                            </p:cTn>
                                            <p:tgtEl>
                                              <p:spTgt spid="120"/>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78" restart="whenNotActive" fill="hold" evtFilter="cancelBubble" nodeType="interactiveSeq">
                    <p:stCondLst>
                      <p:cond evt="onClick" delay="0">
                        <p:tgtEl>
                          <p:spTgt spid="119"/>
                        </p:tgtEl>
                      </p:cond>
                    </p:stCondLst>
                    <p:endSync evt="end" delay="0">
                      <p:rtn val="all"/>
                    </p:endSync>
                    <p:childTnLst>
                      <p:par>
                        <p:cTn id="79" fill="hold">
                          <p:stCondLst>
                            <p:cond delay="0"/>
                          </p:stCondLst>
                          <p:childTnLst>
                            <p:par>
                              <p:cTn id="80" fill="hold">
                                <p:stCondLst>
                                  <p:cond delay="0"/>
                                </p:stCondLst>
                                <p:childTnLst>
                                  <p:par>
                                    <p:cTn id="81" presetID="1" presetClass="mediacall" presetSubtype="0" fill="hold" nodeType="afterEffect">
                                      <p:stCondLst>
                                        <p:cond delay="0"/>
                                      </p:stCondLst>
                                      <p:childTnLst>
                                        <p:cmd type="call" cmd="playFrom(0.0)">
                                          <p:cBhvr>
                                            <p:cTn id="82" dur="4995" fill="hold"/>
                                            <p:tgtEl>
                                              <p:spTgt spid="172"/>
                                            </p:tgtEl>
                                          </p:cBhvr>
                                        </p:cmd>
                                      </p:childTnLst>
                                    </p:cTn>
                                  </p:par>
                                  <p:par>
                                    <p:cTn id="83" presetID="10" presetClass="exit" presetSubtype="0" fill="hold" nodeType="withEffect">
                                      <p:stCondLst>
                                        <p:cond delay="0"/>
                                      </p:stCondLst>
                                      <p:childTnLst>
                                        <p:animEffect transition="out" filter="fade">
                                          <p:cBhvr>
                                            <p:cTn id="84" dur="500"/>
                                            <p:tgtEl>
                                              <p:spTgt spid="29"/>
                                            </p:tgtEl>
                                          </p:cBhvr>
                                        </p:animEffect>
                                        <p:set>
                                          <p:cBhvr>
                                            <p:cTn id="85" dur="1" fill="hold">
                                              <p:stCondLst>
                                                <p:cond delay="499"/>
                                              </p:stCondLst>
                                            </p:cTn>
                                            <p:tgtEl>
                                              <p:spTgt spid="29"/>
                                            </p:tgtEl>
                                            <p:attrNameLst>
                                              <p:attrName>style.visibility</p:attrName>
                                            </p:attrNameLst>
                                          </p:cBhvr>
                                          <p:to>
                                            <p:strVal val="hidden"/>
                                          </p:to>
                                        </p:set>
                                      </p:childTnLst>
                                    </p:cTn>
                                  </p:par>
                                  <p:par>
                                    <p:cTn id="86" presetID="42" presetClass="path" presetSubtype="0" fill="hold" nodeType="withEffect" p14:presetBounceEnd="55000">
                                      <p:stCondLst>
                                        <p:cond delay="0"/>
                                      </p:stCondLst>
                                      <p:childTnLst>
                                        <p:animMotion origin="layout" path="M 1.45833E-6 4.07407E-6 L 0.58854 0.0581 " pathEditMode="relative" rAng="0" ptsTypes="AA" p14:bounceEnd="55000">
                                          <p:cBhvr>
                                            <p:cTn id="87" dur="1000" fill="hold"/>
                                            <p:tgtEl>
                                              <p:spTgt spid="27"/>
                                            </p:tgtEl>
                                            <p:attrNameLst>
                                              <p:attrName>ppt_x</p:attrName>
                                              <p:attrName>ppt_y</p:attrName>
                                            </p:attrNameLst>
                                          </p:cBhvr>
                                          <p:rCtr x="29427" y="2894"/>
                                        </p:animMotion>
                                      </p:childTnLst>
                                    </p:cTn>
                                  </p:par>
                                </p:childTnLst>
                              </p:cTn>
                            </p:par>
                          </p:childTnLst>
                        </p:cTn>
                      </p:par>
                    </p:childTnLst>
                  </p:cTn>
                  <p:nextCondLst>
                    <p:cond evt="onClick" delay="0">
                      <p:tgtEl>
                        <p:spTgt spid="119"/>
                      </p:tgtEl>
                    </p:cond>
                  </p:nextCondLst>
                </p:seq>
                <p:seq concurrent="1" nextAc="seek">
                  <p:cTn id="88" restart="whenNotActive" fill="hold" evtFilter="cancelBubble" nodeType="interactiveSeq">
                    <p:stCondLst>
                      <p:cond evt="onClick" delay="0">
                        <p:tgtEl>
                          <p:spTgt spid="116"/>
                        </p:tgtEl>
                      </p:cond>
                    </p:stCondLst>
                    <p:endSync evt="end" delay="0">
                      <p:rtn val="all"/>
                    </p:endSync>
                    <p:childTnLst>
                      <p:par>
                        <p:cTn id="89" fill="hold">
                          <p:stCondLst>
                            <p:cond delay="0"/>
                          </p:stCondLst>
                          <p:childTnLst>
                            <p:par>
                              <p:cTn id="90" fill="hold">
                                <p:stCondLst>
                                  <p:cond delay="0"/>
                                </p:stCondLst>
                                <p:childTnLst>
                                  <p:par>
                                    <p:cTn id="91" presetID="1" presetClass="mediacall" presetSubtype="0" fill="hold" nodeType="afterEffect">
                                      <p:stCondLst>
                                        <p:cond delay="0"/>
                                      </p:stCondLst>
                                      <p:childTnLst>
                                        <p:cmd type="call" cmd="playFrom(0.0)">
                                          <p:cBhvr>
                                            <p:cTn id="92" dur="4995" fill="hold"/>
                                            <p:tgtEl>
                                              <p:spTgt spid="172"/>
                                            </p:tgtEl>
                                          </p:cBhvr>
                                        </p:cmd>
                                      </p:childTnLst>
                                    </p:cTn>
                                  </p:par>
                                  <p:par>
                                    <p:cTn id="93" presetID="10" presetClass="exit" presetSubtype="0" fill="hold" nodeType="withEffect">
                                      <p:stCondLst>
                                        <p:cond delay="0"/>
                                      </p:stCondLst>
                                      <p:childTnLst>
                                        <p:animEffect transition="out" filter="fade">
                                          <p:cBhvr>
                                            <p:cTn id="94" dur="500"/>
                                            <p:tgtEl>
                                              <p:spTgt spid="29"/>
                                            </p:tgtEl>
                                          </p:cBhvr>
                                        </p:animEffect>
                                        <p:set>
                                          <p:cBhvr>
                                            <p:cTn id="95" dur="1" fill="hold">
                                              <p:stCondLst>
                                                <p:cond delay="499"/>
                                              </p:stCondLst>
                                            </p:cTn>
                                            <p:tgtEl>
                                              <p:spTgt spid="29"/>
                                            </p:tgtEl>
                                            <p:attrNameLst>
                                              <p:attrName>style.visibility</p:attrName>
                                            </p:attrNameLst>
                                          </p:cBhvr>
                                          <p:to>
                                            <p:strVal val="hidden"/>
                                          </p:to>
                                        </p:set>
                                      </p:childTnLst>
                                    </p:cTn>
                                  </p:par>
                                  <p:par>
                                    <p:cTn id="96" presetID="42" presetClass="path" presetSubtype="0" fill="hold" nodeType="withEffect" p14:presetBounceEnd="57000">
                                      <p:stCondLst>
                                        <p:cond delay="0"/>
                                      </p:stCondLst>
                                      <p:childTnLst>
                                        <p:animMotion origin="layout" path="M 1.45833E-6 4.07407E-6 L 0.60325 0.0581 " pathEditMode="relative" rAng="0" ptsTypes="AA" p14:bounceEnd="57000">
                                          <p:cBhvr>
                                            <p:cTn id="97" dur="1000" fill="hold"/>
                                            <p:tgtEl>
                                              <p:spTgt spid="27"/>
                                            </p:tgtEl>
                                            <p:attrNameLst>
                                              <p:attrName>ppt_x</p:attrName>
                                              <p:attrName>ppt_y</p:attrName>
                                            </p:attrNameLst>
                                          </p:cBhvr>
                                          <p:rCtr x="30169" y="2894"/>
                                        </p:animMotion>
                                      </p:childTnLst>
                                    </p:cTn>
                                  </p:par>
                                </p:childTnLst>
                              </p:cTn>
                            </p:par>
                          </p:childTnLst>
                        </p:cTn>
                      </p:par>
                    </p:childTnLst>
                  </p:cTn>
                  <p:nextCondLst>
                    <p:cond evt="onClick" delay="0">
                      <p:tgtEl>
                        <p:spTgt spid="116"/>
                      </p:tgtEl>
                    </p:cond>
                  </p:nextCondLst>
                </p:seq>
                <p:seq concurrent="1" nextAc="seek">
                  <p:cTn id="98" restart="whenNotActive" fill="hold" evtFilter="cancelBubble" nodeType="interactiveSeq">
                    <p:stCondLst>
                      <p:cond evt="onClick" delay="0">
                        <p:tgtEl>
                          <p:spTgt spid="120"/>
                        </p:tgtEl>
                      </p:cond>
                    </p:stCondLst>
                    <p:endSync evt="end" delay="0">
                      <p:rtn val="all"/>
                    </p:endSync>
                    <p:childTnLst>
                      <p:par>
                        <p:cTn id="99" fill="hold">
                          <p:stCondLst>
                            <p:cond delay="0"/>
                          </p:stCondLst>
                          <p:childTnLst>
                            <p:par>
                              <p:cTn id="100" fill="hold">
                                <p:stCondLst>
                                  <p:cond delay="0"/>
                                </p:stCondLst>
                                <p:childTnLst>
                                  <p:par>
                                    <p:cTn id="101" presetID="1" presetClass="mediacall" presetSubtype="0" fill="hold" nodeType="afterEffect">
                                      <p:stCondLst>
                                        <p:cond delay="0"/>
                                      </p:stCondLst>
                                      <p:childTnLst>
                                        <p:cmd type="call" cmd="playFrom(0.0)">
                                          <p:cBhvr>
                                            <p:cTn id="102" dur="4995" fill="hold"/>
                                            <p:tgtEl>
                                              <p:spTgt spid="172"/>
                                            </p:tgtEl>
                                          </p:cBhvr>
                                        </p:cmd>
                                      </p:childTnLst>
                                    </p:cTn>
                                  </p:par>
                                  <p:par>
                                    <p:cTn id="103" presetID="10" presetClass="exit" presetSubtype="0" fill="hold" nodeType="withEffect">
                                      <p:stCondLst>
                                        <p:cond delay="0"/>
                                      </p:stCondLst>
                                      <p:childTnLst>
                                        <p:animEffect transition="out" filter="fade">
                                          <p:cBhvr>
                                            <p:cTn id="104" dur="500"/>
                                            <p:tgtEl>
                                              <p:spTgt spid="29"/>
                                            </p:tgtEl>
                                          </p:cBhvr>
                                        </p:animEffect>
                                        <p:set>
                                          <p:cBhvr>
                                            <p:cTn id="105" dur="1" fill="hold">
                                              <p:stCondLst>
                                                <p:cond delay="499"/>
                                              </p:stCondLst>
                                            </p:cTn>
                                            <p:tgtEl>
                                              <p:spTgt spid="29"/>
                                            </p:tgtEl>
                                            <p:attrNameLst>
                                              <p:attrName>style.visibility</p:attrName>
                                            </p:attrNameLst>
                                          </p:cBhvr>
                                          <p:to>
                                            <p:strVal val="hidden"/>
                                          </p:to>
                                        </p:set>
                                      </p:childTnLst>
                                    </p:cTn>
                                  </p:par>
                                  <p:par>
                                    <p:cTn id="106" presetID="42" presetClass="path" presetSubtype="0" fill="hold" nodeType="withEffect" p14:presetBounceEnd="57000">
                                      <p:stCondLst>
                                        <p:cond delay="0"/>
                                      </p:stCondLst>
                                      <p:childTnLst>
                                        <p:animMotion origin="layout" path="M 1.45833E-6 4.07407E-6 L 0.60325 0.05208 " pathEditMode="relative" rAng="0" ptsTypes="AA" p14:bounceEnd="57000">
                                          <p:cBhvr>
                                            <p:cTn id="107" dur="1000" fill="hold"/>
                                            <p:tgtEl>
                                              <p:spTgt spid="27"/>
                                            </p:tgtEl>
                                            <p:attrNameLst>
                                              <p:attrName>ppt_x</p:attrName>
                                              <p:attrName>ppt_y</p:attrName>
                                            </p:attrNameLst>
                                          </p:cBhvr>
                                          <p:rCtr x="30169" y="2593"/>
                                        </p:animMotion>
                                      </p:childTnLst>
                                    </p:cTn>
                                  </p:par>
                                </p:childTnLst>
                              </p:cTn>
                            </p:par>
                          </p:childTnLst>
                        </p:cTn>
                      </p:par>
                    </p:childTnLst>
                  </p:cTn>
                  <p:nextCondLst>
                    <p:cond evt="onClick" delay="0">
                      <p:tgtEl>
                        <p:spTgt spid="120"/>
                      </p:tgtEl>
                    </p:cond>
                  </p:nextCondLst>
                </p:seq>
                <p:audio>
                  <p:cMediaNode vol="36585">
                    <p:cTn id="108" fill="hold" display="0">
                      <p:stCondLst>
                        <p:cond delay="indefinite"/>
                      </p:stCondLst>
                      <p:endCondLst>
                        <p:cond evt="onStopAudio" delay="0">
                          <p:tgtEl>
                            <p:sldTgt/>
                          </p:tgtEl>
                        </p:cond>
                      </p:endCondLst>
                    </p:cTn>
                    <p:tgtEl>
                      <p:spTgt spid="172"/>
                    </p:tgtEl>
                  </p:cMediaNode>
                </p:audio>
                <p:audio>
                  <p:cMediaNode vol="40244">
                    <p:cTn id="109" fill="hold" display="0">
                      <p:stCondLst>
                        <p:cond delay="indefinite"/>
                      </p:stCondLst>
                      <p:endCondLst>
                        <p:cond evt="onStopAudio" delay="0">
                          <p:tgtEl>
                            <p:sldTgt/>
                          </p:tgtEl>
                        </p:cond>
                      </p:endCondLst>
                    </p:cTn>
                    <p:tgtEl>
                      <p:spTgt spid="173"/>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0-#ppt_w/2"/>
                                              </p:val>
                                            </p:tav>
                                            <p:tav tm="100000">
                                              <p:val>
                                                <p:strVal val="#ppt_x"/>
                                              </p:val>
                                            </p:tav>
                                          </p:tavLst>
                                        </p:anim>
                                        <p:anim calcmode="lin" valueType="num">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1+#ppt_w/2"/>
                                              </p:val>
                                            </p:tav>
                                            <p:tav tm="100000">
                                              <p:val>
                                                <p:strVal val="#ppt_x"/>
                                              </p:val>
                                            </p:tav>
                                          </p:tavLst>
                                        </p:anim>
                                        <p:anim calcmode="lin" valueType="num">
                                          <p:cBhvr additive="base">
                                            <p:cTn id="12"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1000" fill="hold"/>
                                            <p:tgtEl>
                                              <p:spTgt spid="20"/>
                                            </p:tgtEl>
                                            <p:attrNameLst>
                                              <p:attrName>ppt_x</p:attrName>
                                            </p:attrNameLst>
                                          </p:cBhvr>
                                          <p:tavLst>
                                            <p:tav tm="0">
                                              <p:val>
                                                <p:strVal val="#ppt_x"/>
                                              </p:val>
                                            </p:tav>
                                            <p:tav tm="100000">
                                              <p:val>
                                                <p:strVal val="#ppt_x"/>
                                              </p:val>
                                            </p:tav>
                                          </p:tavLst>
                                        </p:anim>
                                        <p:anim calcmode="lin" valueType="num">
                                          <p:cBhvr additive="base">
                                            <p:cTn id="18" dur="10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1000" fill="hold"/>
                                            <p:tgtEl>
                                              <p:spTgt spid="2"/>
                                            </p:tgtEl>
                                            <p:attrNameLst>
                                              <p:attrName>ppt_x</p:attrName>
                                            </p:attrNameLst>
                                          </p:cBhvr>
                                          <p:tavLst>
                                            <p:tav tm="0">
                                              <p:val>
                                                <p:strVal val="#ppt_x"/>
                                              </p:val>
                                            </p:tav>
                                            <p:tav tm="100000">
                                              <p:val>
                                                <p:strVal val="#ppt_x"/>
                                              </p:val>
                                            </p:tav>
                                          </p:tavLst>
                                        </p:anim>
                                        <p:anim calcmode="lin" valueType="num">
                                          <p:cBhvr additive="base">
                                            <p:cTn id="22" dur="1000" fill="hold"/>
                                            <p:tgtEl>
                                              <p:spTgt spid="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30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1000" fill="hold"/>
                                            <p:tgtEl>
                                              <p:spTgt spid="23"/>
                                            </p:tgtEl>
                                            <p:attrNameLst>
                                              <p:attrName>ppt_x</p:attrName>
                                            </p:attrNameLst>
                                          </p:cBhvr>
                                          <p:tavLst>
                                            <p:tav tm="0">
                                              <p:val>
                                                <p:strVal val="#ppt_x"/>
                                              </p:val>
                                            </p:tav>
                                            <p:tav tm="100000">
                                              <p:val>
                                                <p:strVal val="#ppt_x"/>
                                              </p:val>
                                            </p:tav>
                                          </p:tavLst>
                                        </p:anim>
                                        <p:anim calcmode="lin" valueType="num">
                                          <p:cBhvr additive="base">
                                            <p:cTn id="26" dur="1000" fill="hold"/>
                                            <p:tgtEl>
                                              <p:spTgt spid="2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300"/>
                                      </p:stCondLst>
                                      <p:childTnLst>
                                        <p:set>
                                          <p:cBhvr>
                                            <p:cTn id="28" dur="1" fill="hold">
                                              <p:stCondLst>
                                                <p:cond delay="0"/>
                                              </p:stCondLst>
                                            </p:cTn>
                                            <p:tgtEl>
                                              <p:spTgt spid="119"/>
                                            </p:tgtEl>
                                            <p:attrNameLst>
                                              <p:attrName>style.visibility</p:attrName>
                                            </p:attrNameLst>
                                          </p:cBhvr>
                                          <p:to>
                                            <p:strVal val="visible"/>
                                          </p:to>
                                        </p:set>
                                        <p:anim calcmode="lin" valueType="num">
                                          <p:cBhvr additive="base">
                                            <p:cTn id="29" dur="1000" fill="hold"/>
                                            <p:tgtEl>
                                              <p:spTgt spid="119"/>
                                            </p:tgtEl>
                                            <p:attrNameLst>
                                              <p:attrName>ppt_x</p:attrName>
                                            </p:attrNameLst>
                                          </p:cBhvr>
                                          <p:tavLst>
                                            <p:tav tm="0">
                                              <p:val>
                                                <p:strVal val="#ppt_x"/>
                                              </p:val>
                                            </p:tav>
                                            <p:tav tm="100000">
                                              <p:val>
                                                <p:strVal val="#ppt_x"/>
                                              </p:val>
                                            </p:tav>
                                          </p:tavLst>
                                        </p:anim>
                                        <p:anim calcmode="lin" valueType="num">
                                          <p:cBhvr additive="base">
                                            <p:cTn id="30" dur="1000" fill="hold"/>
                                            <p:tgtEl>
                                              <p:spTgt spid="11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700"/>
                                      </p:stCondLst>
                                      <p:childTnLst>
                                        <p:set>
                                          <p:cBhvr>
                                            <p:cTn id="32" dur="1" fill="hold">
                                              <p:stCondLst>
                                                <p:cond delay="0"/>
                                              </p:stCondLst>
                                            </p:cTn>
                                            <p:tgtEl>
                                              <p:spTgt spid="21"/>
                                            </p:tgtEl>
                                            <p:attrNameLst>
                                              <p:attrName>style.visibility</p:attrName>
                                            </p:attrNameLst>
                                          </p:cBhvr>
                                          <p:to>
                                            <p:strVal val="visible"/>
                                          </p:to>
                                        </p:set>
                                        <p:anim calcmode="lin" valueType="num">
                                          <p:cBhvr additive="base">
                                            <p:cTn id="33" dur="1000" fill="hold"/>
                                            <p:tgtEl>
                                              <p:spTgt spid="21"/>
                                            </p:tgtEl>
                                            <p:attrNameLst>
                                              <p:attrName>ppt_x</p:attrName>
                                            </p:attrNameLst>
                                          </p:cBhvr>
                                          <p:tavLst>
                                            <p:tav tm="0">
                                              <p:val>
                                                <p:strVal val="#ppt_x"/>
                                              </p:val>
                                            </p:tav>
                                            <p:tav tm="100000">
                                              <p:val>
                                                <p:strVal val="#ppt_x"/>
                                              </p:val>
                                            </p:tav>
                                          </p:tavLst>
                                        </p:anim>
                                        <p:anim calcmode="lin" valueType="num">
                                          <p:cBhvr additive="base">
                                            <p:cTn id="34" dur="1000" fill="hold"/>
                                            <p:tgtEl>
                                              <p:spTgt spid="2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700"/>
                                      </p:stCondLst>
                                      <p:childTnLst>
                                        <p:set>
                                          <p:cBhvr>
                                            <p:cTn id="36" dur="1" fill="hold">
                                              <p:stCondLst>
                                                <p:cond delay="0"/>
                                              </p:stCondLst>
                                            </p:cTn>
                                            <p:tgtEl>
                                              <p:spTgt spid="116"/>
                                            </p:tgtEl>
                                            <p:attrNameLst>
                                              <p:attrName>style.visibility</p:attrName>
                                            </p:attrNameLst>
                                          </p:cBhvr>
                                          <p:to>
                                            <p:strVal val="visible"/>
                                          </p:to>
                                        </p:set>
                                        <p:anim calcmode="lin" valueType="num">
                                          <p:cBhvr additive="base">
                                            <p:cTn id="37" dur="1000" fill="hold"/>
                                            <p:tgtEl>
                                              <p:spTgt spid="116"/>
                                            </p:tgtEl>
                                            <p:attrNameLst>
                                              <p:attrName>ppt_x</p:attrName>
                                            </p:attrNameLst>
                                          </p:cBhvr>
                                          <p:tavLst>
                                            <p:tav tm="0">
                                              <p:val>
                                                <p:strVal val="#ppt_x"/>
                                              </p:val>
                                            </p:tav>
                                            <p:tav tm="100000">
                                              <p:val>
                                                <p:strVal val="#ppt_x"/>
                                              </p:val>
                                            </p:tav>
                                          </p:tavLst>
                                        </p:anim>
                                        <p:anim calcmode="lin" valueType="num">
                                          <p:cBhvr additive="base">
                                            <p:cTn id="38" dur="1000" fill="hold"/>
                                            <p:tgtEl>
                                              <p:spTgt spid="116"/>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1100"/>
                                      </p:stCondLst>
                                      <p:childTnLst>
                                        <p:set>
                                          <p:cBhvr>
                                            <p:cTn id="40" dur="1" fill="hold">
                                              <p:stCondLst>
                                                <p:cond delay="0"/>
                                              </p:stCondLst>
                                            </p:cTn>
                                            <p:tgtEl>
                                              <p:spTgt spid="22"/>
                                            </p:tgtEl>
                                            <p:attrNameLst>
                                              <p:attrName>style.visibility</p:attrName>
                                            </p:attrNameLst>
                                          </p:cBhvr>
                                          <p:to>
                                            <p:strVal val="visible"/>
                                          </p:to>
                                        </p:set>
                                        <p:anim calcmode="lin" valueType="num">
                                          <p:cBhvr additive="base">
                                            <p:cTn id="41" dur="1000" fill="hold"/>
                                            <p:tgtEl>
                                              <p:spTgt spid="22"/>
                                            </p:tgtEl>
                                            <p:attrNameLst>
                                              <p:attrName>ppt_x</p:attrName>
                                            </p:attrNameLst>
                                          </p:cBhvr>
                                          <p:tavLst>
                                            <p:tav tm="0">
                                              <p:val>
                                                <p:strVal val="#ppt_x"/>
                                              </p:val>
                                            </p:tav>
                                            <p:tav tm="100000">
                                              <p:val>
                                                <p:strVal val="#ppt_x"/>
                                              </p:val>
                                            </p:tav>
                                          </p:tavLst>
                                        </p:anim>
                                        <p:anim calcmode="lin" valueType="num">
                                          <p:cBhvr additive="base">
                                            <p:cTn id="42" dur="1000" fill="hold"/>
                                            <p:tgtEl>
                                              <p:spTgt spid="22"/>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1100"/>
                                      </p:stCondLst>
                                      <p:childTnLst>
                                        <p:set>
                                          <p:cBhvr>
                                            <p:cTn id="44" dur="1" fill="hold">
                                              <p:stCondLst>
                                                <p:cond delay="0"/>
                                              </p:stCondLst>
                                            </p:cTn>
                                            <p:tgtEl>
                                              <p:spTgt spid="120"/>
                                            </p:tgtEl>
                                            <p:attrNameLst>
                                              <p:attrName>style.visibility</p:attrName>
                                            </p:attrNameLst>
                                          </p:cBhvr>
                                          <p:to>
                                            <p:strVal val="visible"/>
                                          </p:to>
                                        </p:set>
                                        <p:anim calcmode="lin" valueType="num">
                                          <p:cBhvr additive="base">
                                            <p:cTn id="45" dur="1000" fill="hold"/>
                                            <p:tgtEl>
                                              <p:spTgt spid="120"/>
                                            </p:tgtEl>
                                            <p:attrNameLst>
                                              <p:attrName>ppt_x</p:attrName>
                                            </p:attrNameLst>
                                          </p:cBhvr>
                                          <p:tavLst>
                                            <p:tav tm="0">
                                              <p:val>
                                                <p:strVal val="#ppt_x"/>
                                              </p:val>
                                            </p:tav>
                                            <p:tav tm="100000">
                                              <p:val>
                                                <p:strVal val="#ppt_x"/>
                                              </p:val>
                                            </p:tav>
                                          </p:tavLst>
                                        </p:anim>
                                        <p:anim calcmode="lin" valueType="num">
                                          <p:cBhvr additive="base">
                                            <p:cTn id="46" dur="100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2"/>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afterEffect">
                                      <p:stCondLst>
                                        <p:cond delay="0"/>
                                      </p:stCondLst>
                                      <p:childTnLst>
                                        <p:cmd type="call" cmd="playFrom(0.0)">
                                          <p:cBhvr>
                                            <p:cTn id="51" dur="3432" fill="hold"/>
                                            <p:tgtEl>
                                              <p:spTgt spid="173"/>
                                            </p:tgtEl>
                                          </p:cBhvr>
                                        </p:cmd>
                                      </p:childTnLst>
                                    </p:cTn>
                                  </p:par>
                                  <p:par>
                                    <p:cTn id="52" presetID="10" presetClass="exit" presetSubtype="0" fill="hold" nodeType="withEffect">
                                      <p:stCondLst>
                                        <p:cond delay="0"/>
                                      </p:stCondLst>
                                      <p:childTnLst>
                                        <p:animEffect transition="out" filter="fade">
                                          <p:cBhvr>
                                            <p:cTn id="53" dur="500"/>
                                            <p:tgtEl>
                                              <p:spTgt spid="27"/>
                                            </p:tgtEl>
                                          </p:cBhvr>
                                        </p:animEffect>
                                        <p:set>
                                          <p:cBhvr>
                                            <p:cTn id="54" dur="1" fill="hold">
                                              <p:stCondLst>
                                                <p:cond delay="499"/>
                                              </p:stCondLst>
                                            </p:cTn>
                                            <p:tgtEl>
                                              <p:spTgt spid="27"/>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29"/>
                                            </p:tgtEl>
                                          </p:cBhvr>
                                        </p:animEffect>
                                        <p:set>
                                          <p:cBhvr>
                                            <p:cTn id="57" dur="1" fill="hold">
                                              <p:stCondLst>
                                                <p:cond delay="499"/>
                                              </p:stCondLst>
                                            </p:cTn>
                                            <p:tgtEl>
                                              <p:spTgt spid="29"/>
                                            </p:tgtEl>
                                            <p:attrNameLst>
                                              <p:attrName>style.visibility</p:attrName>
                                            </p:attrNameLst>
                                          </p:cBhvr>
                                          <p:to>
                                            <p:strVal val="hidden"/>
                                          </p:to>
                                        </p:set>
                                      </p:childTnLst>
                                    </p:cTn>
                                  </p:par>
                                  <p:par>
                                    <p:cTn id="58" presetID="42" presetClass="path" presetSubtype="0" fill="hold" nodeType="withEffect">
                                      <p:stCondLst>
                                        <p:cond delay="0"/>
                                      </p:stCondLst>
                                      <p:childTnLst>
                                        <p:animMotion origin="layout" path="M 4.375E-6 3.7037E-7 L 0.34882 0.0412 " pathEditMode="relative" rAng="0" ptsTypes="AA">
                                          <p:cBhvr>
                                            <p:cTn id="59" dur="1500" fill="hold"/>
                                            <p:tgtEl>
                                              <p:spTgt spid="26"/>
                                            </p:tgtEl>
                                            <p:attrNameLst>
                                              <p:attrName>ppt_x</p:attrName>
                                              <p:attrName>ppt_y</p:attrName>
                                            </p:attrNameLst>
                                          </p:cBhvr>
                                          <p:rCtr x="17435" y="2060"/>
                                        </p:animMotion>
                                      </p:childTnLst>
                                    </p:cTn>
                                  </p:par>
                                  <p:par>
                                    <p:cTn id="60" presetID="10" presetClass="exit" presetSubtype="0" fill="hold" nodeType="withEffect">
                                      <p:stCondLst>
                                        <p:cond delay="0"/>
                                      </p:stCondLst>
                                      <p:childTnLst>
                                        <p:animEffect transition="out" filter="fade">
                                          <p:cBhvr>
                                            <p:cTn id="61" dur="500"/>
                                            <p:tgtEl>
                                              <p:spTgt spid="23"/>
                                            </p:tgtEl>
                                          </p:cBhvr>
                                        </p:animEffect>
                                        <p:set>
                                          <p:cBhvr>
                                            <p:cTn id="62" dur="1" fill="hold">
                                              <p:stCondLst>
                                                <p:cond delay="499"/>
                                              </p:stCondLst>
                                            </p:cTn>
                                            <p:tgtEl>
                                              <p:spTgt spid="23"/>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119"/>
                                            </p:tgtEl>
                                          </p:cBhvr>
                                        </p:animEffect>
                                        <p:set>
                                          <p:cBhvr>
                                            <p:cTn id="65" dur="1" fill="hold">
                                              <p:stCondLst>
                                                <p:cond delay="499"/>
                                              </p:stCondLst>
                                            </p:cTn>
                                            <p:tgtEl>
                                              <p:spTgt spid="119"/>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21"/>
                                            </p:tgtEl>
                                          </p:cBhvr>
                                        </p:animEffect>
                                        <p:set>
                                          <p:cBhvr>
                                            <p:cTn id="68" dur="1" fill="hold">
                                              <p:stCondLst>
                                                <p:cond delay="499"/>
                                              </p:stCondLst>
                                            </p:cTn>
                                            <p:tgtEl>
                                              <p:spTgt spid="21"/>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500"/>
                                            <p:tgtEl>
                                              <p:spTgt spid="116"/>
                                            </p:tgtEl>
                                          </p:cBhvr>
                                        </p:animEffect>
                                        <p:set>
                                          <p:cBhvr>
                                            <p:cTn id="71" dur="1" fill="hold">
                                              <p:stCondLst>
                                                <p:cond delay="499"/>
                                              </p:stCondLst>
                                            </p:cTn>
                                            <p:tgtEl>
                                              <p:spTgt spid="116"/>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22"/>
                                            </p:tgtEl>
                                          </p:cBhvr>
                                        </p:animEffect>
                                        <p:set>
                                          <p:cBhvr>
                                            <p:cTn id="74" dur="1" fill="hold">
                                              <p:stCondLst>
                                                <p:cond delay="499"/>
                                              </p:stCondLst>
                                            </p:cTn>
                                            <p:tgtEl>
                                              <p:spTgt spid="22"/>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500"/>
                                            <p:tgtEl>
                                              <p:spTgt spid="120"/>
                                            </p:tgtEl>
                                          </p:cBhvr>
                                        </p:animEffect>
                                        <p:set>
                                          <p:cBhvr>
                                            <p:cTn id="77" dur="1" fill="hold">
                                              <p:stCondLst>
                                                <p:cond delay="499"/>
                                              </p:stCondLst>
                                            </p:cTn>
                                            <p:tgtEl>
                                              <p:spTgt spid="120"/>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78" restart="whenNotActive" fill="hold" evtFilter="cancelBubble" nodeType="interactiveSeq">
                    <p:stCondLst>
                      <p:cond evt="onClick" delay="0">
                        <p:tgtEl>
                          <p:spTgt spid="119"/>
                        </p:tgtEl>
                      </p:cond>
                    </p:stCondLst>
                    <p:endSync evt="end" delay="0">
                      <p:rtn val="all"/>
                    </p:endSync>
                    <p:childTnLst>
                      <p:par>
                        <p:cTn id="79" fill="hold">
                          <p:stCondLst>
                            <p:cond delay="0"/>
                          </p:stCondLst>
                          <p:childTnLst>
                            <p:par>
                              <p:cTn id="80" fill="hold">
                                <p:stCondLst>
                                  <p:cond delay="0"/>
                                </p:stCondLst>
                                <p:childTnLst>
                                  <p:par>
                                    <p:cTn id="81" presetID="1" presetClass="mediacall" presetSubtype="0" fill="hold" nodeType="afterEffect">
                                      <p:stCondLst>
                                        <p:cond delay="0"/>
                                      </p:stCondLst>
                                      <p:childTnLst>
                                        <p:cmd type="call" cmd="playFrom(0.0)">
                                          <p:cBhvr>
                                            <p:cTn id="82" dur="4995" fill="hold"/>
                                            <p:tgtEl>
                                              <p:spTgt spid="172"/>
                                            </p:tgtEl>
                                          </p:cBhvr>
                                        </p:cmd>
                                      </p:childTnLst>
                                    </p:cTn>
                                  </p:par>
                                  <p:par>
                                    <p:cTn id="83" presetID="10" presetClass="exit" presetSubtype="0" fill="hold" nodeType="withEffect">
                                      <p:stCondLst>
                                        <p:cond delay="0"/>
                                      </p:stCondLst>
                                      <p:childTnLst>
                                        <p:animEffect transition="out" filter="fade">
                                          <p:cBhvr>
                                            <p:cTn id="84" dur="500"/>
                                            <p:tgtEl>
                                              <p:spTgt spid="29"/>
                                            </p:tgtEl>
                                          </p:cBhvr>
                                        </p:animEffect>
                                        <p:set>
                                          <p:cBhvr>
                                            <p:cTn id="85" dur="1" fill="hold">
                                              <p:stCondLst>
                                                <p:cond delay="499"/>
                                              </p:stCondLst>
                                            </p:cTn>
                                            <p:tgtEl>
                                              <p:spTgt spid="29"/>
                                            </p:tgtEl>
                                            <p:attrNameLst>
                                              <p:attrName>style.visibility</p:attrName>
                                            </p:attrNameLst>
                                          </p:cBhvr>
                                          <p:to>
                                            <p:strVal val="hidden"/>
                                          </p:to>
                                        </p:set>
                                      </p:childTnLst>
                                    </p:cTn>
                                  </p:par>
                                  <p:par>
                                    <p:cTn id="86" presetID="42" presetClass="path" presetSubtype="0" fill="hold" nodeType="withEffect">
                                      <p:stCondLst>
                                        <p:cond delay="0"/>
                                      </p:stCondLst>
                                      <p:childTnLst>
                                        <p:animMotion origin="layout" path="M 1.45833E-6 4.07407E-6 L 0.58854 0.0581 " pathEditMode="relative" rAng="0" ptsTypes="AA">
                                          <p:cBhvr>
                                            <p:cTn id="87" dur="1000" fill="hold"/>
                                            <p:tgtEl>
                                              <p:spTgt spid="27"/>
                                            </p:tgtEl>
                                            <p:attrNameLst>
                                              <p:attrName>ppt_x</p:attrName>
                                              <p:attrName>ppt_y</p:attrName>
                                            </p:attrNameLst>
                                          </p:cBhvr>
                                          <p:rCtr x="29427" y="2894"/>
                                        </p:animMotion>
                                      </p:childTnLst>
                                    </p:cTn>
                                  </p:par>
                                </p:childTnLst>
                              </p:cTn>
                            </p:par>
                          </p:childTnLst>
                        </p:cTn>
                      </p:par>
                    </p:childTnLst>
                  </p:cTn>
                  <p:nextCondLst>
                    <p:cond evt="onClick" delay="0">
                      <p:tgtEl>
                        <p:spTgt spid="119"/>
                      </p:tgtEl>
                    </p:cond>
                  </p:nextCondLst>
                </p:seq>
                <p:seq concurrent="1" nextAc="seek">
                  <p:cTn id="88" restart="whenNotActive" fill="hold" evtFilter="cancelBubble" nodeType="interactiveSeq">
                    <p:stCondLst>
                      <p:cond evt="onClick" delay="0">
                        <p:tgtEl>
                          <p:spTgt spid="116"/>
                        </p:tgtEl>
                      </p:cond>
                    </p:stCondLst>
                    <p:endSync evt="end" delay="0">
                      <p:rtn val="all"/>
                    </p:endSync>
                    <p:childTnLst>
                      <p:par>
                        <p:cTn id="89" fill="hold">
                          <p:stCondLst>
                            <p:cond delay="0"/>
                          </p:stCondLst>
                          <p:childTnLst>
                            <p:par>
                              <p:cTn id="90" fill="hold">
                                <p:stCondLst>
                                  <p:cond delay="0"/>
                                </p:stCondLst>
                                <p:childTnLst>
                                  <p:par>
                                    <p:cTn id="91" presetID="1" presetClass="mediacall" presetSubtype="0" fill="hold" nodeType="afterEffect">
                                      <p:stCondLst>
                                        <p:cond delay="0"/>
                                      </p:stCondLst>
                                      <p:childTnLst>
                                        <p:cmd type="call" cmd="playFrom(0.0)">
                                          <p:cBhvr>
                                            <p:cTn id="92" dur="4995" fill="hold"/>
                                            <p:tgtEl>
                                              <p:spTgt spid="172"/>
                                            </p:tgtEl>
                                          </p:cBhvr>
                                        </p:cmd>
                                      </p:childTnLst>
                                    </p:cTn>
                                  </p:par>
                                  <p:par>
                                    <p:cTn id="93" presetID="10" presetClass="exit" presetSubtype="0" fill="hold" nodeType="withEffect">
                                      <p:stCondLst>
                                        <p:cond delay="0"/>
                                      </p:stCondLst>
                                      <p:childTnLst>
                                        <p:animEffect transition="out" filter="fade">
                                          <p:cBhvr>
                                            <p:cTn id="94" dur="500"/>
                                            <p:tgtEl>
                                              <p:spTgt spid="29"/>
                                            </p:tgtEl>
                                          </p:cBhvr>
                                        </p:animEffect>
                                        <p:set>
                                          <p:cBhvr>
                                            <p:cTn id="95" dur="1" fill="hold">
                                              <p:stCondLst>
                                                <p:cond delay="499"/>
                                              </p:stCondLst>
                                            </p:cTn>
                                            <p:tgtEl>
                                              <p:spTgt spid="29"/>
                                            </p:tgtEl>
                                            <p:attrNameLst>
                                              <p:attrName>style.visibility</p:attrName>
                                            </p:attrNameLst>
                                          </p:cBhvr>
                                          <p:to>
                                            <p:strVal val="hidden"/>
                                          </p:to>
                                        </p:set>
                                      </p:childTnLst>
                                    </p:cTn>
                                  </p:par>
                                  <p:par>
                                    <p:cTn id="96" presetID="42" presetClass="path" presetSubtype="0" fill="hold" nodeType="withEffect">
                                      <p:stCondLst>
                                        <p:cond delay="0"/>
                                      </p:stCondLst>
                                      <p:childTnLst>
                                        <p:animMotion origin="layout" path="M 1.45833E-6 4.07407E-6 L 0.60325 0.0581 " pathEditMode="relative" rAng="0" ptsTypes="AA">
                                          <p:cBhvr>
                                            <p:cTn id="97" dur="1000" fill="hold"/>
                                            <p:tgtEl>
                                              <p:spTgt spid="27"/>
                                            </p:tgtEl>
                                            <p:attrNameLst>
                                              <p:attrName>ppt_x</p:attrName>
                                              <p:attrName>ppt_y</p:attrName>
                                            </p:attrNameLst>
                                          </p:cBhvr>
                                          <p:rCtr x="30169" y="2894"/>
                                        </p:animMotion>
                                      </p:childTnLst>
                                    </p:cTn>
                                  </p:par>
                                </p:childTnLst>
                              </p:cTn>
                            </p:par>
                          </p:childTnLst>
                        </p:cTn>
                      </p:par>
                    </p:childTnLst>
                  </p:cTn>
                  <p:nextCondLst>
                    <p:cond evt="onClick" delay="0">
                      <p:tgtEl>
                        <p:spTgt spid="116"/>
                      </p:tgtEl>
                    </p:cond>
                  </p:nextCondLst>
                </p:seq>
                <p:seq concurrent="1" nextAc="seek">
                  <p:cTn id="98" restart="whenNotActive" fill="hold" evtFilter="cancelBubble" nodeType="interactiveSeq">
                    <p:stCondLst>
                      <p:cond evt="onClick" delay="0">
                        <p:tgtEl>
                          <p:spTgt spid="120"/>
                        </p:tgtEl>
                      </p:cond>
                    </p:stCondLst>
                    <p:endSync evt="end" delay="0">
                      <p:rtn val="all"/>
                    </p:endSync>
                    <p:childTnLst>
                      <p:par>
                        <p:cTn id="99" fill="hold">
                          <p:stCondLst>
                            <p:cond delay="0"/>
                          </p:stCondLst>
                          <p:childTnLst>
                            <p:par>
                              <p:cTn id="100" fill="hold">
                                <p:stCondLst>
                                  <p:cond delay="0"/>
                                </p:stCondLst>
                                <p:childTnLst>
                                  <p:par>
                                    <p:cTn id="101" presetID="1" presetClass="mediacall" presetSubtype="0" fill="hold" nodeType="afterEffect">
                                      <p:stCondLst>
                                        <p:cond delay="0"/>
                                      </p:stCondLst>
                                      <p:childTnLst>
                                        <p:cmd type="call" cmd="playFrom(0.0)">
                                          <p:cBhvr>
                                            <p:cTn id="102" dur="4995" fill="hold"/>
                                            <p:tgtEl>
                                              <p:spTgt spid="172"/>
                                            </p:tgtEl>
                                          </p:cBhvr>
                                        </p:cmd>
                                      </p:childTnLst>
                                    </p:cTn>
                                  </p:par>
                                  <p:par>
                                    <p:cTn id="103" presetID="10" presetClass="exit" presetSubtype="0" fill="hold" nodeType="withEffect">
                                      <p:stCondLst>
                                        <p:cond delay="0"/>
                                      </p:stCondLst>
                                      <p:childTnLst>
                                        <p:animEffect transition="out" filter="fade">
                                          <p:cBhvr>
                                            <p:cTn id="104" dur="500"/>
                                            <p:tgtEl>
                                              <p:spTgt spid="29"/>
                                            </p:tgtEl>
                                          </p:cBhvr>
                                        </p:animEffect>
                                        <p:set>
                                          <p:cBhvr>
                                            <p:cTn id="105" dur="1" fill="hold">
                                              <p:stCondLst>
                                                <p:cond delay="499"/>
                                              </p:stCondLst>
                                            </p:cTn>
                                            <p:tgtEl>
                                              <p:spTgt spid="29"/>
                                            </p:tgtEl>
                                            <p:attrNameLst>
                                              <p:attrName>style.visibility</p:attrName>
                                            </p:attrNameLst>
                                          </p:cBhvr>
                                          <p:to>
                                            <p:strVal val="hidden"/>
                                          </p:to>
                                        </p:set>
                                      </p:childTnLst>
                                    </p:cTn>
                                  </p:par>
                                  <p:par>
                                    <p:cTn id="106" presetID="42" presetClass="path" presetSubtype="0" fill="hold" nodeType="withEffect">
                                      <p:stCondLst>
                                        <p:cond delay="0"/>
                                      </p:stCondLst>
                                      <p:childTnLst>
                                        <p:animMotion origin="layout" path="M 1.45833E-6 4.07407E-6 L 0.60325 0.05208 " pathEditMode="relative" rAng="0" ptsTypes="AA">
                                          <p:cBhvr>
                                            <p:cTn id="107" dur="1000" fill="hold"/>
                                            <p:tgtEl>
                                              <p:spTgt spid="27"/>
                                            </p:tgtEl>
                                            <p:attrNameLst>
                                              <p:attrName>ppt_x</p:attrName>
                                              <p:attrName>ppt_y</p:attrName>
                                            </p:attrNameLst>
                                          </p:cBhvr>
                                          <p:rCtr x="30169" y="2593"/>
                                        </p:animMotion>
                                      </p:childTnLst>
                                    </p:cTn>
                                  </p:par>
                                </p:childTnLst>
                              </p:cTn>
                            </p:par>
                          </p:childTnLst>
                        </p:cTn>
                      </p:par>
                    </p:childTnLst>
                  </p:cTn>
                  <p:nextCondLst>
                    <p:cond evt="onClick" delay="0">
                      <p:tgtEl>
                        <p:spTgt spid="120"/>
                      </p:tgtEl>
                    </p:cond>
                  </p:nextCondLst>
                </p:seq>
                <p:audio>
                  <p:cMediaNode vol="36585">
                    <p:cTn id="108" fill="hold" display="0">
                      <p:stCondLst>
                        <p:cond delay="indefinite"/>
                      </p:stCondLst>
                      <p:endCondLst>
                        <p:cond evt="onStopAudio" delay="0">
                          <p:tgtEl>
                            <p:sldTgt/>
                          </p:tgtEl>
                        </p:cond>
                      </p:endCondLst>
                    </p:cTn>
                    <p:tgtEl>
                      <p:spTgt spid="172"/>
                    </p:tgtEl>
                  </p:cMediaNode>
                </p:audio>
                <p:audio>
                  <p:cMediaNode vol="40244">
                    <p:cTn id="109" fill="hold" display="0">
                      <p:stCondLst>
                        <p:cond delay="indefinite"/>
                      </p:stCondLst>
                      <p:endCondLst>
                        <p:cond evt="onStopAudio" delay="0">
                          <p:tgtEl>
                            <p:sldTgt/>
                          </p:tgtEl>
                        </p:cond>
                      </p:endCondLst>
                    </p:cTn>
                    <p:tgtEl>
                      <p:spTgt spid="173"/>
                    </p:tgtEl>
                  </p:cMediaNode>
                </p:audio>
              </p:childTnLst>
            </p:cTn>
          </p:par>
        </p:tnLst>
      </p:timing>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AF2F6135-AF68-4A64-8137-B70201CF8CB7}"/>
              </a:ext>
            </a:extLst>
          </p:cNvPr>
          <p:cNvPicPr>
            <a:picLocks noChangeAspect="1"/>
          </p:cNvPicPr>
          <p:nvPr/>
        </p:nvPicPr>
        <p:blipFill>
          <a:blip r:embed="rId6"/>
          <a:stretch>
            <a:fillRect/>
          </a:stretch>
        </p:blipFill>
        <p:spPr>
          <a:xfrm>
            <a:off x="0" y="5134"/>
            <a:ext cx="9144000" cy="5133233"/>
          </a:xfrm>
          <a:prstGeom prst="rect">
            <a:avLst/>
          </a:prstGeom>
        </p:spPr>
      </p:pic>
      <p:grpSp>
        <p:nvGrpSpPr>
          <p:cNvPr id="23" name="Group 22">
            <a:extLst>
              <a:ext uri="{FF2B5EF4-FFF2-40B4-BE49-F238E27FC236}">
                <a16:creationId xmlns:a16="http://schemas.microsoft.com/office/drawing/2014/main" xmlns="" id="{4D2DA1AF-855F-46C2-8AE1-5718E4DFD783}"/>
              </a:ext>
            </a:extLst>
          </p:cNvPr>
          <p:cNvGrpSpPr/>
          <p:nvPr/>
        </p:nvGrpSpPr>
        <p:grpSpPr>
          <a:xfrm>
            <a:off x="5077979" y="2256830"/>
            <a:ext cx="3829049" cy="1343024"/>
            <a:chOff x="6770639" y="3009107"/>
            <a:chExt cx="5105398" cy="1790698"/>
          </a:xfrm>
        </p:grpSpPr>
        <p:grpSp>
          <p:nvGrpSpPr>
            <p:cNvPr id="45" name="Group 44">
              <a:extLst>
                <a:ext uri="{FF2B5EF4-FFF2-40B4-BE49-F238E27FC236}">
                  <a16:creationId xmlns:a16="http://schemas.microsoft.com/office/drawing/2014/main" xmlns="" id="{07151055-1672-4C7E-BA92-63E851A005B3}"/>
                </a:ext>
              </a:extLst>
            </p:cNvPr>
            <p:cNvGrpSpPr/>
            <p:nvPr/>
          </p:nvGrpSpPr>
          <p:grpSpPr>
            <a:xfrm>
              <a:off x="6770639" y="3009107"/>
              <a:ext cx="5105398" cy="1790698"/>
              <a:chOff x="838202" y="2438400"/>
              <a:chExt cx="5105398" cy="2057398"/>
            </a:xfrm>
          </p:grpSpPr>
          <p:sp>
            <p:nvSpPr>
              <p:cNvPr id="48" name="Rectangle: Rounded Corners 47">
                <a:extLst>
                  <a:ext uri="{FF2B5EF4-FFF2-40B4-BE49-F238E27FC236}">
                    <a16:creationId xmlns:a16="http://schemas.microsoft.com/office/drawing/2014/main" xmlns="" id="{A6421F9E-FF9D-4A7C-9697-7F0260F96688}"/>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050" kern="1200">
                  <a:solidFill>
                    <a:prstClr val="white"/>
                  </a:solidFill>
                  <a:latin typeface="#9Slide02 Noi dung dai"/>
                </a:endParaRPr>
              </a:p>
            </p:txBody>
          </p:sp>
          <p:sp>
            <p:nvSpPr>
              <p:cNvPr id="49" name="Rectangle: Rounded Corners 48">
                <a:extLst>
                  <a:ext uri="{FF2B5EF4-FFF2-40B4-BE49-F238E27FC236}">
                    <a16:creationId xmlns:a16="http://schemas.microsoft.com/office/drawing/2014/main" xmlns="" id="{112AD5E6-6201-4B49-AAE8-FFB92C6AFE43}"/>
                  </a:ext>
                </a:extLst>
              </p:cNvPr>
              <p:cNvSpPr/>
              <p:nvPr/>
            </p:nvSpPr>
            <p:spPr>
              <a:xfrm>
                <a:off x="952501" y="2514599"/>
                <a:ext cx="4876800" cy="1905000"/>
              </a:xfrm>
              <a:prstGeom prst="roundRect">
                <a:avLst/>
              </a:prstGeom>
              <a:solidFill>
                <a:srgbClr val="337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050" kern="1200">
                  <a:solidFill>
                    <a:prstClr val="white"/>
                  </a:solidFill>
                  <a:latin typeface="#9Slide02 Noi dung dai"/>
                </a:endParaRPr>
              </a:p>
            </p:txBody>
          </p:sp>
        </p:grpSp>
        <p:sp>
          <p:nvSpPr>
            <p:cNvPr id="125" name="Rectangle: Rounded Corners 124">
              <a:extLst>
                <a:ext uri="{FF2B5EF4-FFF2-40B4-BE49-F238E27FC236}">
                  <a16:creationId xmlns:a16="http://schemas.microsoft.com/office/drawing/2014/main" xmlns="" id="{8FEB6CFE-AB0E-4B4E-B91D-88A1DA89A89A}"/>
                </a:ext>
              </a:extLst>
            </p:cNvPr>
            <p:cNvSpPr/>
            <p:nvPr/>
          </p:nvSpPr>
          <p:spPr>
            <a:xfrm>
              <a:off x="7228842" y="30754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700" kern="1200" dirty="0">
                  <a:solidFill>
                    <a:prstClr val="white"/>
                  </a:solidFill>
                  <a:latin typeface="iCiel Cadena" panose="02000503000000020004" pitchFamily="50" charset="0"/>
                </a:rPr>
                <a:t>XIII-XVI</a:t>
              </a:r>
            </a:p>
          </p:txBody>
        </p:sp>
      </p:grpSp>
      <p:grpSp>
        <p:nvGrpSpPr>
          <p:cNvPr id="22" name="Group 21">
            <a:extLst>
              <a:ext uri="{FF2B5EF4-FFF2-40B4-BE49-F238E27FC236}">
                <a16:creationId xmlns:a16="http://schemas.microsoft.com/office/drawing/2014/main" xmlns="" id="{48C8C043-95EA-4C88-BCE4-63900E1F20A4}"/>
              </a:ext>
            </a:extLst>
          </p:cNvPr>
          <p:cNvGrpSpPr/>
          <p:nvPr/>
        </p:nvGrpSpPr>
        <p:grpSpPr>
          <a:xfrm>
            <a:off x="5077979" y="3700419"/>
            <a:ext cx="3829049" cy="1343024"/>
            <a:chOff x="6770639" y="4933892"/>
            <a:chExt cx="5105398" cy="1790698"/>
          </a:xfrm>
        </p:grpSpPr>
        <p:grpSp>
          <p:nvGrpSpPr>
            <p:cNvPr id="51" name="Group 50">
              <a:extLst>
                <a:ext uri="{FF2B5EF4-FFF2-40B4-BE49-F238E27FC236}">
                  <a16:creationId xmlns:a16="http://schemas.microsoft.com/office/drawing/2014/main" xmlns="" id="{7F5B4359-49BD-4F81-87DA-3502A642CC14}"/>
                </a:ext>
              </a:extLst>
            </p:cNvPr>
            <p:cNvGrpSpPr/>
            <p:nvPr/>
          </p:nvGrpSpPr>
          <p:grpSpPr>
            <a:xfrm>
              <a:off x="6770639" y="4933892"/>
              <a:ext cx="5105398" cy="1790698"/>
              <a:chOff x="838202" y="2438400"/>
              <a:chExt cx="5105398" cy="2057398"/>
            </a:xfrm>
          </p:grpSpPr>
          <p:sp>
            <p:nvSpPr>
              <p:cNvPr id="54" name="Rectangle: Rounded Corners 53">
                <a:extLst>
                  <a:ext uri="{FF2B5EF4-FFF2-40B4-BE49-F238E27FC236}">
                    <a16:creationId xmlns:a16="http://schemas.microsoft.com/office/drawing/2014/main" xmlns="" id="{D1DC5350-0109-4799-B29F-14BD235F834D}"/>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050" kern="1200">
                  <a:solidFill>
                    <a:prstClr val="white"/>
                  </a:solidFill>
                  <a:latin typeface="#9Slide02 Noi dung dai"/>
                </a:endParaRPr>
              </a:p>
            </p:txBody>
          </p:sp>
          <p:sp>
            <p:nvSpPr>
              <p:cNvPr id="55" name="Rectangle: Rounded Corners 54">
                <a:extLst>
                  <a:ext uri="{FF2B5EF4-FFF2-40B4-BE49-F238E27FC236}">
                    <a16:creationId xmlns:a16="http://schemas.microsoft.com/office/drawing/2014/main" xmlns="" id="{532A6D39-BB84-4E99-82BE-0B6CBB01577A}"/>
                  </a:ext>
                </a:extLst>
              </p:cNvPr>
              <p:cNvSpPr/>
              <p:nvPr/>
            </p:nvSpPr>
            <p:spPr>
              <a:xfrm>
                <a:off x="952501" y="2514599"/>
                <a:ext cx="4876800" cy="1905000"/>
              </a:xfrm>
              <a:prstGeom prst="roundRect">
                <a:avLst/>
              </a:prstGeom>
              <a:solidFill>
                <a:srgbClr val="FF46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050" kern="1200">
                  <a:solidFill>
                    <a:prstClr val="white"/>
                  </a:solidFill>
                  <a:latin typeface="#9Slide02 Noi dung dai"/>
                </a:endParaRPr>
              </a:p>
            </p:txBody>
          </p:sp>
        </p:grpSp>
        <p:sp>
          <p:nvSpPr>
            <p:cNvPr id="126" name="Rectangle: Rounded Corners 125">
              <a:extLst>
                <a:ext uri="{FF2B5EF4-FFF2-40B4-BE49-F238E27FC236}">
                  <a16:creationId xmlns:a16="http://schemas.microsoft.com/office/drawing/2014/main" xmlns="" id="{797BC3E3-56FA-4AAA-953C-4E2F5AEBD8E8}"/>
                </a:ext>
              </a:extLst>
            </p:cNvPr>
            <p:cNvSpPr/>
            <p:nvPr/>
          </p:nvSpPr>
          <p:spPr>
            <a:xfrm>
              <a:off x="7228842" y="49816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700" kern="1200" dirty="0">
                  <a:solidFill>
                    <a:prstClr val="white"/>
                  </a:solidFill>
                  <a:latin typeface="iCiel Cadena" panose="02000503000000020004" pitchFamily="50" charset="0"/>
                </a:rPr>
                <a:t>XV-XVII</a:t>
              </a:r>
            </a:p>
          </p:txBody>
        </p:sp>
      </p:grpSp>
      <p:grpSp>
        <p:nvGrpSpPr>
          <p:cNvPr id="21" name="Group 20">
            <a:extLst>
              <a:ext uri="{FF2B5EF4-FFF2-40B4-BE49-F238E27FC236}">
                <a16:creationId xmlns:a16="http://schemas.microsoft.com/office/drawing/2014/main" xmlns="" id="{0CE7BFBB-E9FD-4291-9D1E-392C32762D78}"/>
              </a:ext>
            </a:extLst>
          </p:cNvPr>
          <p:cNvGrpSpPr/>
          <p:nvPr/>
        </p:nvGrpSpPr>
        <p:grpSpPr>
          <a:xfrm>
            <a:off x="628651" y="3700419"/>
            <a:ext cx="3829049" cy="1343024"/>
            <a:chOff x="838201" y="4933892"/>
            <a:chExt cx="5105398" cy="1790698"/>
          </a:xfrm>
        </p:grpSpPr>
        <p:grpSp>
          <p:nvGrpSpPr>
            <p:cNvPr id="39" name="Group 38">
              <a:extLst>
                <a:ext uri="{FF2B5EF4-FFF2-40B4-BE49-F238E27FC236}">
                  <a16:creationId xmlns:a16="http://schemas.microsoft.com/office/drawing/2014/main" xmlns="" id="{08147DBC-1562-4B7B-955E-9A5ECFE3642B}"/>
                </a:ext>
              </a:extLst>
            </p:cNvPr>
            <p:cNvGrpSpPr/>
            <p:nvPr/>
          </p:nvGrpSpPr>
          <p:grpSpPr>
            <a:xfrm>
              <a:off x="838201" y="4933892"/>
              <a:ext cx="5105398" cy="1790698"/>
              <a:chOff x="838202" y="2438400"/>
              <a:chExt cx="5105398" cy="2057398"/>
            </a:xfrm>
          </p:grpSpPr>
          <p:sp>
            <p:nvSpPr>
              <p:cNvPr id="42" name="Rectangle: Rounded Corners 41">
                <a:extLst>
                  <a:ext uri="{FF2B5EF4-FFF2-40B4-BE49-F238E27FC236}">
                    <a16:creationId xmlns:a16="http://schemas.microsoft.com/office/drawing/2014/main" xmlns="" id="{6C5F18D1-233E-459F-A9A1-3C785C7DC119}"/>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050" kern="1200">
                  <a:solidFill>
                    <a:prstClr val="white"/>
                  </a:solidFill>
                  <a:latin typeface="#9Slide02 Noi dung dai"/>
                </a:endParaRPr>
              </a:p>
            </p:txBody>
          </p:sp>
          <p:sp>
            <p:nvSpPr>
              <p:cNvPr id="43" name="Rectangle: Rounded Corners 42">
                <a:extLst>
                  <a:ext uri="{FF2B5EF4-FFF2-40B4-BE49-F238E27FC236}">
                    <a16:creationId xmlns:a16="http://schemas.microsoft.com/office/drawing/2014/main" xmlns="" id="{C3D90569-2038-4699-AD4F-2466D4AF519B}"/>
                  </a:ext>
                </a:extLst>
              </p:cNvPr>
              <p:cNvSpPr/>
              <p:nvPr/>
            </p:nvSpPr>
            <p:spPr>
              <a:xfrm>
                <a:off x="952501" y="2514599"/>
                <a:ext cx="4876800" cy="1905000"/>
              </a:xfrm>
              <a:prstGeom prst="roundRect">
                <a:avLst/>
              </a:prstGeom>
              <a:solidFill>
                <a:srgbClr val="00CF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050" kern="1200">
                  <a:solidFill>
                    <a:prstClr val="white"/>
                  </a:solidFill>
                  <a:latin typeface="#9Slide02 Noi dung dai"/>
                </a:endParaRPr>
              </a:p>
            </p:txBody>
          </p:sp>
        </p:grpSp>
        <p:sp>
          <p:nvSpPr>
            <p:cNvPr id="124" name="Rectangle: Rounded Corners 123">
              <a:extLst>
                <a:ext uri="{FF2B5EF4-FFF2-40B4-BE49-F238E27FC236}">
                  <a16:creationId xmlns:a16="http://schemas.microsoft.com/office/drawing/2014/main" xmlns="" id="{6367453D-420B-4D30-B207-A57CC4372B2A}"/>
                </a:ext>
              </a:extLst>
            </p:cNvPr>
            <p:cNvSpPr/>
            <p:nvPr/>
          </p:nvSpPr>
          <p:spPr>
            <a:xfrm>
              <a:off x="1314172" y="49816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700" kern="1200" dirty="0">
                  <a:solidFill>
                    <a:prstClr val="white"/>
                  </a:solidFill>
                  <a:latin typeface="iCiel Cadena" panose="02000503000000020004" pitchFamily="50" charset="0"/>
                </a:rPr>
                <a:t>XV-XVI</a:t>
              </a:r>
            </a:p>
          </p:txBody>
        </p:sp>
      </p:grpSp>
      <p:grpSp>
        <p:nvGrpSpPr>
          <p:cNvPr id="20" name="Group 19">
            <a:extLst>
              <a:ext uri="{FF2B5EF4-FFF2-40B4-BE49-F238E27FC236}">
                <a16:creationId xmlns:a16="http://schemas.microsoft.com/office/drawing/2014/main" xmlns="" id="{F3231591-2AE6-4064-9D84-402B76CD1593}"/>
              </a:ext>
            </a:extLst>
          </p:cNvPr>
          <p:cNvGrpSpPr/>
          <p:nvPr/>
        </p:nvGrpSpPr>
        <p:grpSpPr>
          <a:xfrm>
            <a:off x="628651" y="2256830"/>
            <a:ext cx="3829049" cy="1343024"/>
            <a:chOff x="838201" y="3009107"/>
            <a:chExt cx="5105398" cy="1790698"/>
          </a:xfrm>
        </p:grpSpPr>
        <p:grpSp>
          <p:nvGrpSpPr>
            <p:cNvPr id="36" name="Group 35">
              <a:extLst>
                <a:ext uri="{FF2B5EF4-FFF2-40B4-BE49-F238E27FC236}">
                  <a16:creationId xmlns:a16="http://schemas.microsoft.com/office/drawing/2014/main" xmlns="" id="{E69C64D8-76BA-47C1-B3F5-339643BE0FEB}"/>
                </a:ext>
              </a:extLst>
            </p:cNvPr>
            <p:cNvGrpSpPr/>
            <p:nvPr/>
          </p:nvGrpSpPr>
          <p:grpSpPr>
            <a:xfrm>
              <a:off x="838201" y="3009107"/>
              <a:ext cx="5105398" cy="1790698"/>
              <a:chOff x="838202" y="2438400"/>
              <a:chExt cx="5105398" cy="2057398"/>
            </a:xfrm>
          </p:grpSpPr>
          <p:sp>
            <p:nvSpPr>
              <p:cNvPr id="17" name="Rectangle: Rounded Corners 16">
                <a:extLst>
                  <a:ext uri="{FF2B5EF4-FFF2-40B4-BE49-F238E27FC236}">
                    <a16:creationId xmlns:a16="http://schemas.microsoft.com/office/drawing/2014/main" xmlns="" id="{DA723B64-8597-4560-BDD4-9C604D2EA64B}"/>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050" kern="1200">
                  <a:solidFill>
                    <a:prstClr val="white"/>
                  </a:solidFill>
                  <a:latin typeface="#9Slide02 Noi dung dai"/>
                </a:endParaRPr>
              </a:p>
            </p:txBody>
          </p:sp>
          <p:sp>
            <p:nvSpPr>
              <p:cNvPr id="4" name="Rectangle: Rounded Corners 3">
                <a:extLst>
                  <a:ext uri="{FF2B5EF4-FFF2-40B4-BE49-F238E27FC236}">
                    <a16:creationId xmlns:a16="http://schemas.microsoft.com/office/drawing/2014/main" xmlns="" id="{924F9C22-7338-4783-9D1F-4F6669251F7D}"/>
                  </a:ext>
                </a:extLst>
              </p:cNvPr>
              <p:cNvSpPr/>
              <p:nvPr/>
            </p:nvSpPr>
            <p:spPr>
              <a:xfrm>
                <a:off x="952501" y="2514599"/>
                <a:ext cx="4876800" cy="1905000"/>
              </a:xfrm>
              <a:prstGeom prst="roundRect">
                <a:avLst/>
              </a:prstGeom>
              <a:solidFill>
                <a:srgbClr val="F49C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050" kern="1200">
                  <a:solidFill>
                    <a:prstClr val="white"/>
                  </a:solidFill>
                  <a:latin typeface="#9Slide02 Noi dung dai"/>
                </a:endParaRPr>
              </a:p>
            </p:txBody>
          </p:sp>
        </p:grpSp>
        <p:sp>
          <p:nvSpPr>
            <p:cNvPr id="12" name="Rectangle: Rounded Corners 11">
              <a:extLst>
                <a:ext uri="{FF2B5EF4-FFF2-40B4-BE49-F238E27FC236}">
                  <a16:creationId xmlns:a16="http://schemas.microsoft.com/office/drawing/2014/main" xmlns="" id="{817205D1-8ECF-4ECE-A9DE-175B9F209F00}"/>
                </a:ext>
              </a:extLst>
            </p:cNvPr>
            <p:cNvSpPr/>
            <p:nvPr/>
          </p:nvSpPr>
          <p:spPr>
            <a:xfrm>
              <a:off x="1314172" y="30754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700" kern="1200" dirty="0">
                  <a:solidFill>
                    <a:prstClr val="white"/>
                  </a:solidFill>
                  <a:latin typeface="iCiel Cadena" panose="02000503000000020004" pitchFamily="50" charset="0"/>
                </a:rPr>
                <a:t>XIII-XV</a:t>
              </a:r>
            </a:p>
          </p:txBody>
        </p:sp>
      </p:grpSp>
      <p:grpSp>
        <p:nvGrpSpPr>
          <p:cNvPr id="11" name="Group 10">
            <a:extLst>
              <a:ext uri="{FF2B5EF4-FFF2-40B4-BE49-F238E27FC236}">
                <a16:creationId xmlns:a16="http://schemas.microsoft.com/office/drawing/2014/main" xmlns="" id="{4FC307E2-8C84-4E25-BF45-1D7184DA588B}"/>
              </a:ext>
            </a:extLst>
          </p:cNvPr>
          <p:cNvGrpSpPr/>
          <p:nvPr/>
        </p:nvGrpSpPr>
        <p:grpSpPr>
          <a:xfrm>
            <a:off x="1486934" y="184827"/>
            <a:ext cx="7471295" cy="1915834"/>
            <a:chOff x="1982578" y="246435"/>
            <a:chExt cx="9961727" cy="2554445"/>
          </a:xfrm>
        </p:grpSpPr>
        <p:pic>
          <p:nvPicPr>
            <p:cNvPr id="9" name="Picture 8">
              <a:extLst>
                <a:ext uri="{FF2B5EF4-FFF2-40B4-BE49-F238E27FC236}">
                  <a16:creationId xmlns:a16="http://schemas.microsoft.com/office/drawing/2014/main" xmlns="" id="{592879B0-0D95-41F4-AF6C-356C03398608}"/>
                </a:ext>
              </a:extLst>
            </p:cNvPr>
            <p:cNvPicPr>
              <a:picLocks noChangeAspect="1"/>
            </p:cNvPicPr>
            <p:nvPr/>
          </p:nvPicPr>
          <p:blipFill>
            <a:blip r:embed="rId7"/>
            <a:stretch>
              <a:fillRect/>
            </a:stretch>
          </p:blipFill>
          <p:spPr>
            <a:xfrm>
              <a:off x="1982578" y="246435"/>
              <a:ext cx="9961727" cy="2554445"/>
            </a:xfrm>
            <a:prstGeom prst="rect">
              <a:avLst/>
            </a:prstGeom>
          </p:spPr>
        </p:pic>
        <p:sp>
          <p:nvSpPr>
            <p:cNvPr id="117" name="Rectangle: Rounded Corners 116">
              <a:extLst>
                <a:ext uri="{FF2B5EF4-FFF2-40B4-BE49-F238E27FC236}">
                  <a16:creationId xmlns:a16="http://schemas.microsoft.com/office/drawing/2014/main" xmlns="" id="{C514F8ED-55A3-41ED-A6BF-C88625750094}"/>
                </a:ext>
              </a:extLst>
            </p:cNvPr>
            <p:cNvSpPr/>
            <p:nvPr/>
          </p:nvSpPr>
          <p:spPr>
            <a:xfrm>
              <a:off x="2161760" y="419053"/>
              <a:ext cx="9471904" cy="20422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400" kern="1200" dirty="0" err="1">
                  <a:solidFill>
                    <a:prstClr val="black">
                      <a:lumMod val="50000"/>
                      <a:lumOff val="50000"/>
                    </a:prstClr>
                  </a:solidFill>
                  <a:latin typeface="iCiel Cadena" panose="02000503000000020004" pitchFamily="50" charset="0"/>
                </a:rPr>
                <a:t>Vương</a:t>
              </a:r>
              <a:r>
                <a:rPr lang="en-US" sz="2400" kern="1200" dirty="0">
                  <a:solidFill>
                    <a:prstClr val="black">
                      <a:lumMod val="50000"/>
                      <a:lumOff val="50000"/>
                    </a:prstClr>
                  </a:solidFill>
                  <a:latin typeface="iCiel Cadena" panose="02000503000000020004" pitchFamily="50" charset="0"/>
                </a:rPr>
                <a:t> </a:t>
              </a:r>
              <a:r>
                <a:rPr lang="en-US" sz="2400" kern="1200" dirty="0" err="1">
                  <a:solidFill>
                    <a:prstClr val="black">
                      <a:lumMod val="50000"/>
                      <a:lumOff val="50000"/>
                    </a:prstClr>
                  </a:solidFill>
                  <a:latin typeface="iCiel Cadena" panose="02000503000000020004" pitchFamily="50" charset="0"/>
                </a:rPr>
                <a:t>quốc</a:t>
              </a:r>
              <a:r>
                <a:rPr lang="en-US" sz="2400" kern="1200" dirty="0">
                  <a:solidFill>
                    <a:prstClr val="black">
                      <a:lumMod val="50000"/>
                      <a:lumOff val="50000"/>
                    </a:prstClr>
                  </a:solidFill>
                  <a:latin typeface="iCiel Cadena" panose="02000503000000020004" pitchFamily="50" charset="0"/>
                </a:rPr>
                <a:t> </a:t>
              </a:r>
              <a:r>
                <a:rPr lang="en-US" sz="2400" kern="1200" dirty="0" err="1">
                  <a:solidFill>
                    <a:prstClr val="black">
                      <a:lumMod val="50000"/>
                      <a:lumOff val="50000"/>
                    </a:prstClr>
                  </a:solidFill>
                  <a:latin typeface="iCiel Cadena" panose="02000503000000020004" pitchFamily="50" charset="0"/>
                </a:rPr>
                <a:t>Lào</a:t>
              </a:r>
              <a:r>
                <a:rPr lang="en-US" sz="2400" kern="1200" dirty="0">
                  <a:solidFill>
                    <a:prstClr val="black">
                      <a:lumMod val="50000"/>
                      <a:lumOff val="50000"/>
                    </a:prstClr>
                  </a:solidFill>
                  <a:latin typeface="iCiel Cadena" panose="02000503000000020004" pitchFamily="50" charset="0"/>
                </a:rPr>
                <a:t> </a:t>
              </a:r>
              <a:r>
                <a:rPr lang="en-US" sz="2400" kern="1200" dirty="0" err="1">
                  <a:solidFill>
                    <a:prstClr val="black">
                      <a:lumMod val="50000"/>
                      <a:lumOff val="50000"/>
                    </a:prstClr>
                  </a:solidFill>
                  <a:latin typeface="iCiel Cadena" panose="02000503000000020004" pitchFamily="50" charset="0"/>
                </a:rPr>
                <a:t>bước</a:t>
              </a:r>
              <a:r>
                <a:rPr lang="en-US" sz="2400" kern="1200" dirty="0">
                  <a:solidFill>
                    <a:prstClr val="black">
                      <a:lumMod val="50000"/>
                      <a:lumOff val="50000"/>
                    </a:prstClr>
                  </a:solidFill>
                  <a:latin typeface="iCiel Cadena" panose="02000503000000020004" pitchFamily="50" charset="0"/>
                </a:rPr>
                <a:t> </a:t>
              </a:r>
              <a:r>
                <a:rPr lang="en-US" sz="2400" kern="1200" dirty="0" err="1">
                  <a:solidFill>
                    <a:prstClr val="black">
                      <a:lumMod val="50000"/>
                      <a:lumOff val="50000"/>
                    </a:prstClr>
                  </a:solidFill>
                  <a:latin typeface="iCiel Cadena" panose="02000503000000020004" pitchFamily="50" charset="0"/>
                </a:rPr>
                <a:t>vào</a:t>
              </a:r>
              <a:r>
                <a:rPr lang="en-US" sz="2400" kern="1200" dirty="0">
                  <a:solidFill>
                    <a:prstClr val="black">
                      <a:lumMod val="50000"/>
                      <a:lumOff val="50000"/>
                    </a:prstClr>
                  </a:solidFill>
                  <a:latin typeface="iCiel Cadena" panose="02000503000000020004" pitchFamily="50" charset="0"/>
                </a:rPr>
                <a:t> </a:t>
              </a:r>
              <a:r>
                <a:rPr lang="en-US" sz="2400" kern="1200" dirty="0" err="1">
                  <a:solidFill>
                    <a:prstClr val="black">
                      <a:lumMod val="50000"/>
                      <a:lumOff val="50000"/>
                    </a:prstClr>
                  </a:solidFill>
                  <a:latin typeface="iCiel Cadena" panose="02000503000000020004" pitchFamily="50" charset="0"/>
                </a:rPr>
                <a:t>giai</a:t>
              </a:r>
              <a:r>
                <a:rPr lang="en-US" sz="2400" kern="1200" dirty="0">
                  <a:solidFill>
                    <a:prstClr val="black">
                      <a:lumMod val="50000"/>
                      <a:lumOff val="50000"/>
                    </a:prstClr>
                  </a:solidFill>
                  <a:latin typeface="iCiel Cadena" panose="02000503000000020004" pitchFamily="50" charset="0"/>
                </a:rPr>
                <a:t> </a:t>
              </a:r>
              <a:r>
                <a:rPr lang="en-US" sz="2400" kern="1200" dirty="0" err="1">
                  <a:solidFill>
                    <a:prstClr val="black">
                      <a:lumMod val="50000"/>
                      <a:lumOff val="50000"/>
                    </a:prstClr>
                  </a:solidFill>
                  <a:latin typeface="iCiel Cadena" panose="02000503000000020004" pitchFamily="50" charset="0"/>
                </a:rPr>
                <a:t>đoạn</a:t>
              </a:r>
              <a:r>
                <a:rPr lang="en-US" sz="2400" kern="1200" dirty="0">
                  <a:solidFill>
                    <a:prstClr val="black">
                      <a:lumMod val="50000"/>
                      <a:lumOff val="50000"/>
                    </a:prstClr>
                  </a:solidFill>
                  <a:latin typeface="iCiel Cadena" panose="02000503000000020004" pitchFamily="50" charset="0"/>
                </a:rPr>
                <a:t> </a:t>
              </a:r>
              <a:r>
                <a:rPr lang="en-US" sz="2400" kern="1200" dirty="0" err="1">
                  <a:solidFill>
                    <a:prstClr val="black">
                      <a:lumMod val="50000"/>
                      <a:lumOff val="50000"/>
                    </a:prstClr>
                  </a:solidFill>
                  <a:latin typeface="iCiel Cadena" panose="02000503000000020004" pitchFamily="50" charset="0"/>
                </a:rPr>
                <a:t>phát</a:t>
              </a:r>
              <a:r>
                <a:rPr lang="en-US" sz="2400" kern="1200" dirty="0">
                  <a:solidFill>
                    <a:prstClr val="black">
                      <a:lumMod val="50000"/>
                      <a:lumOff val="50000"/>
                    </a:prstClr>
                  </a:solidFill>
                  <a:latin typeface="iCiel Cadena" panose="02000503000000020004" pitchFamily="50" charset="0"/>
                </a:rPr>
                <a:t> </a:t>
              </a:r>
              <a:r>
                <a:rPr lang="en-US" sz="2400" kern="1200" dirty="0" err="1">
                  <a:solidFill>
                    <a:prstClr val="black">
                      <a:lumMod val="50000"/>
                      <a:lumOff val="50000"/>
                    </a:prstClr>
                  </a:solidFill>
                  <a:latin typeface="iCiel Cadena" panose="02000503000000020004" pitchFamily="50" charset="0"/>
                </a:rPr>
                <a:t>triển</a:t>
              </a:r>
              <a:r>
                <a:rPr lang="en-US" sz="2400" kern="1200" dirty="0">
                  <a:solidFill>
                    <a:prstClr val="black">
                      <a:lumMod val="50000"/>
                      <a:lumOff val="50000"/>
                    </a:prstClr>
                  </a:solidFill>
                  <a:latin typeface="iCiel Cadena" panose="02000503000000020004" pitchFamily="50" charset="0"/>
                </a:rPr>
                <a:t> </a:t>
              </a:r>
              <a:r>
                <a:rPr lang="en-US" sz="2400" kern="1200" dirty="0" err="1">
                  <a:solidFill>
                    <a:prstClr val="black">
                      <a:lumMod val="50000"/>
                      <a:lumOff val="50000"/>
                    </a:prstClr>
                  </a:solidFill>
                  <a:latin typeface="iCiel Cadena" panose="02000503000000020004" pitchFamily="50" charset="0"/>
                </a:rPr>
                <a:t>và</a:t>
              </a:r>
              <a:r>
                <a:rPr lang="en-US" sz="2400" kern="1200" dirty="0">
                  <a:solidFill>
                    <a:prstClr val="black">
                      <a:lumMod val="50000"/>
                      <a:lumOff val="50000"/>
                    </a:prstClr>
                  </a:solidFill>
                  <a:latin typeface="iCiel Cadena" panose="02000503000000020004" pitchFamily="50" charset="0"/>
                </a:rPr>
                <a:t> </a:t>
              </a:r>
              <a:r>
                <a:rPr lang="en-US" sz="2400" kern="1200" dirty="0" err="1">
                  <a:solidFill>
                    <a:prstClr val="black">
                      <a:lumMod val="50000"/>
                      <a:lumOff val="50000"/>
                    </a:prstClr>
                  </a:solidFill>
                  <a:latin typeface="iCiel Cadena" panose="02000503000000020004" pitchFamily="50" charset="0"/>
                </a:rPr>
                <a:t>thịnh</a:t>
              </a:r>
              <a:r>
                <a:rPr lang="en-US" sz="2400" kern="1200" dirty="0">
                  <a:solidFill>
                    <a:prstClr val="black">
                      <a:lumMod val="50000"/>
                      <a:lumOff val="50000"/>
                    </a:prstClr>
                  </a:solidFill>
                  <a:latin typeface="iCiel Cadena" panose="02000503000000020004" pitchFamily="50" charset="0"/>
                </a:rPr>
                <a:t> </a:t>
              </a:r>
              <a:r>
                <a:rPr lang="en-US" sz="2400" kern="1200" dirty="0" err="1">
                  <a:solidFill>
                    <a:prstClr val="black">
                      <a:lumMod val="50000"/>
                      <a:lumOff val="50000"/>
                    </a:prstClr>
                  </a:solidFill>
                  <a:latin typeface="iCiel Cadena" panose="02000503000000020004" pitchFamily="50" charset="0"/>
                </a:rPr>
                <a:t>vượng</a:t>
              </a:r>
              <a:r>
                <a:rPr lang="en-US" sz="2400" kern="1200" dirty="0">
                  <a:solidFill>
                    <a:prstClr val="black">
                      <a:lumMod val="50000"/>
                      <a:lumOff val="50000"/>
                    </a:prstClr>
                  </a:solidFill>
                  <a:latin typeface="iCiel Cadena" panose="02000503000000020004" pitchFamily="50" charset="0"/>
                </a:rPr>
                <a:t> </a:t>
              </a:r>
              <a:r>
                <a:rPr lang="en-US" sz="2400" kern="1200" dirty="0" err="1">
                  <a:solidFill>
                    <a:prstClr val="black">
                      <a:lumMod val="50000"/>
                      <a:lumOff val="50000"/>
                    </a:prstClr>
                  </a:solidFill>
                  <a:latin typeface="iCiel Cadena" panose="02000503000000020004" pitchFamily="50" charset="0"/>
                </a:rPr>
                <a:t>vào</a:t>
              </a:r>
              <a:r>
                <a:rPr lang="en-US" sz="2400" kern="1200" dirty="0">
                  <a:solidFill>
                    <a:prstClr val="black">
                      <a:lumMod val="50000"/>
                      <a:lumOff val="50000"/>
                    </a:prstClr>
                  </a:solidFill>
                  <a:latin typeface="iCiel Cadena" panose="02000503000000020004" pitchFamily="50" charset="0"/>
                </a:rPr>
                <a:t> </a:t>
              </a:r>
              <a:r>
                <a:rPr lang="en-US" sz="2400" kern="1200" dirty="0" err="1">
                  <a:solidFill>
                    <a:prstClr val="black">
                      <a:lumMod val="50000"/>
                      <a:lumOff val="50000"/>
                    </a:prstClr>
                  </a:solidFill>
                  <a:latin typeface="iCiel Cadena" panose="02000503000000020004" pitchFamily="50" charset="0"/>
                </a:rPr>
                <a:t>khoảng</a:t>
              </a:r>
              <a:r>
                <a:rPr lang="en-US" sz="2400" kern="1200" dirty="0">
                  <a:solidFill>
                    <a:prstClr val="black">
                      <a:lumMod val="50000"/>
                      <a:lumOff val="50000"/>
                    </a:prstClr>
                  </a:solidFill>
                  <a:latin typeface="iCiel Cadena" panose="02000503000000020004" pitchFamily="50" charset="0"/>
                </a:rPr>
                <a:t> </a:t>
              </a:r>
              <a:r>
                <a:rPr lang="en-US" sz="2400" kern="1200" dirty="0" err="1">
                  <a:solidFill>
                    <a:prstClr val="black">
                      <a:lumMod val="50000"/>
                      <a:lumOff val="50000"/>
                    </a:prstClr>
                  </a:solidFill>
                  <a:latin typeface="iCiel Cadena" panose="02000503000000020004" pitchFamily="50" charset="0"/>
                </a:rPr>
                <a:t>thời</a:t>
              </a:r>
              <a:r>
                <a:rPr lang="en-US" sz="2400" kern="1200" dirty="0">
                  <a:solidFill>
                    <a:prstClr val="black">
                      <a:lumMod val="50000"/>
                      <a:lumOff val="50000"/>
                    </a:prstClr>
                  </a:solidFill>
                  <a:latin typeface="iCiel Cadena" panose="02000503000000020004" pitchFamily="50" charset="0"/>
                </a:rPr>
                <a:t> </a:t>
              </a:r>
              <a:r>
                <a:rPr lang="en-US" sz="2400" kern="1200" dirty="0" err="1">
                  <a:solidFill>
                    <a:prstClr val="black">
                      <a:lumMod val="50000"/>
                      <a:lumOff val="50000"/>
                    </a:prstClr>
                  </a:solidFill>
                  <a:latin typeface="iCiel Cadena" panose="02000503000000020004" pitchFamily="50" charset="0"/>
                </a:rPr>
                <a:t>gian</a:t>
              </a:r>
              <a:r>
                <a:rPr lang="en-US" sz="2400" kern="1200" dirty="0">
                  <a:solidFill>
                    <a:prstClr val="black">
                      <a:lumMod val="50000"/>
                      <a:lumOff val="50000"/>
                    </a:prstClr>
                  </a:solidFill>
                  <a:latin typeface="iCiel Cadena" panose="02000503000000020004" pitchFamily="50" charset="0"/>
                </a:rPr>
                <a:t> </a:t>
              </a:r>
              <a:r>
                <a:rPr lang="en-US" sz="2400" kern="1200" dirty="0" err="1">
                  <a:solidFill>
                    <a:prstClr val="black">
                      <a:lumMod val="50000"/>
                      <a:lumOff val="50000"/>
                    </a:prstClr>
                  </a:solidFill>
                  <a:latin typeface="iCiel Cadena" panose="02000503000000020004" pitchFamily="50" charset="0"/>
                </a:rPr>
                <a:t>nào</a:t>
              </a:r>
              <a:r>
                <a:rPr lang="en-US" sz="2400" kern="1200" dirty="0">
                  <a:solidFill>
                    <a:prstClr val="black">
                      <a:lumMod val="50000"/>
                      <a:lumOff val="50000"/>
                    </a:prstClr>
                  </a:solidFill>
                  <a:latin typeface="iCiel Cadena" panose="02000503000000020004" pitchFamily="50" charset="0"/>
                </a:rPr>
                <a:t>?</a:t>
              </a:r>
            </a:p>
          </p:txBody>
        </p:sp>
      </p:grpSp>
      <p:pic>
        <p:nvPicPr>
          <p:cNvPr id="2" name="ChuongCam - 9Slide.vn">
            <a:extLst>
              <a:ext uri="{FF2B5EF4-FFF2-40B4-BE49-F238E27FC236}">
                <a16:creationId xmlns:a16="http://schemas.microsoft.com/office/drawing/2014/main" xmlns="" id="{655755B7-2B89-4C82-B7B3-A9A4AA6270FE}"/>
              </a:ext>
            </a:extLst>
          </p:cNvPr>
          <p:cNvPicPr>
            <a:picLocks noChangeAspect="1"/>
          </p:cNvPicPr>
          <p:nvPr/>
        </p:nvPicPr>
        <p:blipFill>
          <a:blip r:embed="rId8"/>
          <a:stretch>
            <a:fillRect/>
          </a:stretch>
        </p:blipFill>
        <p:spPr>
          <a:xfrm>
            <a:off x="157962" y="2451965"/>
            <a:ext cx="992210" cy="914480"/>
          </a:xfrm>
          <a:prstGeom prst="rect">
            <a:avLst/>
          </a:prstGeom>
        </p:spPr>
      </p:pic>
      <p:pic>
        <p:nvPicPr>
          <p:cNvPr id="116" name="ChuongLa - 9Slide.vn">
            <a:extLst>
              <a:ext uri="{FF2B5EF4-FFF2-40B4-BE49-F238E27FC236}">
                <a16:creationId xmlns:a16="http://schemas.microsoft.com/office/drawing/2014/main" xmlns="" id="{C86FD277-D7C1-4175-9CE8-89B100B9DFFB}"/>
              </a:ext>
            </a:extLst>
          </p:cNvPr>
          <p:cNvPicPr>
            <a:picLocks noChangeAspect="1"/>
          </p:cNvPicPr>
          <p:nvPr/>
        </p:nvPicPr>
        <p:blipFill>
          <a:blip r:embed="rId8"/>
          <a:stretch>
            <a:fillRect/>
          </a:stretch>
        </p:blipFill>
        <p:spPr>
          <a:xfrm>
            <a:off x="157962" y="3914731"/>
            <a:ext cx="992210" cy="914480"/>
          </a:xfrm>
          <a:prstGeom prst="rect">
            <a:avLst/>
          </a:prstGeom>
        </p:spPr>
      </p:pic>
      <p:pic>
        <p:nvPicPr>
          <p:cNvPr id="119" name="ChuongXanh - 9Slide.vn">
            <a:extLst>
              <a:ext uri="{FF2B5EF4-FFF2-40B4-BE49-F238E27FC236}">
                <a16:creationId xmlns:a16="http://schemas.microsoft.com/office/drawing/2014/main" xmlns="" id="{DCAFEAC0-B8B5-42C5-94DB-0577C814E6A6}"/>
              </a:ext>
            </a:extLst>
          </p:cNvPr>
          <p:cNvPicPr>
            <a:picLocks noChangeAspect="1"/>
          </p:cNvPicPr>
          <p:nvPr/>
        </p:nvPicPr>
        <p:blipFill>
          <a:blip r:embed="rId8"/>
          <a:stretch>
            <a:fillRect/>
          </a:stretch>
        </p:blipFill>
        <p:spPr>
          <a:xfrm>
            <a:off x="4667599" y="2451965"/>
            <a:ext cx="992210" cy="914480"/>
          </a:xfrm>
          <a:prstGeom prst="rect">
            <a:avLst/>
          </a:prstGeom>
        </p:spPr>
      </p:pic>
      <p:pic>
        <p:nvPicPr>
          <p:cNvPr id="120" name="ChuongDo - 9Slide.vn">
            <a:extLst>
              <a:ext uri="{FF2B5EF4-FFF2-40B4-BE49-F238E27FC236}">
                <a16:creationId xmlns:a16="http://schemas.microsoft.com/office/drawing/2014/main" xmlns="" id="{F866C24F-F6FF-4EB3-A1BD-2435DD437008}"/>
              </a:ext>
            </a:extLst>
          </p:cNvPr>
          <p:cNvPicPr>
            <a:picLocks noChangeAspect="1"/>
          </p:cNvPicPr>
          <p:nvPr/>
        </p:nvPicPr>
        <p:blipFill>
          <a:blip r:embed="rId8"/>
          <a:stretch>
            <a:fillRect/>
          </a:stretch>
        </p:blipFill>
        <p:spPr>
          <a:xfrm>
            <a:off x="4667599" y="3914731"/>
            <a:ext cx="992210" cy="914480"/>
          </a:xfrm>
          <a:prstGeom prst="rect">
            <a:avLst/>
          </a:prstGeom>
        </p:spPr>
      </p:pic>
      <p:grpSp>
        <p:nvGrpSpPr>
          <p:cNvPr id="26" name="Group 25">
            <a:extLst>
              <a:ext uri="{FF2B5EF4-FFF2-40B4-BE49-F238E27FC236}">
                <a16:creationId xmlns:a16="http://schemas.microsoft.com/office/drawing/2014/main" xmlns="" id="{D88582B8-A3C9-486C-963D-8CEED620D8EC}"/>
              </a:ext>
            </a:extLst>
          </p:cNvPr>
          <p:cNvGrpSpPr/>
          <p:nvPr/>
        </p:nvGrpSpPr>
        <p:grpSpPr>
          <a:xfrm>
            <a:off x="-3085206" y="115464"/>
            <a:ext cx="3035028" cy="1747000"/>
            <a:chOff x="-4113608" y="153951"/>
            <a:chExt cx="4046704" cy="2329333"/>
          </a:xfrm>
        </p:grpSpPr>
        <p:pic>
          <p:nvPicPr>
            <p:cNvPr id="24" name="Picture 23">
              <a:extLst>
                <a:ext uri="{FF2B5EF4-FFF2-40B4-BE49-F238E27FC236}">
                  <a16:creationId xmlns:a16="http://schemas.microsoft.com/office/drawing/2014/main" xmlns="" id="{D664CCA0-10CD-421D-8230-24CED5AA5218}"/>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flipH="1">
              <a:off x="-4113608" y="153951"/>
              <a:ext cx="1959439" cy="2329333"/>
            </a:xfrm>
            <a:prstGeom prst="rect">
              <a:avLst/>
            </a:prstGeom>
          </p:spPr>
        </p:pic>
        <p:pic>
          <p:nvPicPr>
            <p:cNvPr id="167" name="Picture 166">
              <a:extLst>
                <a:ext uri="{FF2B5EF4-FFF2-40B4-BE49-F238E27FC236}">
                  <a16:creationId xmlns:a16="http://schemas.microsoft.com/office/drawing/2014/main" xmlns="" id="{37203794-B28C-4CE2-B01C-EED26C9C8BD8}"/>
                </a:ext>
              </a:extLst>
            </p:cNvPr>
            <p:cNvPicPr>
              <a:picLocks noChangeAspect="1"/>
            </p:cNvPicPr>
            <p:nvPr/>
          </p:nvPicPr>
          <p:blipFill>
            <a:blip r:embed="rId10"/>
            <a:stretch>
              <a:fillRect/>
            </a:stretch>
          </p:blipFill>
          <p:spPr>
            <a:xfrm rot="21112293" flipV="1">
              <a:off x="-2097738" y="181379"/>
              <a:ext cx="2030834" cy="1467344"/>
            </a:xfrm>
            <a:prstGeom prst="rect">
              <a:avLst/>
            </a:prstGeom>
            <a:effectLst>
              <a:outerShdw blurRad="50800" dist="38100" dir="2700000" algn="tl" rotWithShape="0">
                <a:prstClr val="black">
                  <a:alpha val="40000"/>
                </a:prstClr>
              </a:outerShdw>
            </a:effectLst>
          </p:spPr>
        </p:pic>
        <p:sp>
          <p:nvSpPr>
            <p:cNvPr id="168" name="TextBox 167">
              <a:extLst>
                <a:ext uri="{FF2B5EF4-FFF2-40B4-BE49-F238E27FC236}">
                  <a16:creationId xmlns:a16="http://schemas.microsoft.com/office/drawing/2014/main" xmlns="" id="{42F206FF-1C51-414C-8D57-DC6D2EEE0F95}"/>
                </a:ext>
              </a:extLst>
            </p:cNvPr>
            <p:cNvSpPr txBox="1"/>
            <p:nvPr/>
          </p:nvSpPr>
          <p:spPr>
            <a:xfrm>
              <a:off x="-1916107" y="437875"/>
              <a:ext cx="1699185" cy="800219"/>
            </a:xfrm>
            <a:prstGeom prst="rect">
              <a:avLst/>
            </a:prstGeom>
            <a:noFill/>
          </p:spPr>
          <p:txBody>
            <a:bodyPr wrap="square" lIns="0" tIns="0" rIns="0" bIns="0" rtlCol="0">
              <a:spAutoFit/>
            </a:bodyPr>
            <a:lstStyle/>
            <a:p>
              <a:pPr algn="ctr" defTabSz="685800">
                <a:buClrTx/>
              </a:pPr>
              <a:r>
                <a:rPr lang="en-US" sz="2100" kern="1200">
                  <a:solidFill>
                    <a:prstClr val="black">
                      <a:lumMod val="65000"/>
                      <a:lumOff val="35000"/>
                    </a:prstClr>
                  </a:solidFill>
                  <a:latin typeface="iCiel Cadena" panose="02000503000000020004" pitchFamily="50" charset="0"/>
                  <a:ea typeface="+mn-ea"/>
                  <a:cs typeface="+mn-cs"/>
                </a:rPr>
                <a:t>Yeahhh,</a:t>
              </a:r>
            </a:p>
            <a:p>
              <a:pPr algn="ctr" defTabSz="685800">
                <a:buClrTx/>
              </a:pPr>
              <a:r>
                <a:rPr lang="en-US" sz="900" kern="1200">
                  <a:solidFill>
                    <a:prstClr val="black">
                      <a:lumMod val="65000"/>
                      <a:lumOff val="35000"/>
                    </a:prstClr>
                  </a:solidFill>
                  <a:latin typeface="iCiel Cadena" panose="02000503000000020004" pitchFamily="50" charset="0"/>
                  <a:ea typeface="+mn-ea"/>
                  <a:cs typeface="+mn-cs"/>
                </a:rPr>
                <a:t>Đúng rồi!</a:t>
              </a:r>
            </a:p>
            <a:p>
              <a:pPr algn="ctr" defTabSz="685800">
                <a:buClrTx/>
              </a:pPr>
              <a:r>
                <a:rPr lang="en-US" sz="900" kern="1200">
                  <a:solidFill>
                    <a:prstClr val="black">
                      <a:lumMod val="65000"/>
                      <a:lumOff val="35000"/>
                    </a:prstClr>
                  </a:solidFill>
                  <a:latin typeface="iCiel Cadena" panose="02000503000000020004" pitchFamily="50" charset="0"/>
                  <a:ea typeface="+mn-ea"/>
                  <a:cs typeface="+mn-cs"/>
                </a:rPr>
                <a:t>Mình thích màu này!</a:t>
              </a:r>
              <a:endParaRPr lang="en-US" sz="675" kern="1200">
                <a:solidFill>
                  <a:prstClr val="black">
                    <a:lumMod val="65000"/>
                    <a:lumOff val="35000"/>
                  </a:prstClr>
                </a:solidFill>
                <a:latin typeface="iCiel Cadena" panose="02000503000000020004" pitchFamily="50" charset="0"/>
                <a:ea typeface="+mn-ea"/>
                <a:cs typeface="+mn-cs"/>
              </a:endParaRPr>
            </a:p>
          </p:txBody>
        </p:sp>
      </p:grpSp>
      <p:grpSp>
        <p:nvGrpSpPr>
          <p:cNvPr id="27" name="Group 26">
            <a:extLst>
              <a:ext uri="{FF2B5EF4-FFF2-40B4-BE49-F238E27FC236}">
                <a16:creationId xmlns:a16="http://schemas.microsoft.com/office/drawing/2014/main" xmlns="" id="{8979E8AD-ADDD-4B2E-9AB0-12017073755C}"/>
              </a:ext>
            </a:extLst>
          </p:cNvPr>
          <p:cNvGrpSpPr/>
          <p:nvPr/>
        </p:nvGrpSpPr>
        <p:grpSpPr>
          <a:xfrm>
            <a:off x="-5045755" y="-226738"/>
            <a:ext cx="2302556" cy="2135218"/>
            <a:chOff x="-6727674" y="-791952"/>
            <a:chExt cx="3598081" cy="3336591"/>
          </a:xfrm>
        </p:grpSpPr>
        <p:pic>
          <p:nvPicPr>
            <p:cNvPr id="169" name="Picture 168">
              <a:extLst>
                <a:ext uri="{FF2B5EF4-FFF2-40B4-BE49-F238E27FC236}">
                  <a16:creationId xmlns:a16="http://schemas.microsoft.com/office/drawing/2014/main" xmlns="" id="{C237501B-EC88-410C-A9A9-AFA955003222}"/>
                </a:ext>
              </a:extLst>
            </p:cNvPr>
            <p:cNvPicPr>
              <a:picLocks noChangeAspect="1"/>
            </p:cNvPicPr>
            <p:nvPr/>
          </p:nvPicPr>
          <p:blipFill>
            <a:blip r:embed="rId11"/>
            <a:stretch>
              <a:fillRect/>
            </a:stretch>
          </p:blipFill>
          <p:spPr>
            <a:xfrm flipH="1">
              <a:off x="-6727674" y="-791952"/>
              <a:ext cx="2646923" cy="3336591"/>
            </a:xfrm>
            <a:prstGeom prst="rect">
              <a:avLst/>
            </a:prstGeom>
          </p:spPr>
        </p:pic>
        <p:grpSp>
          <p:nvGrpSpPr>
            <p:cNvPr id="25" name="Group 24">
              <a:extLst>
                <a:ext uri="{FF2B5EF4-FFF2-40B4-BE49-F238E27FC236}">
                  <a16:creationId xmlns:a16="http://schemas.microsoft.com/office/drawing/2014/main" xmlns="" id="{A843FEA3-3211-48AB-8C04-1405C0E2F2F5}"/>
                </a:ext>
              </a:extLst>
            </p:cNvPr>
            <p:cNvGrpSpPr/>
            <p:nvPr/>
          </p:nvGrpSpPr>
          <p:grpSpPr>
            <a:xfrm>
              <a:off x="-5243270" y="201217"/>
              <a:ext cx="2113677" cy="1527201"/>
              <a:chOff x="-6838077" y="4492546"/>
              <a:chExt cx="6547671" cy="4730906"/>
            </a:xfrm>
          </p:grpSpPr>
          <p:pic>
            <p:nvPicPr>
              <p:cNvPr id="170" name="Picture 169">
                <a:extLst>
                  <a:ext uri="{FF2B5EF4-FFF2-40B4-BE49-F238E27FC236}">
                    <a16:creationId xmlns:a16="http://schemas.microsoft.com/office/drawing/2014/main" xmlns="" id="{D9E75FE4-2C7F-446E-905E-B05955C1598A}"/>
                  </a:ext>
                </a:extLst>
              </p:cNvPr>
              <p:cNvPicPr>
                <a:picLocks noChangeAspect="1"/>
              </p:cNvPicPr>
              <p:nvPr/>
            </p:nvPicPr>
            <p:blipFill>
              <a:blip r:embed="rId10"/>
              <a:stretch>
                <a:fillRect/>
              </a:stretch>
            </p:blipFill>
            <p:spPr>
              <a:xfrm rot="21112293" flipV="1">
                <a:off x="-6838077" y="4492546"/>
                <a:ext cx="6547671" cy="4730906"/>
              </a:xfrm>
              <a:prstGeom prst="rect">
                <a:avLst/>
              </a:prstGeom>
              <a:effectLst>
                <a:outerShdw blurRad="50800" dist="38100" dir="2700000" algn="tl" rotWithShape="0">
                  <a:prstClr val="black">
                    <a:alpha val="40000"/>
                  </a:prstClr>
                </a:outerShdw>
              </a:effectLst>
            </p:spPr>
          </p:pic>
          <p:sp>
            <p:nvSpPr>
              <p:cNvPr id="171" name="TextBox 170">
                <a:extLst>
                  <a:ext uri="{FF2B5EF4-FFF2-40B4-BE49-F238E27FC236}">
                    <a16:creationId xmlns:a16="http://schemas.microsoft.com/office/drawing/2014/main" xmlns="" id="{3E46CBDC-2473-4520-BE03-3E0637A23938}"/>
                  </a:ext>
                </a:extLst>
              </p:cNvPr>
              <p:cNvSpPr txBox="1"/>
              <p:nvPr/>
            </p:nvSpPr>
            <p:spPr>
              <a:xfrm>
                <a:off x="-6083938" y="5075963"/>
                <a:ext cx="5361939" cy="2905219"/>
              </a:xfrm>
              <a:prstGeom prst="rect">
                <a:avLst/>
              </a:prstGeom>
              <a:noFill/>
            </p:spPr>
            <p:txBody>
              <a:bodyPr wrap="none" lIns="0" tIns="0" rIns="0" bIns="0" rtlCol="0">
                <a:spAutoFit/>
              </a:bodyPr>
              <a:lstStyle/>
              <a:p>
                <a:pPr algn="ctr" defTabSz="685800">
                  <a:buClrTx/>
                </a:pPr>
                <a:r>
                  <a:rPr lang="en-US" sz="1800" kern="1200">
                    <a:solidFill>
                      <a:prstClr val="black">
                        <a:lumMod val="65000"/>
                        <a:lumOff val="35000"/>
                      </a:prstClr>
                    </a:solidFill>
                    <a:latin typeface="iCiel Cadena" panose="02000503000000020004" pitchFamily="50" charset="0"/>
                    <a:ea typeface="+mn-ea"/>
                    <a:cs typeface="+mn-cs"/>
                  </a:rPr>
                  <a:t>Huhu,</a:t>
                </a:r>
              </a:p>
              <a:p>
                <a:pPr algn="ctr" defTabSz="685800">
                  <a:buClrTx/>
                </a:pPr>
                <a:r>
                  <a:rPr lang="en-US" sz="1050" kern="1200">
                    <a:solidFill>
                      <a:prstClr val="black">
                        <a:lumMod val="65000"/>
                        <a:lumOff val="35000"/>
                      </a:prstClr>
                    </a:solidFill>
                    <a:latin typeface="iCiel Cadena" panose="02000503000000020004" pitchFamily="50" charset="0"/>
                    <a:ea typeface="+mn-ea"/>
                    <a:cs typeface="+mn-cs"/>
                  </a:rPr>
                  <a:t>chưa chính xác rồi!</a:t>
                </a:r>
              </a:p>
              <a:p>
                <a:pPr algn="ctr" defTabSz="685800">
                  <a:buClrTx/>
                </a:pPr>
                <a:r>
                  <a:rPr lang="en-US" sz="1050" kern="1200">
                    <a:solidFill>
                      <a:prstClr val="black">
                        <a:lumMod val="65000"/>
                        <a:lumOff val="35000"/>
                      </a:prstClr>
                    </a:solidFill>
                    <a:latin typeface="iCiel Cadena" panose="02000503000000020004" pitchFamily="50" charset="0"/>
                    <a:ea typeface="+mn-ea"/>
                    <a:cs typeface="+mn-cs"/>
                  </a:rPr>
                  <a:t>Bạn chọn lại nha.</a:t>
                </a:r>
              </a:p>
            </p:txBody>
          </p:sp>
        </p:grpSp>
      </p:grpSp>
      <p:pic>
        <p:nvPicPr>
          <p:cNvPr id="29" name="Picture 28">
            <a:extLst>
              <a:ext uri="{FF2B5EF4-FFF2-40B4-BE49-F238E27FC236}">
                <a16:creationId xmlns:a16="http://schemas.microsoft.com/office/drawing/2014/main" xmlns="" id="{1407C153-BFDD-497E-BDAA-AD051BD675DE}"/>
              </a:ext>
            </a:extLst>
          </p:cNvPr>
          <p:cNvPicPr>
            <a:picLocks noChangeAspect="1"/>
          </p:cNvPicPr>
          <p:nvPr/>
        </p:nvPicPr>
        <p:blipFill>
          <a:blip r:embed="rId12"/>
          <a:stretch>
            <a:fillRect/>
          </a:stretch>
        </p:blipFill>
        <p:spPr>
          <a:xfrm>
            <a:off x="459931" y="235615"/>
            <a:ext cx="1161389" cy="1787807"/>
          </a:xfrm>
          <a:prstGeom prst="rect">
            <a:avLst/>
          </a:prstGeom>
        </p:spPr>
      </p:pic>
      <p:pic>
        <p:nvPicPr>
          <p:cNvPr id="40" name="AmthanhThua">
            <a:hlinkClick r:id="" action="ppaction://media"/>
            <a:extLst>
              <a:ext uri="{FF2B5EF4-FFF2-40B4-BE49-F238E27FC236}">
                <a16:creationId xmlns:a16="http://schemas.microsoft.com/office/drawing/2014/main" xmlns="" id="{EFDA2F55-E708-4EE1-A240-2D67B5AA904E}"/>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933759" y="3305943"/>
            <a:ext cx="365522" cy="365522"/>
          </a:xfrm>
          <a:prstGeom prst="rect">
            <a:avLst/>
          </a:prstGeom>
        </p:spPr>
      </p:pic>
      <p:pic>
        <p:nvPicPr>
          <p:cNvPr id="41" name="nhacthang">
            <a:hlinkClick r:id="" action="ppaction://media"/>
            <a:extLst>
              <a:ext uri="{FF2B5EF4-FFF2-40B4-BE49-F238E27FC236}">
                <a16:creationId xmlns:a16="http://schemas.microsoft.com/office/drawing/2014/main" xmlns="" id="{AACE03CF-63A4-4F98-9320-28D8E9C8A9F3}"/>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923894" y="2157298"/>
            <a:ext cx="365522" cy="365522"/>
          </a:xfrm>
          <a:prstGeom prst="rect">
            <a:avLst/>
          </a:prstGeom>
        </p:spPr>
      </p:pic>
      <p:sp>
        <p:nvSpPr>
          <p:cNvPr id="44" name="Rectangle 43">
            <a:extLst>
              <a:ext uri="{FF2B5EF4-FFF2-40B4-BE49-F238E27FC236}">
                <a16:creationId xmlns:a16="http://schemas.microsoft.com/office/drawing/2014/main" xmlns="" id="{BB2E395B-C2FA-41C9-A955-F3A089DD4F32}"/>
              </a:ext>
            </a:extLst>
          </p:cNvPr>
          <p:cNvSpPr/>
          <p:nvPr/>
        </p:nvSpPr>
        <p:spPr>
          <a:xfrm>
            <a:off x="0" y="5257800"/>
            <a:ext cx="2914650" cy="1485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400" kern="1200">
                <a:solidFill>
                  <a:prstClr val="black">
                    <a:lumMod val="50000"/>
                    <a:lumOff val="50000"/>
                  </a:prstClr>
                </a:solidFill>
                <a:latin typeface="Calibri" panose="020F0502020204030204" pitchFamily="34" charset="0"/>
                <a:cs typeface="Calibri" panose="020F0502020204030204" pitchFamily="34" charset="0"/>
              </a:rPr>
              <a:t>Thầy cô nhấp chuột</a:t>
            </a:r>
            <a:br>
              <a:rPr lang="en-US" sz="2400" kern="1200">
                <a:solidFill>
                  <a:prstClr val="black">
                    <a:lumMod val="50000"/>
                    <a:lumOff val="50000"/>
                  </a:prstClr>
                </a:solidFill>
                <a:latin typeface="Calibri" panose="020F0502020204030204" pitchFamily="34" charset="0"/>
                <a:cs typeface="Calibri" panose="020F0502020204030204" pitchFamily="34" charset="0"/>
              </a:rPr>
            </a:br>
            <a:r>
              <a:rPr lang="en-US" sz="2400" kern="1200">
                <a:solidFill>
                  <a:prstClr val="black">
                    <a:lumMod val="50000"/>
                    <a:lumOff val="50000"/>
                  </a:prstClr>
                </a:solidFill>
                <a:latin typeface="Calibri" panose="020F0502020204030204" pitchFamily="34" charset="0"/>
                <a:cs typeface="Calibri" panose="020F0502020204030204" pitchFamily="34" charset="0"/>
              </a:rPr>
              <a:t>1 lần để hiện câu hỏi. Nhấp thêm 1 lần để hiện các đáp án </a:t>
            </a:r>
          </a:p>
        </p:txBody>
      </p:sp>
      <p:grpSp>
        <p:nvGrpSpPr>
          <p:cNvPr id="46" name="Group 45">
            <a:extLst>
              <a:ext uri="{FF2B5EF4-FFF2-40B4-BE49-F238E27FC236}">
                <a16:creationId xmlns:a16="http://schemas.microsoft.com/office/drawing/2014/main" xmlns="" id="{BC63C546-6DB7-44C9-8EA9-413473C1BE35}"/>
              </a:ext>
            </a:extLst>
          </p:cNvPr>
          <p:cNvGrpSpPr/>
          <p:nvPr/>
        </p:nvGrpSpPr>
        <p:grpSpPr>
          <a:xfrm>
            <a:off x="3000374" y="5257800"/>
            <a:ext cx="3057526" cy="1485900"/>
            <a:chOff x="4000498" y="7010400"/>
            <a:chExt cx="4076701" cy="1981200"/>
          </a:xfrm>
        </p:grpSpPr>
        <p:sp>
          <p:nvSpPr>
            <p:cNvPr id="47" name="Rectangle 46">
              <a:extLst>
                <a:ext uri="{FF2B5EF4-FFF2-40B4-BE49-F238E27FC236}">
                  <a16:creationId xmlns:a16="http://schemas.microsoft.com/office/drawing/2014/main" xmlns="" id="{EB90D678-6311-432E-B99C-B1E3AF7BCC1E}"/>
                </a:ext>
              </a:extLst>
            </p:cNvPr>
            <p:cNvSpPr/>
            <p:nvPr/>
          </p:nvSpPr>
          <p:spPr>
            <a:xfrm>
              <a:off x="4000498" y="7010400"/>
              <a:ext cx="4076701"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400" kern="1200">
                  <a:solidFill>
                    <a:prstClr val="black">
                      <a:lumMod val="50000"/>
                      <a:lumOff val="50000"/>
                    </a:prstClr>
                  </a:solidFill>
                  <a:latin typeface="Calibri" panose="020F0502020204030204" pitchFamily="34" charset="0"/>
                  <a:cs typeface="Calibri" panose="020F0502020204030204" pitchFamily="34" charset="0"/>
                </a:rPr>
                <a:t>Thầy cô nhấp vào chiếc chuông     ở màu mà học sinh chọn để</a:t>
              </a:r>
              <a:br>
                <a:rPr lang="en-US" sz="2400" kern="1200">
                  <a:solidFill>
                    <a:prstClr val="black">
                      <a:lumMod val="50000"/>
                      <a:lumOff val="50000"/>
                    </a:prstClr>
                  </a:solidFill>
                  <a:latin typeface="Calibri" panose="020F0502020204030204" pitchFamily="34" charset="0"/>
                  <a:cs typeface="Calibri" panose="020F0502020204030204" pitchFamily="34" charset="0"/>
                </a:rPr>
              </a:br>
              <a:r>
                <a:rPr lang="en-US" sz="2400" kern="1200">
                  <a:solidFill>
                    <a:prstClr val="black">
                      <a:lumMod val="50000"/>
                      <a:lumOff val="50000"/>
                    </a:prstClr>
                  </a:solidFill>
                  <a:latin typeface="Calibri" panose="020F0502020204030204" pitchFamily="34" charset="0"/>
                  <a:cs typeface="Calibri" panose="020F0502020204030204" pitchFamily="34" charset="0"/>
                </a:rPr>
                <a:t>kiểm tra đáp án</a:t>
              </a:r>
            </a:p>
          </p:txBody>
        </p:sp>
        <p:pic>
          <p:nvPicPr>
            <p:cNvPr id="50" name="ChuongCam - 9Slide.vn">
              <a:extLst>
                <a:ext uri="{FF2B5EF4-FFF2-40B4-BE49-F238E27FC236}">
                  <a16:creationId xmlns:a16="http://schemas.microsoft.com/office/drawing/2014/main" xmlns="" id="{4B7EBBD9-A585-4930-860B-F4F22885926F}"/>
                </a:ext>
              </a:extLst>
            </p:cNvPr>
            <p:cNvPicPr>
              <a:picLocks noChangeAspect="1"/>
            </p:cNvPicPr>
            <p:nvPr/>
          </p:nvPicPr>
          <p:blipFill>
            <a:blip r:embed="rId8"/>
            <a:stretch>
              <a:fillRect/>
            </a:stretch>
          </p:blipFill>
          <p:spPr>
            <a:xfrm>
              <a:off x="5651965" y="7594600"/>
              <a:ext cx="330708" cy="304800"/>
            </a:xfrm>
            <a:prstGeom prst="rect">
              <a:avLst/>
            </a:prstGeom>
          </p:spPr>
        </p:pic>
      </p:grpSp>
      <p:sp>
        <p:nvSpPr>
          <p:cNvPr id="52" name="Rectangle 51">
            <a:extLst>
              <a:ext uri="{FF2B5EF4-FFF2-40B4-BE49-F238E27FC236}">
                <a16:creationId xmlns:a16="http://schemas.microsoft.com/office/drawing/2014/main" xmlns="" id="{8C4260CE-C32C-4DD3-8E61-B08357FC92E8}"/>
              </a:ext>
            </a:extLst>
          </p:cNvPr>
          <p:cNvSpPr/>
          <p:nvPr/>
        </p:nvSpPr>
        <p:spPr>
          <a:xfrm>
            <a:off x="6172198" y="5257800"/>
            <a:ext cx="2914650" cy="1485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100" kern="1200">
                <a:solidFill>
                  <a:prstClr val="black">
                    <a:lumMod val="50000"/>
                    <a:lumOff val="50000"/>
                  </a:prstClr>
                </a:solidFill>
                <a:latin typeface="Calibri" panose="020F0502020204030204" pitchFamily="34" charset="0"/>
                <a:cs typeface="Calibri" panose="020F0502020204030204" pitchFamily="34" charset="0"/>
              </a:rPr>
              <a:t>Sau khi HS trả lời xong, thầy cô nhấp chuột</a:t>
            </a:r>
            <a:br>
              <a:rPr lang="en-US" sz="2100" kern="1200">
                <a:solidFill>
                  <a:prstClr val="black">
                    <a:lumMod val="50000"/>
                    <a:lumOff val="50000"/>
                  </a:prstClr>
                </a:solidFill>
                <a:latin typeface="Calibri" panose="020F0502020204030204" pitchFamily="34" charset="0"/>
                <a:cs typeface="Calibri" panose="020F0502020204030204" pitchFamily="34" charset="0"/>
              </a:rPr>
            </a:br>
            <a:r>
              <a:rPr lang="en-US" sz="2100" kern="1200">
                <a:solidFill>
                  <a:prstClr val="black">
                    <a:lumMod val="50000"/>
                    <a:lumOff val="50000"/>
                  </a:prstClr>
                </a:solidFill>
                <a:latin typeface="Calibri" panose="020F0502020204030204" pitchFamily="34" charset="0"/>
                <a:cs typeface="Calibri" panose="020F0502020204030204" pitchFamily="34" charset="0"/>
              </a:rPr>
              <a:t>hoặc phím -&gt; để đến</a:t>
            </a:r>
            <a:br>
              <a:rPr lang="en-US" sz="2100" kern="1200">
                <a:solidFill>
                  <a:prstClr val="black">
                    <a:lumMod val="50000"/>
                    <a:lumOff val="50000"/>
                  </a:prstClr>
                </a:solidFill>
                <a:latin typeface="Calibri" panose="020F0502020204030204" pitchFamily="34" charset="0"/>
                <a:cs typeface="Calibri" panose="020F0502020204030204" pitchFamily="34" charset="0"/>
              </a:rPr>
            </a:br>
            <a:r>
              <a:rPr lang="en-US" sz="2100" kern="1200">
                <a:solidFill>
                  <a:prstClr val="black">
                    <a:lumMod val="50000"/>
                    <a:lumOff val="50000"/>
                  </a:prstClr>
                </a:solidFill>
                <a:latin typeface="Calibri" panose="020F0502020204030204" pitchFamily="34" charset="0"/>
                <a:cs typeface="Calibri" panose="020F0502020204030204" pitchFamily="34" charset="0"/>
              </a:rPr>
              <a:t>câu hỏi tiếp theo</a:t>
            </a:r>
          </a:p>
        </p:txBody>
      </p:sp>
    </p:spTree>
    <p:extLst>
      <p:ext uri="{BB962C8B-B14F-4D97-AF65-F5344CB8AC3E}">
        <p14:creationId xmlns:p14="http://schemas.microsoft.com/office/powerpoint/2010/main" val="41516289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14:presetBounceEnd="65000">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14:bounceEnd="65000">
                                          <p:cBhvr additive="base">
                                            <p:cTn id="7" dur="1000" fill="hold"/>
                                            <p:tgtEl>
                                              <p:spTgt spid="29"/>
                                            </p:tgtEl>
                                            <p:attrNameLst>
                                              <p:attrName>ppt_x</p:attrName>
                                            </p:attrNameLst>
                                          </p:cBhvr>
                                          <p:tavLst>
                                            <p:tav tm="0">
                                              <p:val>
                                                <p:strVal val="0-#ppt_w/2"/>
                                              </p:val>
                                            </p:tav>
                                            <p:tav tm="100000">
                                              <p:val>
                                                <p:strVal val="#ppt_x"/>
                                              </p:val>
                                            </p:tav>
                                          </p:tavLst>
                                        </p:anim>
                                        <p:anim calcmode="lin" valueType="num" p14:bounceEnd="65000">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14:presetBounceEnd="65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65000">
                                          <p:cBhvr additive="base">
                                            <p:cTn id="11" dur="1000" fill="hold"/>
                                            <p:tgtEl>
                                              <p:spTgt spid="11"/>
                                            </p:tgtEl>
                                            <p:attrNameLst>
                                              <p:attrName>ppt_x</p:attrName>
                                            </p:attrNameLst>
                                          </p:cBhvr>
                                          <p:tavLst>
                                            <p:tav tm="0">
                                              <p:val>
                                                <p:strVal val="1+#ppt_w/2"/>
                                              </p:val>
                                            </p:tav>
                                            <p:tav tm="100000">
                                              <p:val>
                                                <p:strVal val="#ppt_x"/>
                                              </p:val>
                                            </p:tav>
                                          </p:tavLst>
                                        </p:anim>
                                        <p:anim calcmode="lin" valueType="num" p14:bounceEnd="65000">
                                          <p:cBhvr additive="base">
                                            <p:cTn id="12"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14:presetBounceEnd="65000">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14:bounceEnd="65000">
                                          <p:cBhvr additive="base">
                                            <p:cTn id="17" dur="1000" fill="hold"/>
                                            <p:tgtEl>
                                              <p:spTgt spid="20"/>
                                            </p:tgtEl>
                                            <p:attrNameLst>
                                              <p:attrName>ppt_x</p:attrName>
                                            </p:attrNameLst>
                                          </p:cBhvr>
                                          <p:tavLst>
                                            <p:tav tm="0">
                                              <p:val>
                                                <p:strVal val="#ppt_x"/>
                                              </p:val>
                                            </p:tav>
                                            <p:tav tm="100000">
                                              <p:val>
                                                <p:strVal val="#ppt_x"/>
                                              </p:val>
                                            </p:tav>
                                          </p:tavLst>
                                        </p:anim>
                                        <p:anim calcmode="lin" valueType="num" p14:bounceEnd="65000">
                                          <p:cBhvr additive="base">
                                            <p:cTn id="18" dur="10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14:presetBounceEnd="65000">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14:bounceEnd="65000">
                                          <p:cBhvr additive="base">
                                            <p:cTn id="21" dur="1000" fill="hold"/>
                                            <p:tgtEl>
                                              <p:spTgt spid="2"/>
                                            </p:tgtEl>
                                            <p:attrNameLst>
                                              <p:attrName>ppt_x</p:attrName>
                                            </p:attrNameLst>
                                          </p:cBhvr>
                                          <p:tavLst>
                                            <p:tav tm="0">
                                              <p:val>
                                                <p:strVal val="#ppt_x"/>
                                              </p:val>
                                            </p:tav>
                                            <p:tav tm="100000">
                                              <p:val>
                                                <p:strVal val="#ppt_x"/>
                                              </p:val>
                                            </p:tav>
                                          </p:tavLst>
                                        </p:anim>
                                        <p:anim calcmode="lin" valueType="num" p14:bounceEnd="65000">
                                          <p:cBhvr additive="base">
                                            <p:cTn id="22" dur="1000" fill="hold"/>
                                            <p:tgtEl>
                                              <p:spTgt spid="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5000">
                                      <p:stCondLst>
                                        <p:cond delay="300"/>
                                      </p:stCondLst>
                                      <p:childTnLst>
                                        <p:set>
                                          <p:cBhvr>
                                            <p:cTn id="24" dur="1" fill="hold">
                                              <p:stCondLst>
                                                <p:cond delay="0"/>
                                              </p:stCondLst>
                                            </p:cTn>
                                            <p:tgtEl>
                                              <p:spTgt spid="23"/>
                                            </p:tgtEl>
                                            <p:attrNameLst>
                                              <p:attrName>style.visibility</p:attrName>
                                            </p:attrNameLst>
                                          </p:cBhvr>
                                          <p:to>
                                            <p:strVal val="visible"/>
                                          </p:to>
                                        </p:set>
                                        <p:anim calcmode="lin" valueType="num" p14:bounceEnd="65000">
                                          <p:cBhvr additive="base">
                                            <p:cTn id="25" dur="1000" fill="hold"/>
                                            <p:tgtEl>
                                              <p:spTgt spid="23"/>
                                            </p:tgtEl>
                                            <p:attrNameLst>
                                              <p:attrName>ppt_x</p:attrName>
                                            </p:attrNameLst>
                                          </p:cBhvr>
                                          <p:tavLst>
                                            <p:tav tm="0">
                                              <p:val>
                                                <p:strVal val="#ppt_x"/>
                                              </p:val>
                                            </p:tav>
                                            <p:tav tm="100000">
                                              <p:val>
                                                <p:strVal val="#ppt_x"/>
                                              </p:val>
                                            </p:tav>
                                          </p:tavLst>
                                        </p:anim>
                                        <p:anim calcmode="lin" valueType="num" p14:bounceEnd="65000">
                                          <p:cBhvr additive="base">
                                            <p:cTn id="26" dur="1000" fill="hold"/>
                                            <p:tgtEl>
                                              <p:spTgt spid="2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65000">
                                      <p:stCondLst>
                                        <p:cond delay="300"/>
                                      </p:stCondLst>
                                      <p:childTnLst>
                                        <p:set>
                                          <p:cBhvr>
                                            <p:cTn id="28" dur="1" fill="hold">
                                              <p:stCondLst>
                                                <p:cond delay="0"/>
                                              </p:stCondLst>
                                            </p:cTn>
                                            <p:tgtEl>
                                              <p:spTgt spid="119"/>
                                            </p:tgtEl>
                                            <p:attrNameLst>
                                              <p:attrName>style.visibility</p:attrName>
                                            </p:attrNameLst>
                                          </p:cBhvr>
                                          <p:to>
                                            <p:strVal val="visible"/>
                                          </p:to>
                                        </p:set>
                                        <p:anim calcmode="lin" valueType="num" p14:bounceEnd="65000">
                                          <p:cBhvr additive="base">
                                            <p:cTn id="29" dur="1000" fill="hold"/>
                                            <p:tgtEl>
                                              <p:spTgt spid="119"/>
                                            </p:tgtEl>
                                            <p:attrNameLst>
                                              <p:attrName>ppt_x</p:attrName>
                                            </p:attrNameLst>
                                          </p:cBhvr>
                                          <p:tavLst>
                                            <p:tav tm="0">
                                              <p:val>
                                                <p:strVal val="#ppt_x"/>
                                              </p:val>
                                            </p:tav>
                                            <p:tav tm="100000">
                                              <p:val>
                                                <p:strVal val="#ppt_x"/>
                                              </p:val>
                                            </p:tav>
                                          </p:tavLst>
                                        </p:anim>
                                        <p:anim calcmode="lin" valueType="num" p14:bounceEnd="65000">
                                          <p:cBhvr additive="base">
                                            <p:cTn id="30" dur="1000" fill="hold"/>
                                            <p:tgtEl>
                                              <p:spTgt spid="11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14:presetBounceEnd="65000">
                                      <p:stCondLst>
                                        <p:cond delay="700"/>
                                      </p:stCondLst>
                                      <p:childTnLst>
                                        <p:set>
                                          <p:cBhvr>
                                            <p:cTn id="32" dur="1" fill="hold">
                                              <p:stCondLst>
                                                <p:cond delay="0"/>
                                              </p:stCondLst>
                                            </p:cTn>
                                            <p:tgtEl>
                                              <p:spTgt spid="21"/>
                                            </p:tgtEl>
                                            <p:attrNameLst>
                                              <p:attrName>style.visibility</p:attrName>
                                            </p:attrNameLst>
                                          </p:cBhvr>
                                          <p:to>
                                            <p:strVal val="visible"/>
                                          </p:to>
                                        </p:set>
                                        <p:anim calcmode="lin" valueType="num" p14:bounceEnd="65000">
                                          <p:cBhvr additive="base">
                                            <p:cTn id="33" dur="1000" fill="hold"/>
                                            <p:tgtEl>
                                              <p:spTgt spid="21"/>
                                            </p:tgtEl>
                                            <p:attrNameLst>
                                              <p:attrName>ppt_x</p:attrName>
                                            </p:attrNameLst>
                                          </p:cBhvr>
                                          <p:tavLst>
                                            <p:tav tm="0">
                                              <p:val>
                                                <p:strVal val="#ppt_x"/>
                                              </p:val>
                                            </p:tav>
                                            <p:tav tm="100000">
                                              <p:val>
                                                <p:strVal val="#ppt_x"/>
                                              </p:val>
                                            </p:tav>
                                          </p:tavLst>
                                        </p:anim>
                                        <p:anim calcmode="lin" valueType="num" p14:bounceEnd="65000">
                                          <p:cBhvr additive="base">
                                            <p:cTn id="34" dur="1000" fill="hold"/>
                                            <p:tgtEl>
                                              <p:spTgt spid="2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14:presetBounceEnd="65000">
                                      <p:stCondLst>
                                        <p:cond delay="700"/>
                                      </p:stCondLst>
                                      <p:childTnLst>
                                        <p:set>
                                          <p:cBhvr>
                                            <p:cTn id="36" dur="1" fill="hold">
                                              <p:stCondLst>
                                                <p:cond delay="0"/>
                                              </p:stCondLst>
                                            </p:cTn>
                                            <p:tgtEl>
                                              <p:spTgt spid="116"/>
                                            </p:tgtEl>
                                            <p:attrNameLst>
                                              <p:attrName>style.visibility</p:attrName>
                                            </p:attrNameLst>
                                          </p:cBhvr>
                                          <p:to>
                                            <p:strVal val="visible"/>
                                          </p:to>
                                        </p:set>
                                        <p:anim calcmode="lin" valueType="num" p14:bounceEnd="65000">
                                          <p:cBhvr additive="base">
                                            <p:cTn id="37" dur="1000" fill="hold"/>
                                            <p:tgtEl>
                                              <p:spTgt spid="116"/>
                                            </p:tgtEl>
                                            <p:attrNameLst>
                                              <p:attrName>ppt_x</p:attrName>
                                            </p:attrNameLst>
                                          </p:cBhvr>
                                          <p:tavLst>
                                            <p:tav tm="0">
                                              <p:val>
                                                <p:strVal val="#ppt_x"/>
                                              </p:val>
                                            </p:tav>
                                            <p:tav tm="100000">
                                              <p:val>
                                                <p:strVal val="#ppt_x"/>
                                              </p:val>
                                            </p:tav>
                                          </p:tavLst>
                                        </p:anim>
                                        <p:anim calcmode="lin" valueType="num" p14:bounceEnd="65000">
                                          <p:cBhvr additive="base">
                                            <p:cTn id="38" dur="1000" fill="hold"/>
                                            <p:tgtEl>
                                              <p:spTgt spid="116"/>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14:presetBounceEnd="65000">
                                      <p:stCondLst>
                                        <p:cond delay="1100"/>
                                      </p:stCondLst>
                                      <p:childTnLst>
                                        <p:set>
                                          <p:cBhvr>
                                            <p:cTn id="40" dur="1" fill="hold">
                                              <p:stCondLst>
                                                <p:cond delay="0"/>
                                              </p:stCondLst>
                                            </p:cTn>
                                            <p:tgtEl>
                                              <p:spTgt spid="22"/>
                                            </p:tgtEl>
                                            <p:attrNameLst>
                                              <p:attrName>style.visibility</p:attrName>
                                            </p:attrNameLst>
                                          </p:cBhvr>
                                          <p:to>
                                            <p:strVal val="visible"/>
                                          </p:to>
                                        </p:set>
                                        <p:anim calcmode="lin" valueType="num" p14:bounceEnd="65000">
                                          <p:cBhvr additive="base">
                                            <p:cTn id="41" dur="1000" fill="hold"/>
                                            <p:tgtEl>
                                              <p:spTgt spid="22"/>
                                            </p:tgtEl>
                                            <p:attrNameLst>
                                              <p:attrName>ppt_x</p:attrName>
                                            </p:attrNameLst>
                                          </p:cBhvr>
                                          <p:tavLst>
                                            <p:tav tm="0">
                                              <p:val>
                                                <p:strVal val="#ppt_x"/>
                                              </p:val>
                                            </p:tav>
                                            <p:tav tm="100000">
                                              <p:val>
                                                <p:strVal val="#ppt_x"/>
                                              </p:val>
                                            </p:tav>
                                          </p:tavLst>
                                        </p:anim>
                                        <p:anim calcmode="lin" valueType="num" p14:bounceEnd="65000">
                                          <p:cBhvr additive="base">
                                            <p:cTn id="42" dur="1000" fill="hold"/>
                                            <p:tgtEl>
                                              <p:spTgt spid="22"/>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14:presetBounceEnd="65000">
                                      <p:stCondLst>
                                        <p:cond delay="1100"/>
                                      </p:stCondLst>
                                      <p:childTnLst>
                                        <p:set>
                                          <p:cBhvr>
                                            <p:cTn id="44" dur="1" fill="hold">
                                              <p:stCondLst>
                                                <p:cond delay="0"/>
                                              </p:stCondLst>
                                            </p:cTn>
                                            <p:tgtEl>
                                              <p:spTgt spid="120"/>
                                            </p:tgtEl>
                                            <p:attrNameLst>
                                              <p:attrName>style.visibility</p:attrName>
                                            </p:attrNameLst>
                                          </p:cBhvr>
                                          <p:to>
                                            <p:strVal val="visible"/>
                                          </p:to>
                                        </p:set>
                                        <p:anim calcmode="lin" valueType="num" p14:bounceEnd="65000">
                                          <p:cBhvr additive="base">
                                            <p:cTn id="45" dur="1000" fill="hold"/>
                                            <p:tgtEl>
                                              <p:spTgt spid="120"/>
                                            </p:tgtEl>
                                            <p:attrNameLst>
                                              <p:attrName>ppt_x</p:attrName>
                                            </p:attrNameLst>
                                          </p:cBhvr>
                                          <p:tavLst>
                                            <p:tav tm="0">
                                              <p:val>
                                                <p:strVal val="#ppt_x"/>
                                              </p:val>
                                            </p:tav>
                                            <p:tav tm="100000">
                                              <p:val>
                                                <p:strVal val="#ppt_x"/>
                                              </p:val>
                                            </p:tav>
                                          </p:tavLst>
                                        </p:anim>
                                        <p:anim calcmode="lin" valueType="num" p14:bounceEnd="65000">
                                          <p:cBhvr additive="base">
                                            <p:cTn id="46" dur="100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120"/>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afterEffect">
                                      <p:stCondLst>
                                        <p:cond delay="0"/>
                                      </p:stCondLst>
                                      <p:childTnLst>
                                        <p:cmd type="call" cmd="playFrom(0.0)">
                                          <p:cBhvr>
                                            <p:cTn id="51" dur="3706" fill="hold"/>
                                            <p:tgtEl>
                                              <p:spTgt spid="41"/>
                                            </p:tgtEl>
                                          </p:cBhvr>
                                        </p:cmd>
                                      </p:childTnLst>
                                    </p:cTn>
                                  </p:par>
                                  <p:par>
                                    <p:cTn id="52" presetID="10" presetClass="exit" presetSubtype="0" fill="hold" nodeType="withEffect">
                                      <p:stCondLst>
                                        <p:cond delay="0"/>
                                      </p:stCondLst>
                                      <p:childTnLst>
                                        <p:animEffect transition="out" filter="fade">
                                          <p:cBhvr>
                                            <p:cTn id="53" dur="500"/>
                                            <p:tgtEl>
                                              <p:spTgt spid="27"/>
                                            </p:tgtEl>
                                          </p:cBhvr>
                                        </p:animEffect>
                                        <p:set>
                                          <p:cBhvr>
                                            <p:cTn id="54" dur="1" fill="hold">
                                              <p:stCondLst>
                                                <p:cond delay="499"/>
                                              </p:stCondLst>
                                            </p:cTn>
                                            <p:tgtEl>
                                              <p:spTgt spid="27"/>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29"/>
                                            </p:tgtEl>
                                          </p:cBhvr>
                                        </p:animEffect>
                                        <p:set>
                                          <p:cBhvr>
                                            <p:cTn id="57" dur="1" fill="hold">
                                              <p:stCondLst>
                                                <p:cond delay="499"/>
                                              </p:stCondLst>
                                            </p:cTn>
                                            <p:tgtEl>
                                              <p:spTgt spid="29"/>
                                            </p:tgtEl>
                                            <p:attrNameLst>
                                              <p:attrName>style.visibility</p:attrName>
                                            </p:attrNameLst>
                                          </p:cBhvr>
                                          <p:to>
                                            <p:strVal val="hidden"/>
                                          </p:to>
                                        </p:set>
                                      </p:childTnLst>
                                    </p:cTn>
                                  </p:par>
                                  <p:par>
                                    <p:cTn id="58" presetID="42" presetClass="path" presetSubtype="0" fill="hold" nodeType="withEffect" p14:presetBounceEnd="65000">
                                      <p:stCondLst>
                                        <p:cond delay="0"/>
                                      </p:stCondLst>
                                      <p:childTnLst>
                                        <p:animMotion origin="layout" path="M 4.16667E-6 3.7037E-7 L 0.34882 0.0412 " pathEditMode="relative" rAng="0" ptsTypes="AA" p14:bounceEnd="65000">
                                          <p:cBhvr>
                                            <p:cTn id="59" dur="1500" fill="hold"/>
                                            <p:tgtEl>
                                              <p:spTgt spid="26"/>
                                            </p:tgtEl>
                                            <p:attrNameLst>
                                              <p:attrName>ppt_x</p:attrName>
                                              <p:attrName>ppt_y</p:attrName>
                                            </p:attrNameLst>
                                          </p:cBhvr>
                                          <p:rCtr x="17435" y="2060"/>
                                        </p:animMotion>
                                      </p:childTnLst>
                                    </p:cTn>
                                  </p:par>
                                  <p:par>
                                    <p:cTn id="60" presetID="10" presetClass="exit" presetSubtype="0" fill="hold" nodeType="withEffect">
                                      <p:stCondLst>
                                        <p:cond delay="0"/>
                                      </p:stCondLst>
                                      <p:childTnLst>
                                        <p:animEffect transition="out" filter="fade">
                                          <p:cBhvr>
                                            <p:cTn id="61" dur="500"/>
                                            <p:tgtEl>
                                              <p:spTgt spid="20"/>
                                            </p:tgtEl>
                                          </p:cBhvr>
                                        </p:animEffect>
                                        <p:set>
                                          <p:cBhvr>
                                            <p:cTn id="62" dur="1" fill="hold">
                                              <p:stCondLst>
                                                <p:cond delay="499"/>
                                              </p:stCondLst>
                                            </p:cTn>
                                            <p:tgtEl>
                                              <p:spTgt spid="20"/>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2"/>
                                            </p:tgtEl>
                                          </p:cBhvr>
                                        </p:animEffect>
                                        <p:set>
                                          <p:cBhvr>
                                            <p:cTn id="65" dur="1" fill="hold">
                                              <p:stCondLst>
                                                <p:cond delay="499"/>
                                              </p:stCondLst>
                                            </p:cTn>
                                            <p:tgtEl>
                                              <p:spTgt spid="2"/>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23"/>
                                            </p:tgtEl>
                                          </p:cBhvr>
                                        </p:animEffect>
                                        <p:set>
                                          <p:cBhvr>
                                            <p:cTn id="68" dur="1" fill="hold">
                                              <p:stCondLst>
                                                <p:cond delay="499"/>
                                              </p:stCondLst>
                                            </p:cTn>
                                            <p:tgtEl>
                                              <p:spTgt spid="23"/>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500"/>
                                            <p:tgtEl>
                                              <p:spTgt spid="119"/>
                                            </p:tgtEl>
                                          </p:cBhvr>
                                        </p:animEffect>
                                        <p:set>
                                          <p:cBhvr>
                                            <p:cTn id="71" dur="1" fill="hold">
                                              <p:stCondLst>
                                                <p:cond delay="499"/>
                                              </p:stCondLst>
                                            </p:cTn>
                                            <p:tgtEl>
                                              <p:spTgt spid="119"/>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21"/>
                                            </p:tgtEl>
                                          </p:cBhvr>
                                        </p:animEffect>
                                        <p:set>
                                          <p:cBhvr>
                                            <p:cTn id="74" dur="1" fill="hold">
                                              <p:stCondLst>
                                                <p:cond delay="499"/>
                                              </p:stCondLst>
                                            </p:cTn>
                                            <p:tgtEl>
                                              <p:spTgt spid="21"/>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500"/>
                                            <p:tgtEl>
                                              <p:spTgt spid="116"/>
                                            </p:tgtEl>
                                          </p:cBhvr>
                                        </p:animEffect>
                                        <p:set>
                                          <p:cBhvr>
                                            <p:cTn id="77" dur="1" fill="hold">
                                              <p:stCondLst>
                                                <p:cond delay="499"/>
                                              </p:stCondLst>
                                            </p:cTn>
                                            <p:tgtEl>
                                              <p:spTgt spid="116"/>
                                            </p:tgtEl>
                                            <p:attrNameLst>
                                              <p:attrName>style.visibility</p:attrName>
                                            </p:attrNameLst>
                                          </p:cBhvr>
                                          <p:to>
                                            <p:strVal val="hidden"/>
                                          </p:to>
                                        </p:set>
                                      </p:childTnLst>
                                    </p:cTn>
                                  </p:par>
                                </p:childTnLst>
                              </p:cTn>
                            </p:par>
                          </p:childTnLst>
                        </p:cTn>
                      </p:par>
                    </p:childTnLst>
                  </p:cTn>
                  <p:nextCondLst>
                    <p:cond evt="onClick" delay="0">
                      <p:tgtEl>
                        <p:spTgt spid="120"/>
                      </p:tgtEl>
                    </p:cond>
                  </p:nextCondLst>
                </p:seq>
                <p:seq concurrent="1" nextAc="seek">
                  <p:cTn id="78" restart="whenNotActive" fill="hold" evtFilter="cancelBubble" nodeType="interactiveSeq">
                    <p:stCondLst>
                      <p:cond evt="onClick" delay="0">
                        <p:tgtEl>
                          <p:spTgt spid="119"/>
                        </p:tgtEl>
                      </p:cond>
                    </p:stCondLst>
                    <p:endSync evt="end" delay="0">
                      <p:rtn val="all"/>
                    </p:endSync>
                    <p:childTnLst>
                      <p:par>
                        <p:cTn id="79" fill="hold">
                          <p:stCondLst>
                            <p:cond delay="0"/>
                          </p:stCondLst>
                          <p:childTnLst>
                            <p:par>
                              <p:cTn id="80" fill="hold">
                                <p:stCondLst>
                                  <p:cond delay="0"/>
                                </p:stCondLst>
                                <p:childTnLst>
                                  <p:par>
                                    <p:cTn id="81" presetID="1" presetClass="mediacall" presetSubtype="0" fill="hold" nodeType="afterEffect">
                                      <p:stCondLst>
                                        <p:cond delay="0"/>
                                      </p:stCondLst>
                                      <p:childTnLst>
                                        <p:cmd type="call" cmd="playFrom(0.0)">
                                          <p:cBhvr>
                                            <p:cTn id="82" dur="4995" fill="hold"/>
                                            <p:tgtEl>
                                              <p:spTgt spid="40"/>
                                            </p:tgtEl>
                                          </p:cBhvr>
                                        </p:cmd>
                                      </p:childTnLst>
                                    </p:cTn>
                                  </p:par>
                                  <p:par>
                                    <p:cTn id="83" presetID="10" presetClass="exit" presetSubtype="0" fill="hold" nodeType="withEffect">
                                      <p:stCondLst>
                                        <p:cond delay="0"/>
                                      </p:stCondLst>
                                      <p:childTnLst>
                                        <p:animEffect transition="out" filter="fade">
                                          <p:cBhvr>
                                            <p:cTn id="84" dur="500"/>
                                            <p:tgtEl>
                                              <p:spTgt spid="29"/>
                                            </p:tgtEl>
                                          </p:cBhvr>
                                        </p:animEffect>
                                        <p:set>
                                          <p:cBhvr>
                                            <p:cTn id="85" dur="1" fill="hold">
                                              <p:stCondLst>
                                                <p:cond delay="499"/>
                                              </p:stCondLst>
                                            </p:cTn>
                                            <p:tgtEl>
                                              <p:spTgt spid="29"/>
                                            </p:tgtEl>
                                            <p:attrNameLst>
                                              <p:attrName>style.visibility</p:attrName>
                                            </p:attrNameLst>
                                          </p:cBhvr>
                                          <p:to>
                                            <p:strVal val="hidden"/>
                                          </p:to>
                                        </p:set>
                                      </p:childTnLst>
                                    </p:cTn>
                                  </p:par>
                                  <p:par>
                                    <p:cTn id="86" presetID="42" presetClass="path" presetSubtype="0" fill="hold" nodeType="withEffect" p14:presetBounceEnd="57000">
                                      <p:stCondLst>
                                        <p:cond delay="0"/>
                                      </p:stCondLst>
                                      <p:childTnLst>
                                        <p:animMotion origin="layout" path="M 1.45833E-6 4.07407E-6 L 0.60325 0.0581 " pathEditMode="relative" rAng="0" ptsTypes="AA" p14:bounceEnd="57000">
                                          <p:cBhvr>
                                            <p:cTn id="87" dur="1000" fill="hold"/>
                                            <p:tgtEl>
                                              <p:spTgt spid="27"/>
                                            </p:tgtEl>
                                            <p:attrNameLst>
                                              <p:attrName>ppt_x</p:attrName>
                                              <p:attrName>ppt_y</p:attrName>
                                            </p:attrNameLst>
                                          </p:cBhvr>
                                          <p:rCtr x="30169" y="2894"/>
                                        </p:animMotion>
                                      </p:childTnLst>
                                    </p:cTn>
                                  </p:par>
                                </p:childTnLst>
                              </p:cTn>
                            </p:par>
                          </p:childTnLst>
                        </p:cTn>
                      </p:par>
                    </p:childTnLst>
                  </p:cTn>
                  <p:nextCondLst>
                    <p:cond evt="onClick" delay="0">
                      <p:tgtEl>
                        <p:spTgt spid="119"/>
                      </p:tgtEl>
                    </p:cond>
                  </p:nextCondLst>
                </p:seq>
                <p:seq concurrent="1" nextAc="seek">
                  <p:cTn id="88" restart="whenNotActive" fill="hold" evtFilter="cancelBubble" nodeType="interactiveSeq">
                    <p:stCondLst>
                      <p:cond evt="onClick" delay="0">
                        <p:tgtEl>
                          <p:spTgt spid="2"/>
                        </p:tgtEl>
                      </p:cond>
                    </p:stCondLst>
                    <p:endSync evt="end" delay="0">
                      <p:rtn val="all"/>
                    </p:endSync>
                    <p:childTnLst>
                      <p:par>
                        <p:cTn id="89" fill="hold">
                          <p:stCondLst>
                            <p:cond delay="0"/>
                          </p:stCondLst>
                          <p:childTnLst>
                            <p:par>
                              <p:cTn id="90" fill="hold">
                                <p:stCondLst>
                                  <p:cond delay="0"/>
                                </p:stCondLst>
                                <p:childTnLst>
                                  <p:par>
                                    <p:cTn id="91" presetID="1" presetClass="mediacall" presetSubtype="0" fill="hold" nodeType="afterEffect">
                                      <p:stCondLst>
                                        <p:cond delay="0"/>
                                      </p:stCondLst>
                                      <p:childTnLst>
                                        <p:cmd type="call" cmd="playFrom(0.0)">
                                          <p:cBhvr>
                                            <p:cTn id="92" dur="4995" fill="hold"/>
                                            <p:tgtEl>
                                              <p:spTgt spid="40"/>
                                            </p:tgtEl>
                                          </p:cBhvr>
                                        </p:cmd>
                                      </p:childTnLst>
                                    </p:cTn>
                                  </p:par>
                                  <p:par>
                                    <p:cTn id="93" presetID="10" presetClass="exit" presetSubtype="0" fill="hold" nodeType="withEffect">
                                      <p:stCondLst>
                                        <p:cond delay="0"/>
                                      </p:stCondLst>
                                      <p:childTnLst>
                                        <p:animEffect transition="out" filter="fade">
                                          <p:cBhvr>
                                            <p:cTn id="94" dur="500"/>
                                            <p:tgtEl>
                                              <p:spTgt spid="29"/>
                                            </p:tgtEl>
                                          </p:cBhvr>
                                        </p:animEffect>
                                        <p:set>
                                          <p:cBhvr>
                                            <p:cTn id="95" dur="1" fill="hold">
                                              <p:stCondLst>
                                                <p:cond delay="499"/>
                                              </p:stCondLst>
                                            </p:cTn>
                                            <p:tgtEl>
                                              <p:spTgt spid="29"/>
                                            </p:tgtEl>
                                            <p:attrNameLst>
                                              <p:attrName>style.visibility</p:attrName>
                                            </p:attrNameLst>
                                          </p:cBhvr>
                                          <p:to>
                                            <p:strVal val="hidden"/>
                                          </p:to>
                                        </p:set>
                                      </p:childTnLst>
                                    </p:cTn>
                                  </p:par>
                                  <p:par>
                                    <p:cTn id="96" presetID="42" presetClass="path" presetSubtype="0" fill="hold" nodeType="withEffect" p14:presetBounceEnd="55000">
                                      <p:stCondLst>
                                        <p:cond delay="0"/>
                                      </p:stCondLst>
                                      <p:childTnLst>
                                        <p:animMotion origin="layout" path="M 1.45833E-6 4.07407E-6 L 0.58854 0.0581 " pathEditMode="relative" rAng="0" ptsTypes="AA" p14:bounceEnd="55000">
                                          <p:cBhvr>
                                            <p:cTn id="97" dur="1000" fill="hold"/>
                                            <p:tgtEl>
                                              <p:spTgt spid="27"/>
                                            </p:tgtEl>
                                            <p:attrNameLst>
                                              <p:attrName>ppt_x</p:attrName>
                                              <p:attrName>ppt_y</p:attrName>
                                            </p:attrNameLst>
                                          </p:cBhvr>
                                          <p:rCtr x="29427" y="2894"/>
                                        </p:animMotion>
                                      </p:childTnLst>
                                    </p:cTn>
                                  </p:par>
                                </p:childTnLst>
                              </p:cTn>
                            </p:par>
                          </p:childTnLst>
                        </p:cTn>
                      </p:par>
                    </p:childTnLst>
                  </p:cTn>
                  <p:nextCondLst>
                    <p:cond evt="onClick" delay="0">
                      <p:tgtEl>
                        <p:spTgt spid="2"/>
                      </p:tgtEl>
                    </p:cond>
                  </p:nextCondLst>
                </p:seq>
                <p:seq concurrent="1" nextAc="seek">
                  <p:cTn id="98" restart="whenNotActive" fill="hold" evtFilter="cancelBubble" nodeType="interactiveSeq">
                    <p:stCondLst>
                      <p:cond evt="onClick" delay="0">
                        <p:tgtEl>
                          <p:spTgt spid="116"/>
                        </p:tgtEl>
                      </p:cond>
                    </p:stCondLst>
                    <p:endSync evt="end" delay="0">
                      <p:rtn val="all"/>
                    </p:endSync>
                    <p:childTnLst>
                      <p:par>
                        <p:cTn id="99" fill="hold">
                          <p:stCondLst>
                            <p:cond delay="0"/>
                          </p:stCondLst>
                          <p:childTnLst>
                            <p:par>
                              <p:cTn id="100" fill="hold">
                                <p:stCondLst>
                                  <p:cond delay="0"/>
                                </p:stCondLst>
                                <p:childTnLst>
                                  <p:par>
                                    <p:cTn id="101" presetID="1" presetClass="mediacall" presetSubtype="0" fill="hold" nodeType="afterEffect">
                                      <p:stCondLst>
                                        <p:cond delay="0"/>
                                      </p:stCondLst>
                                      <p:childTnLst>
                                        <p:cmd type="call" cmd="playFrom(0.0)">
                                          <p:cBhvr>
                                            <p:cTn id="102" dur="4995" fill="hold"/>
                                            <p:tgtEl>
                                              <p:spTgt spid="40"/>
                                            </p:tgtEl>
                                          </p:cBhvr>
                                        </p:cmd>
                                      </p:childTnLst>
                                    </p:cTn>
                                  </p:par>
                                  <p:par>
                                    <p:cTn id="103" presetID="10" presetClass="exit" presetSubtype="0" fill="hold" nodeType="withEffect">
                                      <p:stCondLst>
                                        <p:cond delay="0"/>
                                      </p:stCondLst>
                                      <p:childTnLst>
                                        <p:animEffect transition="out" filter="fade">
                                          <p:cBhvr>
                                            <p:cTn id="104" dur="500"/>
                                            <p:tgtEl>
                                              <p:spTgt spid="29"/>
                                            </p:tgtEl>
                                          </p:cBhvr>
                                        </p:animEffect>
                                        <p:set>
                                          <p:cBhvr>
                                            <p:cTn id="105" dur="1" fill="hold">
                                              <p:stCondLst>
                                                <p:cond delay="499"/>
                                              </p:stCondLst>
                                            </p:cTn>
                                            <p:tgtEl>
                                              <p:spTgt spid="29"/>
                                            </p:tgtEl>
                                            <p:attrNameLst>
                                              <p:attrName>style.visibility</p:attrName>
                                            </p:attrNameLst>
                                          </p:cBhvr>
                                          <p:to>
                                            <p:strVal val="hidden"/>
                                          </p:to>
                                        </p:set>
                                      </p:childTnLst>
                                    </p:cTn>
                                  </p:par>
                                  <p:par>
                                    <p:cTn id="106" presetID="42" presetClass="path" presetSubtype="0" fill="hold" nodeType="withEffect" p14:presetBounceEnd="57000">
                                      <p:stCondLst>
                                        <p:cond delay="0"/>
                                      </p:stCondLst>
                                      <p:childTnLst>
                                        <p:animMotion origin="layout" path="M 1.45833E-6 4.07407E-6 L 0.60325 0.05208 " pathEditMode="relative" rAng="0" ptsTypes="AA" p14:bounceEnd="57000">
                                          <p:cBhvr>
                                            <p:cTn id="107" dur="1000" fill="hold"/>
                                            <p:tgtEl>
                                              <p:spTgt spid="27"/>
                                            </p:tgtEl>
                                            <p:attrNameLst>
                                              <p:attrName>ppt_x</p:attrName>
                                              <p:attrName>ppt_y</p:attrName>
                                            </p:attrNameLst>
                                          </p:cBhvr>
                                          <p:rCtr x="30169" y="2593"/>
                                        </p:animMotion>
                                      </p:childTnLst>
                                    </p:cTn>
                                  </p:par>
                                </p:childTnLst>
                              </p:cTn>
                            </p:par>
                          </p:childTnLst>
                        </p:cTn>
                      </p:par>
                    </p:childTnLst>
                  </p:cTn>
                  <p:nextCondLst>
                    <p:cond evt="onClick" delay="0">
                      <p:tgtEl>
                        <p:spTgt spid="116"/>
                      </p:tgtEl>
                    </p:cond>
                  </p:nextCondLst>
                </p:seq>
                <p:audio>
                  <p:cMediaNode vol="36585">
                    <p:cTn id="108" fill="hold" display="0">
                      <p:stCondLst>
                        <p:cond delay="indefinite"/>
                      </p:stCondLst>
                      <p:endCondLst>
                        <p:cond evt="onStopAudio" delay="0">
                          <p:tgtEl>
                            <p:sldTgt/>
                          </p:tgtEl>
                        </p:cond>
                      </p:endCondLst>
                    </p:cTn>
                    <p:tgtEl>
                      <p:spTgt spid="40"/>
                    </p:tgtEl>
                  </p:cMediaNode>
                </p:audio>
                <p:audio>
                  <p:cMediaNode vol="40244">
                    <p:cTn id="109" fill="hold" display="0">
                      <p:stCondLst>
                        <p:cond delay="indefinite"/>
                      </p:stCondLst>
                      <p:endCondLst>
                        <p:cond evt="onStopAudio" delay="0">
                          <p:tgtEl>
                            <p:sldTgt/>
                          </p:tgtEl>
                        </p:cond>
                      </p:endCondLst>
                    </p:cTn>
                    <p:tgtEl>
                      <p:spTgt spid="41"/>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0-#ppt_w/2"/>
                                              </p:val>
                                            </p:tav>
                                            <p:tav tm="100000">
                                              <p:val>
                                                <p:strVal val="#ppt_x"/>
                                              </p:val>
                                            </p:tav>
                                          </p:tavLst>
                                        </p:anim>
                                        <p:anim calcmode="lin" valueType="num">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1+#ppt_w/2"/>
                                              </p:val>
                                            </p:tav>
                                            <p:tav tm="100000">
                                              <p:val>
                                                <p:strVal val="#ppt_x"/>
                                              </p:val>
                                            </p:tav>
                                          </p:tavLst>
                                        </p:anim>
                                        <p:anim calcmode="lin" valueType="num">
                                          <p:cBhvr additive="base">
                                            <p:cTn id="12"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1000" fill="hold"/>
                                            <p:tgtEl>
                                              <p:spTgt spid="20"/>
                                            </p:tgtEl>
                                            <p:attrNameLst>
                                              <p:attrName>ppt_x</p:attrName>
                                            </p:attrNameLst>
                                          </p:cBhvr>
                                          <p:tavLst>
                                            <p:tav tm="0">
                                              <p:val>
                                                <p:strVal val="#ppt_x"/>
                                              </p:val>
                                            </p:tav>
                                            <p:tav tm="100000">
                                              <p:val>
                                                <p:strVal val="#ppt_x"/>
                                              </p:val>
                                            </p:tav>
                                          </p:tavLst>
                                        </p:anim>
                                        <p:anim calcmode="lin" valueType="num">
                                          <p:cBhvr additive="base">
                                            <p:cTn id="18" dur="10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1000" fill="hold"/>
                                            <p:tgtEl>
                                              <p:spTgt spid="2"/>
                                            </p:tgtEl>
                                            <p:attrNameLst>
                                              <p:attrName>ppt_x</p:attrName>
                                            </p:attrNameLst>
                                          </p:cBhvr>
                                          <p:tavLst>
                                            <p:tav tm="0">
                                              <p:val>
                                                <p:strVal val="#ppt_x"/>
                                              </p:val>
                                            </p:tav>
                                            <p:tav tm="100000">
                                              <p:val>
                                                <p:strVal val="#ppt_x"/>
                                              </p:val>
                                            </p:tav>
                                          </p:tavLst>
                                        </p:anim>
                                        <p:anim calcmode="lin" valueType="num">
                                          <p:cBhvr additive="base">
                                            <p:cTn id="22" dur="1000" fill="hold"/>
                                            <p:tgtEl>
                                              <p:spTgt spid="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30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1000" fill="hold"/>
                                            <p:tgtEl>
                                              <p:spTgt spid="23"/>
                                            </p:tgtEl>
                                            <p:attrNameLst>
                                              <p:attrName>ppt_x</p:attrName>
                                            </p:attrNameLst>
                                          </p:cBhvr>
                                          <p:tavLst>
                                            <p:tav tm="0">
                                              <p:val>
                                                <p:strVal val="#ppt_x"/>
                                              </p:val>
                                            </p:tav>
                                            <p:tav tm="100000">
                                              <p:val>
                                                <p:strVal val="#ppt_x"/>
                                              </p:val>
                                            </p:tav>
                                          </p:tavLst>
                                        </p:anim>
                                        <p:anim calcmode="lin" valueType="num">
                                          <p:cBhvr additive="base">
                                            <p:cTn id="26" dur="1000" fill="hold"/>
                                            <p:tgtEl>
                                              <p:spTgt spid="2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300"/>
                                      </p:stCondLst>
                                      <p:childTnLst>
                                        <p:set>
                                          <p:cBhvr>
                                            <p:cTn id="28" dur="1" fill="hold">
                                              <p:stCondLst>
                                                <p:cond delay="0"/>
                                              </p:stCondLst>
                                            </p:cTn>
                                            <p:tgtEl>
                                              <p:spTgt spid="119"/>
                                            </p:tgtEl>
                                            <p:attrNameLst>
                                              <p:attrName>style.visibility</p:attrName>
                                            </p:attrNameLst>
                                          </p:cBhvr>
                                          <p:to>
                                            <p:strVal val="visible"/>
                                          </p:to>
                                        </p:set>
                                        <p:anim calcmode="lin" valueType="num">
                                          <p:cBhvr additive="base">
                                            <p:cTn id="29" dur="1000" fill="hold"/>
                                            <p:tgtEl>
                                              <p:spTgt spid="119"/>
                                            </p:tgtEl>
                                            <p:attrNameLst>
                                              <p:attrName>ppt_x</p:attrName>
                                            </p:attrNameLst>
                                          </p:cBhvr>
                                          <p:tavLst>
                                            <p:tav tm="0">
                                              <p:val>
                                                <p:strVal val="#ppt_x"/>
                                              </p:val>
                                            </p:tav>
                                            <p:tav tm="100000">
                                              <p:val>
                                                <p:strVal val="#ppt_x"/>
                                              </p:val>
                                            </p:tav>
                                          </p:tavLst>
                                        </p:anim>
                                        <p:anim calcmode="lin" valueType="num">
                                          <p:cBhvr additive="base">
                                            <p:cTn id="30" dur="1000" fill="hold"/>
                                            <p:tgtEl>
                                              <p:spTgt spid="11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700"/>
                                      </p:stCondLst>
                                      <p:childTnLst>
                                        <p:set>
                                          <p:cBhvr>
                                            <p:cTn id="32" dur="1" fill="hold">
                                              <p:stCondLst>
                                                <p:cond delay="0"/>
                                              </p:stCondLst>
                                            </p:cTn>
                                            <p:tgtEl>
                                              <p:spTgt spid="21"/>
                                            </p:tgtEl>
                                            <p:attrNameLst>
                                              <p:attrName>style.visibility</p:attrName>
                                            </p:attrNameLst>
                                          </p:cBhvr>
                                          <p:to>
                                            <p:strVal val="visible"/>
                                          </p:to>
                                        </p:set>
                                        <p:anim calcmode="lin" valueType="num">
                                          <p:cBhvr additive="base">
                                            <p:cTn id="33" dur="1000" fill="hold"/>
                                            <p:tgtEl>
                                              <p:spTgt spid="21"/>
                                            </p:tgtEl>
                                            <p:attrNameLst>
                                              <p:attrName>ppt_x</p:attrName>
                                            </p:attrNameLst>
                                          </p:cBhvr>
                                          <p:tavLst>
                                            <p:tav tm="0">
                                              <p:val>
                                                <p:strVal val="#ppt_x"/>
                                              </p:val>
                                            </p:tav>
                                            <p:tav tm="100000">
                                              <p:val>
                                                <p:strVal val="#ppt_x"/>
                                              </p:val>
                                            </p:tav>
                                          </p:tavLst>
                                        </p:anim>
                                        <p:anim calcmode="lin" valueType="num">
                                          <p:cBhvr additive="base">
                                            <p:cTn id="34" dur="1000" fill="hold"/>
                                            <p:tgtEl>
                                              <p:spTgt spid="2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700"/>
                                      </p:stCondLst>
                                      <p:childTnLst>
                                        <p:set>
                                          <p:cBhvr>
                                            <p:cTn id="36" dur="1" fill="hold">
                                              <p:stCondLst>
                                                <p:cond delay="0"/>
                                              </p:stCondLst>
                                            </p:cTn>
                                            <p:tgtEl>
                                              <p:spTgt spid="116"/>
                                            </p:tgtEl>
                                            <p:attrNameLst>
                                              <p:attrName>style.visibility</p:attrName>
                                            </p:attrNameLst>
                                          </p:cBhvr>
                                          <p:to>
                                            <p:strVal val="visible"/>
                                          </p:to>
                                        </p:set>
                                        <p:anim calcmode="lin" valueType="num">
                                          <p:cBhvr additive="base">
                                            <p:cTn id="37" dur="1000" fill="hold"/>
                                            <p:tgtEl>
                                              <p:spTgt spid="116"/>
                                            </p:tgtEl>
                                            <p:attrNameLst>
                                              <p:attrName>ppt_x</p:attrName>
                                            </p:attrNameLst>
                                          </p:cBhvr>
                                          <p:tavLst>
                                            <p:tav tm="0">
                                              <p:val>
                                                <p:strVal val="#ppt_x"/>
                                              </p:val>
                                            </p:tav>
                                            <p:tav tm="100000">
                                              <p:val>
                                                <p:strVal val="#ppt_x"/>
                                              </p:val>
                                            </p:tav>
                                          </p:tavLst>
                                        </p:anim>
                                        <p:anim calcmode="lin" valueType="num">
                                          <p:cBhvr additive="base">
                                            <p:cTn id="38" dur="1000" fill="hold"/>
                                            <p:tgtEl>
                                              <p:spTgt spid="116"/>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1100"/>
                                      </p:stCondLst>
                                      <p:childTnLst>
                                        <p:set>
                                          <p:cBhvr>
                                            <p:cTn id="40" dur="1" fill="hold">
                                              <p:stCondLst>
                                                <p:cond delay="0"/>
                                              </p:stCondLst>
                                            </p:cTn>
                                            <p:tgtEl>
                                              <p:spTgt spid="22"/>
                                            </p:tgtEl>
                                            <p:attrNameLst>
                                              <p:attrName>style.visibility</p:attrName>
                                            </p:attrNameLst>
                                          </p:cBhvr>
                                          <p:to>
                                            <p:strVal val="visible"/>
                                          </p:to>
                                        </p:set>
                                        <p:anim calcmode="lin" valueType="num">
                                          <p:cBhvr additive="base">
                                            <p:cTn id="41" dur="1000" fill="hold"/>
                                            <p:tgtEl>
                                              <p:spTgt spid="22"/>
                                            </p:tgtEl>
                                            <p:attrNameLst>
                                              <p:attrName>ppt_x</p:attrName>
                                            </p:attrNameLst>
                                          </p:cBhvr>
                                          <p:tavLst>
                                            <p:tav tm="0">
                                              <p:val>
                                                <p:strVal val="#ppt_x"/>
                                              </p:val>
                                            </p:tav>
                                            <p:tav tm="100000">
                                              <p:val>
                                                <p:strVal val="#ppt_x"/>
                                              </p:val>
                                            </p:tav>
                                          </p:tavLst>
                                        </p:anim>
                                        <p:anim calcmode="lin" valueType="num">
                                          <p:cBhvr additive="base">
                                            <p:cTn id="42" dur="1000" fill="hold"/>
                                            <p:tgtEl>
                                              <p:spTgt spid="22"/>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1100"/>
                                      </p:stCondLst>
                                      <p:childTnLst>
                                        <p:set>
                                          <p:cBhvr>
                                            <p:cTn id="44" dur="1" fill="hold">
                                              <p:stCondLst>
                                                <p:cond delay="0"/>
                                              </p:stCondLst>
                                            </p:cTn>
                                            <p:tgtEl>
                                              <p:spTgt spid="120"/>
                                            </p:tgtEl>
                                            <p:attrNameLst>
                                              <p:attrName>style.visibility</p:attrName>
                                            </p:attrNameLst>
                                          </p:cBhvr>
                                          <p:to>
                                            <p:strVal val="visible"/>
                                          </p:to>
                                        </p:set>
                                        <p:anim calcmode="lin" valueType="num">
                                          <p:cBhvr additive="base">
                                            <p:cTn id="45" dur="1000" fill="hold"/>
                                            <p:tgtEl>
                                              <p:spTgt spid="120"/>
                                            </p:tgtEl>
                                            <p:attrNameLst>
                                              <p:attrName>ppt_x</p:attrName>
                                            </p:attrNameLst>
                                          </p:cBhvr>
                                          <p:tavLst>
                                            <p:tav tm="0">
                                              <p:val>
                                                <p:strVal val="#ppt_x"/>
                                              </p:val>
                                            </p:tav>
                                            <p:tav tm="100000">
                                              <p:val>
                                                <p:strVal val="#ppt_x"/>
                                              </p:val>
                                            </p:tav>
                                          </p:tavLst>
                                        </p:anim>
                                        <p:anim calcmode="lin" valueType="num">
                                          <p:cBhvr additive="base">
                                            <p:cTn id="46" dur="100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120"/>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afterEffect">
                                      <p:stCondLst>
                                        <p:cond delay="0"/>
                                      </p:stCondLst>
                                      <p:childTnLst>
                                        <p:cmd type="call" cmd="playFrom(0.0)">
                                          <p:cBhvr>
                                            <p:cTn id="51" dur="3432" fill="hold"/>
                                            <p:tgtEl>
                                              <p:spTgt spid="41"/>
                                            </p:tgtEl>
                                          </p:cBhvr>
                                        </p:cmd>
                                      </p:childTnLst>
                                    </p:cTn>
                                  </p:par>
                                  <p:par>
                                    <p:cTn id="52" presetID="10" presetClass="exit" presetSubtype="0" fill="hold" nodeType="withEffect">
                                      <p:stCondLst>
                                        <p:cond delay="0"/>
                                      </p:stCondLst>
                                      <p:childTnLst>
                                        <p:animEffect transition="out" filter="fade">
                                          <p:cBhvr>
                                            <p:cTn id="53" dur="500"/>
                                            <p:tgtEl>
                                              <p:spTgt spid="27"/>
                                            </p:tgtEl>
                                          </p:cBhvr>
                                        </p:animEffect>
                                        <p:set>
                                          <p:cBhvr>
                                            <p:cTn id="54" dur="1" fill="hold">
                                              <p:stCondLst>
                                                <p:cond delay="499"/>
                                              </p:stCondLst>
                                            </p:cTn>
                                            <p:tgtEl>
                                              <p:spTgt spid="27"/>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29"/>
                                            </p:tgtEl>
                                          </p:cBhvr>
                                        </p:animEffect>
                                        <p:set>
                                          <p:cBhvr>
                                            <p:cTn id="57" dur="1" fill="hold">
                                              <p:stCondLst>
                                                <p:cond delay="499"/>
                                              </p:stCondLst>
                                            </p:cTn>
                                            <p:tgtEl>
                                              <p:spTgt spid="29"/>
                                            </p:tgtEl>
                                            <p:attrNameLst>
                                              <p:attrName>style.visibility</p:attrName>
                                            </p:attrNameLst>
                                          </p:cBhvr>
                                          <p:to>
                                            <p:strVal val="hidden"/>
                                          </p:to>
                                        </p:set>
                                      </p:childTnLst>
                                    </p:cTn>
                                  </p:par>
                                  <p:par>
                                    <p:cTn id="58" presetID="42" presetClass="path" presetSubtype="0" fill="hold" nodeType="withEffect">
                                      <p:stCondLst>
                                        <p:cond delay="0"/>
                                      </p:stCondLst>
                                      <p:childTnLst>
                                        <p:animMotion origin="layout" path="M 4.16667E-6 3.7037E-7 L 0.34882 0.0412 " pathEditMode="relative" rAng="0" ptsTypes="AA">
                                          <p:cBhvr>
                                            <p:cTn id="59" dur="1500" fill="hold"/>
                                            <p:tgtEl>
                                              <p:spTgt spid="26"/>
                                            </p:tgtEl>
                                            <p:attrNameLst>
                                              <p:attrName>ppt_x</p:attrName>
                                              <p:attrName>ppt_y</p:attrName>
                                            </p:attrNameLst>
                                          </p:cBhvr>
                                          <p:rCtr x="17435" y="2060"/>
                                        </p:animMotion>
                                      </p:childTnLst>
                                    </p:cTn>
                                  </p:par>
                                  <p:par>
                                    <p:cTn id="60" presetID="10" presetClass="exit" presetSubtype="0" fill="hold" nodeType="withEffect">
                                      <p:stCondLst>
                                        <p:cond delay="0"/>
                                      </p:stCondLst>
                                      <p:childTnLst>
                                        <p:animEffect transition="out" filter="fade">
                                          <p:cBhvr>
                                            <p:cTn id="61" dur="500"/>
                                            <p:tgtEl>
                                              <p:spTgt spid="20"/>
                                            </p:tgtEl>
                                          </p:cBhvr>
                                        </p:animEffect>
                                        <p:set>
                                          <p:cBhvr>
                                            <p:cTn id="62" dur="1" fill="hold">
                                              <p:stCondLst>
                                                <p:cond delay="499"/>
                                              </p:stCondLst>
                                            </p:cTn>
                                            <p:tgtEl>
                                              <p:spTgt spid="20"/>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2"/>
                                            </p:tgtEl>
                                          </p:cBhvr>
                                        </p:animEffect>
                                        <p:set>
                                          <p:cBhvr>
                                            <p:cTn id="65" dur="1" fill="hold">
                                              <p:stCondLst>
                                                <p:cond delay="499"/>
                                              </p:stCondLst>
                                            </p:cTn>
                                            <p:tgtEl>
                                              <p:spTgt spid="2"/>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23"/>
                                            </p:tgtEl>
                                          </p:cBhvr>
                                        </p:animEffect>
                                        <p:set>
                                          <p:cBhvr>
                                            <p:cTn id="68" dur="1" fill="hold">
                                              <p:stCondLst>
                                                <p:cond delay="499"/>
                                              </p:stCondLst>
                                            </p:cTn>
                                            <p:tgtEl>
                                              <p:spTgt spid="23"/>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500"/>
                                            <p:tgtEl>
                                              <p:spTgt spid="119"/>
                                            </p:tgtEl>
                                          </p:cBhvr>
                                        </p:animEffect>
                                        <p:set>
                                          <p:cBhvr>
                                            <p:cTn id="71" dur="1" fill="hold">
                                              <p:stCondLst>
                                                <p:cond delay="499"/>
                                              </p:stCondLst>
                                            </p:cTn>
                                            <p:tgtEl>
                                              <p:spTgt spid="119"/>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21"/>
                                            </p:tgtEl>
                                          </p:cBhvr>
                                        </p:animEffect>
                                        <p:set>
                                          <p:cBhvr>
                                            <p:cTn id="74" dur="1" fill="hold">
                                              <p:stCondLst>
                                                <p:cond delay="499"/>
                                              </p:stCondLst>
                                            </p:cTn>
                                            <p:tgtEl>
                                              <p:spTgt spid="21"/>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500"/>
                                            <p:tgtEl>
                                              <p:spTgt spid="116"/>
                                            </p:tgtEl>
                                          </p:cBhvr>
                                        </p:animEffect>
                                        <p:set>
                                          <p:cBhvr>
                                            <p:cTn id="77" dur="1" fill="hold">
                                              <p:stCondLst>
                                                <p:cond delay="499"/>
                                              </p:stCondLst>
                                            </p:cTn>
                                            <p:tgtEl>
                                              <p:spTgt spid="116"/>
                                            </p:tgtEl>
                                            <p:attrNameLst>
                                              <p:attrName>style.visibility</p:attrName>
                                            </p:attrNameLst>
                                          </p:cBhvr>
                                          <p:to>
                                            <p:strVal val="hidden"/>
                                          </p:to>
                                        </p:set>
                                      </p:childTnLst>
                                    </p:cTn>
                                  </p:par>
                                </p:childTnLst>
                              </p:cTn>
                            </p:par>
                          </p:childTnLst>
                        </p:cTn>
                      </p:par>
                    </p:childTnLst>
                  </p:cTn>
                  <p:nextCondLst>
                    <p:cond evt="onClick" delay="0">
                      <p:tgtEl>
                        <p:spTgt spid="120"/>
                      </p:tgtEl>
                    </p:cond>
                  </p:nextCondLst>
                </p:seq>
                <p:seq concurrent="1" nextAc="seek">
                  <p:cTn id="78" restart="whenNotActive" fill="hold" evtFilter="cancelBubble" nodeType="interactiveSeq">
                    <p:stCondLst>
                      <p:cond evt="onClick" delay="0">
                        <p:tgtEl>
                          <p:spTgt spid="119"/>
                        </p:tgtEl>
                      </p:cond>
                    </p:stCondLst>
                    <p:endSync evt="end" delay="0">
                      <p:rtn val="all"/>
                    </p:endSync>
                    <p:childTnLst>
                      <p:par>
                        <p:cTn id="79" fill="hold">
                          <p:stCondLst>
                            <p:cond delay="0"/>
                          </p:stCondLst>
                          <p:childTnLst>
                            <p:par>
                              <p:cTn id="80" fill="hold">
                                <p:stCondLst>
                                  <p:cond delay="0"/>
                                </p:stCondLst>
                                <p:childTnLst>
                                  <p:par>
                                    <p:cTn id="81" presetID="1" presetClass="mediacall" presetSubtype="0" fill="hold" nodeType="afterEffect">
                                      <p:stCondLst>
                                        <p:cond delay="0"/>
                                      </p:stCondLst>
                                      <p:childTnLst>
                                        <p:cmd type="call" cmd="playFrom(0.0)">
                                          <p:cBhvr>
                                            <p:cTn id="82" dur="4995" fill="hold"/>
                                            <p:tgtEl>
                                              <p:spTgt spid="40"/>
                                            </p:tgtEl>
                                          </p:cBhvr>
                                        </p:cmd>
                                      </p:childTnLst>
                                    </p:cTn>
                                  </p:par>
                                  <p:par>
                                    <p:cTn id="83" presetID="10" presetClass="exit" presetSubtype="0" fill="hold" nodeType="withEffect">
                                      <p:stCondLst>
                                        <p:cond delay="0"/>
                                      </p:stCondLst>
                                      <p:childTnLst>
                                        <p:animEffect transition="out" filter="fade">
                                          <p:cBhvr>
                                            <p:cTn id="84" dur="500"/>
                                            <p:tgtEl>
                                              <p:spTgt spid="29"/>
                                            </p:tgtEl>
                                          </p:cBhvr>
                                        </p:animEffect>
                                        <p:set>
                                          <p:cBhvr>
                                            <p:cTn id="85" dur="1" fill="hold">
                                              <p:stCondLst>
                                                <p:cond delay="499"/>
                                              </p:stCondLst>
                                            </p:cTn>
                                            <p:tgtEl>
                                              <p:spTgt spid="29"/>
                                            </p:tgtEl>
                                            <p:attrNameLst>
                                              <p:attrName>style.visibility</p:attrName>
                                            </p:attrNameLst>
                                          </p:cBhvr>
                                          <p:to>
                                            <p:strVal val="hidden"/>
                                          </p:to>
                                        </p:set>
                                      </p:childTnLst>
                                    </p:cTn>
                                  </p:par>
                                  <p:par>
                                    <p:cTn id="86" presetID="42" presetClass="path" presetSubtype="0" fill="hold" nodeType="withEffect">
                                      <p:stCondLst>
                                        <p:cond delay="0"/>
                                      </p:stCondLst>
                                      <p:childTnLst>
                                        <p:animMotion origin="layout" path="M 1.45833E-6 4.07407E-6 L 0.60325 0.0581 " pathEditMode="relative" rAng="0" ptsTypes="AA">
                                          <p:cBhvr>
                                            <p:cTn id="87" dur="1000" fill="hold"/>
                                            <p:tgtEl>
                                              <p:spTgt spid="27"/>
                                            </p:tgtEl>
                                            <p:attrNameLst>
                                              <p:attrName>ppt_x</p:attrName>
                                              <p:attrName>ppt_y</p:attrName>
                                            </p:attrNameLst>
                                          </p:cBhvr>
                                          <p:rCtr x="30169" y="2894"/>
                                        </p:animMotion>
                                      </p:childTnLst>
                                    </p:cTn>
                                  </p:par>
                                </p:childTnLst>
                              </p:cTn>
                            </p:par>
                          </p:childTnLst>
                        </p:cTn>
                      </p:par>
                    </p:childTnLst>
                  </p:cTn>
                  <p:nextCondLst>
                    <p:cond evt="onClick" delay="0">
                      <p:tgtEl>
                        <p:spTgt spid="119"/>
                      </p:tgtEl>
                    </p:cond>
                  </p:nextCondLst>
                </p:seq>
                <p:seq concurrent="1" nextAc="seek">
                  <p:cTn id="88" restart="whenNotActive" fill="hold" evtFilter="cancelBubble" nodeType="interactiveSeq">
                    <p:stCondLst>
                      <p:cond evt="onClick" delay="0">
                        <p:tgtEl>
                          <p:spTgt spid="2"/>
                        </p:tgtEl>
                      </p:cond>
                    </p:stCondLst>
                    <p:endSync evt="end" delay="0">
                      <p:rtn val="all"/>
                    </p:endSync>
                    <p:childTnLst>
                      <p:par>
                        <p:cTn id="89" fill="hold">
                          <p:stCondLst>
                            <p:cond delay="0"/>
                          </p:stCondLst>
                          <p:childTnLst>
                            <p:par>
                              <p:cTn id="90" fill="hold">
                                <p:stCondLst>
                                  <p:cond delay="0"/>
                                </p:stCondLst>
                                <p:childTnLst>
                                  <p:par>
                                    <p:cTn id="91" presetID="1" presetClass="mediacall" presetSubtype="0" fill="hold" nodeType="afterEffect">
                                      <p:stCondLst>
                                        <p:cond delay="0"/>
                                      </p:stCondLst>
                                      <p:childTnLst>
                                        <p:cmd type="call" cmd="playFrom(0.0)">
                                          <p:cBhvr>
                                            <p:cTn id="92" dur="4995" fill="hold"/>
                                            <p:tgtEl>
                                              <p:spTgt spid="40"/>
                                            </p:tgtEl>
                                          </p:cBhvr>
                                        </p:cmd>
                                      </p:childTnLst>
                                    </p:cTn>
                                  </p:par>
                                  <p:par>
                                    <p:cTn id="93" presetID="10" presetClass="exit" presetSubtype="0" fill="hold" nodeType="withEffect">
                                      <p:stCondLst>
                                        <p:cond delay="0"/>
                                      </p:stCondLst>
                                      <p:childTnLst>
                                        <p:animEffect transition="out" filter="fade">
                                          <p:cBhvr>
                                            <p:cTn id="94" dur="500"/>
                                            <p:tgtEl>
                                              <p:spTgt spid="29"/>
                                            </p:tgtEl>
                                          </p:cBhvr>
                                        </p:animEffect>
                                        <p:set>
                                          <p:cBhvr>
                                            <p:cTn id="95" dur="1" fill="hold">
                                              <p:stCondLst>
                                                <p:cond delay="499"/>
                                              </p:stCondLst>
                                            </p:cTn>
                                            <p:tgtEl>
                                              <p:spTgt spid="29"/>
                                            </p:tgtEl>
                                            <p:attrNameLst>
                                              <p:attrName>style.visibility</p:attrName>
                                            </p:attrNameLst>
                                          </p:cBhvr>
                                          <p:to>
                                            <p:strVal val="hidden"/>
                                          </p:to>
                                        </p:set>
                                      </p:childTnLst>
                                    </p:cTn>
                                  </p:par>
                                  <p:par>
                                    <p:cTn id="96" presetID="42" presetClass="path" presetSubtype="0" fill="hold" nodeType="withEffect">
                                      <p:stCondLst>
                                        <p:cond delay="0"/>
                                      </p:stCondLst>
                                      <p:childTnLst>
                                        <p:animMotion origin="layout" path="M 1.45833E-6 4.07407E-6 L 0.58854 0.0581 " pathEditMode="relative" rAng="0" ptsTypes="AA">
                                          <p:cBhvr>
                                            <p:cTn id="97" dur="1000" fill="hold"/>
                                            <p:tgtEl>
                                              <p:spTgt spid="27"/>
                                            </p:tgtEl>
                                            <p:attrNameLst>
                                              <p:attrName>ppt_x</p:attrName>
                                              <p:attrName>ppt_y</p:attrName>
                                            </p:attrNameLst>
                                          </p:cBhvr>
                                          <p:rCtr x="29427" y="2894"/>
                                        </p:animMotion>
                                      </p:childTnLst>
                                    </p:cTn>
                                  </p:par>
                                </p:childTnLst>
                              </p:cTn>
                            </p:par>
                          </p:childTnLst>
                        </p:cTn>
                      </p:par>
                    </p:childTnLst>
                  </p:cTn>
                  <p:nextCondLst>
                    <p:cond evt="onClick" delay="0">
                      <p:tgtEl>
                        <p:spTgt spid="2"/>
                      </p:tgtEl>
                    </p:cond>
                  </p:nextCondLst>
                </p:seq>
                <p:seq concurrent="1" nextAc="seek">
                  <p:cTn id="98" restart="whenNotActive" fill="hold" evtFilter="cancelBubble" nodeType="interactiveSeq">
                    <p:stCondLst>
                      <p:cond evt="onClick" delay="0">
                        <p:tgtEl>
                          <p:spTgt spid="116"/>
                        </p:tgtEl>
                      </p:cond>
                    </p:stCondLst>
                    <p:endSync evt="end" delay="0">
                      <p:rtn val="all"/>
                    </p:endSync>
                    <p:childTnLst>
                      <p:par>
                        <p:cTn id="99" fill="hold">
                          <p:stCondLst>
                            <p:cond delay="0"/>
                          </p:stCondLst>
                          <p:childTnLst>
                            <p:par>
                              <p:cTn id="100" fill="hold">
                                <p:stCondLst>
                                  <p:cond delay="0"/>
                                </p:stCondLst>
                                <p:childTnLst>
                                  <p:par>
                                    <p:cTn id="101" presetID="1" presetClass="mediacall" presetSubtype="0" fill="hold" nodeType="afterEffect">
                                      <p:stCondLst>
                                        <p:cond delay="0"/>
                                      </p:stCondLst>
                                      <p:childTnLst>
                                        <p:cmd type="call" cmd="playFrom(0.0)">
                                          <p:cBhvr>
                                            <p:cTn id="102" dur="4995" fill="hold"/>
                                            <p:tgtEl>
                                              <p:spTgt spid="40"/>
                                            </p:tgtEl>
                                          </p:cBhvr>
                                        </p:cmd>
                                      </p:childTnLst>
                                    </p:cTn>
                                  </p:par>
                                  <p:par>
                                    <p:cTn id="103" presetID="10" presetClass="exit" presetSubtype="0" fill="hold" nodeType="withEffect">
                                      <p:stCondLst>
                                        <p:cond delay="0"/>
                                      </p:stCondLst>
                                      <p:childTnLst>
                                        <p:animEffect transition="out" filter="fade">
                                          <p:cBhvr>
                                            <p:cTn id="104" dur="500"/>
                                            <p:tgtEl>
                                              <p:spTgt spid="29"/>
                                            </p:tgtEl>
                                          </p:cBhvr>
                                        </p:animEffect>
                                        <p:set>
                                          <p:cBhvr>
                                            <p:cTn id="105" dur="1" fill="hold">
                                              <p:stCondLst>
                                                <p:cond delay="499"/>
                                              </p:stCondLst>
                                            </p:cTn>
                                            <p:tgtEl>
                                              <p:spTgt spid="29"/>
                                            </p:tgtEl>
                                            <p:attrNameLst>
                                              <p:attrName>style.visibility</p:attrName>
                                            </p:attrNameLst>
                                          </p:cBhvr>
                                          <p:to>
                                            <p:strVal val="hidden"/>
                                          </p:to>
                                        </p:set>
                                      </p:childTnLst>
                                    </p:cTn>
                                  </p:par>
                                  <p:par>
                                    <p:cTn id="106" presetID="42" presetClass="path" presetSubtype="0" fill="hold" nodeType="withEffect">
                                      <p:stCondLst>
                                        <p:cond delay="0"/>
                                      </p:stCondLst>
                                      <p:childTnLst>
                                        <p:animMotion origin="layout" path="M 1.45833E-6 4.07407E-6 L 0.60325 0.05208 " pathEditMode="relative" rAng="0" ptsTypes="AA">
                                          <p:cBhvr>
                                            <p:cTn id="107" dur="1000" fill="hold"/>
                                            <p:tgtEl>
                                              <p:spTgt spid="27"/>
                                            </p:tgtEl>
                                            <p:attrNameLst>
                                              <p:attrName>ppt_x</p:attrName>
                                              <p:attrName>ppt_y</p:attrName>
                                            </p:attrNameLst>
                                          </p:cBhvr>
                                          <p:rCtr x="30169" y="2593"/>
                                        </p:animMotion>
                                      </p:childTnLst>
                                    </p:cTn>
                                  </p:par>
                                </p:childTnLst>
                              </p:cTn>
                            </p:par>
                          </p:childTnLst>
                        </p:cTn>
                      </p:par>
                    </p:childTnLst>
                  </p:cTn>
                  <p:nextCondLst>
                    <p:cond evt="onClick" delay="0">
                      <p:tgtEl>
                        <p:spTgt spid="116"/>
                      </p:tgtEl>
                    </p:cond>
                  </p:nextCondLst>
                </p:seq>
                <p:audio>
                  <p:cMediaNode vol="36585">
                    <p:cTn id="108" fill="hold" display="0">
                      <p:stCondLst>
                        <p:cond delay="indefinite"/>
                      </p:stCondLst>
                      <p:endCondLst>
                        <p:cond evt="onStopAudio" delay="0">
                          <p:tgtEl>
                            <p:sldTgt/>
                          </p:tgtEl>
                        </p:cond>
                      </p:endCondLst>
                    </p:cTn>
                    <p:tgtEl>
                      <p:spTgt spid="40"/>
                    </p:tgtEl>
                  </p:cMediaNode>
                </p:audio>
                <p:audio>
                  <p:cMediaNode vol="40244">
                    <p:cTn id="109" fill="hold" display="0">
                      <p:stCondLst>
                        <p:cond delay="indefinite"/>
                      </p:stCondLst>
                      <p:endCondLst>
                        <p:cond evt="onStopAudio" delay="0">
                          <p:tgtEl>
                            <p:sldTgt/>
                          </p:tgtEl>
                        </p:cond>
                      </p:endCondLst>
                    </p:cTn>
                    <p:tgtEl>
                      <p:spTgt spid="41"/>
                    </p:tgtEl>
                  </p:cMediaNode>
                </p:audio>
              </p:childTnLst>
            </p:cTn>
          </p:par>
        </p:tnLst>
      </p:timing>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AF2F6135-AF68-4A64-8137-B70201CF8CB7}"/>
              </a:ext>
            </a:extLst>
          </p:cNvPr>
          <p:cNvPicPr>
            <a:picLocks noChangeAspect="1"/>
          </p:cNvPicPr>
          <p:nvPr/>
        </p:nvPicPr>
        <p:blipFill>
          <a:blip r:embed="rId6"/>
          <a:stretch>
            <a:fillRect/>
          </a:stretch>
        </p:blipFill>
        <p:spPr>
          <a:xfrm>
            <a:off x="0" y="5134"/>
            <a:ext cx="9144000" cy="5133233"/>
          </a:xfrm>
          <a:prstGeom prst="rect">
            <a:avLst/>
          </a:prstGeom>
        </p:spPr>
      </p:pic>
      <p:grpSp>
        <p:nvGrpSpPr>
          <p:cNvPr id="23" name="Group 22">
            <a:extLst>
              <a:ext uri="{FF2B5EF4-FFF2-40B4-BE49-F238E27FC236}">
                <a16:creationId xmlns:a16="http://schemas.microsoft.com/office/drawing/2014/main" xmlns="" id="{4D2DA1AF-855F-46C2-8AE1-5718E4DFD783}"/>
              </a:ext>
            </a:extLst>
          </p:cNvPr>
          <p:cNvGrpSpPr/>
          <p:nvPr/>
        </p:nvGrpSpPr>
        <p:grpSpPr>
          <a:xfrm>
            <a:off x="5077979" y="2256830"/>
            <a:ext cx="3829049" cy="1343024"/>
            <a:chOff x="6770639" y="3009107"/>
            <a:chExt cx="5105398" cy="1790698"/>
          </a:xfrm>
        </p:grpSpPr>
        <p:grpSp>
          <p:nvGrpSpPr>
            <p:cNvPr id="45" name="Group 44">
              <a:extLst>
                <a:ext uri="{FF2B5EF4-FFF2-40B4-BE49-F238E27FC236}">
                  <a16:creationId xmlns:a16="http://schemas.microsoft.com/office/drawing/2014/main" xmlns="" id="{07151055-1672-4C7E-BA92-63E851A005B3}"/>
                </a:ext>
              </a:extLst>
            </p:cNvPr>
            <p:cNvGrpSpPr/>
            <p:nvPr/>
          </p:nvGrpSpPr>
          <p:grpSpPr>
            <a:xfrm>
              <a:off x="6770639" y="3009107"/>
              <a:ext cx="5105398" cy="1790698"/>
              <a:chOff x="838202" y="2438400"/>
              <a:chExt cx="5105398" cy="2057398"/>
            </a:xfrm>
          </p:grpSpPr>
          <p:sp>
            <p:nvSpPr>
              <p:cNvPr id="48" name="Rectangle: Rounded Corners 47">
                <a:extLst>
                  <a:ext uri="{FF2B5EF4-FFF2-40B4-BE49-F238E27FC236}">
                    <a16:creationId xmlns:a16="http://schemas.microsoft.com/office/drawing/2014/main" xmlns="" id="{A6421F9E-FF9D-4A7C-9697-7F0260F96688}"/>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050" kern="1200">
                  <a:solidFill>
                    <a:prstClr val="white"/>
                  </a:solidFill>
                  <a:latin typeface="#9Slide02 Noi dung dai"/>
                </a:endParaRPr>
              </a:p>
            </p:txBody>
          </p:sp>
          <p:sp>
            <p:nvSpPr>
              <p:cNvPr id="49" name="Rectangle: Rounded Corners 48">
                <a:extLst>
                  <a:ext uri="{FF2B5EF4-FFF2-40B4-BE49-F238E27FC236}">
                    <a16:creationId xmlns:a16="http://schemas.microsoft.com/office/drawing/2014/main" xmlns="" id="{112AD5E6-6201-4B49-AAE8-FFB92C6AFE43}"/>
                  </a:ext>
                </a:extLst>
              </p:cNvPr>
              <p:cNvSpPr/>
              <p:nvPr/>
            </p:nvSpPr>
            <p:spPr>
              <a:xfrm>
                <a:off x="952501" y="2514599"/>
                <a:ext cx="4876800" cy="1905000"/>
              </a:xfrm>
              <a:prstGeom prst="roundRect">
                <a:avLst/>
              </a:prstGeom>
              <a:solidFill>
                <a:srgbClr val="337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050" kern="1200">
                  <a:solidFill>
                    <a:prstClr val="white"/>
                  </a:solidFill>
                  <a:latin typeface="#9Slide02 Noi dung dai"/>
                </a:endParaRPr>
              </a:p>
            </p:txBody>
          </p:sp>
        </p:grpSp>
        <p:sp>
          <p:nvSpPr>
            <p:cNvPr id="125" name="Rectangle: Rounded Corners 124">
              <a:extLst>
                <a:ext uri="{FF2B5EF4-FFF2-40B4-BE49-F238E27FC236}">
                  <a16:creationId xmlns:a16="http://schemas.microsoft.com/office/drawing/2014/main" xmlns="" id="{8FEB6CFE-AB0E-4B4E-B91D-88A1DA89A89A}"/>
                </a:ext>
              </a:extLst>
            </p:cNvPr>
            <p:cNvSpPr/>
            <p:nvPr/>
          </p:nvSpPr>
          <p:spPr>
            <a:xfrm>
              <a:off x="7228842" y="30754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700" kern="1200" dirty="0" err="1">
                  <a:solidFill>
                    <a:prstClr val="white"/>
                  </a:solidFill>
                  <a:latin typeface="iCiel Cadena" panose="02000503000000020004" pitchFamily="50" charset="0"/>
                </a:rPr>
                <a:t>Chùa</a:t>
              </a:r>
              <a:r>
                <a:rPr lang="en-US" sz="2700" kern="1200" dirty="0">
                  <a:solidFill>
                    <a:prstClr val="white"/>
                  </a:solidFill>
                  <a:latin typeface="iCiel Cadena" panose="02000503000000020004" pitchFamily="50" charset="0"/>
                </a:rPr>
                <a:t> </a:t>
              </a:r>
              <a:r>
                <a:rPr lang="en-US" sz="2700" kern="1200" dirty="0" err="1">
                  <a:solidFill>
                    <a:prstClr val="white"/>
                  </a:solidFill>
                  <a:latin typeface="iCiel Cadena" panose="02000503000000020004" pitchFamily="50" charset="0"/>
                </a:rPr>
                <a:t>một</a:t>
              </a:r>
              <a:r>
                <a:rPr lang="en-US" sz="2700" kern="1200" dirty="0">
                  <a:solidFill>
                    <a:prstClr val="white"/>
                  </a:solidFill>
                  <a:latin typeface="iCiel Cadena" panose="02000503000000020004" pitchFamily="50" charset="0"/>
                </a:rPr>
                <a:t> </a:t>
              </a:r>
              <a:r>
                <a:rPr lang="en-US" sz="2700" kern="1200" dirty="0" err="1">
                  <a:solidFill>
                    <a:prstClr val="white"/>
                  </a:solidFill>
                  <a:latin typeface="iCiel Cadena" panose="02000503000000020004" pitchFamily="50" charset="0"/>
                </a:rPr>
                <a:t>cột</a:t>
              </a:r>
              <a:endParaRPr lang="en-US" sz="2700" kern="1200" dirty="0">
                <a:solidFill>
                  <a:prstClr val="white"/>
                </a:solidFill>
                <a:latin typeface="iCiel Cadena" panose="02000503000000020004" pitchFamily="50" charset="0"/>
              </a:endParaRPr>
            </a:p>
          </p:txBody>
        </p:sp>
      </p:grpSp>
      <p:grpSp>
        <p:nvGrpSpPr>
          <p:cNvPr id="22" name="Group 21">
            <a:extLst>
              <a:ext uri="{FF2B5EF4-FFF2-40B4-BE49-F238E27FC236}">
                <a16:creationId xmlns:a16="http://schemas.microsoft.com/office/drawing/2014/main" xmlns="" id="{48C8C043-95EA-4C88-BCE4-63900E1F20A4}"/>
              </a:ext>
            </a:extLst>
          </p:cNvPr>
          <p:cNvGrpSpPr/>
          <p:nvPr/>
        </p:nvGrpSpPr>
        <p:grpSpPr>
          <a:xfrm>
            <a:off x="5077979" y="3700419"/>
            <a:ext cx="3829049" cy="1343024"/>
            <a:chOff x="6770639" y="4933892"/>
            <a:chExt cx="5105398" cy="1790698"/>
          </a:xfrm>
        </p:grpSpPr>
        <p:grpSp>
          <p:nvGrpSpPr>
            <p:cNvPr id="51" name="Group 50">
              <a:extLst>
                <a:ext uri="{FF2B5EF4-FFF2-40B4-BE49-F238E27FC236}">
                  <a16:creationId xmlns:a16="http://schemas.microsoft.com/office/drawing/2014/main" xmlns="" id="{7F5B4359-49BD-4F81-87DA-3502A642CC14}"/>
                </a:ext>
              </a:extLst>
            </p:cNvPr>
            <p:cNvGrpSpPr/>
            <p:nvPr/>
          </p:nvGrpSpPr>
          <p:grpSpPr>
            <a:xfrm>
              <a:off x="6770639" y="4933892"/>
              <a:ext cx="5105398" cy="1790698"/>
              <a:chOff x="838202" y="2438400"/>
              <a:chExt cx="5105398" cy="2057398"/>
            </a:xfrm>
          </p:grpSpPr>
          <p:sp>
            <p:nvSpPr>
              <p:cNvPr id="54" name="Rectangle: Rounded Corners 53">
                <a:extLst>
                  <a:ext uri="{FF2B5EF4-FFF2-40B4-BE49-F238E27FC236}">
                    <a16:creationId xmlns:a16="http://schemas.microsoft.com/office/drawing/2014/main" xmlns="" id="{D1DC5350-0109-4799-B29F-14BD235F834D}"/>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050" kern="1200">
                  <a:solidFill>
                    <a:prstClr val="white"/>
                  </a:solidFill>
                  <a:latin typeface="#9Slide02 Noi dung dai"/>
                </a:endParaRPr>
              </a:p>
            </p:txBody>
          </p:sp>
          <p:sp>
            <p:nvSpPr>
              <p:cNvPr id="55" name="Rectangle: Rounded Corners 54">
                <a:extLst>
                  <a:ext uri="{FF2B5EF4-FFF2-40B4-BE49-F238E27FC236}">
                    <a16:creationId xmlns:a16="http://schemas.microsoft.com/office/drawing/2014/main" xmlns="" id="{532A6D39-BB84-4E99-82BE-0B6CBB01577A}"/>
                  </a:ext>
                </a:extLst>
              </p:cNvPr>
              <p:cNvSpPr/>
              <p:nvPr/>
            </p:nvSpPr>
            <p:spPr>
              <a:xfrm>
                <a:off x="952501" y="2514599"/>
                <a:ext cx="4876800" cy="1905000"/>
              </a:xfrm>
              <a:prstGeom prst="roundRect">
                <a:avLst/>
              </a:prstGeom>
              <a:solidFill>
                <a:srgbClr val="FF46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050" kern="1200">
                  <a:solidFill>
                    <a:prstClr val="white"/>
                  </a:solidFill>
                  <a:latin typeface="#9Slide02 Noi dung dai"/>
                </a:endParaRPr>
              </a:p>
            </p:txBody>
          </p:sp>
        </p:grpSp>
        <p:sp>
          <p:nvSpPr>
            <p:cNvPr id="126" name="Rectangle: Rounded Corners 125">
              <a:extLst>
                <a:ext uri="{FF2B5EF4-FFF2-40B4-BE49-F238E27FC236}">
                  <a16:creationId xmlns:a16="http://schemas.microsoft.com/office/drawing/2014/main" xmlns="" id="{797BC3E3-56FA-4AAA-953C-4E2F5AEBD8E8}"/>
                </a:ext>
              </a:extLst>
            </p:cNvPr>
            <p:cNvSpPr/>
            <p:nvPr/>
          </p:nvSpPr>
          <p:spPr>
            <a:xfrm>
              <a:off x="7228842" y="49816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700" kern="1200" dirty="0" err="1">
                  <a:solidFill>
                    <a:prstClr val="white"/>
                  </a:solidFill>
                  <a:latin typeface="iCiel Cadena" panose="02000503000000020004" pitchFamily="50" charset="0"/>
                </a:rPr>
                <a:t>Tượng</a:t>
              </a:r>
              <a:r>
                <a:rPr lang="en-US" sz="2700" kern="1200" dirty="0">
                  <a:solidFill>
                    <a:prstClr val="white"/>
                  </a:solidFill>
                  <a:latin typeface="iCiel Cadena" panose="02000503000000020004" pitchFamily="50" charset="0"/>
                </a:rPr>
                <a:t> </a:t>
              </a:r>
              <a:r>
                <a:rPr lang="en-US" sz="2700" kern="1200" dirty="0" err="1">
                  <a:solidFill>
                    <a:prstClr val="white"/>
                  </a:solidFill>
                  <a:latin typeface="iCiel Cadena" panose="02000503000000020004" pitchFamily="50" charset="0"/>
                </a:rPr>
                <a:t>nữ</a:t>
              </a:r>
              <a:r>
                <a:rPr lang="en-US" sz="2700" kern="1200" dirty="0">
                  <a:solidFill>
                    <a:prstClr val="white"/>
                  </a:solidFill>
                  <a:latin typeface="iCiel Cadena" panose="02000503000000020004" pitchFamily="50" charset="0"/>
                </a:rPr>
                <a:t> </a:t>
              </a:r>
              <a:r>
                <a:rPr lang="en-US" sz="2700" kern="1200" dirty="0" err="1">
                  <a:solidFill>
                    <a:prstClr val="white"/>
                  </a:solidFill>
                  <a:latin typeface="iCiel Cadena" panose="02000503000000020004" pitchFamily="50" charset="0"/>
                </a:rPr>
                <a:t>thần</a:t>
              </a:r>
              <a:r>
                <a:rPr lang="en-US" sz="2700" kern="1200" dirty="0">
                  <a:solidFill>
                    <a:prstClr val="white"/>
                  </a:solidFill>
                  <a:latin typeface="iCiel Cadena" panose="02000503000000020004" pitchFamily="50" charset="0"/>
                </a:rPr>
                <a:t> </a:t>
              </a:r>
              <a:r>
                <a:rPr lang="en-US" sz="2700" kern="1200" dirty="0" err="1">
                  <a:solidFill>
                    <a:prstClr val="white"/>
                  </a:solidFill>
                  <a:latin typeface="iCiel Cadena" panose="02000503000000020004" pitchFamily="50" charset="0"/>
                </a:rPr>
                <a:t>tự</a:t>
              </a:r>
              <a:r>
                <a:rPr lang="en-US" sz="2700" kern="1200" dirty="0">
                  <a:solidFill>
                    <a:prstClr val="white"/>
                  </a:solidFill>
                  <a:latin typeface="iCiel Cadena" panose="02000503000000020004" pitchFamily="50" charset="0"/>
                </a:rPr>
                <a:t> do</a:t>
              </a:r>
            </a:p>
          </p:txBody>
        </p:sp>
      </p:grpSp>
      <p:grpSp>
        <p:nvGrpSpPr>
          <p:cNvPr id="21" name="Group 20">
            <a:extLst>
              <a:ext uri="{FF2B5EF4-FFF2-40B4-BE49-F238E27FC236}">
                <a16:creationId xmlns:a16="http://schemas.microsoft.com/office/drawing/2014/main" xmlns="" id="{0CE7BFBB-E9FD-4291-9D1E-392C32762D78}"/>
              </a:ext>
            </a:extLst>
          </p:cNvPr>
          <p:cNvGrpSpPr/>
          <p:nvPr/>
        </p:nvGrpSpPr>
        <p:grpSpPr>
          <a:xfrm>
            <a:off x="628651" y="3700419"/>
            <a:ext cx="3829049" cy="1343024"/>
            <a:chOff x="838201" y="4933892"/>
            <a:chExt cx="5105398" cy="1790698"/>
          </a:xfrm>
        </p:grpSpPr>
        <p:grpSp>
          <p:nvGrpSpPr>
            <p:cNvPr id="39" name="Group 38">
              <a:extLst>
                <a:ext uri="{FF2B5EF4-FFF2-40B4-BE49-F238E27FC236}">
                  <a16:creationId xmlns:a16="http://schemas.microsoft.com/office/drawing/2014/main" xmlns="" id="{08147DBC-1562-4B7B-955E-9A5ECFE3642B}"/>
                </a:ext>
              </a:extLst>
            </p:cNvPr>
            <p:cNvGrpSpPr/>
            <p:nvPr/>
          </p:nvGrpSpPr>
          <p:grpSpPr>
            <a:xfrm>
              <a:off x="838201" y="4933892"/>
              <a:ext cx="5105398" cy="1790698"/>
              <a:chOff x="838202" y="2438400"/>
              <a:chExt cx="5105398" cy="2057398"/>
            </a:xfrm>
          </p:grpSpPr>
          <p:sp>
            <p:nvSpPr>
              <p:cNvPr id="42" name="Rectangle: Rounded Corners 41">
                <a:extLst>
                  <a:ext uri="{FF2B5EF4-FFF2-40B4-BE49-F238E27FC236}">
                    <a16:creationId xmlns:a16="http://schemas.microsoft.com/office/drawing/2014/main" xmlns="" id="{6C5F18D1-233E-459F-A9A1-3C785C7DC119}"/>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050" kern="1200">
                  <a:solidFill>
                    <a:prstClr val="white"/>
                  </a:solidFill>
                  <a:latin typeface="#9Slide02 Noi dung dai"/>
                </a:endParaRPr>
              </a:p>
            </p:txBody>
          </p:sp>
          <p:sp>
            <p:nvSpPr>
              <p:cNvPr id="43" name="Rectangle: Rounded Corners 42">
                <a:extLst>
                  <a:ext uri="{FF2B5EF4-FFF2-40B4-BE49-F238E27FC236}">
                    <a16:creationId xmlns:a16="http://schemas.microsoft.com/office/drawing/2014/main" xmlns="" id="{C3D90569-2038-4699-AD4F-2466D4AF519B}"/>
                  </a:ext>
                </a:extLst>
              </p:cNvPr>
              <p:cNvSpPr/>
              <p:nvPr/>
            </p:nvSpPr>
            <p:spPr>
              <a:xfrm>
                <a:off x="952501" y="2514599"/>
                <a:ext cx="4876800" cy="1905000"/>
              </a:xfrm>
              <a:prstGeom prst="roundRect">
                <a:avLst/>
              </a:prstGeom>
              <a:solidFill>
                <a:srgbClr val="00CF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050" kern="1200">
                  <a:solidFill>
                    <a:prstClr val="white"/>
                  </a:solidFill>
                  <a:latin typeface="#9Slide02 Noi dung dai"/>
                </a:endParaRPr>
              </a:p>
            </p:txBody>
          </p:sp>
        </p:grpSp>
        <p:sp>
          <p:nvSpPr>
            <p:cNvPr id="124" name="Rectangle: Rounded Corners 123">
              <a:extLst>
                <a:ext uri="{FF2B5EF4-FFF2-40B4-BE49-F238E27FC236}">
                  <a16:creationId xmlns:a16="http://schemas.microsoft.com/office/drawing/2014/main" xmlns="" id="{6367453D-420B-4D30-B207-A57CC4372B2A}"/>
                </a:ext>
              </a:extLst>
            </p:cNvPr>
            <p:cNvSpPr/>
            <p:nvPr/>
          </p:nvSpPr>
          <p:spPr>
            <a:xfrm>
              <a:off x="1314172" y="49816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700" kern="1200" dirty="0" err="1">
                  <a:solidFill>
                    <a:prstClr val="white"/>
                  </a:solidFill>
                  <a:latin typeface="iCiel Cadena" panose="02000503000000020004" pitchFamily="50" charset="0"/>
                </a:rPr>
                <a:t>Thạt</a:t>
              </a:r>
              <a:r>
                <a:rPr lang="en-US" sz="2700" kern="1200" dirty="0">
                  <a:solidFill>
                    <a:prstClr val="white"/>
                  </a:solidFill>
                  <a:latin typeface="iCiel Cadena" panose="02000503000000020004" pitchFamily="50" charset="0"/>
                </a:rPr>
                <a:t> </a:t>
              </a:r>
              <a:r>
                <a:rPr lang="en-US" sz="2700" kern="1200" dirty="0" err="1">
                  <a:solidFill>
                    <a:prstClr val="white"/>
                  </a:solidFill>
                  <a:latin typeface="iCiel Cadena" panose="02000503000000020004" pitchFamily="50" charset="0"/>
                </a:rPr>
                <a:t>Luồng</a:t>
              </a:r>
              <a:endParaRPr lang="en-US" sz="2700" kern="1200" dirty="0">
                <a:solidFill>
                  <a:prstClr val="white"/>
                </a:solidFill>
                <a:latin typeface="iCiel Cadena" panose="02000503000000020004" pitchFamily="50" charset="0"/>
              </a:endParaRPr>
            </a:p>
          </p:txBody>
        </p:sp>
      </p:grpSp>
      <p:grpSp>
        <p:nvGrpSpPr>
          <p:cNvPr id="20" name="Group 19">
            <a:extLst>
              <a:ext uri="{FF2B5EF4-FFF2-40B4-BE49-F238E27FC236}">
                <a16:creationId xmlns:a16="http://schemas.microsoft.com/office/drawing/2014/main" xmlns="" id="{F3231591-2AE6-4064-9D84-402B76CD1593}"/>
              </a:ext>
            </a:extLst>
          </p:cNvPr>
          <p:cNvGrpSpPr/>
          <p:nvPr/>
        </p:nvGrpSpPr>
        <p:grpSpPr>
          <a:xfrm>
            <a:off x="628651" y="2256830"/>
            <a:ext cx="3829049" cy="1343024"/>
            <a:chOff x="838201" y="3009107"/>
            <a:chExt cx="5105398" cy="1790698"/>
          </a:xfrm>
        </p:grpSpPr>
        <p:grpSp>
          <p:nvGrpSpPr>
            <p:cNvPr id="36" name="Group 35">
              <a:extLst>
                <a:ext uri="{FF2B5EF4-FFF2-40B4-BE49-F238E27FC236}">
                  <a16:creationId xmlns:a16="http://schemas.microsoft.com/office/drawing/2014/main" xmlns="" id="{E69C64D8-76BA-47C1-B3F5-339643BE0FEB}"/>
                </a:ext>
              </a:extLst>
            </p:cNvPr>
            <p:cNvGrpSpPr/>
            <p:nvPr/>
          </p:nvGrpSpPr>
          <p:grpSpPr>
            <a:xfrm>
              <a:off x="838201" y="3009107"/>
              <a:ext cx="5105398" cy="1790698"/>
              <a:chOff x="838202" y="2438400"/>
              <a:chExt cx="5105398" cy="2057398"/>
            </a:xfrm>
          </p:grpSpPr>
          <p:sp>
            <p:nvSpPr>
              <p:cNvPr id="17" name="Rectangle: Rounded Corners 16">
                <a:extLst>
                  <a:ext uri="{FF2B5EF4-FFF2-40B4-BE49-F238E27FC236}">
                    <a16:creationId xmlns:a16="http://schemas.microsoft.com/office/drawing/2014/main" xmlns="" id="{DA723B64-8597-4560-BDD4-9C604D2EA64B}"/>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050" kern="1200">
                  <a:solidFill>
                    <a:prstClr val="white"/>
                  </a:solidFill>
                  <a:latin typeface="#9Slide02 Noi dung dai"/>
                </a:endParaRPr>
              </a:p>
            </p:txBody>
          </p:sp>
          <p:sp>
            <p:nvSpPr>
              <p:cNvPr id="4" name="Rectangle: Rounded Corners 3">
                <a:extLst>
                  <a:ext uri="{FF2B5EF4-FFF2-40B4-BE49-F238E27FC236}">
                    <a16:creationId xmlns:a16="http://schemas.microsoft.com/office/drawing/2014/main" xmlns="" id="{924F9C22-7338-4783-9D1F-4F6669251F7D}"/>
                  </a:ext>
                </a:extLst>
              </p:cNvPr>
              <p:cNvSpPr/>
              <p:nvPr/>
            </p:nvSpPr>
            <p:spPr>
              <a:xfrm>
                <a:off x="952501" y="2514599"/>
                <a:ext cx="4876800" cy="1905000"/>
              </a:xfrm>
              <a:prstGeom prst="roundRect">
                <a:avLst/>
              </a:prstGeom>
              <a:solidFill>
                <a:srgbClr val="F49C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050" kern="1200">
                  <a:solidFill>
                    <a:prstClr val="white"/>
                  </a:solidFill>
                  <a:latin typeface="#9Slide02 Noi dung dai"/>
                </a:endParaRPr>
              </a:p>
            </p:txBody>
          </p:sp>
        </p:grpSp>
        <p:sp>
          <p:nvSpPr>
            <p:cNvPr id="12" name="Rectangle: Rounded Corners 11">
              <a:extLst>
                <a:ext uri="{FF2B5EF4-FFF2-40B4-BE49-F238E27FC236}">
                  <a16:creationId xmlns:a16="http://schemas.microsoft.com/office/drawing/2014/main" xmlns="" id="{817205D1-8ECF-4ECE-A9DE-175B9F209F00}"/>
                </a:ext>
              </a:extLst>
            </p:cNvPr>
            <p:cNvSpPr/>
            <p:nvPr/>
          </p:nvSpPr>
          <p:spPr>
            <a:xfrm>
              <a:off x="1314172" y="30754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700" kern="1200" dirty="0" err="1">
                  <a:solidFill>
                    <a:prstClr val="white"/>
                  </a:solidFill>
                  <a:latin typeface="iCiel Cadena" panose="02000503000000020004" pitchFamily="50" charset="0"/>
                </a:rPr>
                <a:t>Cố</a:t>
              </a:r>
              <a:r>
                <a:rPr lang="en-US" sz="2700" kern="1200" dirty="0">
                  <a:solidFill>
                    <a:prstClr val="white"/>
                  </a:solidFill>
                  <a:latin typeface="iCiel Cadena" panose="02000503000000020004" pitchFamily="50" charset="0"/>
                </a:rPr>
                <a:t> </a:t>
              </a:r>
              <a:r>
                <a:rPr lang="en-US" sz="2700" kern="1200" dirty="0" err="1">
                  <a:solidFill>
                    <a:prstClr val="white"/>
                  </a:solidFill>
                  <a:latin typeface="iCiel Cadena" panose="02000503000000020004" pitchFamily="50" charset="0"/>
                </a:rPr>
                <a:t>cung</a:t>
              </a:r>
              <a:endParaRPr lang="en-US" sz="2700" kern="1200" dirty="0">
                <a:solidFill>
                  <a:prstClr val="white"/>
                </a:solidFill>
                <a:latin typeface="iCiel Cadena" panose="02000503000000020004" pitchFamily="50" charset="0"/>
              </a:endParaRPr>
            </a:p>
          </p:txBody>
        </p:sp>
      </p:grpSp>
      <p:grpSp>
        <p:nvGrpSpPr>
          <p:cNvPr id="11" name="Group 10">
            <a:extLst>
              <a:ext uri="{FF2B5EF4-FFF2-40B4-BE49-F238E27FC236}">
                <a16:creationId xmlns:a16="http://schemas.microsoft.com/office/drawing/2014/main" xmlns="" id="{4FC307E2-8C84-4E25-BF45-1D7184DA588B}"/>
              </a:ext>
            </a:extLst>
          </p:cNvPr>
          <p:cNvGrpSpPr/>
          <p:nvPr/>
        </p:nvGrpSpPr>
        <p:grpSpPr>
          <a:xfrm>
            <a:off x="1486934" y="184827"/>
            <a:ext cx="7471295" cy="1915834"/>
            <a:chOff x="1982578" y="246435"/>
            <a:chExt cx="9961727" cy="2554445"/>
          </a:xfrm>
        </p:grpSpPr>
        <p:pic>
          <p:nvPicPr>
            <p:cNvPr id="9" name="Picture 8">
              <a:extLst>
                <a:ext uri="{FF2B5EF4-FFF2-40B4-BE49-F238E27FC236}">
                  <a16:creationId xmlns:a16="http://schemas.microsoft.com/office/drawing/2014/main" xmlns="" id="{592879B0-0D95-41F4-AF6C-356C03398608}"/>
                </a:ext>
              </a:extLst>
            </p:cNvPr>
            <p:cNvPicPr>
              <a:picLocks noChangeAspect="1"/>
            </p:cNvPicPr>
            <p:nvPr/>
          </p:nvPicPr>
          <p:blipFill>
            <a:blip r:embed="rId7"/>
            <a:stretch>
              <a:fillRect/>
            </a:stretch>
          </p:blipFill>
          <p:spPr>
            <a:xfrm>
              <a:off x="1982578" y="246435"/>
              <a:ext cx="9961727" cy="2554445"/>
            </a:xfrm>
            <a:prstGeom prst="rect">
              <a:avLst/>
            </a:prstGeom>
          </p:spPr>
        </p:pic>
        <p:sp>
          <p:nvSpPr>
            <p:cNvPr id="117" name="Rectangle: Rounded Corners 116">
              <a:extLst>
                <a:ext uri="{FF2B5EF4-FFF2-40B4-BE49-F238E27FC236}">
                  <a16:creationId xmlns:a16="http://schemas.microsoft.com/office/drawing/2014/main" xmlns="" id="{C514F8ED-55A3-41ED-A6BF-C88625750094}"/>
                </a:ext>
              </a:extLst>
            </p:cNvPr>
            <p:cNvSpPr/>
            <p:nvPr/>
          </p:nvSpPr>
          <p:spPr>
            <a:xfrm>
              <a:off x="2161760" y="419053"/>
              <a:ext cx="9471904" cy="20422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400" kern="1200" dirty="0" err="1">
                  <a:solidFill>
                    <a:prstClr val="black">
                      <a:lumMod val="50000"/>
                      <a:lumOff val="50000"/>
                    </a:prstClr>
                  </a:solidFill>
                  <a:latin typeface="iCiel Cadena" panose="02000503000000020004" pitchFamily="50" charset="0"/>
                </a:rPr>
                <a:t>Công</a:t>
              </a:r>
              <a:r>
                <a:rPr lang="en-US" sz="2400" kern="1200" dirty="0">
                  <a:solidFill>
                    <a:prstClr val="black">
                      <a:lumMod val="50000"/>
                      <a:lumOff val="50000"/>
                    </a:prstClr>
                  </a:solidFill>
                  <a:latin typeface="iCiel Cadena" panose="02000503000000020004" pitchFamily="50" charset="0"/>
                </a:rPr>
                <a:t> </a:t>
              </a:r>
              <a:r>
                <a:rPr lang="en-US" sz="2400" kern="1200" dirty="0" err="1">
                  <a:solidFill>
                    <a:prstClr val="black">
                      <a:lumMod val="50000"/>
                      <a:lumOff val="50000"/>
                    </a:prstClr>
                  </a:solidFill>
                  <a:latin typeface="iCiel Cadena" panose="02000503000000020004" pitchFamily="50" charset="0"/>
                </a:rPr>
                <a:t>trình</a:t>
              </a:r>
              <a:r>
                <a:rPr lang="en-US" sz="2400" kern="1200" dirty="0">
                  <a:solidFill>
                    <a:prstClr val="black">
                      <a:lumMod val="50000"/>
                      <a:lumOff val="50000"/>
                    </a:prstClr>
                  </a:solidFill>
                  <a:latin typeface="iCiel Cadena" panose="02000503000000020004" pitchFamily="50" charset="0"/>
                </a:rPr>
                <a:t> </a:t>
              </a:r>
              <a:r>
                <a:rPr lang="en-US" sz="2400" kern="1200" dirty="0" err="1">
                  <a:solidFill>
                    <a:prstClr val="black">
                      <a:lumMod val="50000"/>
                      <a:lumOff val="50000"/>
                    </a:prstClr>
                  </a:solidFill>
                  <a:latin typeface="iCiel Cadena" panose="02000503000000020004" pitchFamily="50" charset="0"/>
                </a:rPr>
                <a:t>kiến</a:t>
              </a:r>
              <a:r>
                <a:rPr lang="en-US" sz="2400" kern="1200" dirty="0">
                  <a:solidFill>
                    <a:prstClr val="black">
                      <a:lumMod val="50000"/>
                      <a:lumOff val="50000"/>
                    </a:prstClr>
                  </a:solidFill>
                  <a:latin typeface="iCiel Cadena" panose="02000503000000020004" pitchFamily="50" charset="0"/>
                </a:rPr>
                <a:t> </a:t>
              </a:r>
              <a:r>
                <a:rPr lang="en-US" sz="2400" kern="1200" dirty="0" err="1">
                  <a:solidFill>
                    <a:prstClr val="black">
                      <a:lumMod val="50000"/>
                      <a:lumOff val="50000"/>
                    </a:prstClr>
                  </a:solidFill>
                  <a:latin typeface="iCiel Cadena" panose="02000503000000020004" pitchFamily="50" charset="0"/>
                </a:rPr>
                <a:t>trúc</a:t>
              </a:r>
              <a:r>
                <a:rPr lang="en-US" sz="2400" kern="1200" dirty="0">
                  <a:solidFill>
                    <a:prstClr val="black">
                      <a:lumMod val="50000"/>
                      <a:lumOff val="50000"/>
                    </a:prstClr>
                  </a:solidFill>
                  <a:latin typeface="iCiel Cadena" panose="02000503000000020004" pitchFamily="50" charset="0"/>
                </a:rPr>
                <a:t> </a:t>
              </a:r>
              <a:r>
                <a:rPr lang="en-US" sz="2400" kern="1200" dirty="0" err="1">
                  <a:solidFill>
                    <a:prstClr val="black">
                      <a:lumMod val="50000"/>
                      <a:lumOff val="50000"/>
                    </a:prstClr>
                  </a:solidFill>
                  <a:latin typeface="iCiel Cadena" panose="02000503000000020004" pitchFamily="50" charset="0"/>
                </a:rPr>
                <a:t>tiêu</a:t>
              </a:r>
              <a:r>
                <a:rPr lang="en-US" sz="2400" kern="1200" dirty="0">
                  <a:solidFill>
                    <a:prstClr val="black">
                      <a:lumMod val="50000"/>
                      <a:lumOff val="50000"/>
                    </a:prstClr>
                  </a:solidFill>
                  <a:latin typeface="iCiel Cadena" panose="02000503000000020004" pitchFamily="50" charset="0"/>
                </a:rPr>
                <a:t> </a:t>
              </a:r>
              <a:r>
                <a:rPr lang="en-US" sz="2400" kern="1200" dirty="0" err="1">
                  <a:solidFill>
                    <a:prstClr val="black">
                      <a:lumMod val="50000"/>
                      <a:lumOff val="50000"/>
                    </a:prstClr>
                  </a:solidFill>
                  <a:latin typeface="iCiel Cadena" panose="02000503000000020004" pitchFamily="50" charset="0"/>
                </a:rPr>
                <a:t>biểu</a:t>
              </a:r>
              <a:r>
                <a:rPr lang="en-US" sz="2400" kern="1200" dirty="0">
                  <a:solidFill>
                    <a:prstClr val="black">
                      <a:lumMod val="50000"/>
                      <a:lumOff val="50000"/>
                    </a:prstClr>
                  </a:solidFill>
                  <a:latin typeface="iCiel Cadena" panose="02000503000000020004" pitchFamily="50" charset="0"/>
                </a:rPr>
                <a:t> </a:t>
              </a:r>
              <a:r>
                <a:rPr lang="en-US" sz="2400" kern="1200" dirty="0" err="1">
                  <a:solidFill>
                    <a:prstClr val="black">
                      <a:lumMod val="50000"/>
                      <a:lumOff val="50000"/>
                    </a:prstClr>
                  </a:solidFill>
                  <a:latin typeface="iCiel Cadena" panose="02000503000000020004" pitchFamily="50" charset="0"/>
                </a:rPr>
                <a:t>nhất</a:t>
              </a:r>
              <a:r>
                <a:rPr lang="en-US" sz="2400" kern="1200" dirty="0">
                  <a:solidFill>
                    <a:prstClr val="black">
                      <a:lumMod val="50000"/>
                      <a:lumOff val="50000"/>
                    </a:prstClr>
                  </a:solidFill>
                  <a:latin typeface="iCiel Cadena" panose="02000503000000020004" pitchFamily="50" charset="0"/>
                </a:rPr>
                <a:t> ở </a:t>
              </a:r>
              <a:r>
                <a:rPr lang="en-US" sz="2400" kern="1200" dirty="0" err="1">
                  <a:solidFill>
                    <a:prstClr val="black">
                      <a:lumMod val="50000"/>
                      <a:lumOff val="50000"/>
                    </a:prstClr>
                  </a:solidFill>
                  <a:latin typeface="iCiel Cadena" panose="02000503000000020004" pitchFamily="50" charset="0"/>
                </a:rPr>
                <a:t>Lào</a:t>
              </a:r>
              <a:r>
                <a:rPr lang="en-US" sz="2400" kern="1200" dirty="0">
                  <a:solidFill>
                    <a:prstClr val="black">
                      <a:lumMod val="50000"/>
                      <a:lumOff val="50000"/>
                    </a:prstClr>
                  </a:solidFill>
                  <a:latin typeface="iCiel Cadena" panose="02000503000000020004" pitchFamily="50" charset="0"/>
                </a:rPr>
                <a:t> </a:t>
              </a:r>
              <a:r>
                <a:rPr lang="en-US" sz="2400" kern="1200" dirty="0" err="1">
                  <a:solidFill>
                    <a:prstClr val="black">
                      <a:lumMod val="50000"/>
                      <a:lumOff val="50000"/>
                    </a:prstClr>
                  </a:solidFill>
                  <a:latin typeface="iCiel Cadena" panose="02000503000000020004" pitchFamily="50" charset="0"/>
                </a:rPr>
                <a:t>là</a:t>
              </a:r>
              <a:r>
                <a:rPr lang="en-US" sz="2400" kern="1200" dirty="0">
                  <a:solidFill>
                    <a:prstClr val="black">
                      <a:lumMod val="50000"/>
                      <a:lumOff val="50000"/>
                    </a:prstClr>
                  </a:solidFill>
                  <a:latin typeface="iCiel Cadena" panose="02000503000000020004" pitchFamily="50" charset="0"/>
                </a:rPr>
                <a:t>:</a:t>
              </a:r>
            </a:p>
          </p:txBody>
        </p:sp>
      </p:grpSp>
      <p:pic>
        <p:nvPicPr>
          <p:cNvPr id="2" name="ChuongCam - 9Slide.vn">
            <a:extLst>
              <a:ext uri="{FF2B5EF4-FFF2-40B4-BE49-F238E27FC236}">
                <a16:creationId xmlns:a16="http://schemas.microsoft.com/office/drawing/2014/main" xmlns="" id="{655755B7-2B89-4C82-B7B3-A9A4AA6270FE}"/>
              </a:ext>
            </a:extLst>
          </p:cNvPr>
          <p:cNvPicPr>
            <a:picLocks noChangeAspect="1"/>
          </p:cNvPicPr>
          <p:nvPr/>
        </p:nvPicPr>
        <p:blipFill>
          <a:blip r:embed="rId8"/>
          <a:stretch>
            <a:fillRect/>
          </a:stretch>
        </p:blipFill>
        <p:spPr>
          <a:xfrm>
            <a:off x="157962" y="2451965"/>
            <a:ext cx="992210" cy="914480"/>
          </a:xfrm>
          <a:prstGeom prst="rect">
            <a:avLst/>
          </a:prstGeom>
        </p:spPr>
      </p:pic>
      <p:pic>
        <p:nvPicPr>
          <p:cNvPr id="116" name="ChuongLa - 9Slide.vn">
            <a:extLst>
              <a:ext uri="{FF2B5EF4-FFF2-40B4-BE49-F238E27FC236}">
                <a16:creationId xmlns:a16="http://schemas.microsoft.com/office/drawing/2014/main" xmlns="" id="{C86FD277-D7C1-4175-9CE8-89B100B9DFFB}"/>
              </a:ext>
            </a:extLst>
          </p:cNvPr>
          <p:cNvPicPr>
            <a:picLocks noChangeAspect="1"/>
          </p:cNvPicPr>
          <p:nvPr/>
        </p:nvPicPr>
        <p:blipFill>
          <a:blip r:embed="rId8"/>
          <a:stretch>
            <a:fillRect/>
          </a:stretch>
        </p:blipFill>
        <p:spPr>
          <a:xfrm>
            <a:off x="157962" y="3914731"/>
            <a:ext cx="992210" cy="914480"/>
          </a:xfrm>
          <a:prstGeom prst="rect">
            <a:avLst/>
          </a:prstGeom>
        </p:spPr>
      </p:pic>
      <p:pic>
        <p:nvPicPr>
          <p:cNvPr id="119" name="ChuongXanh - 9Slide.vn">
            <a:extLst>
              <a:ext uri="{FF2B5EF4-FFF2-40B4-BE49-F238E27FC236}">
                <a16:creationId xmlns:a16="http://schemas.microsoft.com/office/drawing/2014/main" xmlns="" id="{DCAFEAC0-B8B5-42C5-94DB-0577C814E6A6}"/>
              </a:ext>
            </a:extLst>
          </p:cNvPr>
          <p:cNvPicPr>
            <a:picLocks noChangeAspect="1"/>
          </p:cNvPicPr>
          <p:nvPr/>
        </p:nvPicPr>
        <p:blipFill>
          <a:blip r:embed="rId8"/>
          <a:stretch>
            <a:fillRect/>
          </a:stretch>
        </p:blipFill>
        <p:spPr>
          <a:xfrm>
            <a:off x="4667599" y="2451965"/>
            <a:ext cx="992210" cy="914480"/>
          </a:xfrm>
          <a:prstGeom prst="rect">
            <a:avLst/>
          </a:prstGeom>
        </p:spPr>
      </p:pic>
      <p:pic>
        <p:nvPicPr>
          <p:cNvPr id="120" name="ChuongDo - 9Slide.vn">
            <a:extLst>
              <a:ext uri="{FF2B5EF4-FFF2-40B4-BE49-F238E27FC236}">
                <a16:creationId xmlns:a16="http://schemas.microsoft.com/office/drawing/2014/main" xmlns="" id="{F866C24F-F6FF-4EB3-A1BD-2435DD437008}"/>
              </a:ext>
            </a:extLst>
          </p:cNvPr>
          <p:cNvPicPr>
            <a:picLocks noChangeAspect="1"/>
          </p:cNvPicPr>
          <p:nvPr/>
        </p:nvPicPr>
        <p:blipFill>
          <a:blip r:embed="rId8"/>
          <a:stretch>
            <a:fillRect/>
          </a:stretch>
        </p:blipFill>
        <p:spPr>
          <a:xfrm>
            <a:off x="4667599" y="3914731"/>
            <a:ext cx="992210" cy="914480"/>
          </a:xfrm>
          <a:prstGeom prst="rect">
            <a:avLst/>
          </a:prstGeom>
        </p:spPr>
      </p:pic>
      <p:grpSp>
        <p:nvGrpSpPr>
          <p:cNvPr id="26" name="Group 25">
            <a:extLst>
              <a:ext uri="{FF2B5EF4-FFF2-40B4-BE49-F238E27FC236}">
                <a16:creationId xmlns:a16="http://schemas.microsoft.com/office/drawing/2014/main" xmlns="" id="{D88582B8-A3C9-486C-963D-8CEED620D8EC}"/>
              </a:ext>
            </a:extLst>
          </p:cNvPr>
          <p:cNvGrpSpPr/>
          <p:nvPr/>
        </p:nvGrpSpPr>
        <p:grpSpPr>
          <a:xfrm>
            <a:off x="-3085206" y="115287"/>
            <a:ext cx="3035028" cy="1747354"/>
            <a:chOff x="-4113608" y="153715"/>
            <a:chExt cx="4046704" cy="2329805"/>
          </a:xfrm>
        </p:grpSpPr>
        <p:pic>
          <p:nvPicPr>
            <p:cNvPr id="24" name="Picture 23">
              <a:extLst>
                <a:ext uri="{FF2B5EF4-FFF2-40B4-BE49-F238E27FC236}">
                  <a16:creationId xmlns:a16="http://schemas.microsoft.com/office/drawing/2014/main" xmlns="" id="{D664CCA0-10CD-421D-8230-24CED5AA5218}"/>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flipH="1">
              <a:off x="-4113608" y="153715"/>
              <a:ext cx="1959439" cy="2329805"/>
            </a:xfrm>
            <a:prstGeom prst="rect">
              <a:avLst/>
            </a:prstGeom>
          </p:spPr>
        </p:pic>
        <p:pic>
          <p:nvPicPr>
            <p:cNvPr id="167" name="Picture 166">
              <a:extLst>
                <a:ext uri="{FF2B5EF4-FFF2-40B4-BE49-F238E27FC236}">
                  <a16:creationId xmlns:a16="http://schemas.microsoft.com/office/drawing/2014/main" xmlns="" id="{37203794-B28C-4CE2-B01C-EED26C9C8BD8}"/>
                </a:ext>
              </a:extLst>
            </p:cNvPr>
            <p:cNvPicPr>
              <a:picLocks noChangeAspect="1"/>
            </p:cNvPicPr>
            <p:nvPr/>
          </p:nvPicPr>
          <p:blipFill>
            <a:blip r:embed="rId10"/>
            <a:stretch>
              <a:fillRect/>
            </a:stretch>
          </p:blipFill>
          <p:spPr>
            <a:xfrm rot="21112293" flipV="1">
              <a:off x="-2097738" y="181379"/>
              <a:ext cx="2030834" cy="1467344"/>
            </a:xfrm>
            <a:prstGeom prst="rect">
              <a:avLst/>
            </a:prstGeom>
            <a:effectLst>
              <a:outerShdw blurRad="50800" dist="38100" dir="2700000" algn="tl" rotWithShape="0">
                <a:prstClr val="black">
                  <a:alpha val="40000"/>
                </a:prstClr>
              </a:outerShdw>
            </a:effectLst>
          </p:spPr>
        </p:pic>
        <p:sp>
          <p:nvSpPr>
            <p:cNvPr id="168" name="TextBox 167">
              <a:extLst>
                <a:ext uri="{FF2B5EF4-FFF2-40B4-BE49-F238E27FC236}">
                  <a16:creationId xmlns:a16="http://schemas.microsoft.com/office/drawing/2014/main" xmlns="" id="{42F206FF-1C51-414C-8D57-DC6D2EEE0F95}"/>
                </a:ext>
              </a:extLst>
            </p:cNvPr>
            <p:cNvSpPr txBox="1"/>
            <p:nvPr/>
          </p:nvSpPr>
          <p:spPr>
            <a:xfrm>
              <a:off x="-1916107" y="437875"/>
              <a:ext cx="1699185" cy="800219"/>
            </a:xfrm>
            <a:prstGeom prst="rect">
              <a:avLst/>
            </a:prstGeom>
            <a:noFill/>
          </p:spPr>
          <p:txBody>
            <a:bodyPr wrap="square" lIns="0" tIns="0" rIns="0" bIns="0" rtlCol="0">
              <a:spAutoFit/>
            </a:bodyPr>
            <a:lstStyle/>
            <a:p>
              <a:pPr algn="ctr" defTabSz="685800">
                <a:buClrTx/>
              </a:pPr>
              <a:r>
                <a:rPr lang="en-US" sz="2100" kern="1200">
                  <a:solidFill>
                    <a:prstClr val="black">
                      <a:lumMod val="65000"/>
                      <a:lumOff val="35000"/>
                    </a:prstClr>
                  </a:solidFill>
                  <a:latin typeface="iCiel Cadena" panose="02000503000000020004" pitchFamily="50" charset="0"/>
                  <a:ea typeface="+mn-ea"/>
                  <a:cs typeface="+mn-cs"/>
                </a:rPr>
                <a:t>Yeahhh,</a:t>
              </a:r>
            </a:p>
            <a:p>
              <a:pPr algn="ctr" defTabSz="685800">
                <a:buClrTx/>
              </a:pPr>
              <a:r>
                <a:rPr lang="en-US" sz="900" kern="1200">
                  <a:solidFill>
                    <a:prstClr val="black">
                      <a:lumMod val="65000"/>
                      <a:lumOff val="35000"/>
                    </a:prstClr>
                  </a:solidFill>
                  <a:latin typeface="iCiel Cadena" panose="02000503000000020004" pitchFamily="50" charset="0"/>
                  <a:ea typeface="+mn-ea"/>
                  <a:cs typeface="+mn-cs"/>
                </a:rPr>
                <a:t>Đúng rồi!</a:t>
              </a:r>
            </a:p>
            <a:p>
              <a:pPr algn="ctr" defTabSz="685800">
                <a:buClrTx/>
              </a:pPr>
              <a:r>
                <a:rPr lang="en-US" sz="900" kern="1200">
                  <a:solidFill>
                    <a:prstClr val="black">
                      <a:lumMod val="65000"/>
                      <a:lumOff val="35000"/>
                    </a:prstClr>
                  </a:solidFill>
                  <a:latin typeface="iCiel Cadena" panose="02000503000000020004" pitchFamily="50" charset="0"/>
                  <a:ea typeface="+mn-ea"/>
                  <a:cs typeface="+mn-cs"/>
                </a:rPr>
                <a:t>Mình thích màu này!</a:t>
              </a:r>
              <a:endParaRPr lang="en-US" sz="675" kern="1200">
                <a:solidFill>
                  <a:prstClr val="black">
                    <a:lumMod val="65000"/>
                    <a:lumOff val="35000"/>
                  </a:prstClr>
                </a:solidFill>
                <a:latin typeface="iCiel Cadena" panose="02000503000000020004" pitchFamily="50" charset="0"/>
                <a:ea typeface="+mn-ea"/>
                <a:cs typeface="+mn-cs"/>
              </a:endParaRPr>
            </a:p>
          </p:txBody>
        </p:sp>
      </p:grpSp>
      <p:grpSp>
        <p:nvGrpSpPr>
          <p:cNvPr id="27" name="Group 26">
            <a:extLst>
              <a:ext uri="{FF2B5EF4-FFF2-40B4-BE49-F238E27FC236}">
                <a16:creationId xmlns:a16="http://schemas.microsoft.com/office/drawing/2014/main" xmlns="" id="{8979E8AD-ADDD-4B2E-9AB0-12017073755C}"/>
              </a:ext>
            </a:extLst>
          </p:cNvPr>
          <p:cNvGrpSpPr/>
          <p:nvPr/>
        </p:nvGrpSpPr>
        <p:grpSpPr>
          <a:xfrm>
            <a:off x="-5045755" y="-226738"/>
            <a:ext cx="2302556" cy="2135218"/>
            <a:chOff x="-6727674" y="-791952"/>
            <a:chExt cx="3598081" cy="3336591"/>
          </a:xfrm>
        </p:grpSpPr>
        <p:pic>
          <p:nvPicPr>
            <p:cNvPr id="169" name="Picture 168">
              <a:extLst>
                <a:ext uri="{FF2B5EF4-FFF2-40B4-BE49-F238E27FC236}">
                  <a16:creationId xmlns:a16="http://schemas.microsoft.com/office/drawing/2014/main" xmlns="" id="{C237501B-EC88-410C-A9A9-AFA955003222}"/>
                </a:ext>
              </a:extLst>
            </p:cNvPr>
            <p:cNvPicPr>
              <a:picLocks noChangeAspect="1"/>
            </p:cNvPicPr>
            <p:nvPr/>
          </p:nvPicPr>
          <p:blipFill>
            <a:blip r:embed="rId11"/>
            <a:stretch>
              <a:fillRect/>
            </a:stretch>
          </p:blipFill>
          <p:spPr>
            <a:xfrm flipH="1">
              <a:off x="-6727674" y="-791952"/>
              <a:ext cx="2646923" cy="3336591"/>
            </a:xfrm>
            <a:prstGeom prst="rect">
              <a:avLst/>
            </a:prstGeom>
          </p:spPr>
        </p:pic>
        <p:grpSp>
          <p:nvGrpSpPr>
            <p:cNvPr id="25" name="Group 24">
              <a:extLst>
                <a:ext uri="{FF2B5EF4-FFF2-40B4-BE49-F238E27FC236}">
                  <a16:creationId xmlns:a16="http://schemas.microsoft.com/office/drawing/2014/main" xmlns="" id="{A843FEA3-3211-48AB-8C04-1405C0E2F2F5}"/>
                </a:ext>
              </a:extLst>
            </p:cNvPr>
            <p:cNvGrpSpPr/>
            <p:nvPr/>
          </p:nvGrpSpPr>
          <p:grpSpPr>
            <a:xfrm>
              <a:off x="-5243270" y="201217"/>
              <a:ext cx="2113677" cy="1527201"/>
              <a:chOff x="-6838077" y="4492546"/>
              <a:chExt cx="6547671" cy="4730906"/>
            </a:xfrm>
          </p:grpSpPr>
          <p:pic>
            <p:nvPicPr>
              <p:cNvPr id="170" name="Picture 169">
                <a:extLst>
                  <a:ext uri="{FF2B5EF4-FFF2-40B4-BE49-F238E27FC236}">
                    <a16:creationId xmlns:a16="http://schemas.microsoft.com/office/drawing/2014/main" xmlns="" id="{D9E75FE4-2C7F-446E-905E-B05955C1598A}"/>
                  </a:ext>
                </a:extLst>
              </p:cNvPr>
              <p:cNvPicPr>
                <a:picLocks noChangeAspect="1"/>
              </p:cNvPicPr>
              <p:nvPr/>
            </p:nvPicPr>
            <p:blipFill>
              <a:blip r:embed="rId10"/>
              <a:stretch>
                <a:fillRect/>
              </a:stretch>
            </p:blipFill>
            <p:spPr>
              <a:xfrm rot="21112293" flipV="1">
                <a:off x="-6838077" y="4492546"/>
                <a:ext cx="6547671" cy="4730906"/>
              </a:xfrm>
              <a:prstGeom prst="rect">
                <a:avLst/>
              </a:prstGeom>
              <a:effectLst>
                <a:outerShdw blurRad="50800" dist="38100" dir="2700000" algn="tl" rotWithShape="0">
                  <a:prstClr val="black">
                    <a:alpha val="40000"/>
                  </a:prstClr>
                </a:outerShdw>
              </a:effectLst>
            </p:spPr>
          </p:pic>
          <p:sp>
            <p:nvSpPr>
              <p:cNvPr id="171" name="TextBox 170">
                <a:extLst>
                  <a:ext uri="{FF2B5EF4-FFF2-40B4-BE49-F238E27FC236}">
                    <a16:creationId xmlns:a16="http://schemas.microsoft.com/office/drawing/2014/main" xmlns="" id="{3E46CBDC-2473-4520-BE03-3E0637A23938}"/>
                  </a:ext>
                </a:extLst>
              </p:cNvPr>
              <p:cNvSpPr txBox="1"/>
              <p:nvPr/>
            </p:nvSpPr>
            <p:spPr>
              <a:xfrm>
                <a:off x="-6083938" y="5075963"/>
                <a:ext cx="5361939" cy="2905219"/>
              </a:xfrm>
              <a:prstGeom prst="rect">
                <a:avLst/>
              </a:prstGeom>
              <a:noFill/>
            </p:spPr>
            <p:txBody>
              <a:bodyPr wrap="none" lIns="0" tIns="0" rIns="0" bIns="0" rtlCol="0">
                <a:spAutoFit/>
              </a:bodyPr>
              <a:lstStyle/>
              <a:p>
                <a:pPr algn="ctr" defTabSz="685800">
                  <a:buClrTx/>
                </a:pPr>
                <a:r>
                  <a:rPr lang="en-US" sz="1800" kern="1200">
                    <a:solidFill>
                      <a:prstClr val="black">
                        <a:lumMod val="65000"/>
                        <a:lumOff val="35000"/>
                      </a:prstClr>
                    </a:solidFill>
                    <a:latin typeface="iCiel Cadena" panose="02000503000000020004" pitchFamily="50" charset="0"/>
                    <a:ea typeface="+mn-ea"/>
                    <a:cs typeface="+mn-cs"/>
                  </a:rPr>
                  <a:t>Huhu,</a:t>
                </a:r>
              </a:p>
              <a:p>
                <a:pPr algn="ctr" defTabSz="685800">
                  <a:buClrTx/>
                </a:pPr>
                <a:r>
                  <a:rPr lang="en-US" sz="1050" kern="1200">
                    <a:solidFill>
                      <a:prstClr val="black">
                        <a:lumMod val="65000"/>
                        <a:lumOff val="35000"/>
                      </a:prstClr>
                    </a:solidFill>
                    <a:latin typeface="iCiel Cadena" panose="02000503000000020004" pitchFamily="50" charset="0"/>
                    <a:ea typeface="+mn-ea"/>
                    <a:cs typeface="+mn-cs"/>
                  </a:rPr>
                  <a:t>chưa chính xác rồi!</a:t>
                </a:r>
              </a:p>
              <a:p>
                <a:pPr algn="ctr" defTabSz="685800">
                  <a:buClrTx/>
                </a:pPr>
                <a:r>
                  <a:rPr lang="en-US" sz="1050" kern="1200">
                    <a:solidFill>
                      <a:prstClr val="black">
                        <a:lumMod val="65000"/>
                        <a:lumOff val="35000"/>
                      </a:prstClr>
                    </a:solidFill>
                    <a:latin typeface="iCiel Cadena" panose="02000503000000020004" pitchFamily="50" charset="0"/>
                    <a:ea typeface="+mn-ea"/>
                    <a:cs typeface="+mn-cs"/>
                  </a:rPr>
                  <a:t>Bạn chọn lại nha.</a:t>
                </a:r>
              </a:p>
            </p:txBody>
          </p:sp>
        </p:grpSp>
      </p:grpSp>
      <p:pic>
        <p:nvPicPr>
          <p:cNvPr id="29" name="Picture 28">
            <a:extLst>
              <a:ext uri="{FF2B5EF4-FFF2-40B4-BE49-F238E27FC236}">
                <a16:creationId xmlns:a16="http://schemas.microsoft.com/office/drawing/2014/main" xmlns="" id="{1407C153-BFDD-497E-BDAA-AD051BD675DE}"/>
              </a:ext>
            </a:extLst>
          </p:cNvPr>
          <p:cNvPicPr>
            <a:picLocks noChangeAspect="1"/>
          </p:cNvPicPr>
          <p:nvPr/>
        </p:nvPicPr>
        <p:blipFill>
          <a:blip r:embed="rId12"/>
          <a:stretch>
            <a:fillRect/>
          </a:stretch>
        </p:blipFill>
        <p:spPr>
          <a:xfrm>
            <a:off x="459931" y="235615"/>
            <a:ext cx="1161389" cy="1787807"/>
          </a:xfrm>
          <a:prstGeom prst="rect">
            <a:avLst/>
          </a:prstGeom>
        </p:spPr>
      </p:pic>
      <p:pic>
        <p:nvPicPr>
          <p:cNvPr id="40" name="AmthanhThua">
            <a:hlinkClick r:id="" action="ppaction://media"/>
            <a:extLst>
              <a:ext uri="{FF2B5EF4-FFF2-40B4-BE49-F238E27FC236}">
                <a16:creationId xmlns:a16="http://schemas.microsoft.com/office/drawing/2014/main" xmlns="" id="{79E4C43B-743A-4F0F-9457-9B15D0352D51}"/>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933759" y="3305943"/>
            <a:ext cx="365522" cy="365522"/>
          </a:xfrm>
          <a:prstGeom prst="rect">
            <a:avLst/>
          </a:prstGeom>
        </p:spPr>
      </p:pic>
      <p:pic>
        <p:nvPicPr>
          <p:cNvPr id="41" name="nhacthang">
            <a:hlinkClick r:id="" action="ppaction://media"/>
            <a:extLst>
              <a:ext uri="{FF2B5EF4-FFF2-40B4-BE49-F238E27FC236}">
                <a16:creationId xmlns:a16="http://schemas.microsoft.com/office/drawing/2014/main" xmlns="" id="{86A70F6A-9D3B-4ACB-882F-2876B15E0694}"/>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923894" y="2157298"/>
            <a:ext cx="365522" cy="365522"/>
          </a:xfrm>
          <a:prstGeom prst="rect">
            <a:avLst/>
          </a:prstGeom>
        </p:spPr>
      </p:pic>
      <p:sp>
        <p:nvSpPr>
          <p:cNvPr id="44" name="Rectangle 43">
            <a:extLst>
              <a:ext uri="{FF2B5EF4-FFF2-40B4-BE49-F238E27FC236}">
                <a16:creationId xmlns:a16="http://schemas.microsoft.com/office/drawing/2014/main" xmlns="" id="{B652F8BC-97FB-47AB-82B1-333028644943}"/>
              </a:ext>
            </a:extLst>
          </p:cNvPr>
          <p:cNvSpPr/>
          <p:nvPr/>
        </p:nvSpPr>
        <p:spPr>
          <a:xfrm>
            <a:off x="0" y="5257800"/>
            <a:ext cx="2914650" cy="1485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400" kern="1200">
                <a:solidFill>
                  <a:prstClr val="black">
                    <a:lumMod val="50000"/>
                    <a:lumOff val="50000"/>
                  </a:prstClr>
                </a:solidFill>
                <a:latin typeface="Calibri" panose="020F0502020204030204" pitchFamily="34" charset="0"/>
                <a:cs typeface="Calibri" panose="020F0502020204030204" pitchFamily="34" charset="0"/>
              </a:rPr>
              <a:t>Thầy cô nhấp chuột</a:t>
            </a:r>
            <a:br>
              <a:rPr lang="en-US" sz="2400" kern="1200">
                <a:solidFill>
                  <a:prstClr val="black">
                    <a:lumMod val="50000"/>
                    <a:lumOff val="50000"/>
                  </a:prstClr>
                </a:solidFill>
                <a:latin typeface="Calibri" panose="020F0502020204030204" pitchFamily="34" charset="0"/>
                <a:cs typeface="Calibri" panose="020F0502020204030204" pitchFamily="34" charset="0"/>
              </a:rPr>
            </a:br>
            <a:r>
              <a:rPr lang="en-US" sz="2400" kern="1200">
                <a:solidFill>
                  <a:prstClr val="black">
                    <a:lumMod val="50000"/>
                    <a:lumOff val="50000"/>
                  </a:prstClr>
                </a:solidFill>
                <a:latin typeface="Calibri" panose="020F0502020204030204" pitchFamily="34" charset="0"/>
                <a:cs typeface="Calibri" panose="020F0502020204030204" pitchFamily="34" charset="0"/>
              </a:rPr>
              <a:t>1 lần để hiện câu hỏi. Nhấp thêm 1 lần để hiện các đáp án </a:t>
            </a:r>
          </a:p>
        </p:txBody>
      </p:sp>
      <p:grpSp>
        <p:nvGrpSpPr>
          <p:cNvPr id="46" name="Group 45">
            <a:extLst>
              <a:ext uri="{FF2B5EF4-FFF2-40B4-BE49-F238E27FC236}">
                <a16:creationId xmlns:a16="http://schemas.microsoft.com/office/drawing/2014/main" xmlns="" id="{6F9F28A6-3370-4926-8D39-EA3FF6C22E23}"/>
              </a:ext>
            </a:extLst>
          </p:cNvPr>
          <p:cNvGrpSpPr/>
          <p:nvPr/>
        </p:nvGrpSpPr>
        <p:grpSpPr>
          <a:xfrm>
            <a:off x="3000374" y="5257800"/>
            <a:ext cx="3057526" cy="1485900"/>
            <a:chOff x="4000498" y="7010400"/>
            <a:chExt cx="4076701" cy="1981200"/>
          </a:xfrm>
        </p:grpSpPr>
        <p:sp>
          <p:nvSpPr>
            <p:cNvPr id="47" name="Rectangle 46">
              <a:extLst>
                <a:ext uri="{FF2B5EF4-FFF2-40B4-BE49-F238E27FC236}">
                  <a16:creationId xmlns:a16="http://schemas.microsoft.com/office/drawing/2014/main" xmlns="" id="{B59A7A73-0A00-4DF2-9B48-616F35BC91FB}"/>
                </a:ext>
              </a:extLst>
            </p:cNvPr>
            <p:cNvSpPr/>
            <p:nvPr/>
          </p:nvSpPr>
          <p:spPr>
            <a:xfrm>
              <a:off x="4000498" y="7010400"/>
              <a:ext cx="4076701"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400" kern="1200">
                  <a:solidFill>
                    <a:prstClr val="black">
                      <a:lumMod val="50000"/>
                      <a:lumOff val="50000"/>
                    </a:prstClr>
                  </a:solidFill>
                  <a:latin typeface="Calibri" panose="020F0502020204030204" pitchFamily="34" charset="0"/>
                  <a:cs typeface="Calibri" panose="020F0502020204030204" pitchFamily="34" charset="0"/>
                </a:rPr>
                <a:t>Thầy cô nhấp vào chiếc chuông     ở màu mà học sinh chọn để</a:t>
              </a:r>
              <a:br>
                <a:rPr lang="en-US" sz="2400" kern="1200">
                  <a:solidFill>
                    <a:prstClr val="black">
                      <a:lumMod val="50000"/>
                      <a:lumOff val="50000"/>
                    </a:prstClr>
                  </a:solidFill>
                  <a:latin typeface="Calibri" panose="020F0502020204030204" pitchFamily="34" charset="0"/>
                  <a:cs typeface="Calibri" panose="020F0502020204030204" pitchFamily="34" charset="0"/>
                </a:rPr>
              </a:br>
              <a:r>
                <a:rPr lang="en-US" sz="2400" kern="1200">
                  <a:solidFill>
                    <a:prstClr val="black">
                      <a:lumMod val="50000"/>
                      <a:lumOff val="50000"/>
                    </a:prstClr>
                  </a:solidFill>
                  <a:latin typeface="Calibri" panose="020F0502020204030204" pitchFamily="34" charset="0"/>
                  <a:cs typeface="Calibri" panose="020F0502020204030204" pitchFamily="34" charset="0"/>
                </a:rPr>
                <a:t>kiểm tra đáp án</a:t>
              </a:r>
            </a:p>
          </p:txBody>
        </p:sp>
        <p:pic>
          <p:nvPicPr>
            <p:cNvPr id="50" name="ChuongCam - 9Slide.vn">
              <a:extLst>
                <a:ext uri="{FF2B5EF4-FFF2-40B4-BE49-F238E27FC236}">
                  <a16:creationId xmlns:a16="http://schemas.microsoft.com/office/drawing/2014/main" xmlns="" id="{B4A6999F-B362-4C41-8988-BD1A0E09E238}"/>
                </a:ext>
              </a:extLst>
            </p:cNvPr>
            <p:cNvPicPr>
              <a:picLocks noChangeAspect="1"/>
            </p:cNvPicPr>
            <p:nvPr/>
          </p:nvPicPr>
          <p:blipFill>
            <a:blip r:embed="rId8"/>
            <a:stretch>
              <a:fillRect/>
            </a:stretch>
          </p:blipFill>
          <p:spPr>
            <a:xfrm>
              <a:off x="5651965" y="7594600"/>
              <a:ext cx="330708" cy="304800"/>
            </a:xfrm>
            <a:prstGeom prst="rect">
              <a:avLst/>
            </a:prstGeom>
          </p:spPr>
        </p:pic>
      </p:grpSp>
      <p:sp>
        <p:nvSpPr>
          <p:cNvPr id="52" name="Rectangle 51">
            <a:extLst>
              <a:ext uri="{FF2B5EF4-FFF2-40B4-BE49-F238E27FC236}">
                <a16:creationId xmlns:a16="http://schemas.microsoft.com/office/drawing/2014/main" xmlns="" id="{BB23BD5A-2150-42B4-B72D-392E3FB2285F}"/>
              </a:ext>
            </a:extLst>
          </p:cNvPr>
          <p:cNvSpPr/>
          <p:nvPr/>
        </p:nvSpPr>
        <p:spPr>
          <a:xfrm>
            <a:off x="6172198" y="5257800"/>
            <a:ext cx="2914650" cy="1485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100" kern="1200">
                <a:solidFill>
                  <a:prstClr val="black">
                    <a:lumMod val="50000"/>
                    <a:lumOff val="50000"/>
                  </a:prstClr>
                </a:solidFill>
                <a:latin typeface="Calibri" panose="020F0502020204030204" pitchFamily="34" charset="0"/>
                <a:cs typeface="Calibri" panose="020F0502020204030204" pitchFamily="34" charset="0"/>
              </a:rPr>
              <a:t>Sau khi HS trả lời xong, thầy cô nhấp chuột</a:t>
            </a:r>
            <a:br>
              <a:rPr lang="en-US" sz="2100" kern="1200">
                <a:solidFill>
                  <a:prstClr val="black">
                    <a:lumMod val="50000"/>
                    <a:lumOff val="50000"/>
                  </a:prstClr>
                </a:solidFill>
                <a:latin typeface="Calibri" panose="020F0502020204030204" pitchFamily="34" charset="0"/>
                <a:cs typeface="Calibri" panose="020F0502020204030204" pitchFamily="34" charset="0"/>
              </a:rPr>
            </a:br>
            <a:r>
              <a:rPr lang="en-US" sz="2100" kern="1200">
                <a:solidFill>
                  <a:prstClr val="black">
                    <a:lumMod val="50000"/>
                    <a:lumOff val="50000"/>
                  </a:prstClr>
                </a:solidFill>
                <a:latin typeface="Calibri" panose="020F0502020204030204" pitchFamily="34" charset="0"/>
                <a:cs typeface="Calibri" panose="020F0502020204030204" pitchFamily="34" charset="0"/>
              </a:rPr>
              <a:t>hoặc phím -&gt; để đến</a:t>
            </a:r>
            <a:br>
              <a:rPr lang="en-US" sz="2100" kern="1200">
                <a:solidFill>
                  <a:prstClr val="black">
                    <a:lumMod val="50000"/>
                    <a:lumOff val="50000"/>
                  </a:prstClr>
                </a:solidFill>
                <a:latin typeface="Calibri" panose="020F0502020204030204" pitchFamily="34" charset="0"/>
                <a:cs typeface="Calibri" panose="020F0502020204030204" pitchFamily="34" charset="0"/>
              </a:rPr>
            </a:br>
            <a:r>
              <a:rPr lang="en-US" sz="2100" kern="1200">
                <a:solidFill>
                  <a:prstClr val="black">
                    <a:lumMod val="50000"/>
                    <a:lumOff val="50000"/>
                  </a:prstClr>
                </a:solidFill>
                <a:latin typeface="Calibri" panose="020F0502020204030204" pitchFamily="34" charset="0"/>
                <a:cs typeface="Calibri" panose="020F0502020204030204" pitchFamily="34" charset="0"/>
              </a:rPr>
              <a:t>câu hỏi tiếp theo</a:t>
            </a:r>
          </a:p>
        </p:txBody>
      </p:sp>
    </p:spTree>
    <p:extLst>
      <p:ext uri="{BB962C8B-B14F-4D97-AF65-F5344CB8AC3E}">
        <p14:creationId xmlns:p14="http://schemas.microsoft.com/office/powerpoint/2010/main" val="16881372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14:presetBounceEnd="65000">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14:bounceEnd="65000">
                                          <p:cBhvr additive="base">
                                            <p:cTn id="7" dur="1000" fill="hold"/>
                                            <p:tgtEl>
                                              <p:spTgt spid="29"/>
                                            </p:tgtEl>
                                            <p:attrNameLst>
                                              <p:attrName>ppt_x</p:attrName>
                                            </p:attrNameLst>
                                          </p:cBhvr>
                                          <p:tavLst>
                                            <p:tav tm="0">
                                              <p:val>
                                                <p:strVal val="0-#ppt_w/2"/>
                                              </p:val>
                                            </p:tav>
                                            <p:tav tm="100000">
                                              <p:val>
                                                <p:strVal val="#ppt_x"/>
                                              </p:val>
                                            </p:tav>
                                          </p:tavLst>
                                        </p:anim>
                                        <p:anim calcmode="lin" valueType="num" p14:bounceEnd="65000">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14:presetBounceEnd="65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65000">
                                          <p:cBhvr additive="base">
                                            <p:cTn id="11" dur="1000" fill="hold"/>
                                            <p:tgtEl>
                                              <p:spTgt spid="11"/>
                                            </p:tgtEl>
                                            <p:attrNameLst>
                                              <p:attrName>ppt_x</p:attrName>
                                            </p:attrNameLst>
                                          </p:cBhvr>
                                          <p:tavLst>
                                            <p:tav tm="0">
                                              <p:val>
                                                <p:strVal val="1+#ppt_w/2"/>
                                              </p:val>
                                            </p:tav>
                                            <p:tav tm="100000">
                                              <p:val>
                                                <p:strVal val="#ppt_x"/>
                                              </p:val>
                                            </p:tav>
                                          </p:tavLst>
                                        </p:anim>
                                        <p:anim calcmode="lin" valueType="num" p14:bounceEnd="65000">
                                          <p:cBhvr additive="base">
                                            <p:cTn id="12"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14:presetBounceEnd="65000">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14:bounceEnd="65000">
                                          <p:cBhvr additive="base">
                                            <p:cTn id="17" dur="1000" fill="hold"/>
                                            <p:tgtEl>
                                              <p:spTgt spid="20"/>
                                            </p:tgtEl>
                                            <p:attrNameLst>
                                              <p:attrName>ppt_x</p:attrName>
                                            </p:attrNameLst>
                                          </p:cBhvr>
                                          <p:tavLst>
                                            <p:tav tm="0">
                                              <p:val>
                                                <p:strVal val="#ppt_x"/>
                                              </p:val>
                                            </p:tav>
                                            <p:tav tm="100000">
                                              <p:val>
                                                <p:strVal val="#ppt_x"/>
                                              </p:val>
                                            </p:tav>
                                          </p:tavLst>
                                        </p:anim>
                                        <p:anim calcmode="lin" valueType="num" p14:bounceEnd="65000">
                                          <p:cBhvr additive="base">
                                            <p:cTn id="18" dur="10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14:presetBounceEnd="65000">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14:bounceEnd="65000">
                                          <p:cBhvr additive="base">
                                            <p:cTn id="21" dur="1000" fill="hold"/>
                                            <p:tgtEl>
                                              <p:spTgt spid="2"/>
                                            </p:tgtEl>
                                            <p:attrNameLst>
                                              <p:attrName>ppt_x</p:attrName>
                                            </p:attrNameLst>
                                          </p:cBhvr>
                                          <p:tavLst>
                                            <p:tav tm="0">
                                              <p:val>
                                                <p:strVal val="#ppt_x"/>
                                              </p:val>
                                            </p:tav>
                                            <p:tav tm="100000">
                                              <p:val>
                                                <p:strVal val="#ppt_x"/>
                                              </p:val>
                                            </p:tav>
                                          </p:tavLst>
                                        </p:anim>
                                        <p:anim calcmode="lin" valueType="num" p14:bounceEnd="65000">
                                          <p:cBhvr additive="base">
                                            <p:cTn id="22" dur="1000" fill="hold"/>
                                            <p:tgtEl>
                                              <p:spTgt spid="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5000">
                                      <p:stCondLst>
                                        <p:cond delay="300"/>
                                      </p:stCondLst>
                                      <p:childTnLst>
                                        <p:set>
                                          <p:cBhvr>
                                            <p:cTn id="24" dur="1" fill="hold">
                                              <p:stCondLst>
                                                <p:cond delay="0"/>
                                              </p:stCondLst>
                                            </p:cTn>
                                            <p:tgtEl>
                                              <p:spTgt spid="23"/>
                                            </p:tgtEl>
                                            <p:attrNameLst>
                                              <p:attrName>style.visibility</p:attrName>
                                            </p:attrNameLst>
                                          </p:cBhvr>
                                          <p:to>
                                            <p:strVal val="visible"/>
                                          </p:to>
                                        </p:set>
                                        <p:anim calcmode="lin" valueType="num" p14:bounceEnd="65000">
                                          <p:cBhvr additive="base">
                                            <p:cTn id="25" dur="1000" fill="hold"/>
                                            <p:tgtEl>
                                              <p:spTgt spid="23"/>
                                            </p:tgtEl>
                                            <p:attrNameLst>
                                              <p:attrName>ppt_x</p:attrName>
                                            </p:attrNameLst>
                                          </p:cBhvr>
                                          <p:tavLst>
                                            <p:tav tm="0">
                                              <p:val>
                                                <p:strVal val="#ppt_x"/>
                                              </p:val>
                                            </p:tav>
                                            <p:tav tm="100000">
                                              <p:val>
                                                <p:strVal val="#ppt_x"/>
                                              </p:val>
                                            </p:tav>
                                          </p:tavLst>
                                        </p:anim>
                                        <p:anim calcmode="lin" valueType="num" p14:bounceEnd="65000">
                                          <p:cBhvr additive="base">
                                            <p:cTn id="26" dur="1000" fill="hold"/>
                                            <p:tgtEl>
                                              <p:spTgt spid="2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65000">
                                      <p:stCondLst>
                                        <p:cond delay="300"/>
                                      </p:stCondLst>
                                      <p:childTnLst>
                                        <p:set>
                                          <p:cBhvr>
                                            <p:cTn id="28" dur="1" fill="hold">
                                              <p:stCondLst>
                                                <p:cond delay="0"/>
                                              </p:stCondLst>
                                            </p:cTn>
                                            <p:tgtEl>
                                              <p:spTgt spid="119"/>
                                            </p:tgtEl>
                                            <p:attrNameLst>
                                              <p:attrName>style.visibility</p:attrName>
                                            </p:attrNameLst>
                                          </p:cBhvr>
                                          <p:to>
                                            <p:strVal val="visible"/>
                                          </p:to>
                                        </p:set>
                                        <p:anim calcmode="lin" valueType="num" p14:bounceEnd="65000">
                                          <p:cBhvr additive="base">
                                            <p:cTn id="29" dur="1000" fill="hold"/>
                                            <p:tgtEl>
                                              <p:spTgt spid="119"/>
                                            </p:tgtEl>
                                            <p:attrNameLst>
                                              <p:attrName>ppt_x</p:attrName>
                                            </p:attrNameLst>
                                          </p:cBhvr>
                                          <p:tavLst>
                                            <p:tav tm="0">
                                              <p:val>
                                                <p:strVal val="#ppt_x"/>
                                              </p:val>
                                            </p:tav>
                                            <p:tav tm="100000">
                                              <p:val>
                                                <p:strVal val="#ppt_x"/>
                                              </p:val>
                                            </p:tav>
                                          </p:tavLst>
                                        </p:anim>
                                        <p:anim calcmode="lin" valueType="num" p14:bounceEnd="65000">
                                          <p:cBhvr additive="base">
                                            <p:cTn id="30" dur="1000" fill="hold"/>
                                            <p:tgtEl>
                                              <p:spTgt spid="11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14:presetBounceEnd="65000">
                                      <p:stCondLst>
                                        <p:cond delay="700"/>
                                      </p:stCondLst>
                                      <p:childTnLst>
                                        <p:set>
                                          <p:cBhvr>
                                            <p:cTn id="32" dur="1" fill="hold">
                                              <p:stCondLst>
                                                <p:cond delay="0"/>
                                              </p:stCondLst>
                                            </p:cTn>
                                            <p:tgtEl>
                                              <p:spTgt spid="21"/>
                                            </p:tgtEl>
                                            <p:attrNameLst>
                                              <p:attrName>style.visibility</p:attrName>
                                            </p:attrNameLst>
                                          </p:cBhvr>
                                          <p:to>
                                            <p:strVal val="visible"/>
                                          </p:to>
                                        </p:set>
                                        <p:anim calcmode="lin" valueType="num" p14:bounceEnd="65000">
                                          <p:cBhvr additive="base">
                                            <p:cTn id="33" dur="1000" fill="hold"/>
                                            <p:tgtEl>
                                              <p:spTgt spid="21"/>
                                            </p:tgtEl>
                                            <p:attrNameLst>
                                              <p:attrName>ppt_x</p:attrName>
                                            </p:attrNameLst>
                                          </p:cBhvr>
                                          <p:tavLst>
                                            <p:tav tm="0">
                                              <p:val>
                                                <p:strVal val="#ppt_x"/>
                                              </p:val>
                                            </p:tav>
                                            <p:tav tm="100000">
                                              <p:val>
                                                <p:strVal val="#ppt_x"/>
                                              </p:val>
                                            </p:tav>
                                          </p:tavLst>
                                        </p:anim>
                                        <p:anim calcmode="lin" valueType="num" p14:bounceEnd="65000">
                                          <p:cBhvr additive="base">
                                            <p:cTn id="34" dur="1000" fill="hold"/>
                                            <p:tgtEl>
                                              <p:spTgt spid="2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14:presetBounceEnd="65000">
                                      <p:stCondLst>
                                        <p:cond delay="700"/>
                                      </p:stCondLst>
                                      <p:childTnLst>
                                        <p:set>
                                          <p:cBhvr>
                                            <p:cTn id="36" dur="1" fill="hold">
                                              <p:stCondLst>
                                                <p:cond delay="0"/>
                                              </p:stCondLst>
                                            </p:cTn>
                                            <p:tgtEl>
                                              <p:spTgt spid="116"/>
                                            </p:tgtEl>
                                            <p:attrNameLst>
                                              <p:attrName>style.visibility</p:attrName>
                                            </p:attrNameLst>
                                          </p:cBhvr>
                                          <p:to>
                                            <p:strVal val="visible"/>
                                          </p:to>
                                        </p:set>
                                        <p:anim calcmode="lin" valueType="num" p14:bounceEnd="65000">
                                          <p:cBhvr additive="base">
                                            <p:cTn id="37" dur="1000" fill="hold"/>
                                            <p:tgtEl>
                                              <p:spTgt spid="116"/>
                                            </p:tgtEl>
                                            <p:attrNameLst>
                                              <p:attrName>ppt_x</p:attrName>
                                            </p:attrNameLst>
                                          </p:cBhvr>
                                          <p:tavLst>
                                            <p:tav tm="0">
                                              <p:val>
                                                <p:strVal val="#ppt_x"/>
                                              </p:val>
                                            </p:tav>
                                            <p:tav tm="100000">
                                              <p:val>
                                                <p:strVal val="#ppt_x"/>
                                              </p:val>
                                            </p:tav>
                                          </p:tavLst>
                                        </p:anim>
                                        <p:anim calcmode="lin" valueType="num" p14:bounceEnd="65000">
                                          <p:cBhvr additive="base">
                                            <p:cTn id="38" dur="1000" fill="hold"/>
                                            <p:tgtEl>
                                              <p:spTgt spid="116"/>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14:presetBounceEnd="65000">
                                      <p:stCondLst>
                                        <p:cond delay="1100"/>
                                      </p:stCondLst>
                                      <p:childTnLst>
                                        <p:set>
                                          <p:cBhvr>
                                            <p:cTn id="40" dur="1" fill="hold">
                                              <p:stCondLst>
                                                <p:cond delay="0"/>
                                              </p:stCondLst>
                                            </p:cTn>
                                            <p:tgtEl>
                                              <p:spTgt spid="22"/>
                                            </p:tgtEl>
                                            <p:attrNameLst>
                                              <p:attrName>style.visibility</p:attrName>
                                            </p:attrNameLst>
                                          </p:cBhvr>
                                          <p:to>
                                            <p:strVal val="visible"/>
                                          </p:to>
                                        </p:set>
                                        <p:anim calcmode="lin" valueType="num" p14:bounceEnd="65000">
                                          <p:cBhvr additive="base">
                                            <p:cTn id="41" dur="1000" fill="hold"/>
                                            <p:tgtEl>
                                              <p:spTgt spid="22"/>
                                            </p:tgtEl>
                                            <p:attrNameLst>
                                              <p:attrName>ppt_x</p:attrName>
                                            </p:attrNameLst>
                                          </p:cBhvr>
                                          <p:tavLst>
                                            <p:tav tm="0">
                                              <p:val>
                                                <p:strVal val="#ppt_x"/>
                                              </p:val>
                                            </p:tav>
                                            <p:tav tm="100000">
                                              <p:val>
                                                <p:strVal val="#ppt_x"/>
                                              </p:val>
                                            </p:tav>
                                          </p:tavLst>
                                        </p:anim>
                                        <p:anim calcmode="lin" valueType="num" p14:bounceEnd="65000">
                                          <p:cBhvr additive="base">
                                            <p:cTn id="42" dur="1000" fill="hold"/>
                                            <p:tgtEl>
                                              <p:spTgt spid="22"/>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14:presetBounceEnd="65000">
                                      <p:stCondLst>
                                        <p:cond delay="1100"/>
                                      </p:stCondLst>
                                      <p:childTnLst>
                                        <p:set>
                                          <p:cBhvr>
                                            <p:cTn id="44" dur="1" fill="hold">
                                              <p:stCondLst>
                                                <p:cond delay="0"/>
                                              </p:stCondLst>
                                            </p:cTn>
                                            <p:tgtEl>
                                              <p:spTgt spid="120"/>
                                            </p:tgtEl>
                                            <p:attrNameLst>
                                              <p:attrName>style.visibility</p:attrName>
                                            </p:attrNameLst>
                                          </p:cBhvr>
                                          <p:to>
                                            <p:strVal val="visible"/>
                                          </p:to>
                                        </p:set>
                                        <p:anim calcmode="lin" valueType="num" p14:bounceEnd="65000">
                                          <p:cBhvr additive="base">
                                            <p:cTn id="45" dur="1000" fill="hold"/>
                                            <p:tgtEl>
                                              <p:spTgt spid="120"/>
                                            </p:tgtEl>
                                            <p:attrNameLst>
                                              <p:attrName>ppt_x</p:attrName>
                                            </p:attrNameLst>
                                          </p:cBhvr>
                                          <p:tavLst>
                                            <p:tav tm="0">
                                              <p:val>
                                                <p:strVal val="#ppt_x"/>
                                              </p:val>
                                            </p:tav>
                                            <p:tav tm="100000">
                                              <p:val>
                                                <p:strVal val="#ppt_x"/>
                                              </p:val>
                                            </p:tav>
                                          </p:tavLst>
                                        </p:anim>
                                        <p:anim calcmode="lin" valueType="num" p14:bounceEnd="65000">
                                          <p:cBhvr additive="base">
                                            <p:cTn id="46" dur="100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120"/>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afterEffect">
                                      <p:stCondLst>
                                        <p:cond delay="0"/>
                                      </p:stCondLst>
                                      <p:childTnLst>
                                        <p:cmd type="call" cmd="playFrom(0.0)">
                                          <p:cBhvr>
                                            <p:cTn id="51" dur="4995" fill="hold"/>
                                            <p:tgtEl>
                                              <p:spTgt spid="40"/>
                                            </p:tgtEl>
                                          </p:cBhvr>
                                        </p:cmd>
                                      </p:childTnLst>
                                    </p:cTn>
                                  </p:par>
                                  <p:par>
                                    <p:cTn id="52" presetID="10" presetClass="exit" presetSubtype="0" fill="hold" nodeType="withEffect">
                                      <p:stCondLst>
                                        <p:cond delay="0"/>
                                      </p:stCondLst>
                                      <p:childTnLst>
                                        <p:animEffect transition="out" filter="fade">
                                          <p:cBhvr>
                                            <p:cTn id="53" dur="500"/>
                                            <p:tgtEl>
                                              <p:spTgt spid="29"/>
                                            </p:tgtEl>
                                          </p:cBhvr>
                                        </p:animEffect>
                                        <p:set>
                                          <p:cBhvr>
                                            <p:cTn id="54" dur="1" fill="hold">
                                              <p:stCondLst>
                                                <p:cond delay="499"/>
                                              </p:stCondLst>
                                            </p:cTn>
                                            <p:tgtEl>
                                              <p:spTgt spid="29"/>
                                            </p:tgtEl>
                                            <p:attrNameLst>
                                              <p:attrName>style.visibility</p:attrName>
                                            </p:attrNameLst>
                                          </p:cBhvr>
                                          <p:to>
                                            <p:strVal val="hidden"/>
                                          </p:to>
                                        </p:set>
                                      </p:childTnLst>
                                    </p:cTn>
                                  </p:par>
                                  <p:par>
                                    <p:cTn id="55" presetID="42" presetClass="path" presetSubtype="0" fill="hold" nodeType="withEffect" p14:presetBounceEnd="57000">
                                      <p:stCondLst>
                                        <p:cond delay="0"/>
                                      </p:stCondLst>
                                      <p:childTnLst>
                                        <p:animMotion origin="layout" path="M 1.45833E-6 4.07407E-6 L 0.60325 0.05208 " pathEditMode="relative" rAng="0" ptsTypes="AA" p14:bounceEnd="57000">
                                          <p:cBhvr>
                                            <p:cTn id="56" dur="1000" fill="hold"/>
                                            <p:tgtEl>
                                              <p:spTgt spid="27"/>
                                            </p:tgtEl>
                                            <p:attrNameLst>
                                              <p:attrName>ppt_x</p:attrName>
                                              <p:attrName>ppt_y</p:attrName>
                                            </p:attrNameLst>
                                          </p:cBhvr>
                                          <p:rCtr x="30169" y="2593"/>
                                        </p:animMotion>
                                      </p:childTnLst>
                                    </p:cTn>
                                  </p:par>
                                </p:childTnLst>
                              </p:cTn>
                            </p:par>
                          </p:childTnLst>
                        </p:cTn>
                      </p:par>
                    </p:childTnLst>
                  </p:cTn>
                  <p:nextCondLst>
                    <p:cond evt="onClick" delay="0">
                      <p:tgtEl>
                        <p:spTgt spid="120"/>
                      </p:tgtEl>
                    </p:cond>
                  </p:nextCondLst>
                </p:seq>
                <p:seq concurrent="1" nextAc="seek">
                  <p:cTn id="57" restart="whenNotActive" fill="hold" evtFilter="cancelBubble" nodeType="interactiveSeq">
                    <p:stCondLst>
                      <p:cond evt="onClick" delay="0">
                        <p:tgtEl>
                          <p:spTgt spid="119"/>
                        </p:tgtEl>
                      </p:cond>
                    </p:stCondLst>
                    <p:endSync evt="end" delay="0">
                      <p:rtn val="all"/>
                    </p:endSync>
                    <p:childTnLst>
                      <p:par>
                        <p:cTn id="58" fill="hold">
                          <p:stCondLst>
                            <p:cond delay="0"/>
                          </p:stCondLst>
                          <p:childTnLst>
                            <p:par>
                              <p:cTn id="59" fill="hold">
                                <p:stCondLst>
                                  <p:cond delay="0"/>
                                </p:stCondLst>
                                <p:childTnLst>
                                  <p:par>
                                    <p:cTn id="60" presetID="1" presetClass="mediacall" presetSubtype="0" fill="hold" nodeType="afterEffect">
                                      <p:stCondLst>
                                        <p:cond delay="0"/>
                                      </p:stCondLst>
                                      <p:childTnLst>
                                        <p:cmd type="call" cmd="playFrom(0.0)">
                                          <p:cBhvr>
                                            <p:cTn id="61" dur="4995" fill="hold"/>
                                            <p:tgtEl>
                                              <p:spTgt spid="40"/>
                                            </p:tgtEl>
                                          </p:cBhvr>
                                        </p:cmd>
                                      </p:childTnLst>
                                    </p:cTn>
                                  </p:par>
                                  <p:par>
                                    <p:cTn id="62" presetID="10" presetClass="exit" presetSubtype="0" fill="hold" nodeType="withEffect">
                                      <p:stCondLst>
                                        <p:cond delay="0"/>
                                      </p:stCondLst>
                                      <p:childTnLst>
                                        <p:animEffect transition="out" filter="fade">
                                          <p:cBhvr>
                                            <p:cTn id="63" dur="500"/>
                                            <p:tgtEl>
                                              <p:spTgt spid="29"/>
                                            </p:tgtEl>
                                          </p:cBhvr>
                                        </p:animEffect>
                                        <p:set>
                                          <p:cBhvr>
                                            <p:cTn id="64" dur="1" fill="hold">
                                              <p:stCondLst>
                                                <p:cond delay="499"/>
                                              </p:stCondLst>
                                            </p:cTn>
                                            <p:tgtEl>
                                              <p:spTgt spid="29"/>
                                            </p:tgtEl>
                                            <p:attrNameLst>
                                              <p:attrName>style.visibility</p:attrName>
                                            </p:attrNameLst>
                                          </p:cBhvr>
                                          <p:to>
                                            <p:strVal val="hidden"/>
                                          </p:to>
                                        </p:set>
                                      </p:childTnLst>
                                    </p:cTn>
                                  </p:par>
                                  <p:par>
                                    <p:cTn id="65" presetID="42" presetClass="path" presetSubtype="0" fill="hold" nodeType="withEffect" p14:presetBounceEnd="57000">
                                      <p:stCondLst>
                                        <p:cond delay="0"/>
                                      </p:stCondLst>
                                      <p:childTnLst>
                                        <p:animMotion origin="layout" path="M 1.45833E-6 4.07407E-6 L 0.60325 0.0581 " pathEditMode="relative" rAng="0" ptsTypes="AA" p14:bounceEnd="57000">
                                          <p:cBhvr>
                                            <p:cTn id="66" dur="1000" fill="hold"/>
                                            <p:tgtEl>
                                              <p:spTgt spid="27"/>
                                            </p:tgtEl>
                                            <p:attrNameLst>
                                              <p:attrName>ppt_x</p:attrName>
                                              <p:attrName>ppt_y</p:attrName>
                                            </p:attrNameLst>
                                          </p:cBhvr>
                                          <p:rCtr x="30169" y="2894"/>
                                        </p:animMotion>
                                      </p:childTnLst>
                                    </p:cTn>
                                  </p:par>
                                </p:childTnLst>
                              </p:cTn>
                            </p:par>
                          </p:childTnLst>
                        </p:cTn>
                      </p:par>
                    </p:childTnLst>
                  </p:cTn>
                  <p:nextCondLst>
                    <p:cond evt="onClick" delay="0">
                      <p:tgtEl>
                        <p:spTgt spid="119"/>
                      </p:tgtEl>
                    </p:cond>
                  </p:nextCondLst>
                </p:seq>
                <p:seq concurrent="1" nextAc="seek">
                  <p:cTn id="67" restart="whenNotActive" fill="hold" evtFilter="cancelBubble" nodeType="interactiveSeq">
                    <p:stCondLst>
                      <p:cond evt="onClick" delay="0">
                        <p:tgtEl>
                          <p:spTgt spid="2"/>
                        </p:tgtEl>
                      </p:cond>
                    </p:stCondLst>
                    <p:endSync evt="end" delay="0">
                      <p:rtn val="all"/>
                    </p:endSync>
                    <p:childTnLst>
                      <p:par>
                        <p:cTn id="68" fill="hold">
                          <p:stCondLst>
                            <p:cond delay="0"/>
                          </p:stCondLst>
                          <p:childTnLst>
                            <p:par>
                              <p:cTn id="69" fill="hold">
                                <p:stCondLst>
                                  <p:cond delay="0"/>
                                </p:stCondLst>
                                <p:childTnLst>
                                  <p:par>
                                    <p:cTn id="70" presetID="1" presetClass="mediacall" presetSubtype="0" fill="hold" nodeType="afterEffect">
                                      <p:stCondLst>
                                        <p:cond delay="0"/>
                                      </p:stCondLst>
                                      <p:childTnLst>
                                        <p:cmd type="call" cmd="playFrom(0.0)">
                                          <p:cBhvr>
                                            <p:cTn id="71" dur="4995" fill="hold"/>
                                            <p:tgtEl>
                                              <p:spTgt spid="40"/>
                                            </p:tgtEl>
                                          </p:cBhvr>
                                        </p:cmd>
                                      </p:childTnLst>
                                    </p:cTn>
                                  </p:par>
                                  <p:par>
                                    <p:cTn id="72" presetID="10" presetClass="exit" presetSubtype="0" fill="hold" nodeType="withEffect">
                                      <p:stCondLst>
                                        <p:cond delay="0"/>
                                      </p:stCondLst>
                                      <p:childTnLst>
                                        <p:animEffect transition="out" filter="fade">
                                          <p:cBhvr>
                                            <p:cTn id="73" dur="500"/>
                                            <p:tgtEl>
                                              <p:spTgt spid="29"/>
                                            </p:tgtEl>
                                          </p:cBhvr>
                                        </p:animEffect>
                                        <p:set>
                                          <p:cBhvr>
                                            <p:cTn id="74" dur="1" fill="hold">
                                              <p:stCondLst>
                                                <p:cond delay="499"/>
                                              </p:stCondLst>
                                            </p:cTn>
                                            <p:tgtEl>
                                              <p:spTgt spid="29"/>
                                            </p:tgtEl>
                                            <p:attrNameLst>
                                              <p:attrName>style.visibility</p:attrName>
                                            </p:attrNameLst>
                                          </p:cBhvr>
                                          <p:to>
                                            <p:strVal val="hidden"/>
                                          </p:to>
                                        </p:set>
                                      </p:childTnLst>
                                    </p:cTn>
                                  </p:par>
                                  <p:par>
                                    <p:cTn id="75" presetID="42" presetClass="path" presetSubtype="0" fill="hold" nodeType="withEffect" p14:presetBounceEnd="55000">
                                      <p:stCondLst>
                                        <p:cond delay="0"/>
                                      </p:stCondLst>
                                      <p:childTnLst>
                                        <p:animMotion origin="layout" path="M 1.45833E-6 4.07407E-6 L 0.58854 0.0581 " pathEditMode="relative" rAng="0" ptsTypes="AA" p14:bounceEnd="55000">
                                          <p:cBhvr>
                                            <p:cTn id="76" dur="1000" fill="hold"/>
                                            <p:tgtEl>
                                              <p:spTgt spid="27"/>
                                            </p:tgtEl>
                                            <p:attrNameLst>
                                              <p:attrName>ppt_x</p:attrName>
                                              <p:attrName>ppt_y</p:attrName>
                                            </p:attrNameLst>
                                          </p:cBhvr>
                                          <p:rCtr x="29427" y="2894"/>
                                        </p:animMotion>
                                      </p:childTnLst>
                                    </p:cTn>
                                  </p:par>
                                </p:childTnLst>
                              </p:cTn>
                            </p:par>
                          </p:childTnLst>
                        </p:cTn>
                      </p:par>
                    </p:childTnLst>
                  </p:cTn>
                  <p:nextCondLst>
                    <p:cond evt="onClick" delay="0">
                      <p:tgtEl>
                        <p:spTgt spid="2"/>
                      </p:tgtEl>
                    </p:cond>
                  </p:nextCondLst>
                </p:seq>
                <p:seq concurrent="1" nextAc="seek">
                  <p:cTn id="77" restart="whenNotActive" fill="hold" evtFilter="cancelBubble" nodeType="interactiveSeq">
                    <p:stCondLst>
                      <p:cond evt="onClick" delay="0">
                        <p:tgtEl>
                          <p:spTgt spid="116"/>
                        </p:tgtEl>
                      </p:cond>
                    </p:stCondLst>
                    <p:endSync evt="end" delay="0">
                      <p:rtn val="all"/>
                    </p:endSync>
                    <p:childTnLst>
                      <p:par>
                        <p:cTn id="78" fill="hold">
                          <p:stCondLst>
                            <p:cond delay="0"/>
                          </p:stCondLst>
                          <p:childTnLst>
                            <p:par>
                              <p:cTn id="79" fill="hold">
                                <p:stCondLst>
                                  <p:cond delay="0"/>
                                </p:stCondLst>
                                <p:childTnLst>
                                  <p:par>
                                    <p:cTn id="80" presetID="1" presetClass="mediacall" presetSubtype="0" fill="hold" nodeType="afterEffect">
                                      <p:stCondLst>
                                        <p:cond delay="0"/>
                                      </p:stCondLst>
                                      <p:childTnLst>
                                        <p:cmd type="call" cmd="playFrom(0.0)">
                                          <p:cBhvr>
                                            <p:cTn id="81" dur="3706" fill="hold"/>
                                            <p:tgtEl>
                                              <p:spTgt spid="41"/>
                                            </p:tgtEl>
                                          </p:cBhvr>
                                        </p:cmd>
                                      </p:childTnLst>
                                    </p:cTn>
                                  </p:par>
                                  <p:par>
                                    <p:cTn id="82" presetID="10" presetClass="exit" presetSubtype="0" fill="hold" nodeType="withEffect">
                                      <p:stCondLst>
                                        <p:cond delay="0"/>
                                      </p:stCondLst>
                                      <p:childTnLst>
                                        <p:animEffect transition="out" filter="fade">
                                          <p:cBhvr>
                                            <p:cTn id="83" dur="500"/>
                                            <p:tgtEl>
                                              <p:spTgt spid="27"/>
                                            </p:tgtEl>
                                          </p:cBhvr>
                                        </p:animEffect>
                                        <p:set>
                                          <p:cBhvr>
                                            <p:cTn id="84" dur="1" fill="hold">
                                              <p:stCondLst>
                                                <p:cond delay="499"/>
                                              </p:stCondLst>
                                            </p:cTn>
                                            <p:tgtEl>
                                              <p:spTgt spid="27"/>
                                            </p:tgtEl>
                                            <p:attrNameLst>
                                              <p:attrName>style.visibility</p:attrName>
                                            </p:attrNameLst>
                                          </p:cBhvr>
                                          <p:to>
                                            <p:strVal val="hidden"/>
                                          </p:to>
                                        </p:set>
                                      </p:childTnLst>
                                    </p:cTn>
                                  </p:par>
                                  <p:par>
                                    <p:cTn id="85" presetID="10" presetClass="exit" presetSubtype="0" fill="hold" nodeType="withEffect">
                                      <p:stCondLst>
                                        <p:cond delay="0"/>
                                      </p:stCondLst>
                                      <p:childTnLst>
                                        <p:animEffect transition="out" filter="fade">
                                          <p:cBhvr>
                                            <p:cTn id="86" dur="500"/>
                                            <p:tgtEl>
                                              <p:spTgt spid="29"/>
                                            </p:tgtEl>
                                          </p:cBhvr>
                                        </p:animEffect>
                                        <p:set>
                                          <p:cBhvr>
                                            <p:cTn id="87" dur="1" fill="hold">
                                              <p:stCondLst>
                                                <p:cond delay="499"/>
                                              </p:stCondLst>
                                            </p:cTn>
                                            <p:tgtEl>
                                              <p:spTgt spid="29"/>
                                            </p:tgtEl>
                                            <p:attrNameLst>
                                              <p:attrName>style.visibility</p:attrName>
                                            </p:attrNameLst>
                                          </p:cBhvr>
                                          <p:to>
                                            <p:strVal val="hidden"/>
                                          </p:to>
                                        </p:set>
                                      </p:childTnLst>
                                    </p:cTn>
                                  </p:par>
                                  <p:par>
                                    <p:cTn id="88" presetID="42" presetClass="path" presetSubtype="0" fill="hold" nodeType="withEffect" p14:presetBounceEnd="65000">
                                      <p:stCondLst>
                                        <p:cond delay="0"/>
                                      </p:stCondLst>
                                      <p:childTnLst>
                                        <p:animMotion origin="layout" path="M 4.16667E-6 3.7037E-7 L 0.34882 0.0412 " pathEditMode="relative" rAng="0" ptsTypes="AA" p14:bounceEnd="65000">
                                          <p:cBhvr>
                                            <p:cTn id="89" dur="1500" fill="hold"/>
                                            <p:tgtEl>
                                              <p:spTgt spid="26"/>
                                            </p:tgtEl>
                                            <p:attrNameLst>
                                              <p:attrName>ppt_x</p:attrName>
                                              <p:attrName>ppt_y</p:attrName>
                                            </p:attrNameLst>
                                          </p:cBhvr>
                                          <p:rCtr x="17435" y="2060"/>
                                        </p:animMotion>
                                      </p:childTnLst>
                                    </p:cTn>
                                  </p:par>
                                  <p:par>
                                    <p:cTn id="90" presetID="10" presetClass="exit" presetSubtype="0" fill="hold" nodeType="withEffect">
                                      <p:stCondLst>
                                        <p:cond delay="0"/>
                                      </p:stCondLst>
                                      <p:childTnLst>
                                        <p:animEffect transition="out" filter="fade">
                                          <p:cBhvr>
                                            <p:cTn id="91" dur="500"/>
                                            <p:tgtEl>
                                              <p:spTgt spid="20"/>
                                            </p:tgtEl>
                                          </p:cBhvr>
                                        </p:animEffect>
                                        <p:set>
                                          <p:cBhvr>
                                            <p:cTn id="92" dur="1" fill="hold">
                                              <p:stCondLst>
                                                <p:cond delay="499"/>
                                              </p:stCondLst>
                                            </p:cTn>
                                            <p:tgtEl>
                                              <p:spTgt spid="20"/>
                                            </p:tgtEl>
                                            <p:attrNameLst>
                                              <p:attrName>style.visibility</p:attrName>
                                            </p:attrNameLst>
                                          </p:cBhvr>
                                          <p:to>
                                            <p:strVal val="hidden"/>
                                          </p:to>
                                        </p:set>
                                      </p:childTnLst>
                                    </p:cTn>
                                  </p:par>
                                  <p:par>
                                    <p:cTn id="93" presetID="10" presetClass="exit" presetSubtype="0" fill="hold" nodeType="withEffect">
                                      <p:stCondLst>
                                        <p:cond delay="0"/>
                                      </p:stCondLst>
                                      <p:childTnLst>
                                        <p:animEffect transition="out" filter="fade">
                                          <p:cBhvr>
                                            <p:cTn id="94" dur="500"/>
                                            <p:tgtEl>
                                              <p:spTgt spid="2"/>
                                            </p:tgtEl>
                                          </p:cBhvr>
                                        </p:animEffect>
                                        <p:set>
                                          <p:cBhvr>
                                            <p:cTn id="95" dur="1" fill="hold">
                                              <p:stCondLst>
                                                <p:cond delay="499"/>
                                              </p:stCondLst>
                                            </p:cTn>
                                            <p:tgtEl>
                                              <p:spTgt spid="2"/>
                                            </p:tgtEl>
                                            <p:attrNameLst>
                                              <p:attrName>style.visibility</p:attrName>
                                            </p:attrNameLst>
                                          </p:cBhvr>
                                          <p:to>
                                            <p:strVal val="hidden"/>
                                          </p:to>
                                        </p:set>
                                      </p:childTnLst>
                                    </p:cTn>
                                  </p:par>
                                  <p:par>
                                    <p:cTn id="96" presetID="10" presetClass="exit" presetSubtype="0" fill="hold" nodeType="withEffect">
                                      <p:stCondLst>
                                        <p:cond delay="0"/>
                                      </p:stCondLst>
                                      <p:childTnLst>
                                        <p:animEffect transition="out" filter="fade">
                                          <p:cBhvr>
                                            <p:cTn id="97" dur="500"/>
                                            <p:tgtEl>
                                              <p:spTgt spid="23"/>
                                            </p:tgtEl>
                                          </p:cBhvr>
                                        </p:animEffect>
                                        <p:set>
                                          <p:cBhvr>
                                            <p:cTn id="98" dur="1" fill="hold">
                                              <p:stCondLst>
                                                <p:cond delay="499"/>
                                              </p:stCondLst>
                                            </p:cTn>
                                            <p:tgtEl>
                                              <p:spTgt spid="23"/>
                                            </p:tgtEl>
                                            <p:attrNameLst>
                                              <p:attrName>style.visibility</p:attrName>
                                            </p:attrNameLst>
                                          </p:cBhvr>
                                          <p:to>
                                            <p:strVal val="hidden"/>
                                          </p:to>
                                        </p:set>
                                      </p:childTnLst>
                                    </p:cTn>
                                  </p:par>
                                  <p:par>
                                    <p:cTn id="99" presetID="10" presetClass="exit" presetSubtype="0" fill="hold" nodeType="withEffect">
                                      <p:stCondLst>
                                        <p:cond delay="0"/>
                                      </p:stCondLst>
                                      <p:childTnLst>
                                        <p:animEffect transition="out" filter="fade">
                                          <p:cBhvr>
                                            <p:cTn id="100" dur="500"/>
                                            <p:tgtEl>
                                              <p:spTgt spid="119"/>
                                            </p:tgtEl>
                                          </p:cBhvr>
                                        </p:animEffect>
                                        <p:set>
                                          <p:cBhvr>
                                            <p:cTn id="101" dur="1" fill="hold">
                                              <p:stCondLst>
                                                <p:cond delay="499"/>
                                              </p:stCondLst>
                                            </p:cTn>
                                            <p:tgtEl>
                                              <p:spTgt spid="119"/>
                                            </p:tgtEl>
                                            <p:attrNameLst>
                                              <p:attrName>style.visibility</p:attrName>
                                            </p:attrNameLst>
                                          </p:cBhvr>
                                          <p:to>
                                            <p:strVal val="hidden"/>
                                          </p:to>
                                        </p:set>
                                      </p:childTnLst>
                                    </p:cTn>
                                  </p:par>
                                  <p:par>
                                    <p:cTn id="102" presetID="10" presetClass="exit" presetSubtype="0" fill="hold" nodeType="withEffect">
                                      <p:stCondLst>
                                        <p:cond delay="0"/>
                                      </p:stCondLst>
                                      <p:childTnLst>
                                        <p:animEffect transition="out" filter="fade">
                                          <p:cBhvr>
                                            <p:cTn id="103" dur="500"/>
                                            <p:tgtEl>
                                              <p:spTgt spid="22"/>
                                            </p:tgtEl>
                                          </p:cBhvr>
                                        </p:animEffect>
                                        <p:set>
                                          <p:cBhvr>
                                            <p:cTn id="104" dur="1" fill="hold">
                                              <p:stCondLst>
                                                <p:cond delay="499"/>
                                              </p:stCondLst>
                                            </p:cTn>
                                            <p:tgtEl>
                                              <p:spTgt spid="22"/>
                                            </p:tgtEl>
                                            <p:attrNameLst>
                                              <p:attrName>style.visibility</p:attrName>
                                            </p:attrNameLst>
                                          </p:cBhvr>
                                          <p:to>
                                            <p:strVal val="hidden"/>
                                          </p:to>
                                        </p:set>
                                      </p:childTnLst>
                                    </p:cTn>
                                  </p:par>
                                  <p:par>
                                    <p:cTn id="105" presetID="10" presetClass="exit" presetSubtype="0" fill="hold" nodeType="withEffect">
                                      <p:stCondLst>
                                        <p:cond delay="0"/>
                                      </p:stCondLst>
                                      <p:childTnLst>
                                        <p:animEffect transition="out" filter="fade">
                                          <p:cBhvr>
                                            <p:cTn id="106" dur="500"/>
                                            <p:tgtEl>
                                              <p:spTgt spid="120"/>
                                            </p:tgtEl>
                                          </p:cBhvr>
                                        </p:animEffect>
                                        <p:set>
                                          <p:cBhvr>
                                            <p:cTn id="107" dur="1" fill="hold">
                                              <p:stCondLst>
                                                <p:cond delay="499"/>
                                              </p:stCondLst>
                                            </p:cTn>
                                            <p:tgtEl>
                                              <p:spTgt spid="120"/>
                                            </p:tgtEl>
                                            <p:attrNameLst>
                                              <p:attrName>style.visibility</p:attrName>
                                            </p:attrNameLst>
                                          </p:cBhvr>
                                          <p:to>
                                            <p:strVal val="hidden"/>
                                          </p:to>
                                        </p:set>
                                      </p:childTnLst>
                                    </p:cTn>
                                  </p:par>
                                </p:childTnLst>
                              </p:cTn>
                            </p:par>
                          </p:childTnLst>
                        </p:cTn>
                      </p:par>
                    </p:childTnLst>
                  </p:cTn>
                  <p:nextCondLst>
                    <p:cond evt="onClick" delay="0">
                      <p:tgtEl>
                        <p:spTgt spid="116"/>
                      </p:tgtEl>
                    </p:cond>
                  </p:nextCondLst>
                </p:seq>
                <p:audio>
                  <p:cMediaNode vol="36585">
                    <p:cTn id="108" fill="hold" display="0">
                      <p:stCondLst>
                        <p:cond delay="indefinite"/>
                      </p:stCondLst>
                      <p:endCondLst>
                        <p:cond evt="onStopAudio" delay="0">
                          <p:tgtEl>
                            <p:sldTgt/>
                          </p:tgtEl>
                        </p:cond>
                      </p:endCondLst>
                    </p:cTn>
                    <p:tgtEl>
                      <p:spTgt spid="40"/>
                    </p:tgtEl>
                  </p:cMediaNode>
                </p:audio>
                <p:audio>
                  <p:cMediaNode vol="40244">
                    <p:cTn id="109" fill="hold" display="0">
                      <p:stCondLst>
                        <p:cond delay="indefinite"/>
                      </p:stCondLst>
                      <p:endCondLst>
                        <p:cond evt="onStopAudio" delay="0">
                          <p:tgtEl>
                            <p:sldTgt/>
                          </p:tgtEl>
                        </p:cond>
                      </p:endCondLst>
                    </p:cTn>
                    <p:tgtEl>
                      <p:spTgt spid="41"/>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0-#ppt_w/2"/>
                                              </p:val>
                                            </p:tav>
                                            <p:tav tm="100000">
                                              <p:val>
                                                <p:strVal val="#ppt_x"/>
                                              </p:val>
                                            </p:tav>
                                          </p:tavLst>
                                        </p:anim>
                                        <p:anim calcmode="lin" valueType="num">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1+#ppt_w/2"/>
                                              </p:val>
                                            </p:tav>
                                            <p:tav tm="100000">
                                              <p:val>
                                                <p:strVal val="#ppt_x"/>
                                              </p:val>
                                            </p:tav>
                                          </p:tavLst>
                                        </p:anim>
                                        <p:anim calcmode="lin" valueType="num">
                                          <p:cBhvr additive="base">
                                            <p:cTn id="12"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1000" fill="hold"/>
                                            <p:tgtEl>
                                              <p:spTgt spid="20"/>
                                            </p:tgtEl>
                                            <p:attrNameLst>
                                              <p:attrName>ppt_x</p:attrName>
                                            </p:attrNameLst>
                                          </p:cBhvr>
                                          <p:tavLst>
                                            <p:tav tm="0">
                                              <p:val>
                                                <p:strVal val="#ppt_x"/>
                                              </p:val>
                                            </p:tav>
                                            <p:tav tm="100000">
                                              <p:val>
                                                <p:strVal val="#ppt_x"/>
                                              </p:val>
                                            </p:tav>
                                          </p:tavLst>
                                        </p:anim>
                                        <p:anim calcmode="lin" valueType="num">
                                          <p:cBhvr additive="base">
                                            <p:cTn id="18" dur="10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1000" fill="hold"/>
                                            <p:tgtEl>
                                              <p:spTgt spid="2"/>
                                            </p:tgtEl>
                                            <p:attrNameLst>
                                              <p:attrName>ppt_x</p:attrName>
                                            </p:attrNameLst>
                                          </p:cBhvr>
                                          <p:tavLst>
                                            <p:tav tm="0">
                                              <p:val>
                                                <p:strVal val="#ppt_x"/>
                                              </p:val>
                                            </p:tav>
                                            <p:tav tm="100000">
                                              <p:val>
                                                <p:strVal val="#ppt_x"/>
                                              </p:val>
                                            </p:tav>
                                          </p:tavLst>
                                        </p:anim>
                                        <p:anim calcmode="lin" valueType="num">
                                          <p:cBhvr additive="base">
                                            <p:cTn id="22" dur="1000" fill="hold"/>
                                            <p:tgtEl>
                                              <p:spTgt spid="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30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1000" fill="hold"/>
                                            <p:tgtEl>
                                              <p:spTgt spid="23"/>
                                            </p:tgtEl>
                                            <p:attrNameLst>
                                              <p:attrName>ppt_x</p:attrName>
                                            </p:attrNameLst>
                                          </p:cBhvr>
                                          <p:tavLst>
                                            <p:tav tm="0">
                                              <p:val>
                                                <p:strVal val="#ppt_x"/>
                                              </p:val>
                                            </p:tav>
                                            <p:tav tm="100000">
                                              <p:val>
                                                <p:strVal val="#ppt_x"/>
                                              </p:val>
                                            </p:tav>
                                          </p:tavLst>
                                        </p:anim>
                                        <p:anim calcmode="lin" valueType="num">
                                          <p:cBhvr additive="base">
                                            <p:cTn id="26" dur="1000" fill="hold"/>
                                            <p:tgtEl>
                                              <p:spTgt spid="2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300"/>
                                      </p:stCondLst>
                                      <p:childTnLst>
                                        <p:set>
                                          <p:cBhvr>
                                            <p:cTn id="28" dur="1" fill="hold">
                                              <p:stCondLst>
                                                <p:cond delay="0"/>
                                              </p:stCondLst>
                                            </p:cTn>
                                            <p:tgtEl>
                                              <p:spTgt spid="119"/>
                                            </p:tgtEl>
                                            <p:attrNameLst>
                                              <p:attrName>style.visibility</p:attrName>
                                            </p:attrNameLst>
                                          </p:cBhvr>
                                          <p:to>
                                            <p:strVal val="visible"/>
                                          </p:to>
                                        </p:set>
                                        <p:anim calcmode="lin" valueType="num">
                                          <p:cBhvr additive="base">
                                            <p:cTn id="29" dur="1000" fill="hold"/>
                                            <p:tgtEl>
                                              <p:spTgt spid="119"/>
                                            </p:tgtEl>
                                            <p:attrNameLst>
                                              <p:attrName>ppt_x</p:attrName>
                                            </p:attrNameLst>
                                          </p:cBhvr>
                                          <p:tavLst>
                                            <p:tav tm="0">
                                              <p:val>
                                                <p:strVal val="#ppt_x"/>
                                              </p:val>
                                            </p:tav>
                                            <p:tav tm="100000">
                                              <p:val>
                                                <p:strVal val="#ppt_x"/>
                                              </p:val>
                                            </p:tav>
                                          </p:tavLst>
                                        </p:anim>
                                        <p:anim calcmode="lin" valueType="num">
                                          <p:cBhvr additive="base">
                                            <p:cTn id="30" dur="1000" fill="hold"/>
                                            <p:tgtEl>
                                              <p:spTgt spid="11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700"/>
                                      </p:stCondLst>
                                      <p:childTnLst>
                                        <p:set>
                                          <p:cBhvr>
                                            <p:cTn id="32" dur="1" fill="hold">
                                              <p:stCondLst>
                                                <p:cond delay="0"/>
                                              </p:stCondLst>
                                            </p:cTn>
                                            <p:tgtEl>
                                              <p:spTgt spid="21"/>
                                            </p:tgtEl>
                                            <p:attrNameLst>
                                              <p:attrName>style.visibility</p:attrName>
                                            </p:attrNameLst>
                                          </p:cBhvr>
                                          <p:to>
                                            <p:strVal val="visible"/>
                                          </p:to>
                                        </p:set>
                                        <p:anim calcmode="lin" valueType="num">
                                          <p:cBhvr additive="base">
                                            <p:cTn id="33" dur="1000" fill="hold"/>
                                            <p:tgtEl>
                                              <p:spTgt spid="21"/>
                                            </p:tgtEl>
                                            <p:attrNameLst>
                                              <p:attrName>ppt_x</p:attrName>
                                            </p:attrNameLst>
                                          </p:cBhvr>
                                          <p:tavLst>
                                            <p:tav tm="0">
                                              <p:val>
                                                <p:strVal val="#ppt_x"/>
                                              </p:val>
                                            </p:tav>
                                            <p:tav tm="100000">
                                              <p:val>
                                                <p:strVal val="#ppt_x"/>
                                              </p:val>
                                            </p:tav>
                                          </p:tavLst>
                                        </p:anim>
                                        <p:anim calcmode="lin" valueType="num">
                                          <p:cBhvr additive="base">
                                            <p:cTn id="34" dur="1000" fill="hold"/>
                                            <p:tgtEl>
                                              <p:spTgt spid="2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700"/>
                                      </p:stCondLst>
                                      <p:childTnLst>
                                        <p:set>
                                          <p:cBhvr>
                                            <p:cTn id="36" dur="1" fill="hold">
                                              <p:stCondLst>
                                                <p:cond delay="0"/>
                                              </p:stCondLst>
                                            </p:cTn>
                                            <p:tgtEl>
                                              <p:spTgt spid="116"/>
                                            </p:tgtEl>
                                            <p:attrNameLst>
                                              <p:attrName>style.visibility</p:attrName>
                                            </p:attrNameLst>
                                          </p:cBhvr>
                                          <p:to>
                                            <p:strVal val="visible"/>
                                          </p:to>
                                        </p:set>
                                        <p:anim calcmode="lin" valueType="num">
                                          <p:cBhvr additive="base">
                                            <p:cTn id="37" dur="1000" fill="hold"/>
                                            <p:tgtEl>
                                              <p:spTgt spid="116"/>
                                            </p:tgtEl>
                                            <p:attrNameLst>
                                              <p:attrName>ppt_x</p:attrName>
                                            </p:attrNameLst>
                                          </p:cBhvr>
                                          <p:tavLst>
                                            <p:tav tm="0">
                                              <p:val>
                                                <p:strVal val="#ppt_x"/>
                                              </p:val>
                                            </p:tav>
                                            <p:tav tm="100000">
                                              <p:val>
                                                <p:strVal val="#ppt_x"/>
                                              </p:val>
                                            </p:tav>
                                          </p:tavLst>
                                        </p:anim>
                                        <p:anim calcmode="lin" valueType="num">
                                          <p:cBhvr additive="base">
                                            <p:cTn id="38" dur="1000" fill="hold"/>
                                            <p:tgtEl>
                                              <p:spTgt spid="116"/>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1100"/>
                                      </p:stCondLst>
                                      <p:childTnLst>
                                        <p:set>
                                          <p:cBhvr>
                                            <p:cTn id="40" dur="1" fill="hold">
                                              <p:stCondLst>
                                                <p:cond delay="0"/>
                                              </p:stCondLst>
                                            </p:cTn>
                                            <p:tgtEl>
                                              <p:spTgt spid="22"/>
                                            </p:tgtEl>
                                            <p:attrNameLst>
                                              <p:attrName>style.visibility</p:attrName>
                                            </p:attrNameLst>
                                          </p:cBhvr>
                                          <p:to>
                                            <p:strVal val="visible"/>
                                          </p:to>
                                        </p:set>
                                        <p:anim calcmode="lin" valueType="num">
                                          <p:cBhvr additive="base">
                                            <p:cTn id="41" dur="1000" fill="hold"/>
                                            <p:tgtEl>
                                              <p:spTgt spid="22"/>
                                            </p:tgtEl>
                                            <p:attrNameLst>
                                              <p:attrName>ppt_x</p:attrName>
                                            </p:attrNameLst>
                                          </p:cBhvr>
                                          <p:tavLst>
                                            <p:tav tm="0">
                                              <p:val>
                                                <p:strVal val="#ppt_x"/>
                                              </p:val>
                                            </p:tav>
                                            <p:tav tm="100000">
                                              <p:val>
                                                <p:strVal val="#ppt_x"/>
                                              </p:val>
                                            </p:tav>
                                          </p:tavLst>
                                        </p:anim>
                                        <p:anim calcmode="lin" valueType="num">
                                          <p:cBhvr additive="base">
                                            <p:cTn id="42" dur="1000" fill="hold"/>
                                            <p:tgtEl>
                                              <p:spTgt spid="22"/>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1100"/>
                                      </p:stCondLst>
                                      <p:childTnLst>
                                        <p:set>
                                          <p:cBhvr>
                                            <p:cTn id="44" dur="1" fill="hold">
                                              <p:stCondLst>
                                                <p:cond delay="0"/>
                                              </p:stCondLst>
                                            </p:cTn>
                                            <p:tgtEl>
                                              <p:spTgt spid="120"/>
                                            </p:tgtEl>
                                            <p:attrNameLst>
                                              <p:attrName>style.visibility</p:attrName>
                                            </p:attrNameLst>
                                          </p:cBhvr>
                                          <p:to>
                                            <p:strVal val="visible"/>
                                          </p:to>
                                        </p:set>
                                        <p:anim calcmode="lin" valueType="num">
                                          <p:cBhvr additive="base">
                                            <p:cTn id="45" dur="1000" fill="hold"/>
                                            <p:tgtEl>
                                              <p:spTgt spid="120"/>
                                            </p:tgtEl>
                                            <p:attrNameLst>
                                              <p:attrName>ppt_x</p:attrName>
                                            </p:attrNameLst>
                                          </p:cBhvr>
                                          <p:tavLst>
                                            <p:tav tm="0">
                                              <p:val>
                                                <p:strVal val="#ppt_x"/>
                                              </p:val>
                                            </p:tav>
                                            <p:tav tm="100000">
                                              <p:val>
                                                <p:strVal val="#ppt_x"/>
                                              </p:val>
                                            </p:tav>
                                          </p:tavLst>
                                        </p:anim>
                                        <p:anim calcmode="lin" valueType="num">
                                          <p:cBhvr additive="base">
                                            <p:cTn id="46" dur="100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120"/>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afterEffect">
                                      <p:stCondLst>
                                        <p:cond delay="0"/>
                                      </p:stCondLst>
                                      <p:childTnLst>
                                        <p:cmd type="call" cmd="playFrom(0.0)">
                                          <p:cBhvr>
                                            <p:cTn id="51" dur="4995" fill="hold"/>
                                            <p:tgtEl>
                                              <p:spTgt spid="40"/>
                                            </p:tgtEl>
                                          </p:cBhvr>
                                        </p:cmd>
                                      </p:childTnLst>
                                    </p:cTn>
                                  </p:par>
                                  <p:par>
                                    <p:cTn id="52" presetID="10" presetClass="exit" presetSubtype="0" fill="hold" nodeType="withEffect">
                                      <p:stCondLst>
                                        <p:cond delay="0"/>
                                      </p:stCondLst>
                                      <p:childTnLst>
                                        <p:animEffect transition="out" filter="fade">
                                          <p:cBhvr>
                                            <p:cTn id="53" dur="500"/>
                                            <p:tgtEl>
                                              <p:spTgt spid="29"/>
                                            </p:tgtEl>
                                          </p:cBhvr>
                                        </p:animEffect>
                                        <p:set>
                                          <p:cBhvr>
                                            <p:cTn id="54" dur="1" fill="hold">
                                              <p:stCondLst>
                                                <p:cond delay="499"/>
                                              </p:stCondLst>
                                            </p:cTn>
                                            <p:tgtEl>
                                              <p:spTgt spid="29"/>
                                            </p:tgtEl>
                                            <p:attrNameLst>
                                              <p:attrName>style.visibility</p:attrName>
                                            </p:attrNameLst>
                                          </p:cBhvr>
                                          <p:to>
                                            <p:strVal val="hidden"/>
                                          </p:to>
                                        </p:set>
                                      </p:childTnLst>
                                    </p:cTn>
                                  </p:par>
                                  <p:par>
                                    <p:cTn id="55" presetID="42" presetClass="path" presetSubtype="0" fill="hold" nodeType="withEffect">
                                      <p:stCondLst>
                                        <p:cond delay="0"/>
                                      </p:stCondLst>
                                      <p:childTnLst>
                                        <p:animMotion origin="layout" path="M 1.45833E-6 4.07407E-6 L 0.60325 0.05208 " pathEditMode="relative" rAng="0" ptsTypes="AA">
                                          <p:cBhvr>
                                            <p:cTn id="56" dur="1000" fill="hold"/>
                                            <p:tgtEl>
                                              <p:spTgt spid="27"/>
                                            </p:tgtEl>
                                            <p:attrNameLst>
                                              <p:attrName>ppt_x</p:attrName>
                                              <p:attrName>ppt_y</p:attrName>
                                            </p:attrNameLst>
                                          </p:cBhvr>
                                          <p:rCtr x="30169" y="2593"/>
                                        </p:animMotion>
                                      </p:childTnLst>
                                    </p:cTn>
                                  </p:par>
                                </p:childTnLst>
                              </p:cTn>
                            </p:par>
                          </p:childTnLst>
                        </p:cTn>
                      </p:par>
                    </p:childTnLst>
                  </p:cTn>
                  <p:nextCondLst>
                    <p:cond evt="onClick" delay="0">
                      <p:tgtEl>
                        <p:spTgt spid="120"/>
                      </p:tgtEl>
                    </p:cond>
                  </p:nextCondLst>
                </p:seq>
                <p:seq concurrent="1" nextAc="seek">
                  <p:cTn id="57" restart="whenNotActive" fill="hold" evtFilter="cancelBubble" nodeType="interactiveSeq">
                    <p:stCondLst>
                      <p:cond evt="onClick" delay="0">
                        <p:tgtEl>
                          <p:spTgt spid="119"/>
                        </p:tgtEl>
                      </p:cond>
                    </p:stCondLst>
                    <p:endSync evt="end" delay="0">
                      <p:rtn val="all"/>
                    </p:endSync>
                    <p:childTnLst>
                      <p:par>
                        <p:cTn id="58" fill="hold">
                          <p:stCondLst>
                            <p:cond delay="0"/>
                          </p:stCondLst>
                          <p:childTnLst>
                            <p:par>
                              <p:cTn id="59" fill="hold">
                                <p:stCondLst>
                                  <p:cond delay="0"/>
                                </p:stCondLst>
                                <p:childTnLst>
                                  <p:par>
                                    <p:cTn id="60" presetID="1" presetClass="mediacall" presetSubtype="0" fill="hold" nodeType="afterEffect">
                                      <p:stCondLst>
                                        <p:cond delay="0"/>
                                      </p:stCondLst>
                                      <p:childTnLst>
                                        <p:cmd type="call" cmd="playFrom(0.0)">
                                          <p:cBhvr>
                                            <p:cTn id="61" dur="4995" fill="hold"/>
                                            <p:tgtEl>
                                              <p:spTgt spid="40"/>
                                            </p:tgtEl>
                                          </p:cBhvr>
                                        </p:cmd>
                                      </p:childTnLst>
                                    </p:cTn>
                                  </p:par>
                                  <p:par>
                                    <p:cTn id="62" presetID="10" presetClass="exit" presetSubtype="0" fill="hold" nodeType="withEffect">
                                      <p:stCondLst>
                                        <p:cond delay="0"/>
                                      </p:stCondLst>
                                      <p:childTnLst>
                                        <p:animEffect transition="out" filter="fade">
                                          <p:cBhvr>
                                            <p:cTn id="63" dur="500"/>
                                            <p:tgtEl>
                                              <p:spTgt spid="29"/>
                                            </p:tgtEl>
                                          </p:cBhvr>
                                        </p:animEffect>
                                        <p:set>
                                          <p:cBhvr>
                                            <p:cTn id="64" dur="1" fill="hold">
                                              <p:stCondLst>
                                                <p:cond delay="499"/>
                                              </p:stCondLst>
                                            </p:cTn>
                                            <p:tgtEl>
                                              <p:spTgt spid="29"/>
                                            </p:tgtEl>
                                            <p:attrNameLst>
                                              <p:attrName>style.visibility</p:attrName>
                                            </p:attrNameLst>
                                          </p:cBhvr>
                                          <p:to>
                                            <p:strVal val="hidden"/>
                                          </p:to>
                                        </p:set>
                                      </p:childTnLst>
                                    </p:cTn>
                                  </p:par>
                                  <p:par>
                                    <p:cTn id="65" presetID="42" presetClass="path" presetSubtype="0" fill="hold" nodeType="withEffect">
                                      <p:stCondLst>
                                        <p:cond delay="0"/>
                                      </p:stCondLst>
                                      <p:childTnLst>
                                        <p:animMotion origin="layout" path="M 1.45833E-6 4.07407E-6 L 0.60325 0.0581 " pathEditMode="relative" rAng="0" ptsTypes="AA">
                                          <p:cBhvr>
                                            <p:cTn id="66" dur="1000" fill="hold"/>
                                            <p:tgtEl>
                                              <p:spTgt spid="27"/>
                                            </p:tgtEl>
                                            <p:attrNameLst>
                                              <p:attrName>ppt_x</p:attrName>
                                              <p:attrName>ppt_y</p:attrName>
                                            </p:attrNameLst>
                                          </p:cBhvr>
                                          <p:rCtr x="30169" y="2894"/>
                                        </p:animMotion>
                                      </p:childTnLst>
                                    </p:cTn>
                                  </p:par>
                                </p:childTnLst>
                              </p:cTn>
                            </p:par>
                          </p:childTnLst>
                        </p:cTn>
                      </p:par>
                    </p:childTnLst>
                  </p:cTn>
                  <p:nextCondLst>
                    <p:cond evt="onClick" delay="0">
                      <p:tgtEl>
                        <p:spTgt spid="119"/>
                      </p:tgtEl>
                    </p:cond>
                  </p:nextCondLst>
                </p:seq>
                <p:seq concurrent="1" nextAc="seek">
                  <p:cTn id="67" restart="whenNotActive" fill="hold" evtFilter="cancelBubble" nodeType="interactiveSeq">
                    <p:stCondLst>
                      <p:cond evt="onClick" delay="0">
                        <p:tgtEl>
                          <p:spTgt spid="2"/>
                        </p:tgtEl>
                      </p:cond>
                    </p:stCondLst>
                    <p:endSync evt="end" delay="0">
                      <p:rtn val="all"/>
                    </p:endSync>
                    <p:childTnLst>
                      <p:par>
                        <p:cTn id="68" fill="hold">
                          <p:stCondLst>
                            <p:cond delay="0"/>
                          </p:stCondLst>
                          <p:childTnLst>
                            <p:par>
                              <p:cTn id="69" fill="hold">
                                <p:stCondLst>
                                  <p:cond delay="0"/>
                                </p:stCondLst>
                                <p:childTnLst>
                                  <p:par>
                                    <p:cTn id="70" presetID="1" presetClass="mediacall" presetSubtype="0" fill="hold" nodeType="afterEffect">
                                      <p:stCondLst>
                                        <p:cond delay="0"/>
                                      </p:stCondLst>
                                      <p:childTnLst>
                                        <p:cmd type="call" cmd="playFrom(0.0)">
                                          <p:cBhvr>
                                            <p:cTn id="71" dur="4995" fill="hold"/>
                                            <p:tgtEl>
                                              <p:spTgt spid="40"/>
                                            </p:tgtEl>
                                          </p:cBhvr>
                                        </p:cmd>
                                      </p:childTnLst>
                                    </p:cTn>
                                  </p:par>
                                  <p:par>
                                    <p:cTn id="72" presetID="10" presetClass="exit" presetSubtype="0" fill="hold" nodeType="withEffect">
                                      <p:stCondLst>
                                        <p:cond delay="0"/>
                                      </p:stCondLst>
                                      <p:childTnLst>
                                        <p:animEffect transition="out" filter="fade">
                                          <p:cBhvr>
                                            <p:cTn id="73" dur="500"/>
                                            <p:tgtEl>
                                              <p:spTgt spid="29"/>
                                            </p:tgtEl>
                                          </p:cBhvr>
                                        </p:animEffect>
                                        <p:set>
                                          <p:cBhvr>
                                            <p:cTn id="74" dur="1" fill="hold">
                                              <p:stCondLst>
                                                <p:cond delay="499"/>
                                              </p:stCondLst>
                                            </p:cTn>
                                            <p:tgtEl>
                                              <p:spTgt spid="29"/>
                                            </p:tgtEl>
                                            <p:attrNameLst>
                                              <p:attrName>style.visibility</p:attrName>
                                            </p:attrNameLst>
                                          </p:cBhvr>
                                          <p:to>
                                            <p:strVal val="hidden"/>
                                          </p:to>
                                        </p:set>
                                      </p:childTnLst>
                                    </p:cTn>
                                  </p:par>
                                  <p:par>
                                    <p:cTn id="75" presetID="42" presetClass="path" presetSubtype="0" fill="hold" nodeType="withEffect">
                                      <p:stCondLst>
                                        <p:cond delay="0"/>
                                      </p:stCondLst>
                                      <p:childTnLst>
                                        <p:animMotion origin="layout" path="M 1.45833E-6 4.07407E-6 L 0.58854 0.0581 " pathEditMode="relative" rAng="0" ptsTypes="AA">
                                          <p:cBhvr>
                                            <p:cTn id="76" dur="1000" fill="hold"/>
                                            <p:tgtEl>
                                              <p:spTgt spid="27"/>
                                            </p:tgtEl>
                                            <p:attrNameLst>
                                              <p:attrName>ppt_x</p:attrName>
                                              <p:attrName>ppt_y</p:attrName>
                                            </p:attrNameLst>
                                          </p:cBhvr>
                                          <p:rCtr x="29427" y="2894"/>
                                        </p:animMotion>
                                      </p:childTnLst>
                                    </p:cTn>
                                  </p:par>
                                </p:childTnLst>
                              </p:cTn>
                            </p:par>
                          </p:childTnLst>
                        </p:cTn>
                      </p:par>
                    </p:childTnLst>
                  </p:cTn>
                  <p:nextCondLst>
                    <p:cond evt="onClick" delay="0">
                      <p:tgtEl>
                        <p:spTgt spid="2"/>
                      </p:tgtEl>
                    </p:cond>
                  </p:nextCondLst>
                </p:seq>
                <p:seq concurrent="1" nextAc="seek">
                  <p:cTn id="77" restart="whenNotActive" fill="hold" evtFilter="cancelBubble" nodeType="interactiveSeq">
                    <p:stCondLst>
                      <p:cond evt="onClick" delay="0">
                        <p:tgtEl>
                          <p:spTgt spid="116"/>
                        </p:tgtEl>
                      </p:cond>
                    </p:stCondLst>
                    <p:endSync evt="end" delay="0">
                      <p:rtn val="all"/>
                    </p:endSync>
                    <p:childTnLst>
                      <p:par>
                        <p:cTn id="78" fill="hold">
                          <p:stCondLst>
                            <p:cond delay="0"/>
                          </p:stCondLst>
                          <p:childTnLst>
                            <p:par>
                              <p:cTn id="79" fill="hold">
                                <p:stCondLst>
                                  <p:cond delay="0"/>
                                </p:stCondLst>
                                <p:childTnLst>
                                  <p:par>
                                    <p:cTn id="80" presetID="1" presetClass="mediacall" presetSubtype="0" fill="hold" nodeType="afterEffect">
                                      <p:stCondLst>
                                        <p:cond delay="0"/>
                                      </p:stCondLst>
                                      <p:childTnLst>
                                        <p:cmd type="call" cmd="playFrom(0.0)">
                                          <p:cBhvr>
                                            <p:cTn id="81" dur="3432" fill="hold"/>
                                            <p:tgtEl>
                                              <p:spTgt spid="41"/>
                                            </p:tgtEl>
                                          </p:cBhvr>
                                        </p:cmd>
                                      </p:childTnLst>
                                    </p:cTn>
                                  </p:par>
                                  <p:par>
                                    <p:cTn id="82" presetID="10" presetClass="exit" presetSubtype="0" fill="hold" nodeType="withEffect">
                                      <p:stCondLst>
                                        <p:cond delay="0"/>
                                      </p:stCondLst>
                                      <p:childTnLst>
                                        <p:animEffect transition="out" filter="fade">
                                          <p:cBhvr>
                                            <p:cTn id="83" dur="500"/>
                                            <p:tgtEl>
                                              <p:spTgt spid="27"/>
                                            </p:tgtEl>
                                          </p:cBhvr>
                                        </p:animEffect>
                                        <p:set>
                                          <p:cBhvr>
                                            <p:cTn id="84" dur="1" fill="hold">
                                              <p:stCondLst>
                                                <p:cond delay="499"/>
                                              </p:stCondLst>
                                            </p:cTn>
                                            <p:tgtEl>
                                              <p:spTgt spid="27"/>
                                            </p:tgtEl>
                                            <p:attrNameLst>
                                              <p:attrName>style.visibility</p:attrName>
                                            </p:attrNameLst>
                                          </p:cBhvr>
                                          <p:to>
                                            <p:strVal val="hidden"/>
                                          </p:to>
                                        </p:set>
                                      </p:childTnLst>
                                    </p:cTn>
                                  </p:par>
                                  <p:par>
                                    <p:cTn id="85" presetID="10" presetClass="exit" presetSubtype="0" fill="hold" nodeType="withEffect">
                                      <p:stCondLst>
                                        <p:cond delay="0"/>
                                      </p:stCondLst>
                                      <p:childTnLst>
                                        <p:animEffect transition="out" filter="fade">
                                          <p:cBhvr>
                                            <p:cTn id="86" dur="500"/>
                                            <p:tgtEl>
                                              <p:spTgt spid="29"/>
                                            </p:tgtEl>
                                          </p:cBhvr>
                                        </p:animEffect>
                                        <p:set>
                                          <p:cBhvr>
                                            <p:cTn id="87" dur="1" fill="hold">
                                              <p:stCondLst>
                                                <p:cond delay="499"/>
                                              </p:stCondLst>
                                            </p:cTn>
                                            <p:tgtEl>
                                              <p:spTgt spid="29"/>
                                            </p:tgtEl>
                                            <p:attrNameLst>
                                              <p:attrName>style.visibility</p:attrName>
                                            </p:attrNameLst>
                                          </p:cBhvr>
                                          <p:to>
                                            <p:strVal val="hidden"/>
                                          </p:to>
                                        </p:set>
                                      </p:childTnLst>
                                    </p:cTn>
                                  </p:par>
                                  <p:par>
                                    <p:cTn id="88" presetID="42" presetClass="path" presetSubtype="0" fill="hold" nodeType="withEffect">
                                      <p:stCondLst>
                                        <p:cond delay="0"/>
                                      </p:stCondLst>
                                      <p:childTnLst>
                                        <p:animMotion origin="layout" path="M 4.16667E-6 3.7037E-7 L 0.34882 0.0412 " pathEditMode="relative" rAng="0" ptsTypes="AA">
                                          <p:cBhvr>
                                            <p:cTn id="89" dur="1500" fill="hold"/>
                                            <p:tgtEl>
                                              <p:spTgt spid="26"/>
                                            </p:tgtEl>
                                            <p:attrNameLst>
                                              <p:attrName>ppt_x</p:attrName>
                                              <p:attrName>ppt_y</p:attrName>
                                            </p:attrNameLst>
                                          </p:cBhvr>
                                          <p:rCtr x="17435" y="2060"/>
                                        </p:animMotion>
                                      </p:childTnLst>
                                    </p:cTn>
                                  </p:par>
                                  <p:par>
                                    <p:cTn id="90" presetID="10" presetClass="exit" presetSubtype="0" fill="hold" nodeType="withEffect">
                                      <p:stCondLst>
                                        <p:cond delay="0"/>
                                      </p:stCondLst>
                                      <p:childTnLst>
                                        <p:animEffect transition="out" filter="fade">
                                          <p:cBhvr>
                                            <p:cTn id="91" dur="500"/>
                                            <p:tgtEl>
                                              <p:spTgt spid="20"/>
                                            </p:tgtEl>
                                          </p:cBhvr>
                                        </p:animEffect>
                                        <p:set>
                                          <p:cBhvr>
                                            <p:cTn id="92" dur="1" fill="hold">
                                              <p:stCondLst>
                                                <p:cond delay="499"/>
                                              </p:stCondLst>
                                            </p:cTn>
                                            <p:tgtEl>
                                              <p:spTgt spid="20"/>
                                            </p:tgtEl>
                                            <p:attrNameLst>
                                              <p:attrName>style.visibility</p:attrName>
                                            </p:attrNameLst>
                                          </p:cBhvr>
                                          <p:to>
                                            <p:strVal val="hidden"/>
                                          </p:to>
                                        </p:set>
                                      </p:childTnLst>
                                    </p:cTn>
                                  </p:par>
                                  <p:par>
                                    <p:cTn id="93" presetID="10" presetClass="exit" presetSubtype="0" fill="hold" nodeType="withEffect">
                                      <p:stCondLst>
                                        <p:cond delay="0"/>
                                      </p:stCondLst>
                                      <p:childTnLst>
                                        <p:animEffect transition="out" filter="fade">
                                          <p:cBhvr>
                                            <p:cTn id="94" dur="500"/>
                                            <p:tgtEl>
                                              <p:spTgt spid="2"/>
                                            </p:tgtEl>
                                          </p:cBhvr>
                                        </p:animEffect>
                                        <p:set>
                                          <p:cBhvr>
                                            <p:cTn id="95" dur="1" fill="hold">
                                              <p:stCondLst>
                                                <p:cond delay="499"/>
                                              </p:stCondLst>
                                            </p:cTn>
                                            <p:tgtEl>
                                              <p:spTgt spid="2"/>
                                            </p:tgtEl>
                                            <p:attrNameLst>
                                              <p:attrName>style.visibility</p:attrName>
                                            </p:attrNameLst>
                                          </p:cBhvr>
                                          <p:to>
                                            <p:strVal val="hidden"/>
                                          </p:to>
                                        </p:set>
                                      </p:childTnLst>
                                    </p:cTn>
                                  </p:par>
                                  <p:par>
                                    <p:cTn id="96" presetID="10" presetClass="exit" presetSubtype="0" fill="hold" nodeType="withEffect">
                                      <p:stCondLst>
                                        <p:cond delay="0"/>
                                      </p:stCondLst>
                                      <p:childTnLst>
                                        <p:animEffect transition="out" filter="fade">
                                          <p:cBhvr>
                                            <p:cTn id="97" dur="500"/>
                                            <p:tgtEl>
                                              <p:spTgt spid="23"/>
                                            </p:tgtEl>
                                          </p:cBhvr>
                                        </p:animEffect>
                                        <p:set>
                                          <p:cBhvr>
                                            <p:cTn id="98" dur="1" fill="hold">
                                              <p:stCondLst>
                                                <p:cond delay="499"/>
                                              </p:stCondLst>
                                            </p:cTn>
                                            <p:tgtEl>
                                              <p:spTgt spid="23"/>
                                            </p:tgtEl>
                                            <p:attrNameLst>
                                              <p:attrName>style.visibility</p:attrName>
                                            </p:attrNameLst>
                                          </p:cBhvr>
                                          <p:to>
                                            <p:strVal val="hidden"/>
                                          </p:to>
                                        </p:set>
                                      </p:childTnLst>
                                    </p:cTn>
                                  </p:par>
                                  <p:par>
                                    <p:cTn id="99" presetID="10" presetClass="exit" presetSubtype="0" fill="hold" nodeType="withEffect">
                                      <p:stCondLst>
                                        <p:cond delay="0"/>
                                      </p:stCondLst>
                                      <p:childTnLst>
                                        <p:animEffect transition="out" filter="fade">
                                          <p:cBhvr>
                                            <p:cTn id="100" dur="500"/>
                                            <p:tgtEl>
                                              <p:spTgt spid="119"/>
                                            </p:tgtEl>
                                          </p:cBhvr>
                                        </p:animEffect>
                                        <p:set>
                                          <p:cBhvr>
                                            <p:cTn id="101" dur="1" fill="hold">
                                              <p:stCondLst>
                                                <p:cond delay="499"/>
                                              </p:stCondLst>
                                            </p:cTn>
                                            <p:tgtEl>
                                              <p:spTgt spid="119"/>
                                            </p:tgtEl>
                                            <p:attrNameLst>
                                              <p:attrName>style.visibility</p:attrName>
                                            </p:attrNameLst>
                                          </p:cBhvr>
                                          <p:to>
                                            <p:strVal val="hidden"/>
                                          </p:to>
                                        </p:set>
                                      </p:childTnLst>
                                    </p:cTn>
                                  </p:par>
                                  <p:par>
                                    <p:cTn id="102" presetID="10" presetClass="exit" presetSubtype="0" fill="hold" nodeType="withEffect">
                                      <p:stCondLst>
                                        <p:cond delay="0"/>
                                      </p:stCondLst>
                                      <p:childTnLst>
                                        <p:animEffect transition="out" filter="fade">
                                          <p:cBhvr>
                                            <p:cTn id="103" dur="500"/>
                                            <p:tgtEl>
                                              <p:spTgt spid="22"/>
                                            </p:tgtEl>
                                          </p:cBhvr>
                                        </p:animEffect>
                                        <p:set>
                                          <p:cBhvr>
                                            <p:cTn id="104" dur="1" fill="hold">
                                              <p:stCondLst>
                                                <p:cond delay="499"/>
                                              </p:stCondLst>
                                            </p:cTn>
                                            <p:tgtEl>
                                              <p:spTgt spid="22"/>
                                            </p:tgtEl>
                                            <p:attrNameLst>
                                              <p:attrName>style.visibility</p:attrName>
                                            </p:attrNameLst>
                                          </p:cBhvr>
                                          <p:to>
                                            <p:strVal val="hidden"/>
                                          </p:to>
                                        </p:set>
                                      </p:childTnLst>
                                    </p:cTn>
                                  </p:par>
                                  <p:par>
                                    <p:cTn id="105" presetID="10" presetClass="exit" presetSubtype="0" fill="hold" nodeType="withEffect">
                                      <p:stCondLst>
                                        <p:cond delay="0"/>
                                      </p:stCondLst>
                                      <p:childTnLst>
                                        <p:animEffect transition="out" filter="fade">
                                          <p:cBhvr>
                                            <p:cTn id="106" dur="500"/>
                                            <p:tgtEl>
                                              <p:spTgt spid="120"/>
                                            </p:tgtEl>
                                          </p:cBhvr>
                                        </p:animEffect>
                                        <p:set>
                                          <p:cBhvr>
                                            <p:cTn id="107" dur="1" fill="hold">
                                              <p:stCondLst>
                                                <p:cond delay="499"/>
                                              </p:stCondLst>
                                            </p:cTn>
                                            <p:tgtEl>
                                              <p:spTgt spid="120"/>
                                            </p:tgtEl>
                                            <p:attrNameLst>
                                              <p:attrName>style.visibility</p:attrName>
                                            </p:attrNameLst>
                                          </p:cBhvr>
                                          <p:to>
                                            <p:strVal val="hidden"/>
                                          </p:to>
                                        </p:set>
                                      </p:childTnLst>
                                    </p:cTn>
                                  </p:par>
                                </p:childTnLst>
                              </p:cTn>
                            </p:par>
                          </p:childTnLst>
                        </p:cTn>
                      </p:par>
                    </p:childTnLst>
                  </p:cTn>
                  <p:nextCondLst>
                    <p:cond evt="onClick" delay="0">
                      <p:tgtEl>
                        <p:spTgt spid="116"/>
                      </p:tgtEl>
                    </p:cond>
                  </p:nextCondLst>
                </p:seq>
                <p:audio>
                  <p:cMediaNode vol="36585">
                    <p:cTn id="108" fill="hold" display="0">
                      <p:stCondLst>
                        <p:cond delay="indefinite"/>
                      </p:stCondLst>
                      <p:endCondLst>
                        <p:cond evt="onStopAudio" delay="0">
                          <p:tgtEl>
                            <p:sldTgt/>
                          </p:tgtEl>
                        </p:cond>
                      </p:endCondLst>
                    </p:cTn>
                    <p:tgtEl>
                      <p:spTgt spid="40"/>
                    </p:tgtEl>
                  </p:cMediaNode>
                </p:audio>
                <p:audio>
                  <p:cMediaNode vol="40244">
                    <p:cTn id="109" fill="hold" display="0">
                      <p:stCondLst>
                        <p:cond delay="indefinite"/>
                      </p:stCondLst>
                      <p:endCondLst>
                        <p:cond evt="onStopAudio" delay="0">
                          <p:tgtEl>
                            <p:sldTgt/>
                          </p:tgtEl>
                        </p:cond>
                      </p:endCondLst>
                    </p:cTn>
                    <p:tgtEl>
                      <p:spTgt spid="41"/>
                    </p:tgtEl>
                  </p:cMediaNode>
                </p:audio>
              </p:childTnLst>
            </p:cTn>
          </p:par>
        </p:tnLst>
      </p:timing>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E9FDD4CA-A9E1-452B-BFCA-22D90E773D90}"/>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17860" y="0"/>
            <a:ext cx="9161860" cy="5143500"/>
          </a:xfrm>
          <a:prstGeom prst="rect">
            <a:avLst/>
          </a:prstGeom>
        </p:spPr>
      </p:pic>
      <p:grpSp>
        <p:nvGrpSpPr>
          <p:cNvPr id="7" name="Group 6">
            <a:extLst>
              <a:ext uri="{FF2B5EF4-FFF2-40B4-BE49-F238E27FC236}">
                <a16:creationId xmlns:a16="http://schemas.microsoft.com/office/drawing/2014/main" xmlns="" id="{1E6D8704-4E40-4128-8BDA-4D6D4EFB4243}"/>
              </a:ext>
            </a:extLst>
          </p:cNvPr>
          <p:cNvGrpSpPr/>
          <p:nvPr/>
        </p:nvGrpSpPr>
        <p:grpSpPr>
          <a:xfrm>
            <a:off x="4240283" y="156769"/>
            <a:ext cx="3258897" cy="1440417"/>
            <a:chOff x="1034003" y="260315"/>
            <a:chExt cx="4656152" cy="2057997"/>
          </a:xfrm>
        </p:grpSpPr>
        <p:pic>
          <p:nvPicPr>
            <p:cNvPr id="86" name="Picture 85">
              <a:extLst>
                <a:ext uri="{FF2B5EF4-FFF2-40B4-BE49-F238E27FC236}">
                  <a16:creationId xmlns:a16="http://schemas.microsoft.com/office/drawing/2014/main" xmlns="" id="{73CD59DB-4B97-4529-990F-B877A9AC8E3E}"/>
                </a:ext>
              </a:extLst>
            </p:cNvPr>
            <p:cNvPicPr>
              <a:picLocks noChangeAspect="1"/>
            </p:cNvPicPr>
            <p:nvPr/>
          </p:nvPicPr>
          <p:blipFill>
            <a:blip r:embed="rId4"/>
            <a:stretch>
              <a:fillRect/>
            </a:stretch>
          </p:blipFill>
          <p:spPr>
            <a:xfrm>
              <a:off x="1034003" y="583667"/>
              <a:ext cx="4656152" cy="1734645"/>
            </a:xfrm>
            <a:prstGeom prst="rect">
              <a:avLst/>
            </a:prstGeom>
          </p:spPr>
        </p:pic>
        <p:pic>
          <p:nvPicPr>
            <p:cNvPr id="92" name="Picture 91">
              <a:extLst>
                <a:ext uri="{FF2B5EF4-FFF2-40B4-BE49-F238E27FC236}">
                  <a16:creationId xmlns:a16="http://schemas.microsoft.com/office/drawing/2014/main" xmlns="" id="{A950A63E-AF72-41C5-AED0-2D5595040998}"/>
                </a:ext>
              </a:extLst>
            </p:cNvPr>
            <p:cNvPicPr>
              <a:picLocks noChangeAspect="1"/>
            </p:cNvPicPr>
            <p:nvPr/>
          </p:nvPicPr>
          <p:blipFill>
            <a:blip r:embed="rId5"/>
            <a:stretch>
              <a:fillRect/>
            </a:stretch>
          </p:blipFill>
          <p:spPr>
            <a:xfrm>
              <a:off x="1061615" y="260315"/>
              <a:ext cx="1486839" cy="712987"/>
            </a:xfrm>
            <a:prstGeom prst="rect">
              <a:avLst/>
            </a:prstGeom>
          </p:spPr>
        </p:pic>
        <p:pic>
          <p:nvPicPr>
            <p:cNvPr id="94" name="Picture 93">
              <a:extLst>
                <a:ext uri="{FF2B5EF4-FFF2-40B4-BE49-F238E27FC236}">
                  <a16:creationId xmlns:a16="http://schemas.microsoft.com/office/drawing/2014/main" xmlns="" id="{6DD72B97-8F2B-4723-9F67-FD81B5B68E7B}"/>
                </a:ext>
              </a:extLst>
            </p:cNvPr>
            <p:cNvPicPr>
              <a:picLocks noChangeAspect="1"/>
            </p:cNvPicPr>
            <p:nvPr/>
          </p:nvPicPr>
          <p:blipFill>
            <a:blip r:embed="rId6"/>
            <a:stretch>
              <a:fillRect/>
            </a:stretch>
          </p:blipFill>
          <p:spPr>
            <a:xfrm>
              <a:off x="2537586" y="282051"/>
              <a:ext cx="1493199" cy="694316"/>
            </a:xfrm>
            <a:prstGeom prst="rect">
              <a:avLst/>
            </a:prstGeom>
          </p:spPr>
        </p:pic>
        <p:pic>
          <p:nvPicPr>
            <p:cNvPr id="95" name="Picture 94">
              <a:extLst>
                <a:ext uri="{FF2B5EF4-FFF2-40B4-BE49-F238E27FC236}">
                  <a16:creationId xmlns:a16="http://schemas.microsoft.com/office/drawing/2014/main" xmlns="" id="{777F623B-A4E0-4946-935C-4F7F0101F12F}"/>
                </a:ext>
              </a:extLst>
            </p:cNvPr>
            <p:cNvPicPr>
              <a:picLocks noChangeAspect="1"/>
            </p:cNvPicPr>
            <p:nvPr/>
          </p:nvPicPr>
          <p:blipFill>
            <a:blip r:embed="rId7"/>
            <a:stretch>
              <a:fillRect/>
            </a:stretch>
          </p:blipFill>
          <p:spPr>
            <a:xfrm>
              <a:off x="1201381" y="757566"/>
              <a:ext cx="4321396" cy="1386847"/>
            </a:xfrm>
            <a:prstGeom prst="rect">
              <a:avLst/>
            </a:prstGeom>
          </p:spPr>
        </p:pic>
      </p:grpSp>
      <p:pic>
        <p:nvPicPr>
          <p:cNvPr id="10" name="Picture 9">
            <a:extLst>
              <a:ext uri="{FF2B5EF4-FFF2-40B4-BE49-F238E27FC236}">
                <a16:creationId xmlns:a16="http://schemas.microsoft.com/office/drawing/2014/main" xmlns="" id="{E78237F3-1A79-4E86-B92E-4A05214A539A}"/>
              </a:ext>
            </a:extLst>
          </p:cNvPr>
          <p:cNvPicPr>
            <a:picLocks noChangeAspect="1"/>
          </p:cNvPicPr>
          <p:nvPr/>
        </p:nvPicPr>
        <p:blipFill>
          <a:blip r:embed="rId8"/>
          <a:stretch>
            <a:fillRect/>
          </a:stretch>
        </p:blipFill>
        <p:spPr>
          <a:xfrm>
            <a:off x="534574" y="171982"/>
            <a:ext cx="4037426" cy="4677562"/>
          </a:xfrm>
          <a:prstGeom prst="rect">
            <a:avLst/>
          </a:prstGeom>
        </p:spPr>
      </p:pic>
      <p:grpSp>
        <p:nvGrpSpPr>
          <p:cNvPr id="12" name="Group 11">
            <a:extLst>
              <a:ext uri="{FF2B5EF4-FFF2-40B4-BE49-F238E27FC236}">
                <a16:creationId xmlns:a16="http://schemas.microsoft.com/office/drawing/2014/main" xmlns="" id="{2E884C81-856F-47B0-B589-654CA907BE79}"/>
              </a:ext>
            </a:extLst>
          </p:cNvPr>
          <p:cNvGrpSpPr/>
          <p:nvPr/>
        </p:nvGrpSpPr>
        <p:grpSpPr>
          <a:xfrm>
            <a:off x="3808343" y="2147179"/>
            <a:ext cx="4710905" cy="2798273"/>
            <a:chOff x="5077790" y="2862904"/>
            <a:chExt cx="6281207" cy="3731031"/>
          </a:xfrm>
        </p:grpSpPr>
        <p:pic>
          <p:nvPicPr>
            <p:cNvPr id="11" name="Picture 10">
              <a:extLst>
                <a:ext uri="{FF2B5EF4-FFF2-40B4-BE49-F238E27FC236}">
                  <a16:creationId xmlns:a16="http://schemas.microsoft.com/office/drawing/2014/main" xmlns="" id="{E4B083C1-8CDA-45C3-9563-147B5F2874E1}"/>
                </a:ext>
              </a:extLst>
            </p:cNvPr>
            <p:cNvPicPr>
              <a:picLocks noChangeAspect="1"/>
            </p:cNvPicPr>
            <p:nvPr/>
          </p:nvPicPr>
          <p:blipFill>
            <a:blip r:embed="rId9"/>
            <a:stretch>
              <a:fillRect/>
            </a:stretch>
          </p:blipFill>
          <p:spPr>
            <a:xfrm>
              <a:off x="5562600" y="2862904"/>
              <a:ext cx="5170488" cy="3731031"/>
            </a:xfrm>
            <a:prstGeom prst="rect">
              <a:avLst/>
            </a:prstGeom>
          </p:spPr>
        </p:pic>
        <p:sp>
          <p:nvSpPr>
            <p:cNvPr id="8" name="TextBox 7">
              <a:extLst>
                <a:ext uri="{FF2B5EF4-FFF2-40B4-BE49-F238E27FC236}">
                  <a16:creationId xmlns:a16="http://schemas.microsoft.com/office/drawing/2014/main" xmlns="" id="{69D40F75-95EF-4849-B5FF-3CADEF718F98}"/>
                </a:ext>
              </a:extLst>
            </p:cNvPr>
            <p:cNvSpPr txBox="1"/>
            <p:nvPr/>
          </p:nvSpPr>
          <p:spPr>
            <a:xfrm>
              <a:off x="5077790" y="3805221"/>
              <a:ext cx="6281207" cy="2031326"/>
            </a:xfrm>
            <a:prstGeom prst="rect">
              <a:avLst/>
            </a:prstGeom>
            <a:noFill/>
            <a:effectLst/>
          </p:spPr>
          <p:txBody>
            <a:bodyPr wrap="square" lIns="0" tIns="0" rIns="0" bIns="0" rtlCol="0">
              <a:spAutoFit/>
            </a:bodyPr>
            <a:lstStyle/>
            <a:p>
              <a:pPr algn="ctr" defTabSz="685800">
                <a:buClrTx/>
              </a:pPr>
              <a:r>
                <a:rPr lang="en-US" sz="3300" kern="1200">
                  <a:solidFill>
                    <a:prstClr val="black">
                      <a:lumMod val="50000"/>
                      <a:lumOff val="50000"/>
                    </a:prstClr>
                  </a:solidFill>
                  <a:latin typeface="iCiel Cadena" panose="02000503000000020004" pitchFamily="50" charset="0"/>
                  <a:ea typeface="+mn-ea"/>
                  <a:cs typeface="+mn-cs"/>
                </a:rPr>
                <a:t>Cảm ơn các bạn</a:t>
              </a:r>
            </a:p>
            <a:p>
              <a:pPr algn="ctr" defTabSz="685800">
                <a:buClrTx/>
              </a:pPr>
              <a:r>
                <a:rPr lang="en-US" sz="3300" kern="1200">
                  <a:solidFill>
                    <a:prstClr val="black">
                      <a:lumMod val="50000"/>
                      <a:lumOff val="50000"/>
                    </a:prstClr>
                  </a:solidFill>
                  <a:latin typeface="iCiel Cadena" panose="02000503000000020004" pitchFamily="50" charset="0"/>
                  <a:ea typeface="+mn-ea"/>
                  <a:cs typeface="+mn-cs"/>
                </a:rPr>
                <a:t>đã chọn vòng cổ</a:t>
              </a:r>
            </a:p>
            <a:p>
              <a:pPr algn="ctr" defTabSz="685800">
                <a:buClrTx/>
              </a:pPr>
              <a:r>
                <a:rPr lang="en-US" sz="3300" kern="1200">
                  <a:solidFill>
                    <a:prstClr val="black">
                      <a:lumMod val="50000"/>
                      <a:lumOff val="50000"/>
                    </a:prstClr>
                  </a:solidFill>
                  <a:latin typeface="iCiel Cadena" panose="02000503000000020004" pitchFamily="50" charset="0"/>
                  <a:ea typeface="+mn-ea"/>
                  <a:cs typeface="+mn-cs"/>
                </a:rPr>
                <a:t>cho tớ!</a:t>
              </a:r>
            </a:p>
          </p:txBody>
        </p:sp>
      </p:grpSp>
    </p:spTree>
    <p:extLst>
      <p:ext uri="{BB962C8B-B14F-4D97-AF65-F5344CB8AC3E}">
        <p14:creationId xmlns:p14="http://schemas.microsoft.com/office/powerpoint/2010/main" val="9587790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14:presetBounceEnd="66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66000">
                                          <p:cBhvr additive="base">
                                            <p:cTn id="7" dur="1000" fill="hold"/>
                                            <p:tgtEl>
                                              <p:spTgt spid="7"/>
                                            </p:tgtEl>
                                            <p:attrNameLst>
                                              <p:attrName>ppt_x</p:attrName>
                                            </p:attrNameLst>
                                          </p:cBhvr>
                                          <p:tavLst>
                                            <p:tav tm="0">
                                              <p:val>
                                                <p:strVal val="1+#ppt_w/2"/>
                                              </p:val>
                                            </p:tav>
                                            <p:tav tm="100000">
                                              <p:val>
                                                <p:strVal val="#ppt_x"/>
                                              </p:val>
                                            </p:tav>
                                          </p:tavLst>
                                        </p:anim>
                                        <p:anim calcmode="lin" valueType="num" p14:bounceEnd="66000">
                                          <p:cBhvr additive="base">
                                            <p:cTn id="8" dur="1000" fill="hold"/>
                                            <p:tgtEl>
                                              <p:spTgt spid="7"/>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750" fill="hold"/>
                                            <p:tgtEl>
                                              <p:spTgt spid="10"/>
                                            </p:tgtEl>
                                            <p:attrNameLst>
                                              <p:attrName>ppt_w</p:attrName>
                                            </p:attrNameLst>
                                          </p:cBhvr>
                                          <p:tavLst>
                                            <p:tav tm="0">
                                              <p:val>
                                                <p:fltVal val="0"/>
                                              </p:val>
                                            </p:tav>
                                            <p:tav tm="100000">
                                              <p:val>
                                                <p:strVal val="#ppt_w"/>
                                              </p:val>
                                            </p:tav>
                                          </p:tavLst>
                                        </p:anim>
                                        <p:anim calcmode="lin" valueType="num">
                                          <p:cBhvr>
                                            <p:cTn id="12" dur="750" fill="hold"/>
                                            <p:tgtEl>
                                              <p:spTgt spid="10"/>
                                            </p:tgtEl>
                                            <p:attrNameLst>
                                              <p:attrName>ppt_h</p:attrName>
                                            </p:attrNameLst>
                                          </p:cBhvr>
                                          <p:tavLst>
                                            <p:tav tm="0">
                                              <p:val>
                                                <p:fltVal val="0"/>
                                              </p:val>
                                            </p:tav>
                                            <p:tav tm="100000">
                                              <p:val>
                                                <p:strVal val="#ppt_h"/>
                                              </p:val>
                                            </p:tav>
                                          </p:tavLst>
                                        </p:anim>
                                        <p:animEffect transition="in" filter="fade">
                                          <p:cBhvr>
                                            <p:cTn id="13" dur="750"/>
                                            <p:tgtEl>
                                              <p:spTgt spid="10"/>
                                            </p:tgtEl>
                                          </p:cBhvr>
                                        </p:animEffect>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1+#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750" fill="hold"/>
                                            <p:tgtEl>
                                              <p:spTgt spid="10"/>
                                            </p:tgtEl>
                                            <p:attrNameLst>
                                              <p:attrName>ppt_w</p:attrName>
                                            </p:attrNameLst>
                                          </p:cBhvr>
                                          <p:tavLst>
                                            <p:tav tm="0">
                                              <p:val>
                                                <p:fltVal val="0"/>
                                              </p:val>
                                            </p:tav>
                                            <p:tav tm="100000">
                                              <p:val>
                                                <p:strVal val="#ppt_w"/>
                                              </p:val>
                                            </p:tav>
                                          </p:tavLst>
                                        </p:anim>
                                        <p:anim calcmode="lin" valueType="num">
                                          <p:cBhvr>
                                            <p:cTn id="12" dur="750" fill="hold"/>
                                            <p:tgtEl>
                                              <p:spTgt spid="10"/>
                                            </p:tgtEl>
                                            <p:attrNameLst>
                                              <p:attrName>ppt_h</p:attrName>
                                            </p:attrNameLst>
                                          </p:cBhvr>
                                          <p:tavLst>
                                            <p:tav tm="0">
                                              <p:val>
                                                <p:fltVal val="0"/>
                                              </p:val>
                                            </p:tav>
                                            <p:tav tm="100000">
                                              <p:val>
                                                <p:strVal val="#ppt_h"/>
                                              </p:val>
                                            </p:tav>
                                          </p:tavLst>
                                        </p:anim>
                                        <p:animEffect transition="in" filter="fade">
                                          <p:cBhvr>
                                            <p:cTn id="13" dur="750"/>
                                            <p:tgtEl>
                                              <p:spTgt spid="10"/>
                                            </p:tgtEl>
                                          </p:cBhvr>
                                        </p:animEffect>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F03D4E51-7AF3-7944-993B-72B0687F988B}"/>
              </a:ext>
            </a:extLst>
          </p:cNvPr>
          <p:cNvSpPr/>
          <p:nvPr/>
        </p:nvSpPr>
        <p:spPr>
          <a:xfrm>
            <a:off x="1357147" y="1862261"/>
            <a:ext cx="6231231" cy="1107996"/>
          </a:xfrm>
          <a:prstGeom prst="rect">
            <a:avLst/>
          </a:prstGeom>
          <a:noFill/>
        </p:spPr>
        <p:txBody>
          <a:bodyPr wrap="square" lIns="91440" tIns="45720" rIns="91440" bIns="45720">
            <a:spAutoFit/>
          </a:bodyPr>
          <a:lstStyle/>
          <a:p>
            <a:pPr algn="ctr" defTabSz="457200">
              <a:buClrTx/>
              <a:buFontTx/>
              <a:buNone/>
              <a:defRPr/>
            </a:pPr>
            <a:r>
              <a:rPr lang="en-US" sz="6600" b="1" kern="1200" dirty="0">
                <a:ln w="0"/>
                <a:solidFill>
                  <a:srgbClr val="0070C0"/>
                </a:solidFill>
                <a:effectLst>
                  <a:reflection blurRad="6350" stA="53000" endA="300" endPos="35500" dir="5400000" sy="-90000" algn="bl" rotWithShape="0"/>
                </a:effectLst>
                <a:latin typeface="Times New Roman" panose="02020603050405020304" pitchFamily="18" charset="0"/>
                <a:ea typeface="+mn-ea"/>
                <a:cs typeface="Times New Roman" panose="02020603050405020304" pitchFamily="18" charset="0"/>
              </a:rPr>
              <a:t>VẬN DỤNG</a:t>
            </a:r>
          </a:p>
        </p:txBody>
      </p:sp>
    </p:spTree>
    <p:extLst>
      <p:ext uri="{BB962C8B-B14F-4D97-AF65-F5344CB8AC3E}">
        <p14:creationId xmlns:p14="http://schemas.microsoft.com/office/powerpoint/2010/main" val="39115149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15000"/>
          </a:stretch>
        </a:blipFill>
        <a:effectLst/>
      </p:bgPr>
    </p:bg>
    <p:spTree>
      <p:nvGrpSpPr>
        <p:cNvPr id="1" name=""/>
        <p:cNvGrpSpPr/>
        <p:nvPr/>
      </p:nvGrpSpPr>
      <p:grpSpPr>
        <a:xfrm>
          <a:off x="0" y="0"/>
          <a:ext cx="0" cy="0"/>
          <a:chOff x="0" y="0"/>
          <a:chExt cx="0" cy="0"/>
        </a:xfrm>
      </p:grpSpPr>
      <p:sp>
        <p:nvSpPr>
          <p:cNvPr id="2" name="TextBox 1"/>
          <p:cNvSpPr txBox="1"/>
          <p:nvPr/>
        </p:nvSpPr>
        <p:spPr>
          <a:xfrm>
            <a:off x="1757914" y="1424763"/>
            <a:ext cx="5699051" cy="1384995"/>
          </a:xfrm>
          <a:prstGeom prst="rect">
            <a:avLst/>
          </a:prstGeom>
          <a:noFill/>
        </p:spPr>
        <p:txBody>
          <a:bodyPr wrap="square" rtlCol="0">
            <a:spAutoFit/>
          </a:bodyPr>
          <a:lstStyle/>
          <a:p>
            <a:pPr algn="ctr"/>
            <a:r>
              <a:rPr lang="en-US" sz="2800" dirty="0">
                <a:latin typeface="Times New Roman" panose="02020603050405020304" pitchFamily="18" charset="0"/>
                <a:cs typeface="Times New Roman" panose="02020603050405020304" pitchFamily="18" charset="0"/>
              </a:rPr>
              <a:t>T</a:t>
            </a:r>
            <a:r>
              <a:rPr lang="vi-VN" sz="2800">
                <a:latin typeface="Times New Roman" panose="02020603050405020304" pitchFamily="18" charset="0"/>
                <a:cs typeface="Times New Roman" panose="02020603050405020304" pitchFamily="18" charset="0"/>
              </a:rPr>
              <a:t>rong </a:t>
            </a:r>
            <a:r>
              <a:rPr lang="vi-VN" sz="2800" dirty="0">
                <a:latin typeface="Times New Roman" panose="02020603050405020304" pitchFamily="18" charset="0"/>
                <a:cs typeface="Times New Roman" panose="02020603050405020304" pitchFamily="18" charset="0"/>
              </a:rPr>
              <a:t>những thành tựu văn hóa tiêu biểu của đất </a:t>
            </a:r>
            <a:r>
              <a:rPr lang="vi-VN" sz="2800">
                <a:latin typeface="Times New Roman" panose="02020603050405020304" pitchFamily="18" charset="0"/>
                <a:cs typeface="Times New Roman" panose="02020603050405020304" pitchFamily="18" charset="0"/>
              </a:rPr>
              <a:t>nước Lào, </a:t>
            </a:r>
            <a:r>
              <a:rPr lang="vi-VN" sz="2800" dirty="0">
                <a:latin typeface="Times New Roman" panose="02020603050405020304" pitchFamily="18" charset="0"/>
                <a:cs typeface="Times New Roman" panose="02020603050405020304" pitchFamily="18" charset="0"/>
              </a:rPr>
              <a:t>em ấn tượng nhất với thành tựu nào? vì sao?</a:t>
            </a:r>
            <a:endParaRPr lang="en-US" sz="2800" dirty="0">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xmlns="" id="{F03D4E51-7AF3-7944-993B-72B0687F988B}"/>
              </a:ext>
            </a:extLst>
          </p:cNvPr>
          <p:cNvSpPr/>
          <p:nvPr/>
        </p:nvSpPr>
        <p:spPr>
          <a:xfrm>
            <a:off x="2803782" y="642832"/>
            <a:ext cx="3767139" cy="707886"/>
          </a:xfrm>
          <a:prstGeom prst="rect">
            <a:avLst/>
          </a:prstGeom>
          <a:noFill/>
        </p:spPr>
        <p:txBody>
          <a:bodyPr wrap="square" lIns="91440" tIns="45720" rIns="91440" bIns="45720">
            <a:spAutoFit/>
          </a:bodyPr>
          <a:lstStyle/>
          <a:p>
            <a:pPr algn="ctr" defTabSz="457200">
              <a:buClrTx/>
              <a:buFontTx/>
              <a:buNone/>
              <a:defRPr/>
            </a:pPr>
            <a:r>
              <a:rPr lang="en-US" sz="4000" b="1" kern="1200" dirty="0">
                <a:ln w="0"/>
                <a:solidFill>
                  <a:srgbClr val="0070C0"/>
                </a:solidFill>
                <a:effectLst>
                  <a:reflection blurRad="6350" stA="53000" endA="300" endPos="35500" dir="5400000" sy="-90000" algn="bl" rotWithShape="0"/>
                </a:effectLst>
                <a:latin typeface="Times New Roman" panose="02020603050405020304" pitchFamily="18" charset="0"/>
                <a:ea typeface="+mn-ea"/>
                <a:cs typeface="Times New Roman" panose="02020603050405020304" pitchFamily="18" charset="0"/>
              </a:rPr>
              <a:t>VẬN DỤNG</a:t>
            </a:r>
          </a:p>
        </p:txBody>
      </p:sp>
    </p:spTree>
    <p:extLst>
      <p:ext uri="{BB962C8B-B14F-4D97-AF65-F5344CB8AC3E}">
        <p14:creationId xmlns:p14="http://schemas.microsoft.com/office/powerpoint/2010/main" val="31382672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48217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28"/>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228853" y="336213"/>
            <a:ext cx="6685514" cy="4515673"/>
          </a:xfrm>
          <a:prstGeom prst="rect">
            <a:avLst/>
          </a:prstGeom>
        </p:spPr>
      </p:pic>
      <p:pic>
        <p:nvPicPr>
          <p:cNvPr id="429" name="Google Shape;429;p45"/>
          <p:cNvPicPr preferRelativeResize="0"/>
          <p:nvPr/>
        </p:nvPicPr>
        <p:blipFill rotWithShape="1">
          <a:blip r:embed="rId5">
            <a:alphaModFix amt="56000"/>
          </a:blip>
          <a:srcRect l="14508" t="32951" r="10161" b="23799"/>
          <a:stretch/>
        </p:blipFill>
        <p:spPr>
          <a:xfrm>
            <a:off x="913025" y="2173162"/>
            <a:ext cx="4736350" cy="608150"/>
          </a:xfrm>
          <a:prstGeom prst="rect">
            <a:avLst/>
          </a:prstGeom>
          <a:noFill/>
          <a:ln>
            <a:noFill/>
          </a:ln>
        </p:spPr>
      </p:pic>
      <p:pic>
        <p:nvPicPr>
          <p:cNvPr id="431" name="Google Shape;431;p45"/>
          <p:cNvPicPr preferRelativeResize="0"/>
          <p:nvPr/>
        </p:nvPicPr>
        <p:blipFill rotWithShape="1">
          <a:blip r:embed="rId6">
            <a:alphaModFix/>
          </a:blip>
          <a:srcRect t="79" b="79"/>
          <a:stretch/>
        </p:blipFill>
        <p:spPr>
          <a:xfrm>
            <a:off x="6974250" y="3606985"/>
            <a:ext cx="2169750" cy="1279375"/>
          </a:xfrm>
          <a:prstGeom prst="rect">
            <a:avLst/>
          </a:prstGeom>
          <a:noFill/>
          <a:ln>
            <a:noFill/>
          </a:ln>
        </p:spPr>
      </p:pic>
      <p:sp>
        <p:nvSpPr>
          <p:cNvPr id="432" name="Google Shape;432;p45"/>
          <p:cNvSpPr txBox="1">
            <a:spLocks noGrp="1"/>
          </p:cNvSpPr>
          <p:nvPr>
            <p:ph type="ctrTitle"/>
          </p:nvPr>
        </p:nvSpPr>
        <p:spPr>
          <a:xfrm>
            <a:off x="573250" y="992188"/>
            <a:ext cx="5714002" cy="1127666"/>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5400" b="1" dirty="0">
                <a:solidFill>
                  <a:schemeClr val="dk1"/>
                </a:solidFill>
              </a:rPr>
              <a:t>Vương quốc Lào</a:t>
            </a:r>
            <a:endParaRPr sz="5400" b="1" dirty="0">
              <a:solidFill>
                <a:schemeClr val="dk1"/>
              </a:solidFill>
            </a:endParaRPr>
          </a:p>
        </p:txBody>
      </p:sp>
      <p:pic>
        <p:nvPicPr>
          <p:cNvPr id="435" name="Google Shape;435;p45"/>
          <p:cNvPicPr preferRelativeResize="0"/>
          <p:nvPr/>
        </p:nvPicPr>
        <p:blipFill rotWithShape="1">
          <a:blip r:embed="rId7">
            <a:alphaModFix/>
          </a:blip>
          <a:srcRect t="475" b="475"/>
          <a:stretch/>
        </p:blipFill>
        <p:spPr>
          <a:xfrm rot="1286753">
            <a:off x="7788519" y="2685326"/>
            <a:ext cx="481498" cy="1587647"/>
          </a:xfrm>
          <a:prstGeom prst="rect">
            <a:avLst/>
          </a:prstGeom>
          <a:noFill/>
          <a:ln>
            <a:noFill/>
          </a:ln>
        </p:spPr>
      </p:pic>
      <p:sp>
        <p:nvSpPr>
          <p:cNvPr id="3" name="Rectangle 2"/>
          <p:cNvSpPr/>
          <p:nvPr/>
        </p:nvSpPr>
        <p:spPr>
          <a:xfrm>
            <a:off x="2829586" y="250650"/>
            <a:ext cx="1704314" cy="923330"/>
          </a:xfrm>
          <a:prstGeom prst="rect">
            <a:avLst/>
          </a:prstGeom>
          <a:noFill/>
        </p:spPr>
        <p:txBody>
          <a:bodyPr wrap="none" lIns="91440" tIns="45720" rIns="91440" bIns="45720">
            <a:spAutoFit/>
          </a:bodyPr>
          <a:lstStyle/>
          <a:p>
            <a:pPr algn="ctr"/>
            <a:r>
              <a:rPr lang="en-US" sz="5400" b="1" cap="none" spc="0"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Bài</a:t>
            </a:r>
            <a:r>
              <a:rPr lang="en-US" sz="5400" b="1" cap="none" spc="0"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7</a:t>
            </a:r>
          </a:p>
        </p:txBody>
      </p:sp>
      <p:grpSp>
        <p:nvGrpSpPr>
          <p:cNvPr id="8" name="Group 7"/>
          <p:cNvGrpSpPr/>
          <p:nvPr/>
        </p:nvGrpSpPr>
        <p:grpSpPr>
          <a:xfrm>
            <a:off x="6914367" y="336213"/>
            <a:ext cx="1938995" cy="1903956"/>
            <a:chOff x="6559431" y="0"/>
            <a:chExt cx="1938995" cy="1903956"/>
          </a:xfrm>
        </p:grpSpPr>
        <p:pic>
          <p:nvPicPr>
            <p:cNvPr id="430" name="Google Shape;430;p45"/>
            <p:cNvPicPr preferRelativeResize="0"/>
            <p:nvPr/>
          </p:nvPicPr>
          <p:blipFill>
            <a:blip r:embed="rId8">
              <a:alphaModFix/>
            </a:blip>
            <a:stretch>
              <a:fillRect/>
            </a:stretch>
          </p:blipFill>
          <p:spPr>
            <a:xfrm>
              <a:off x="6559431" y="0"/>
              <a:ext cx="1938995" cy="1903956"/>
            </a:xfrm>
            <a:prstGeom prst="rect">
              <a:avLst/>
            </a:prstGeom>
            <a:noFill/>
            <a:ln>
              <a:noFill/>
            </a:ln>
          </p:spPr>
        </p:pic>
        <p:pic>
          <p:nvPicPr>
            <p:cNvPr id="7" name="Picture 6"/>
            <p:cNvPicPr>
              <a:picLocks noChangeAspect="1"/>
            </p:cNvPicPr>
            <p:nvPr/>
          </p:nvPicPr>
          <p:blipFill>
            <a:blip r:embed="rId9"/>
            <a:stretch>
              <a:fillRect/>
            </a:stretch>
          </p:blipFill>
          <p:spPr>
            <a:xfrm>
              <a:off x="6631649" y="191723"/>
              <a:ext cx="1681134" cy="1423864"/>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750" fill="hold"/>
                                        <p:tgtEl>
                                          <p:spTgt spid="3"/>
                                        </p:tgtEl>
                                        <p:attrNameLst>
                                          <p:attrName>ppt_w</p:attrName>
                                        </p:attrNameLst>
                                      </p:cBhvr>
                                      <p:tavLst>
                                        <p:tav tm="0">
                                          <p:val>
                                            <p:fltVal val="0"/>
                                          </p:val>
                                        </p:tav>
                                        <p:tav tm="100000">
                                          <p:val>
                                            <p:strVal val="#ppt_w"/>
                                          </p:val>
                                        </p:tav>
                                      </p:tavLst>
                                    </p:anim>
                                    <p:anim calcmode="lin" valueType="num">
                                      <p:cBhvr>
                                        <p:cTn id="8" dur="750" fill="hold"/>
                                        <p:tgtEl>
                                          <p:spTgt spid="3"/>
                                        </p:tgtEl>
                                        <p:attrNameLst>
                                          <p:attrName>ppt_h</p:attrName>
                                        </p:attrNameLst>
                                      </p:cBhvr>
                                      <p:tavLst>
                                        <p:tav tm="0">
                                          <p:val>
                                            <p:fltVal val="0"/>
                                          </p:val>
                                        </p:tav>
                                        <p:tav tm="100000">
                                          <p:val>
                                            <p:strVal val="#ppt_h"/>
                                          </p:val>
                                        </p:tav>
                                      </p:tavLst>
                                    </p:anim>
                                    <p:anim calcmode="lin" valueType="num">
                                      <p:cBhvr>
                                        <p:cTn id="9" dur="750" fill="hold"/>
                                        <p:tgtEl>
                                          <p:spTgt spid="3"/>
                                        </p:tgtEl>
                                        <p:attrNameLst>
                                          <p:attrName>style.rotation</p:attrName>
                                        </p:attrNameLst>
                                      </p:cBhvr>
                                      <p:tavLst>
                                        <p:tav tm="0">
                                          <p:val>
                                            <p:fltVal val="90"/>
                                          </p:val>
                                        </p:tav>
                                        <p:tav tm="100000">
                                          <p:val>
                                            <p:fltVal val="0"/>
                                          </p:val>
                                        </p:tav>
                                      </p:tavLst>
                                    </p:anim>
                                    <p:animEffect transition="in" filter="fade">
                                      <p:cBhvr>
                                        <p:cTn id="10" dur="750"/>
                                        <p:tgtEl>
                                          <p:spTgt spid="3"/>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432"/>
                                        </p:tgtEl>
                                        <p:attrNameLst>
                                          <p:attrName>style.visibility</p:attrName>
                                        </p:attrNameLst>
                                      </p:cBhvr>
                                      <p:to>
                                        <p:strVal val="visible"/>
                                      </p:to>
                                    </p:set>
                                    <p:anim calcmode="lin" valueType="num">
                                      <p:cBhvr>
                                        <p:cTn id="13" dur="750" fill="hold"/>
                                        <p:tgtEl>
                                          <p:spTgt spid="432"/>
                                        </p:tgtEl>
                                        <p:attrNameLst>
                                          <p:attrName>ppt_w</p:attrName>
                                        </p:attrNameLst>
                                      </p:cBhvr>
                                      <p:tavLst>
                                        <p:tav tm="0">
                                          <p:val>
                                            <p:fltVal val="0"/>
                                          </p:val>
                                        </p:tav>
                                        <p:tav tm="100000">
                                          <p:val>
                                            <p:strVal val="#ppt_w"/>
                                          </p:val>
                                        </p:tav>
                                      </p:tavLst>
                                    </p:anim>
                                    <p:anim calcmode="lin" valueType="num">
                                      <p:cBhvr>
                                        <p:cTn id="14" dur="750" fill="hold"/>
                                        <p:tgtEl>
                                          <p:spTgt spid="432"/>
                                        </p:tgtEl>
                                        <p:attrNameLst>
                                          <p:attrName>ppt_h</p:attrName>
                                        </p:attrNameLst>
                                      </p:cBhvr>
                                      <p:tavLst>
                                        <p:tav tm="0">
                                          <p:val>
                                            <p:fltVal val="0"/>
                                          </p:val>
                                        </p:tav>
                                        <p:tav tm="100000">
                                          <p:val>
                                            <p:strVal val="#ppt_h"/>
                                          </p:val>
                                        </p:tav>
                                      </p:tavLst>
                                    </p:anim>
                                    <p:anim calcmode="lin" valueType="num">
                                      <p:cBhvr>
                                        <p:cTn id="15" dur="750" fill="hold"/>
                                        <p:tgtEl>
                                          <p:spTgt spid="432"/>
                                        </p:tgtEl>
                                        <p:attrNameLst>
                                          <p:attrName>style.rotation</p:attrName>
                                        </p:attrNameLst>
                                      </p:cBhvr>
                                      <p:tavLst>
                                        <p:tav tm="0">
                                          <p:val>
                                            <p:fltVal val="90"/>
                                          </p:val>
                                        </p:tav>
                                        <p:tav tm="100000">
                                          <p:val>
                                            <p:fltVal val="0"/>
                                          </p:val>
                                        </p:tav>
                                      </p:tavLst>
                                    </p:anim>
                                    <p:animEffect transition="in" filter="fade">
                                      <p:cBhvr>
                                        <p:cTn id="16" dur="750"/>
                                        <p:tgtEl>
                                          <p:spTgt spid="4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2" grpId="0"/>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34"/>
        <p:cNvGrpSpPr/>
        <p:nvPr/>
      </p:nvGrpSpPr>
      <p:grpSpPr>
        <a:xfrm>
          <a:off x="0" y="0"/>
          <a:ext cx="0" cy="0"/>
          <a:chOff x="0" y="0"/>
          <a:chExt cx="0" cy="0"/>
        </a:xfrm>
      </p:grpSpPr>
      <p:sp>
        <p:nvSpPr>
          <p:cNvPr id="535" name="Google Shape;535;p52"/>
          <p:cNvSpPr txBox="1">
            <a:spLocks noGrp="1"/>
          </p:cNvSpPr>
          <p:nvPr>
            <p:ph type="title"/>
          </p:nvPr>
        </p:nvSpPr>
        <p:spPr>
          <a:xfrm>
            <a:off x="745045" y="2571750"/>
            <a:ext cx="2271348" cy="1542067"/>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en-US" sz="2400" b="1" dirty="0"/>
              <a:t>1. Q</a:t>
            </a:r>
            <a:r>
              <a:rPr lang="en" sz="2400" b="1" dirty="0"/>
              <a:t>uá trình hình thành và phát triển của Vương quốc</a:t>
            </a:r>
            <a:endParaRPr sz="2400" b="1" dirty="0"/>
          </a:p>
        </p:txBody>
      </p:sp>
      <p:sp>
        <p:nvSpPr>
          <p:cNvPr id="537" name="Google Shape;537;p52"/>
          <p:cNvSpPr txBox="1">
            <a:spLocks noGrp="1"/>
          </p:cNvSpPr>
          <p:nvPr>
            <p:ph type="title" idx="2"/>
          </p:nvPr>
        </p:nvSpPr>
        <p:spPr>
          <a:xfrm>
            <a:off x="3689321" y="2526950"/>
            <a:ext cx="1860385" cy="1542067"/>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en" sz="2400" b="1" dirty="0"/>
              <a:t>2. Vương quốc Lào thời Lang Xang</a:t>
            </a:r>
            <a:endParaRPr sz="2400" b="1" dirty="0"/>
          </a:p>
        </p:txBody>
      </p:sp>
      <p:sp>
        <p:nvSpPr>
          <p:cNvPr id="539" name="Google Shape;539;p52"/>
          <p:cNvSpPr txBox="1">
            <a:spLocks noGrp="1"/>
          </p:cNvSpPr>
          <p:nvPr>
            <p:ph type="title" idx="4"/>
          </p:nvPr>
        </p:nvSpPr>
        <p:spPr>
          <a:xfrm>
            <a:off x="6302670" y="2571750"/>
            <a:ext cx="2143500" cy="1542067"/>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en-US" sz="2400" b="1" dirty="0"/>
              <a:t>3. M</a:t>
            </a:r>
            <a:r>
              <a:rPr lang="en" sz="2400" b="1" dirty="0"/>
              <a:t>ột số nét tiêu biểu về văn hóa</a:t>
            </a:r>
            <a:endParaRPr sz="2400" b="1" dirty="0"/>
          </a:p>
        </p:txBody>
      </p:sp>
      <p:sp>
        <p:nvSpPr>
          <p:cNvPr id="541" name="Google Shape;541;p52"/>
          <p:cNvSpPr txBox="1">
            <a:spLocks noGrp="1"/>
          </p:cNvSpPr>
          <p:nvPr>
            <p:ph type="title" idx="6"/>
          </p:nvPr>
        </p:nvSpPr>
        <p:spPr>
          <a:xfrm>
            <a:off x="2787458" y="676813"/>
            <a:ext cx="366411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dirty="0"/>
              <a:t>NỘI  DUNG</a:t>
            </a:r>
          </a:p>
        </p:txBody>
      </p:sp>
      <p:pic>
        <p:nvPicPr>
          <p:cNvPr id="542" name="Google Shape;542;p52"/>
          <p:cNvPicPr preferRelativeResize="0"/>
          <p:nvPr/>
        </p:nvPicPr>
        <p:blipFill>
          <a:blip r:embed="rId3">
            <a:alphaModFix/>
          </a:blip>
          <a:stretch>
            <a:fillRect/>
          </a:stretch>
        </p:blipFill>
        <p:spPr>
          <a:xfrm>
            <a:off x="1538680" y="1369451"/>
            <a:ext cx="513926" cy="1157501"/>
          </a:xfrm>
          <a:prstGeom prst="rect">
            <a:avLst/>
          </a:prstGeom>
          <a:noFill/>
          <a:ln>
            <a:noFill/>
          </a:ln>
        </p:spPr>
      </p:pic>
      <p:pic>
        <p:nvPicPr>
          <p:cNvPr id="543" name="Google Shape;543;p52"/>
          <p:cNvPicPr preferRelativeResize="0"/>
          <p:nvPr/>
        </p:nvPicPr>
        <p:blipFill>
          <a:blip r:embed="rId4">
            <a:alphaModFix/>
          </a:blip>
          <a:stretch>
            <a:fillRect/>
          </a:stretch>
        </p:blipFill>
        <p:spPr>
          <a:xfrm>
            <a:off x="4273848" y="1866225"/>
            <a:ext cx="574600" cy="660725"/>
          </a:xfrm>
          <a:prstGeom prst="rect">
            <a:avLst/>
          </a:prstGeom>
          <a:noFill/>
          <a:ln>
            <a:noFill/>
          </a:ln>
        </p:spPr>
      </p:pic>
      <p:pic>
        <p:nvPicPr>
          <p:cNvPr id="544" name="Google Shape;544;p52"/>
          <p:cNvPicPr preferRelativeResize="0"/>
          <p:nvPr/>
        </p:nvPicPr>
        <p:blipFill>
          <a:blip r:embed="rId5">
            <a:alphaModFix/>
          </a:blip>
          <a:stretch>
            <a:fillRect/>
          </a:stretch>
        </p:blipFill>
        <p:spPr>
          <a:xfrm>
            <a:off x="7082728" y="1535605"/>
            <a:ext cx="574600" cy="99134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42"/>
                                        </p:tgtEl>
                                        <p:attrNameLst>
                                          <p:attrName>style.visibility</p:attrName>
                                        </p:attrNameLst>
                                      </p:cBhvr>
                                      <p:to>
                                        <p:strVal val="visible"/>
                                      </p:to>
                                    </p:set>
                                    <p:animEffect transition="in" filter="fade">
                                      <p:cBhvr>
                                        <p:cTn id="7" dur="1000"/>
                                        <p:tgtEl>
                                          <p:spTgt spid="542"/>
                                        </p:tgtEl>
                                      </p:cBhvr>
                                    </p:animEffect>
                                    <p:anim calcmode="lin" valueType="num">
                                      <p:cBhvr>
                                        <p:cTn id="8" dur="1000" fill="hold"/>
                                        <p:tgtEl>
                                          <p:spTgt spid="542"/>
                                        </p:tgtEl>
                                        <p:attrNameLst>
                                          <p:attrName>ppt_x</p:attrName>
                                        </p:attrNameLst>
                                      </p:cBhvr>
                                      <p:tavLst>
                                        <p:tav tm="0">
                                          <p:val>
                                            <p:strVal val="#ppt_x"/>
                                          </p:val>
                                        </p:tav>
                                        <p:tav tm="100000">
                                          <p:val>
                                            <p:strVal val="#ppt_x"/>
                                          </p:val>
                                        </p:tav>
                                      </p:tavLst>
                                    </p:anim>
                                    <p:anim calcmode="lin" valueType="num">
                                      <p:cBhvr>
                                        <p:cTn id="9" dur="1000" fill="hold"/>
                                        <p:tgtEl>
                                          <p:spTgt spid="54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35"/>
                                        </p:tgtEl>
                                        <p:attrNameLst>
                                          <p:attrName>style.visibility</p:attrName>
                                        </p:attrNameLst>
                                      </p:cBhvr>
                                      <p:to>
                                        <p:strVal val="visible"/>
                                      </p:to>
                                    </p:set>
                                    <p:animEffect transition="in" filter="fade">
                                      <p:cBhvr>
                                        <p:cTn id="12" dur="1000"/>
                                        <p:tgtEl>
                                          <p:spTgt spid="535"/>
                                        </p:tgtEl>
                                      </p:cBhvr>
                                    </p:animEffect>
                                    <p:anim calcmode="lin" valueType="num">
                                      <p:cBhvr>
                                        <p:cTn id="13" dur="1000" fill="hold"/>
                                        <p:tgtEl>
                                          <p:spTgt spid="535"/>
                                        </p:tgtEl>
                                        <p:attrNameLst>
                                          <p:attrName>ppt_x</p:attrName>
                                        </p:attrNameLst>
                                      </p:cBhvr>
                                      <p:tavLst>
                                        <p:tav tm="0">
                                          <p:val>
                                            <p:strVal val="#ppt_x"/>
                                          </p:val>
                                        </p:tav>
                                        <p:tav tm="100000">
                                          <p:val>
                                            <p:strVal val="#ppt_x"/>
                                          </p:val>
                                        </p:tav>
                                      </p:tavLst>
                                    </p:anim>
                                    <p:anim calcmode="lin" valueType="num">
                                      <p:cBhvr>
                                        <p:cTn id="14" dur="1000" fill="hold"/>
                                        <p:tgtEl>
                                          <p:spTgt spid="53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43"/>
                                        </p:tgtEl>
                                        <p:attrNameLst>
                                          <p:attrName>style.visibility</p:attrName>
                                        </p:attrNameLst>
                                      </p:cBhvr>
                                      <p:to>
                                        <p:strVal val="visible"/>
                                      </p:to>
                                    </p:set>
                                    <p:animEffect transition="in" filter="fade">
                                      <p:cBhvr>
                                        <p:cTn id="19" dur="1000"/>
                                        <p:tgtEl>
                                          <p:spTgt spid="543"/>
                                        </p:tgtEl>
                                      </p:cBhvr>
                                    </p:animEffect>
                                    <p:anim calcmode="lin" valueType="num">
                                      <p:cBhvr>
                                        <p:cTn id="20" dur="1000" fill="hold"/>
                                        <p:tgtEl>
                                          <p:spTgt spid="543"/>
                                        </p:tgtEl>
                                        <p:attrNameLst>
                                          <p:attrName>ppt_x</p:attrName>
                                        </p:attrNameLst>
                                      </p:cBhvr>
                                      <p:tavLst>
                                        <p:tav tm="0">
                                          <p:val>
                                            <p:strVal val="#ppt_x"/>
                                          </p:val>
                                        </p:tav>
                                        <p:tav tm="100000">
                                          <p:val>
                                            <p:strVal val="#ppt_x"/>
                                          </p:val>
                                        </p:tav>
                                      </p:tavLst>
                                    </p:anim>
                                    <p:anim calcmode="lin" valueType="num">
                                      <p:cBhvr>
                                        <p:cTn id="21" dur="1000" fill="hold"/>
                                        <p:tgtEl>
                                          <p:spTgt spid="543"/>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537"/>
                                        </p:tgtEl>
                                        <p:attrNameLst>
                                          <p:attrName>style.visibility</p:attrName>
                                        </p:attrNameLst>
                                      </p:cBhvr>
                                      <p:to>
                                        <p:strVal val="visible"/>
                                      </p:to>
                                    </p:set>
                                    <p:animEffect transition="in" filter="fade">
                                      <p:cBhvr>
                                        <p:cTn id="24" dur="1000"/>
                                        <p:tgtEl>
                                          <p:spTgt spid="537"/>
                                        </p:tgtEl>
                                      </p:cBhvr>
                                    </p:animEffect>
                                    <p:anim calcmode="lin" valueType="num">
                                      <p:cBhvr>
                                        <p:cTn id="25" dur="1000" fill="hold"/>
                                        <p:tgtEl>
                                          <p:spTgt spid="537"/>
                                        </p:tgtEl>
                                        <p:attrNameLst>
                                          <p:attrName>ppt_x</p:attrName>
                                        </p:attrNameLst>
                                      </p:cBhvr>
                                      <p:tavLst>
                                        <p:tav tm="0">
                                          <p:val>
                                            <p:strVal val="#ppt_x"/>
                                          </p:val>
                                        </p:tav>
                                        <p:tav tm="100000">
                                          <p:val>
                                            <p:strVal val="#ppt_x"/>
                                          </p:val>
                                        </p:tav>
                                      </p:tavLst>
                                    </p:anim>
                                    <p:anim calcmode="lin" valueType="num">
                                      <p:cBhvr>
                                        <p:cTn id="26" dur="1000" fill="hold"/>
                                        <p:tgtEl>
                                          <p:spTgt spid="53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544"/>
                                        </p:tgtEl>
                                        <p:attrNameLst>
                                          <p:attrName>style.visibility</p:attrName>
                                        </p:attrNameLst>
                                      </p:cBhvr>
                                      <p:to>
                                        <p:strVal val="visible"/>
                                      </p:to>
                                    </p:set>
                                    <p:animEffect transition="in" filter="fade">
                                      <p:cBhvr>
                                        <p:cTn id="31" dur="1000"/>
                                        <p:tgtEl>
                                          <p:spTgt spid="544"/>
                                        </p:tgtEl>
                                      </p:cBhvr>
                                    </p:animEffect>
                                    <p:anim calcmode="lin" valueType="num">
                                      <p:cBhvr>
                                        <p:cTn id="32" dur="1000" fill="hold"/>
                                        <p:tgtEl>
                                          <p:spTgt spid="544"/>
                                        </p:tgtEl>
                                        <p:attrNameLst>
                                          <p:attrName>ppt_x</p:attrName>
                                        </p:attrNameLst>
                                      </p:cBhvr>
                                      <p:tavLst>
                                        <p:tav tm="0">
                                          <p:val>
                                            <p:strVal val="#ppt_x"/>
                                          </p:val>
                                        </p:tav>
                                        <p:tav tm="100000">
                                          <p:val>
                                            <p:strVal val="#ppt_x"/>
                                          </p:val>
                                        </p:tav>
                                      </p:tavLst>
                                    </p:anim>
                                    <p:anim calcmode="lin" valueType="num">
                                      <p:cBhvr>
                                        <p:cTn id="33" dur="1000" fill="hold"/>
                                        <p:tgtEl>
                                          <p:spTgt spid="544"/>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539"/>
                                        </p:tgtEl>
                                        <p:attrNameLst>
                                          <p:attrName>style.visibility</p:attrName>
                                        </p:attrNameLst>
                                      </p:cBhvr>
                                      <p:to>
                                        <p:strVal val="visible"/>
                                      </p:to>
                                    </p:set>
                                    <p:animEffect transition="in" filter="fade">
                                      <p:cBhvr>
                                        <p:cTn id="36" dur="1000"/>
                                        <p:tgtEl>
                                          <p:spTgt spid="539"/>
                                        </p:tgtEl>
                                      </p:cBhvr>
                                    </p:animEffect>
                                    <p:anim calcmode="lin" valueType="num">
                                      <p:cBhvr>
                                        <p:cTn id="37" dur="1000" fill="hold"/>
                                        <p:tgtEl>
                                          <p:spTgt spid="539"/>
                                        </p:tgtEl>
                                        <p:attrNameLst>
                                          <p:attrName>ppt_x</p:attrName>
                                        </p:attrNameLst>
                                      </p:cBhvr>
                                      <p:tavLst>
                                        <p:tav tm="0">
                                          <p:val>
                                            <p:strVal val="#ppt_x"/>
                                          </p:val>
                                        </p:tav>
                                        <p:tav tm="100000">
                                          <p:val>
                                            <p:strVal val="#ppt_x"/>
                                          </p:val>
                                        </p:tav>
                                      </p:tavLst>
                                    </p:anim>
                                    <p:anim calcmode="lin" valueType="num">
                                      <p:cBhvr>
                                        <p:cTn id="38" dur="1000" fill="hold"/>
                                        <p:tgtEl>
                                          <p:spTgt spid="5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5" grpId="0"/>
      <p:bldP spid="537" grpId="0"/>
      <p:bldP spid="53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18"/>
        <p:cNvGrpSpPr/>
        <p:nvPr/>
      </p:nvGrpSpPr>
      <p:grpSpPr>
        <a:xfrm>
          <a:off x="0" y="0"/>
          <a:ext cx="0" cy="0"/>
          <a:chOff x="0" y="0"/>
          <a:chExt cx="0" cy="0"/>
        </a:xfrm>
      </p:grpSpPr>
      <p:pic>
        <p:nvPicPr>
          <p:cNvPr id="519" name="Google Shape;519;p51"/>
          <p:cNvPicPr preferRelativeResize="0"/>
          <p:nvPr/>
        </p:nvPicPr>
        <p:blipFill rotWithShape="1">
          <a:blip r:embed="rId3">
            <a:alphaModFix amt="56000"/>
          </a:blip>
          <a:srcRect l="14508" t="32951" r="10161" b="23799"/>
          <a:stretch/>
        </p:blipFill>
        <p:spPr>
          <a:xfrm>
            <a:off x="3913960" y="4097173"/>
            <a:ext cx="4822100" cy="760350"/>
          </a:xfrm>
          <a:prstGeom prst="rect">
            <a:avLst/>
          </a:prstGeom>
          <a:noFill/>
          <a:ln>
            <a:noFill/>
          </a:ln>
        </p:spPr>
      </p:pic>
      <p:pic>
        <p:nvPicPr>
          <p:cNvPr id="520" name="Google Shape;520;p51"/>
          <p:cNvPicPr preferRelativeResize="0"/>
          <p:nvPr/>
        </p:nvPicPr>
        <p:blipFill>
          <a:blip r:embed="rId4">
            <a:alphaModFix/>
          </a:blip>
          <a:stretch>
            <a:fillRect/>
          </a:stretch>
        </p:blipFill>
        <p:spPr>
          <a:xfrm rot="5400000" flipH="1">
            <a:off x="-562201" y="135700"/>
            <a:ext cx="5642825" cy="5642825"/>
          </a:xfrm>
          <a:prstGeom prst="rect">
            <a:avLst/>
          </a:prstGeom>
          <a:noFill/>
          <a:ln>
            <a:noFill/>
          </a:ln>
        </p:spPr>
      </p:pic>
      <p:pic>
        <p:nvPicPr>
          <p:cNvPr id="521" name="Google Shape;521;p51"/>
          <p:cNvPicPr preferRelativeResize="0"/>
          <p:nvPr/>
        </p:nvPicPr>
        <p:blipFill>
          <a:blip r:embed="rId5">
            <a:alphaModFix/>
          </a:blip>
          <a:stretch>
            <a:fillRect/>
          </a:stretch>
        </p:blipFill>
        <p:spPr>
          <a:xfrm>
            <a:off x="5732756" y="1033750"/>
            <a:ext cx="1202175" cy="1234200"/>
          </a:xfrm>
          <a:prstGeom prst="rect">
            <a:avLst/>
          </a:prstGeom>
          <a:noFill/>
          <a:ln>
            <a:noFill/>
          </a:ln>
        </p:spPr>
      </p:pic>
      <p:sp>
        <p:nvSpPr>
          <p:cNvPr id="522" name="Google Shape;522;p51"/>
          <p:cNvSpPr txBox="1">
            <a:spLocks noGrp="1"/>
          </p:cNvSpPr>
          <p:nvPr>
            <p:ph type="ctrTitle"/>
          </p:nvPr>
        </p:nvSpPr>
        <p:spPr>
          <a:xfrm>
            <a:off x="4191419" y="2467326"/>
            <a:ext cx="4497088" cy="1373271"/>
          </a:xfrm>
          <a:prstGeom prst="rect">
            <a:avLst/>
          </a:prstGeom>
        </p:spPr>
        <p:txBody>
          <a:bodyPr spcFirstLastPara="1" wrap="square" lIns="91425" tIns="91425" rIns="91425" bIns="91425" anchor="ctr" anchorCtr="0">
            <a:noAutofit/>
          </a:bodyPr>
          <a:lstStyle/>
          <a:p>
            <a:pPr lvl="0" algn="ctr"/>
            <a:r>
              <a:rPr lang="vi-VN" sz="3600" dirty="0"/>
              <a:t>Quá trình hình thành và phát triển của Vương quốc</a:t>
            </a:r>
            <a:endParaRPr sz="3600" dirty="0"/>
          </a:p>
        </p:txBody>
      </p:sp>
      <p:sp>
        <p:nvSpPr>
          <p:cNvPr id="523" name="Google Shape;523;p51"/>
          <p:cNvSpPr txBox="1">
            <a:spLocks noGrp="1"/>
          </p:cNvSpPr>
          <p:nvPr>
            <p:ph type="title" idx="2"/>
          </p:nvPr>
        </p:nvSpPr>
        <p:spPr>
          <a:xfrm>
            <a:off x="5731594" y="1120143"/>
            <a:ext cx="1204500" cy="1061400"/>
          </a:xfrm>
          <a:prstGeom prst="rect">
            <a:avLst/>
          </a:prstGeom>
        </p:spPr>
        <p:txBody>
          <a:bodyPr spcFirstLastPara="1" wrap="square" lIns="91425" tIns="91425" rIns="91425" bIns="91425" anchor="ctr" anchorCtr="0">
            <a:noAutofit/>
          </a:bodyPr>
          <a:lstStyle/>
          <a:p>
            <a:pPr marL="0" lvl="0" indent="0" algn="ctr" rtl="0">
              <a:spcBef>
                <a:spcPts val="0"/>
              </a:spcBef>
              <a:spcAft>
                <a:spcPts val="1200"/>
              </a:spcAft>
              <a:buNone/>
            </a:pPr>
            <a:r>
              <a:rPr lang="en"/>
              <a:t>01</a:t>
            </a:r>
            <a:endParaRPr/>
          </a:p>
        </p:txBody>
      </p:sp>
      <p:pic>
        <p:nvPicPr>
          <p:cNvPr id="525" name="Google Shape;525;p51"/>
          <p:cNvPicPr preferRelativeResize="0"/>
          <p:nvPr/>
        </p:nvPicPr>
        <p:blipFill>
          <a:blip r:embed="rId6">
            <a:alphaModFix/>
          </a:blip>
          <a:stretch>
            <a:fillRect/>
          </a:stretch>
        </p:blipFill>
        <p:spPr>
          <a:xfrm>
            <a:off x="1459836" y="1650843"/>
            <a:ext cx="2770349" cy="2269625"/>
          </a:xfrm>
          <a:prstGeom prst="rect">
            <a:avLst/>
          </a:prstGeom>
          <a:noFill/>
          <a:ln>
            <a:noFill/>
          </a:ln>
        </p:spPr>
      </p:pic>
      <p:pic>
        <p:nvPicPr>
          <p:cNvPr id="526" name="Google Shape;526;p51"/>
          <p:cNvPicPr preferRelativeResize="0"/>
          <p:nvPr/>
        </p:nvPicPr>
        <p:blipFill>
          <a:blip r:embed="rId7">
            <a:alphaModFix/>
          </a:blip>
          <a:stretch>
            <a:fillRect/>
          </a:stretch>
        </p:blipFill>
        <p:spPr>
          <a:xfrm>
            <a:off x="2925119" y="831418"/>
            <a:ext cx="949900" cy="1638850"/>
          </a:xfrm>
          <a:prstGeom prst="rect">
            <a:avLst/>
          </a:prstGeom>
          <a:noFill/>
          <a:ln>
            <a:noFill/>
          </a:ln>
        </p:spPr>
      </p:pic>
      <p:pic>
        <p:nvPicPr>
          <p:cNvPr id="527" name="Google Shape;527;p51"/>
          <p:cNvPicPr preferRelativeResize="0"/>
          <p:nvPr/>
        </p:nvPicPr>
        <p:blipFill>
          <a:blip r:embed="rId8">
            <a:alphaModFix/>
          </a:blip>
          <a:stretch>
            <a:fillRect/>
          </a:stretch>
        </p:blipFill>
        <p:spPr>
          <a:xfrm>
            <a:off x="8230472" y="4440350"/>
            <a:ext cx="837854" cy="841800"/>
          </a:xfrm>
          <a:prstGeom prst="rect">
            <a:avLst/>
          </a:prstGeom>
          <a:noFill/>
          <a:ln>
            <a:noFill/>
          </a:ln>
        </p:spPr>
      </p:pic>
      <p:pic>
        <p:nvPicPr>
          <p:cNvPr id="528" name="Google Shape;528;p51"/>
          <p:cNvPicPr preferRelativeResize="0"/>
          <p:nvPr/>
        </p:nvPicPr>
        <p:blipFill rotWithShape="1">
          <a:blip r:embed="rId9">
            <a:alphaModFix/>
          </a:blip>
          <a:srcRect l="357" r="347"/>
          <a:stretch/>
        </p:blipFill>
        <p:spPr>
          <a:xfrm rot="10800000">
            <a:off x="7799302" y="34625"/>
            <a:ext cx="1344700" cy="964301"/>
          </a:xfrm>
          <a:prstGeom prst="rect">
            <a:avLst/>
          </a:prstGeom>
          <a:noFill/>
          <a:ln>
            <a:noFill/>
          </a:ln>
        </p:spPr>
      </p:pic>
      <p:pic>
        <p:nvPicPr>
          <p:cNvPr id="529" name="Google Shape;529;p51"/>
          <p:cNvPicPr preferRelativeResize="0"/>
          <p:nvPr/>
        </p:nvPicPr>
        <p:blipFill>
          <a:blip r:embed="rId10">
            <a:alphaModFix/>
          </a:blip>
          <a:stretch>
            <a:fillRect/>
          </a:stretch>
        </p:blipFill>
        <p:spPr>
          <a:xfrm>
            <a:off x="-124627" y="4036156"/>
            <a:ext cx="837850" cy="1144832"/>
          </a:xfrm>
          <a:prstGeom prst="rect">
            <a:avLst/>
          </a:prstGeom>
          <a:noFill/>
          <a:ln>
            <a:noFill/>
          </a:ln>
        </p:spPr>
      </p:pic>
      <p:pic>
        <p:nvPicPr>
          <p:cNvPr id="530" name="Google Shape;530;p51"/>
          <p:cNvPicPr preferRelativeResize="0"/>
          <p:nvPr/>
        </p:nvPicPr>
        <p:blipFill rotWithShape="1">
          <a:blip r:embed="rId9">
            <a:alphaModFix/>
          </a:blip>
          <a:srcRect l="357" r="347"/>
          <a:stretch/>
        </p:blipFill>
        <p:spPr>
          <a:xfrm rot="10800000" flipH="1">
            <a:off x="2" y="57350"/>
            <a:ext cx="1344700" cy="964301"/>
          </a:xfrm>
          <a:prstGeom prst="rect">
            <a:avLst/>
          </a:prstGeom>
          <a:noFill/>
          <a:ln>
            <a:noFill/>
          </a:ln>
        </p:spPr>
      </p:pic>
      <p:pic>
        <p:nvPicPr>
          <p:cNvPr id="3" name="Picture 2"/>
          <p:cNvPicPr>
            <a:picLocks noChangeAspect="1"/>
          </p:cNvPicPr>
          <p:nvPr/>
        </p:nvPicPr>
        <p:blipFill>
          <a:blip r:embed="rId11"/>
          <a:stretch>
            <a:fillRect/>
          </a:stretch>
        </p:blipFill>
        <p:spPr>
          <a:xfrm flipH="1">
            <a:off x="-137257" y="-20059"/>
            <a:ext cx="3505537" cy="497476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522"/>
                                        </p:tgtEl>
                                        <p:attrNameLst>
                                          <p:attrName>style.visibility</p:attrName>
                                        </p:attrNameLst>
                                      </p:cBhvr>
                                      <p:to>
                                        <p:strVal val="visible"/>
                                      </p:to>
                                    </p:set>
                                    <p:anim calcmode="lin" valueType="num">
                                      <p:cBhvr>
                                        <p:cTn id="7" dur="500" fill="hold"/>
                                        <p:tgtEl>
                                          <p:spTgt spid="522"/>
                                        </p:tgtEl>
                                        <p:attrNameLst>
                                          <p:attrName>ppt_w</p:attrName>
                                        </p:attrNameLst>
                                      </p:cBhvr>
                                      <p:tavLst>
                                        <p:tav tm="0">
                                          <p:val>
                                            <p:fltVal val="0"/>
                                          </p:val>
                                        </p:tav>
                                        <p:tav tm="100000">
                                          <p:val>
                                            <p:strVal val="#ppt_w"/>
                                          </p:val>
                                        </p:tav>
                                      </p:tavLst>
                                    </p:anim>
                                    <p:anim calcmode="lin" valueType="num">
                                      <p:cBhvr>
                                        <p:cTn id="8" dur="500" fill="hold"/>
                                        <p:tgtEl>
                                          <p:spTgt spid="522"/>
                                        </p:tgtEl>
                                        <p:attrNameLst>
                                          <p:attrName>ppt_h</p:attrName>
                                        </p:attrNameLst>
                                      </p:cBhvr>
                                      <p:tavLst>
                                        <p:tav tm="0">
                                          <p:val>
                                            <p:fltVal val="0"/>
                                          </p:val>
                                        </p:tav>
                                        <p:tav tm="100000">
                                          <p:val>
                                            <p:strVal val="#ppt_h"/>
                                          </p:val>
                                        </p:tav>
                                      </p:tavLst>
                                    </p:anim>
                                    <p:anim calcmode="lin" valueType="num">
                                      <p:cBhvr>
                                        <p:cTn id="9" dur="500" fill="hold"/>
                                        <p:tgtEl>
                                          <p:spTgt spid="522"/>
                                        </p:tgtEl>
                                        <p:attrNameLst>
                                          <p:attrName>style.rotation</p:attrName>
                                        </p:attrNameLst>
                                      </p:cBhvr>
                                      <p:tavLst>
                                        <p:tav tm="0">
                                          <p:val>
                                            <p:fltVal val="360"/>
                                          </p:val>
                                        </p:tav>
                                        <p:tav tm="100000">
                                          <p:val>
                                            <p:fltVal val="0"/>
                                          </p:val>
                                        </p:tav>
                                      </p:tavLst>
                                    </p:anim>
                                    <p:animEffect transition="in" filter="fade">
                                      <p:cBhvr>
                                        <p:cTn id="10" dur="500"/>
                                        <p:tgtEl>
                                          <p:spTgt spid="5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139869" y="225468"/>
            <a:ext cx="7139835" cy="1384995"/>
          </a:xfrm>
          <a:prstGeom prst="rect">
            <a:avLst/>
          </a:prstGeom>
          <a:noFill/>
        </p:spPr>
        <p:txBody>
          <a:bodyPr wrap="square" rtlCol="0">
            <a:spAutoFit/>
          </a:bodyPr>
          <a:lstStyle/>
          <a:p>
            <a:pPr algn="ctr"/>
            <a:r>
              <a:rPr lang="en-US" sz="2800" dirty="0" err="1">
                <a:latin typeface="Times New Roman" panose="02020603050405020304" pitchFamily="18" charset="0"/>
                <a:cs typeface="Times New Roman" panose="02020603050405020304" pitchFamily="18" charset="0"/>
              </a:rPr>
              <a:t>Dựa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khóa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dưới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hãy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lập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đồ</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triển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quốc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Lào</a:t>
            </a:r>
            <a:endParaRPr lang="en-US" sz="2800" dirty="0">
              <a:latin typeface="Times New Roman" panose="02020603050405020304" pitchFamily="18" charset="0"/>
              <a:cs typeface="Times New Roman" panose="02020603050405020304" pitchFamily="18" charset="0"/>
            </a:endParaRPr>
          </a:p>
        </p:txBody>
      </p:sp>
      <p:sp>
        <p:nvSpPr>
          <p:cNvPr id="6" name="TextBox 5"/>
          <p:cNvSpPr txBox="1"/>
          <p:nvPr/>
        </p:nvSpPr>
        <p:spPr>
          <a:xfrm>
            <a:off x="302713" y="1791570"/>
            <a:ext cx="2277649" cy="523220"/>
          </a:xfrm>
          <a:prstGeom prst="rect">
            <a:avLst/>
          </a:prstGeom>
          <a:noFill/>
        </p:spPr>
        <p:txBody>
          <a:bodyPr wrap="square" rtlCol="0">
            <a:spAutoFit/>
          </a:bodyPr>
          <a:lstStyle/>
          <a:p>
            <a:pPr algn="ctr"/>
            <a:r>
              <a:rPr lang="en-US" sz="2800" b="1" dirty="0" err="1">
                <a:solidFill>
                  <a:srgbClr val="0070C0"/>
                </a:solidFill>
                <a:latin typeface="Times New Roman" panose="02020603050405020304" pitchFamily="18" charset="0"/>
                <a:cs typeface="Times New Roman" panose="02020603050405020304" pitchFamily="18" charset="0"/>
              </a:rPr>
              <a:t>Lào</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Thơng</a:t>
            </a:r>
            <a:endParaRPr lang="en-US" sz="2800" b="1" dirty="0">
              <a:solidFill>
                <a:srgbClr val="0070C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1933184" y="2844104"/>
            <a:ext cx="2277649" cy="523220"/>
          </a:xfrm>
          <a:prstGeom prst="rect">
            <a:avLst/>
          </a:prstGeom>
          <a:noFill/>
        </p:spPr>
        <p:txBody>
          <a:bodyPr wrap="square" rtlCol="0">
            <a:spAutoFit/>
          </a:bodyPr>
          <a:lstStyle/>
          <a:p>
            <a:pPr algn="ctr"/>
            <a:r>
              <a:rPr lang="en-US" sz="2800" b="1" dirty="0" err="1">
                <a:solidFill>
                  <a:srgbClr val="C00000"/>
                </a:solidFill>
                <a:latin typeface="Times New Roman" panose="02020603050405020304" pitchFamily="18" charset="0"/>
                <a:cs typeface="Times New Roman" panose="02020603050405020304" pitchFamily="18" charset="0"/>
              </a:rPr>
              <a:t>Lào</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Lùm</a:t>
            </a:r>
            <a:endParaRPr lang="en-US" sz="2800" b="1" dirty="0">
              <a:solidFill>
                <a:srgbClr val="C00000"/>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3563655" y="3896638"/>
            <a:ext cx="2277649" cy="523220"/>
          </a:xfrm>
          <a:prstGeom prst="rect">
            <a:avLst/>
          </a:prstGeom>
          <a:noFill/>
        </p:spPr>
        <p:txBody>
          <a:bodyPr wrap="square" rtlCol="0">
            <a:spAutoFit/>
          </a:bodyPr>
          <a:lstStyle/>
          <a:p>
            <a:pPr algn="ctr"/>
            <a:r>
              <a:rPr lang="en-US" sz="2800" b="1" dirty="0" err="1">
                <a:solidFill>
                  <a:srgbClr val="0070C0"/>
                </a:solidFill>
                <a:latin typeface="Times New Roman" panose="02020603050405020304" pitchFamily="18" charset="0"/>
                <a:cs typeface="Times New Roman" panose="02020603050405020304" pitchFamily="18" charset="0"/>
              </a:rPr>
              <a:t>Mường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cổ</a:t>
            </a:r>
            <a:endParaRPr lang="en-US" sz="2800" b="1" dirty="0">
              <a:solidFill>
                <a:srgbClr val="0070C0"/>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4702479" y="2359853"/>
            <a:ext cx="2277649" cy="523220"/>
          </a:xfrm>
          <a:prstGeom prst="rect">
            <a:avLst/>
          </a:prstGeom>
          <a:noFill/>
        </p:spPr>
        <p:txBody>
          <a:bodyPr wrap="square" rtlCol="0">
            <a:spAutoFit/>
          </a:bodyPr>
          <a:lstStyle/>
          <a:p>
            <a:pPr algn="ctr"/>
            <a:r>
              <a:rPr lang="en-US" sz="2800" b="1" dirty="0" err="1">
                <a:solidFill>
                  <a:srgbClr val="0070C0"/>
                </a:solidFill>
                <a:latin typeface="Times New Roman" panose="02020603050405020304" pitchFamily="18" charset="0"/>
                <a:cs typeface="Times New Roman" panose="02020603050405020304" pitchFamily="18" charset="0"/>
              </a:rPr>
              <a:t>Pha</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Ngừm</a:t>
            </a:r>
            <a:endParaRPr lang="en-US" sz="2800" b="1" dirty="0">
              <a:solidFill>
                <a:srgbClr val="0070C0"/>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6002055" y="3458535"/>
            <a:ext cx="2277649" cy="523220"/>
          </a:xfrm>
          <a:prstGeom prst="rect">
            <a:avLst/>
          </a:prstGeom>
          <a:noFill/>
        </p:spPr>
        <p:txBody>
          <a:bodyPr wrap="square" rtlCol="0">
            <a:spAutoFit/>
          </a:bodyPr>
          <a:lstStyle/>
          <a:p>
            <a:pPr algn="ctr"/>
            <a:r>
              <a:rPr lang="en-US" sz="2800" b="1" dirty="0">
                <a:solidFill>
                  <a:srgbClr val="C00000"/>
                </a:solidFill>
                <a:latin typeface="Times New Roman" panose="02020603050405020304" pitchFamily="18" charset="0"/>
                <a:cs typeface="Times New Roman" panose="02020603050405020304" pitchFamily="18" charset="0"/>
              </a:rPr>
              <a:t>Lan </a:t>
            </a:r>
            <a:r>
              <a:rPr lang="en-US" sz="2800" b="1" dirty="0" err="1">
                <a:solidFill>
                  <a:srgbClr val="C00000"/>
                </a:solidFill>
                <a:latin typeface="Times New Roman" panose="02020603050405020304" pitchFamily="18" charset="0"/>
                <a:cs typeface="Times New Roman" panose="02020603050405020304" pitchFamily="18" charset="0"/>
              </a:rPr>
              <a:t>Xang</a:t>
            </a:r>
            <a:endParaRPr lang="en-US" sz="2800" b="1" dirty="0">
              <a:solidFill>
                <a:srgbClr val="C00000"/>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1033397" y="4077745"/>
            <a:ext cx="2277649" cy="523220"/>
          </a:xfrm>
          <a:prstGeom prst="rect">
            <a:avLst/>
          </a:prstGeom>
          <a:noFill/>
        </p:spPr>
        <p:txBody>
          <a:bodyPr wrap="square" rtlCol="0">
            <a:spAutoFit/>
          </a:bodyPr>
          <a:lstStyle/>
          <a:p>
            <a:pPr algn="ctr"/>
            <a:r>
              <a:rPr lang="en-US" sz="2800" b="1" dirty="0">
                <a:solidFill>
                  <a:srgbClr val="C00000"/>
                </a:solidFill>
                <a:latin typeface="Times New Roman" panose="02020603050405020304" pitchFamily="18" charset="0"/>
                <a:cs typeface="Times New Roman" panose="02020603050405020304" pitchFamily="18" charset="0"/>
              </a:rPr>
              <a:t>1353</a:t>
            </a:r>
          </a:p>
        </p:txBody>
      </p:sp>
    </p:spTree>
    <p:extLst>
      <p:ext uri="{BB962C8B-B14F-4D97-AF65-F5344CB8AC3E}">
        <p14:creationId xmlns:p14="http://schemas.microsoft.com/office/powerpoint/2010/main" val="15608714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outVertical)">
                                      <p:cBhvr>
                                        <p:cTn id="10" dur="500"/>
                                        <p:tgtEl>
                                          <p:spTgt spid="7"/>
                                        </p:tgtEl>
                                      </p:cBhvr>
                                    </p:animEffect>
                                  </p:childTnLst>
                                </p:cTn>
                              </p:par>
                              <p:par>
                                <p:cTn id="11" presetID="16" presetClass="entr" presetSubtype="37"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outVertical)">
                                      <p:cBhvr>
                                        <p:cTn id="13" dur="500"/>
                                        <p:tgtEl>
                                          <p:spTgt spid="8"/>
                                        </p:tgtEl>
                                      </p:cBhvr>
                                    </p:animEffect>
                                  </p:childTnLst>
                                </p:cTn>
                              </p:par>
                              <p:par>
                                <p:cTn id="14" presetID="16" presetClass="entr" presetSubtype="37"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outVertical)">
                                      <p:cBhvr>
                                        <p:cTn id="16" dur="500"/>
                                        <p:tgtEl>
                                          <p:spTgt spid="9"/>
                                        </p:tgtEl>
                                      </p:cBhvr>
                                    </p:animEffect>
                                  </p:childTnLst>
                                </p:cTn>
                              </p:par>
                              <p:par>
                                <p:cTn id="17" presetID="16" presetClass="entr" presetSubtype="37"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outVertical)">
                                      <p:cBhvr>
                                        <p:cTn id="19" dur="500"/>
                                        <p:tgtEl>
                                          <p:spTgt spid="10"/>
                                        </p:tgtEl>
                                      </p:cBhvr>
                                    </p:animEffect>
                                  </p:childTnLst>
                                </p:cTn>
                              </p:par>
                              <p:par>
                                <p:cTn id="20" presetID="16" presetClass="entr" presetSubtype="37"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outVertic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59"/>
        <p:cNvGrpSpPr/>
        <p:nvPr/>
      </p:nvGrpSpPr>
      <p:grpSpPr>
        <a:xfrm>
          <a:off x="0" y="0"/>
          <a:ext cx="0" cy="0"/>
          <a:chOff x="0" y="0"/>
          <a:chExt cx="0" cy="0"/>
        </a:xfrm>
      </p:grpSpPr>
      <p:pic>
        <p:nvPicPr>
          <p:cNvPr id="21" name="Picture 20"/>
          <p:cNvPicPr>
            <a:picLocks noChangeAspect="1"/>
          </p:cNvPicPr>
          <p:nvPr/>
        </p:nvPicPr>
        <p:blipFill>
          <a:blip r:embed="rId4"/>
          <a:stretch>
            <a:fillRect/>
          </a:stretch>
        </p:blipFill>
        <p:spPr>
          <a:xfrm>
            <a:off x="250521" y="225467"/>
            <a:ext cx="8567802" cy="472231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59"/>
        <p:cNvGrpSpPr/>
        <p:nvPr/>
      </p:nvGrpSpPr>
      <p:grpSpPr>
        <a:xfrm>
          <a:off x="0" y="0"/>
          <a:ext cx="0" cy="0"/>
          <a:chOff x="0" y="0"/>
          <a:chExt cx="0" cy="0"/>
        </a:xfrm>
      </p:grpSpPr>
      <p:grpSp>
        <p:nvGrpSpPr>
          <p:cNvPr id="11" name="Group 10"/>
          <p:cNvGrpSpPr/>
          <p:nvPr/>
        </p:nvGrpSpPr>
        <p:grpSpPr>
          <a:xfrm>
            <a:off x="335346" y="1202466"/>
            <a:ext cx="3886191" cy="2738568"/>
            <a:chOff x="134930" y="1230225"/>
            <a:chExt cx="3886191" cy="2738568"/>
          </a:xfrm>
        </p:grpSpPr>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17305" t="25571" r="11646" b="5997"/>
            <a:stretch/>
          </p:blipFill>
          <p:spPr>
            <a:xfrm>
              <a:off x="2681238" y="1650238"/>
              <a:ext cx="1339883" cy="1665962"/>
            </a:xfrm>
            <a:prstGeom prst="rect">
              <a:avLst/>
            </a:prstGeom>
          </p:spPr>
        </p:pic>
        <p:pic>
          <p:nvPicPr>
            <p:cNvPr id="4" name="Picture 3"/>
            <p:cNvPicPr>
              <a:picLocks noChangeAspect="1"/>
            </p:cNvPicPr>
            <p:nvPr/>
          </p:nvPicPr>
          <p:blipFill>
            <a:blip r:embed="rId5"/>
            <a:stretch>
              <a:fillRect/>
            </a:stretch>
          </p:blipFill>
          <p:spPr>
            <a:xfrm>
              <a:off x="134930" y="1230225"/>
              <a:ext cx="2834406" cy="2085975"/>
            </a:xfrm>
            <a:prstGeom prst="rect">
              <a:avLst/>
            </a:prstGeom>
          </p:spPr>
        </p:pic>
        <p:sp>
          <p:nvSpPr>
            <p:cNvPr id="7" name="TextBox 6"/>
            <p:cNvSpPr txBox="1"/>
            <p:nvPr/>
          </p:nvSpPr>
          <p:spPr>
            <a:xfrm>
              <a:off x="773849" y="3445573"/>
              <a:ext cx="2536320" cy="523220"/>
            </a:xfrm>
            <a:prstGeom prst="rect">
              <a:avLst/>
            </a:prstGeom>
            <a:noFill/>
          </p:spPr>
          <p:txBody>
            <a:bodyPr wrap="square" rtlCol="0">
              <a:spAutoFit/>
            </a:bodyPr>
            <a:lstStyle/>
            <a:p>
              <a:pPr algn="ctr"/>
              <a:r>
                <a:rPr lang="en-US" sz="2800" b="1" dirty="0" err="1">
                  <a:solidFill>
                    <a:srgbClr val="FF0000"/>
                  </a:solidFill>
                  <a:latin typeface="Times New Roman" panose="02020603050405020304" pitchFamily="18" charset="0"/>
                  <a:cs typeface="Times New Roman" panose="02020603050405020304" pitchFamily="18" charset="0"/>
                </a:rPr>
                <a:t>Lào</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Thơng</a:t>
              </a:r>
              <a:endParaRPr lang="en-US" sz="2800" b="1" dirty="0">
                <a:solidFill>
                  <a:srgbClr val="FF0000"/>
                </a:solidFill>
                <a:latin typeface="Times New Roman" panose="02020603050405020304" pitchFamily="18" charset="0"/>
                <a:cs typeface="Times New Roman" panose="02020603050405020304" pitchFamily="18" charset="0"/>
              </a:endParaRPr>
            </a:p>
          </p:txBody>
        </p:sp>
      </p:grpSp>
      <p:grpSp>
        <p:nvGrpSpPr>
          <p:cNvPr id="9" name="Group 8"/>
          <p:cNvGrpSpPr/>
          <p:nvPr/>
        </p:nvGrpSpPr>
        <p:grpSpPr>
          <a:xfrm>
            <a:off x="4917661" y="1359598"/>
            <a:ext cx="3861350" cy="2738568"/>
            <a:chOff x="4917661" y="1359598"/>
            <a:chExt cx="3861350" cy="2738568"/>
          </a:xfrm>
        </p:grpSpPr>
        <p:pic>
          <p:nvPicPr>
            <p:cNvPr id="2" name="Picture 1"/>
            <p:cNvPicPr>
              <a:picLocks noChangeAspect="1"/>
            </p:cNvPicPr>
            <p:nvPr/>
          </p:nvPicPr>
          <p:blipFill rotWithShape="1">
            <a:blip r:embed="rId5"/>
            <a:srcRect t="1" b="48385"/>
            <a:stretch/>
          </p:blipFill>
          <p:spPr>
            <a:xfrm>
              <a:off x="5889357" y="1359598"/>
              <a:ext cx="1732346" cy="1644824"/>
            </a:xfrm>
            <a:prstGeom prst="rect">
              <a:avLst/>
            </a:prstGeom>
          </p:spPr>
        </p:pic>
        <p:pic>
          <p:nvPicPr>
            <p:cNvPr id="6" name="Picture 5"/>
            <p:cNvPicPr>
              <a:picLocks noChangeAspect="1"/>
            </p:cNvPicPr>
            <p:nvPr/>
          </p:nvPicPr>
          <p:blipFill>
            <a:blip r:embed="rId6"/>
            <a:stretch>
              <a:fillRect/>
            </a:stretch>
          </p:blipFill>
          <p:spPr>
            <a:xfrm>
              <a:off x="6941142" y="2058381"/>
              <a:ext cx="1837869" cy="1387192"/>
            </a:xfrm>
            <a:prstGeom prst="rect">
              <a:avLst/>
            </a:prstGeom>
          </p:spPr>
        </p:pic>
        <p:pic>
          <p:nvPicPr>
            <p:cNvPr id="8" name="Picture 7"/>
            <p:cNvPicPr>
              <a:picLocks noChangeAspect="1"/>
            </p:cNvPicPr>
            <p:nvPr/>
          </p:nvPicPr>
          <p:blipFill rotWithShape="1">
            <a:blip r:embed="rId5"/>
            <a:srcRect t="1" b="48385"/>
            <a:stretch/>
          </p:blipFill>
          <p:spPr>
            <a:xfrm>
              <a:off x="4917661" y="1779611"/>
              <a:ext cx="1732346" cy="1644824"/>
            </a:xfrm>
            <a:prstGeom prst="rect">
              <a:avLst/>
            </a:prstGeom>
          </p:spPr>
        </p:pic>
        <p:sp>
          <p:nvSpPr>
            <p:cNvPr id="10" name="TextBox 9"/>
            <p:cNvSpPr txBox="1"/>
            <p:nvPr/>
          </p:nvSpPr>
          <p:spPr>
            <a:xfrm>
              <a:off x="5672982" y="3574946"/>
              <a:ext cx="2536320" cy="523220"/>
            </a:xfrm>
            <a:prstGeom prst="rect">
              <a:avLst/>
            </a:prstGeom>
            <a:noFill/>
          </p:spPr>
          <p:txBody>
            <a:bodyPr wrap="square" rtlCol="0">
              <a:spAutoFit/>
            </a:bodyPr>
            <a:lstStyle/>
            <a:p>
              <a:pPr algn="ctr"/>
              <a:r>
                <a:rPr lang="en-US" sz="2800" b="1" dirty="0" err="1">
                  <a:solidFill>
                    <a:srgbClr val="FF0000"/>
                  </a:solidFill>
                  <a:latin typeface="Times New Roman" panose="02020603050405020304" pitchFamily="18" charset="0"/>
                  <a:cs typeface="Times New Roman" panose="02020603050405020304" pitchFamily="18" charset="0"/>
                </a:rPr>
                <a:t>Lào</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Lùm</a:t>
              </a:r>
              <a:endParaRPr lang="en-US" sz="2800" b="1" dirty="0">
                <a:solidFill>
                  <a:srgbClr val="FF0000"/>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9619983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Language Arts for High School - 9th Grade: POV and Narrative Voice by Slidesgo">
  <a:themeElements>
    <a:clrScheme name="Simple Light">
      <a:dk1>
        <a:srgbClr val="783F04"/>
      </a:dk1>
      <a:lt1>
        <a:srgbClr val="FFFFFF"/>
      </a:lt1>
      <a:dk2>
        <a:srgbClr val="C24445"/>
      </a:dk2>
      <a:lt2>
        <a:srgbClr val="FFFFFF"/>
      </a:lt2>
      <a:accent1>
        <a:srgbClr val="D3A245"/>
      </a:accent1>
      <a:accent2>
        <a:srgbClr val="72627C"/>
      </a:accent2>
      <a:accent3>
        <a:srgbClr val="FFFFFF"/>
      </a:accent3>
      <a:accent4>
        <a:srgbClr val="FFFFFF"/>
      </a:accent4>
      <a:accent5>
        <a:srgbClr val="FFFFFF"/>
      </a:accent5>
      <a:accent6>
        <a:srgbClr val="FFFFFF"/>
      </a:accent6>
      <a:hlink>
        <a:srgbClr val="783F0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xmlns="" name="Blank.potx" id="{4C410E64-73D4-4894-A16A-B0A564A2C1B3}" vid="{BD11DD77-7AB8-40E7-98B4-F754939C4E0E}"/>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398</TotalTime>
  <Words>1019</Words>
  <Application>Microsoft Office PowerPoint</Application>
  <PresentationFormat>On-screen Show (16:9)</PresentationFormat>
  <Paragraphs>131</Paragraphs>
  <Slides>38</Slides>
  <Notes>17</Notes>
  <HiddenSlides>0</HiddenSlides>
  <MMClips>10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38</vt:i4>
      </vt:variant>
    </vt:vector>
  </HeadingPairs>
  <TitlesOfParts>
    <vt:vector size="51" baseType="lpstr">
      <vt:lpstr>Arial</vt:lpstr>
      <vt:lpstr>iCiel Cadena</vt:lpstr>
      <vt:lpstr>#9Slide02 Tieu de dai</vt:lpstr>
      <vt:lpstr>Aref Ruqaa</vt:lpstr>
      <vt:lpstr>Nunito</vt:lpstr>
      <vt:lpstr>Wingdings</vt:lpstr>
      <vt:lpstr>#9Slide02 Noi dung dai</vt:lpstr>
      <vt:lpstr>Times New Roman</vt:lpstr>
      <vt:lpstr>Anaheim</vt:lpstr>
      <vt:lpstr>Calibri</vt:lpstr>
      <vt:lpstr>Poppins</vt:lpstr>
      <vt:lpstr>Language Arts for High School - 9th Grade: POV and Narrative Voice by Slidesgo</vt:lpstr>
      <vt:lpstr>Office Theme</vt:lpstr>
      <vt:lpstr>PowerPoint Presentation</vt:lpstr>
      <vt:lpstr>PowerPoint Presentation</vt:lpstr>
      <vt:lpstr>PowerPoint Presentation</vt:lpstr>
      <vt:lpstr>Vương quốc Lào</vt:lpstr>
      <vt:lpstr>1. Quá trình hình thành và phát triển của Vương quốc</vt:lpstr>
      <vt:lpstr>Quá trình hình thành và phát triển của Vương quốc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Vương quốc Lào</dc:title>
  <dc:creator>Administrator</dc:creator>
  <cp:lastModifiedBy>DELL</cp:lastModifiedBy>
  <cp:revision>33</cp:revision>
  <dcterms:modified xsi:type="dcterms:W3CDTF">2022-11-22T03:43:22Z</dcterms:modified>
</cp:coreProperties>
</file>