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7"/>
  </p:notesMasterIdLst>
  <p:sldIdLst>
    <p:sldId id="369" r:id="rId4"/>
    <p:sldId id="766" r:id="rId5"/>
    <p:sldId id="263" r:id="rId6"/>
    <p:sldId id="270" r:id="rId7"/>
    <p:sldId id="767" r:id="rId8"/>
    <p:sldId id="269" r:id="rId9"/>
    <p:sldId id="268" r:id="rId10"/>
    <p:sldId id="610" r:id="rId11"/>
    <p:sldId id="262" r:id="rId12"/>
    <p:sldId id="769" r:id="rId13"/>
    <p:sldId id="771" r:id="rId14"/>
    <p:sldId id="772" r:id="rId15"/>
    <p:sldId id="773" r:id="rId16"/>
    <p:sldId id="764" r:id="rId17"/>
    <p:sldId id="793" r:id="rId18"/>
    <p:sldId id="794" r:id="rId19"/>
    <p:sldId id="791" r:id="rId20"/>
    <p:sldId id="795" r:id="rId21"/>
    <p:sldId id="776" r:id="rId22"/>
    <p:sldId id="796" r:id="rId23"/>
    <p:sldId id="797" r:id="rId24"/>
    <p:sldId id="798" r:id="rId25"/>
    <p:sldId id="728" r:id="rId26"/>
    <p:sldId id="785" r:id="rId27"/>
    <p:sldId id="749" r:id="rId28"/>
    <p:sldId id="788" r:id="rId29"/>
    <p:sldId id="789" r:id="rId30"/>
    <p:sldId id="790" r:id="rId31"/>
    <p:sldId id="787" r:id="rId32"/>
    <p:sldId id="731" r:id="rId33"/>
    <p:sldId id="792" r:id="rId34"/>
    <p:sldId id="784" r:id="rId35"/>
    <p:sldId id="256" r:id="rId36"/>
    <p:sldId id="257" r:id="rId37"/>
    <p:sldId id="258" r:id="rId38"/>
    <p:sldId id="259" r:id="rId39"/>
    <p:sldId id="260" r:id="rId40"/>
    <p:sldId id="783" r:id="rId41"/>
    <p:sldId id="261" r:id="rId42"/>
    <p:sldId id="386" r:id="rId43"/>
    <p:sldId id="387" r:id="rId44"/>
    <p:sldId id="299" r:id="rId45"/>
    <p:sldId id="67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LUCK" initials="G" lastIdx="1" clrIdx="0">
    <p:extLst>
      <p:ext uri="{19B8F6BF-5375-455C-9EA6-DF929625EA0E}">
        <p15:presenceInfo xmlns:p15="http://schemas.microsoft.com/office/powerpoint/2012/main" userId="GOODLU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3CDDD"/>
    <a:srgbClr val="FFCCFF"/>
    <a:srgbClr val="D2E4E4"/>
    <a:srgbClr val="D7CDE1"/>
    <a:srgbClr val="E2DBE9"/>
    <a:srgbClr val="EEDEED"/>
    <a:srgbClr val="D2DCE4"/>
    <a:srgbClr val="E2E8EA"/>
    <a:srgbClr val="F7F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1T08:36:58.797" idx="1">
    <p:pos x="6918" y="3237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CFB5A-EF0F-4EF5-BC28-05AF8A8E6CF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58A46-1B23-4E19-A143-99D2E1D3C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06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63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0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84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78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8DAE032-B5CC-C60C-2ED8-6575DC471A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11C6D23-326B-0E00-0008-08450C550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A6B89917-4C43-3041-30F8-9B6C07232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6D5790-52E8-4CD1-B611-A7310819DCBD}" type="slidenum">
              <a:rPr lang="vi-VN" altLang="en-US">
                <a:solidFill>
                  <a:srgbClr val="000000"/>
                </a:solidFill>
              </a:rPr>
              <a:pPr eaLnBrk="1" hangingPunct="1"/>
              <a:t>40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09" y="1933496"/>
            <a:ext cx="8861644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19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1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3" y="249253"/>
            <a:ext cx="6863430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1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5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2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7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3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86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71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1F944DDC-B893-803E-7978-9CD3A3F4B7D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48475"/>
          </a:xfrm>
          <a:custGeom>
            <a:avLst/>
            <a:gdLst>
              <a:gd name="T0" fmla="*/ 144 w 84821"/>
              <a:gd name="T1" fmla="*/ 0 h 47649"/>
              <a:gd name="T2" fmla="*/ 144 w 84821"/>
              <a:gd name="T3" fmla="*/ 6848475 h 47649"/>
              <a:gd name="T4" fmla="*/ 12192000 w 84821"/>
              <a:gd name="T5" fmla="*/ 6848475 h 47649"/>
              <a:gd name="T6" fmla="*/ 12192000 w 84821"/>
              <a:gd name="T7" fmla="*/ 0 h 47649"/>
              <a:gd name="T8" fmla="*/ 144 w 84821"/>
              <a:gd name="T9" fmla="*/ 0 h 476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lnTo>
                  <a:pt x="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3" name="Google Shape;112;p4">
            <a:extLst>
              <a:ext uri="{FF2B5EF4-FFF2-40B4-BE49-F238E27FC236}">
                <a16:creationId xmlns:a16="http://schemas.microsoft.com/office/drawing/2014/main" id="{F0572C41-03F9-4F08-DF65-6531F1553366}"/>
              </a:ext>
            </a:extLst>
          </p:cNvPr>
          <p:cNvSpPr>
            <a:spLocks/>
          </p:cNvSpPr>
          <p:nvPr/>
        </p:nvSpPr>
        <p:spPr bwMode="auto">
          <a:xfrm>
            <a:off x="442913" y="227013"/>
            <a:ext cx="11376025" cy="6386512"/>
          </a:xfrm>
          <a:custGeom>
            <a:avLst/>
            <a:gdLst>
              <a:gd name="T0" fmla="*/ 8137806 w 79142"/>
              <a:gd name="T1" fmla="*/ 4169 h 44428"/>
              <a:gd name="T2" fmla="*/ 7833217 w 79142"/>
              <a:gd name="T3" fmla="*/ 36800 h 44428"/>
              <a:gd name="T4" fmla="*/ 7157199 w 79142"/>
              <a:gd name="T5" fmla="*/ 159993 h 44428"/>
              <a:gd name="T6" fmla="*/ 6289573 w 79142"/>
              <a:gd name="T7" fmla="*/ 132537 h 44428"/>
              <a:gd name="T8" fmla="*/ 5936974 w 79142"/>
              <a:gd name="T9" fmla="*/ 139437 h 44428"/>
              <a:gd name="T10" fmla="*/ 5129144 w 79142"/>
              <a:gd name="T11" fmla="*/ 224968 h 44428"/>
              <a:gd name="T12" fmla="*/ 4851866 w 79142"/>
              <a:gd name="T13" fmla="*/ 226693 h 44428"/>
              <a:gd name="T14" fmla="*/ 4191371 w 79142"/>
              <a:gd name="T15" fmla="*/ 81219 h 44428"/>
              <a:gd name="T16" fmla="*/ 3994445 w 79142"/>
              <a:gd name="T17" fmla="*/ 71012 h 44428"/>
              <a:gd name="T18" fmla="*/ 3683100 w 79142"/>
              <a:gd name="T19" fmla="*/ 141162 h 44428"/>
              <a:gd name="T20" fmla="*/ 3306496 w 79142"/>
              <a:gd name="T21" fmla="*/ 221662 h 44428"/>
              <a:gd name="T22" fmla="*/ 2864921 w 79142"/>
              <a:gd name="T23" fmla="*/ 122331 h 44428"/>
              <a:gd name="T24" fmla="*/ 2567231 w 79142"/>
              <a:gd name="T25" fmla="*/ 503986 h 44428"/>
              <a:gd name="T26" fmla="*/ 2308783 w 79142"/>
              <a:gd name="T27" fmla="*/ 211312 h 44428"/>
              <a:gd name="T28" fmla="*/ 979026 w 79142"/>
              <a:gd name="T29" fmla="*/ 29900 h 44428"/>
              <a:gd name="T30" fmla="*/ 32486 w 79142"/>
              <a:gd name="T31" fmla="*/ 295118 h 44428"/>
              <a:gd name="T32" fmla="*/ 203682 w 79142"/>
              <a:gd name="T33" fmla="*/ 1390491 h 44428"/>
              <a:gd name="T34" fmla="*/ 18830 w 79142"/>
              <a:gd name="T35" fmla="*/ 1614740 h 44428"/>
              <a:gd name="T36" fmla="*/ 155816 w 79142"/>
              <a:gd name="T37" fmla="*/ 4409666 h 44428"/>
              <a:gd name="T38" fmla="*/ 53041 w 79142"/>
              <a:gd name="T39" fmla="*/ 4695440 h 44428"/>
              <a:gd name="T40" fmla="*/ 2385829 w 79142"/>
              <a:gd name="T41" fmla="*/ 6333468 h 44428"/>
              <a:gd name="T42" fmla="*/ 2779394 w 79142"/>
              <a:gd name="T43" fmla="*/ 6326568 h 44428"/>
              <a:gd name="T44" fmla="*/ 5497123 w 79142"/>
              <a:gd name="T45" fmla="*/ 6069831 h 44428"/>
              <a:gd name="T46" fmla="*/ 7802457 w 79142"/>
              <a:gd name="T47" fmla="*/ 6254694 h 44428"/>
              <a:gd name="T48" fmla="*/ 8055730 w 79142"/>
              <a:gd name="T49" fmla="*/ 6227237 h 44428"/>
              <a:gd name="T50" fmla="*/ 8928531 w 79142"/>
              <a:gd name="T51" fmla="*/ 6254694 h 44428"/>
              <a:gd name="T52" fmla="*/ 9294785 w 79142"/>
              <a:gd name="T53" fmla="*/ 6246069 h 44428"/>
              <a:gd name="T54" fmla="*/ 11107228 w 79142"/>
              <a:gd name="T55" fmla="*/ 4308754 h 44428"/>
              <a:gd name="T56" fmla="*/ 11107228 w 79142"/>
              <a:gd name="T57" fmla="*/ 3981867 h 44428"/>
              <a:gd name="T58" fmla="*/ 10896646 w 79142"/>
              <a:gd name="T59" fmla="*/ 2467032 h 44428"/>
              <a:gd name="T60" fmla="*/ 11161993 w 79142"/>
              <a:gd name="T61" fmla="*/ 2236027 h 44428"/>
              <a:gd name="T62" fmla="*/ 9758641 w 79142"/>
              <a:gd name="T63" fmla="*/ 16244 h 444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B1617A73-DFA0-0DC7-C39C-15342ACBD00F}"/>
              </a:ext>
            </a:extLst>
          </p:cNvPr>
          <p:cNvSpPr>
            <a:spLocks/>
          </p:cNvSpPr>
          <p:nvPr/>
        </p:nvSpPr>
        <p:spPr bwMode="auto">
          <a:xfrm>
            <a:off x="415925" y="201613"/>
            <a:ext cx="11423650" cy="6423025"/>
          </a:xfrm>
          <a:custGeom>
            <a:avLst/>
            <a:gdLst>
              <a:gd name="T0" fmla="*/ 8308972 w 79475"/>
              <a:gd name="T1" fmla="*/ 27738 h 44691"/>
              <a:gd name="T2" fmla="*/ 11367161 w 79475"/>
              <a:gd name="T3" fmla="*/ 217593 h 44691"/>
              <a:gd name="T4" fmla="*/ 11134447 w 79475"/>
              <a:gd name="T5" fmla="*/ 2252248 h 44691"/>
              <a:gd name="T6" fmla="*/ 11074508 w 79475"/>
              <a:gd name="T7" fmla="*/ 2503760 h 44691"/>
              <a:gd name="T8" fmla="*/ 11134447 w 79475"/>
              <a:gd name="T9" fmla="*/ 2596172 h 44691"/>
              <a:gd name="T10" fmla="*/ 10889660 w 79475"/>
              <a:gd name="T11" fmla="*/ 4271381 h 44691"/>
              <a:gd name="T12" fmla="*/ 11161039 w 79475"/>
              <a:gd name="T13" fmla="*/ 6315091 h 44691"/>
              <a:gd name="T14" fmla="*/ 9322043 w 79475"/>
              <a:gd name="T15" fmla="*/ 6225553 h 44691"/>
              <a:gd name="T16" fmla="*/ 8187081 w 79475"/>
              <a:gd name="T17" fmla="*/ 6259758 h 44691"/>
              <a:gd name="T18" fmla="*/ 7808041 w 79475"/>
              <a:gd name="T19" fmla="*/ 6256453 h 44691"/>
              <a:gd name="T20" fmla="*/ 5719515 w 79475"/>
              <a:gd name="T21" fmla="*/ 6223828 h 44691"/>
              <a:gd name="T22" fmla="*/ 4057749 w 79475"/>
              <a:gd name="T23" fmla="*/ 6302587 h 44691"/>
              <a:gd name="T24" fmla="*/ 2605555 w 79475"/>
              <a:gd name="T25" fmla="*/ 6175394 h 44691"/>
              <a:gd name="T26" fmla="*/ 2331876 w 79475"/>
              <a:gd name="T27" fmla="*/ 6338230 h 44691"/>
              <a:gd name="T28" fmla="*/ 99324 w 79475"/>
              <a:gd name="T29" fmla="*/ 5115022 h 44691"/>
              <a:gd name="T30" fmla="*/ 489575 w 79475"/>
              <a:gd name="T31" fmla="*/ 4409928 h 44691"/>
              <a:gd name="T32" fmla="*/ 72013 w 79475"/>
              <a:gd name="T33" fmla="*/ 3383331 h 44691"/>
              <a:gd name="T34" fmla="*/ 121603 w 79475"/>
              <a:gd name="T35" fmla="*/ 1627638 h 44691"/>
              <a:gd name="T36" fmla="*/ 70288 w 79475"/>
              <a:gd name="T37" fmla="*/ 1295643 h 44691"/>
              <a:gd name="T38" fmla="*/ 239757 w 79475"/>
              <a:gd name="T39" fmla="*/ 97874 h 44691"/>
              <a:gd name="T40" fmla="*/ 2313909 w 79475"/>
              <a:gd name="T41" fmla="*/ 258697 h 44691"/>
              <a:gd name="T42" fmla="*/ 2899933 w 79475"/>
              <a:gd name="T43" fmla="*/ 157231 h 44691"/>
              <a:gd name="T44" fmla="*/ 3826761 w 79475"/>
              <a:gd name="T45" fmla="*/ 125181 h 44691"/>
              <a:gd name="T46" fmla="*/ 4615025 w 79475"/>
              <a:gd name="T47" fmla="*/ 132798 h 44691"/>
              <a:gd name="T48" fmla="*/ 5228359 w 79475"/>
              <a:gd name="T49" fmla="*/ 161111 h 44691"/>
              <a:gd name="T50" fmla="*/ 5942023 w 79475"/>
              <a:gd name="T51" fmla="*/ 183388 h 44691"/>
              <a:gd name="T52" fmla="*/ 6285990 w 79475"/>
              <a:gd name="T53" fmla="*/ 226216 h 44691"/>
              <a:gd name="T54" fmla="*/ 7131462 w 79475"/>
              <a:gd name="T55" fmla="*/ 183388 h 44691"/>
              <a:gd name="T56" fmla="*/ 7802148 w 79475"/>
              <a:gd name="T57" fmla="*/ 66830 h 44691"/>
              <a:gd name="T58" fmla="*/ 8173713 w 79475"/>
              <a:gd name="T59" fmla="*/ 29319 h 44691"/>
              <a:gd name="T60" fmla="*/ 8368623 w 79475"/>
              <a:gd name="T61" fmla="*/ 0 h 44691"/>
              <a:gd name="T62" fmla="*/ 7995333 w 79475"/>
              <a:gd name="T63" fmla="*/ 95287 h 44691"/>
              <a:gd name="T64" fmla="*/ 7222162 w 79475"/>
              <a:gd name="T65" fmla="*/ 156081 h 44691"/>
              <a:gd name="T66" fmla="*/ 6325375 w 79475"/>
              <a:gd name="T67" fmla="*/ 138834 h 44691"/>
              <a:gd name="T68" fmla="*/ 5972927 w 79475"/>
              <a:gd name="T69" fmla="*/ 144008 h 44691"/>
              <a:gd name="T70" fmla="*/ 5165402 w 79475"/>
              <a:gd name="T71" fmla="*/ 193879 h 44691"/>
              <a:gd name="T72" fmla="*/ 4857082 w 79475"/>
              <a:gd name="T73" fmla="*/ 156081 h 44691"/>
              <a:gd name="T74" fmla="*/ 4055450 w 79475"/>
              <a:gd name="T75" fmla="*/ 77465 h 44691"/>
              <a:gd name="T76" fmla="*/ 2913157 w 79475"/>
              <a:gd name="T77" fmla="*/ 128918 h 44691"/>
              <a:gd name="T78" fmla="*/ 2384054 w 79475"/>
              <a:gd name="T79" fmla="*/ 335732 h 44691"/>
              <a:gd name="T80" fmla="*/ 227682 w 79475"/>
              <a:gd name="T81" fmla="*/ 80771 h 44691"/>
              <a:gd name="T82" fmla="*/ 5175 w 79475"/>
              <a:gd name="T83" fmla="*/ 1362329 h 44691"/>
              <a:gd name="T84" fmla="*/ 119878 w 79475"/>
              <a:gd name="T85" fmla="*/ 1608810 h 44691"/>
              <a:gd name="T86" fmla="*/ 34354 w 79475"/>
              <a:gd name="T87" fmla="*/ 4439103 h 44691"/>
              <a:gd name="T88" fmla="*/ 433660 w 79475"/>
              <a:gd name="T89" fmla="*/ 4441690 h 44691"/>
              <a:gd name="T90" fmla="*/ 54908 w 79475"/>
              <a:gd name="T91" fmla="*/ 5087572 h 44691"/>
              <a:gd name="T92" fmla="*/ 197210 w 79475"/>
              <a:gd name="T93" fmla="*/ 6422306 h 44691"/>
              <a:gd name="T94" fmla="*/ 2356743 w 79475"/>
              <a:gd name="T95" fmla="*/ 6364099 h 44691"/>
              <a:gd name="T96" fmla="*/ 2840281 w 79475"/>
              <a:gd name="T97" fmla="*/ 6356482 h 44691"/>
              <a:gd name="T98" fmla="*/ 5368792 w 79475"/>
              <a:gd name="T99" fmla="*/ 6293964 h 44691"/>
              <a:gd name="T100" fmla="*/ 5933542 w 79475"/>
              <a:gd name="T101" fmla="*/ 6302587 h 44691"/>
              <a:gd name="T102" fmla="*/ 7922889 w 79475"/>
              <a:gd name="T103" fmla="*/ 6161741 h 44691"/>
              <a:gd name="T104" fmla="*/ 8972902 w 79475"/>
              <a:gd name="T105" fmla="*/ 6268381 h 44691"/>
              <a:gd name="T106" fmla="*/ 9460608 w 79475"/>
              <a:gd name="T107" fmla="*/ 6288502 h 44691"/>
              <a:gd name="T108" fmla="*/ 11178000 w 79475"/>
              <a:gd name="T109" fmla="*/ 6349727 h 44691"/>
              <a:gd name="T110" fmla="*/ 10930769 w 79475"/>
              <a:gd name="T111" fmla="*/ 4257728 h 44691"/>
              <a:gd name="T112" fmla="*/ 11166932 w 79475"/>
              <a:gd name="T113" fmla="*/ 2481483 h 44691"/>
              <a:gd name="T114" fmla="*/ 10941981 w 79475"/>
              <a:gd name="T115" fmla="*/ 2466823 h 44691"/>
              <a:gd name="T116" fmla="*/ 11209766 w 79475"/>
              <a:gd name="T117" fmla="*/ 2247074 h 44691"/>
              <a:gd name="T118" fmla="*/ 8368623 w 79475"/>
              <a:gd name="T119" fmla="*/ 0 h 4469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cubicBezTo>
                  <a:pt x="1316" y="44659"/>
                  <a:pt x="1323" y="44682"/>
                  <a:pt x="1372" y="44686"/>
                </a:cubicBez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A9FE3E67-A084-83A5-BCF3-8041305E7F0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fld id="{FC97A9D9-9698-46D8-8A9A-22DBCE564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998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09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1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17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99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3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0" y="3999541"/>
            <a:ext cx="8861644" cy="1236169"/>
          </a:xfrm>
        </p:spPr>
        <p:txBody>
          <a:bodyPr anchor="t"/>
          <a:lstStyle>
            <a:lvl1pPr algn="l">
              <a:defRPr sz="45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0" y="2638027"/>
            <a:ext cx="8861644" cy="1361514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66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532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50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33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59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86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7012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91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64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10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1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4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9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4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4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3" y="1393212"/>
            <a:ext cx="460639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3" y="1973836"/>
            <a:ext cx="460639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1" y="1393212"/>
            <a:ext cx="460820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1" y="1973836"/>
            <a:ext cx="460820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5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4" y="247810"/>
            <a:ext cx="3429906" cy="1054634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7" y="247811"/>
            <a:ext cx="5828123" cy="5312069"/>
          </a:xfrm>
        </p:spPr>
        <p:txBody>
          <a:bodyPr/>
          <a:lstStyle>
            <a:lvl1pPr>
              <a:defRPr sz="3649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4" y="1302445"/>
            <a:ext cx="3429906" cy="4257435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7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8" cy="3734440"/>
          </a:xfrm>
        </p:spPr>
        <p:txBody>
          <a:bodyPr/>
          <a:lstStyle>
            <a:lvl1pPr marL="0" indent="0">
              <a:buNone/>
              <a:defRPr sz="3649"/>
            </a:lvl1pPr>
            <a:lvl2pPr marL="521266" indent="0">
              <a:buNone/>
              <a:defRPr sz="3192"/>
            </a:lvl2pPr>
            <a:lvl3pPr marL="1042532" indent="0">
              <a:buNone/>
              <a:defRPr sz="2736"/>
            </a:lvl3pPr>
            <a:lvl4pPr marL="1563798" indent="0">
              <a:buNone/>
              <a:defRPr sz="2280"/>
            </a:lvl4pPr>
            <a:lvl5pPr marL="2085065" indent="0">
              <a:buNone/>
              <a:defRPr sz="2280"/>
            </a:lvl5pPr>
            <a:lvl6pPr marL="2606330" indent="0">
              <a:buNone/>
              <a:defRPr sz="2280"/>
            </a:lvl6pPr>
            <a:lvl7pPr marL="3127597" indent="0">
              <a:buNone/>
              <a:defRPr sz="2280"/>
            </a:lvl7pPr>
            <a:lvl8pPr marL="3648862" indent="0">
              <a:buNone/>
              <a:defRPr sz="2280"/>
            </a:lvl8pPr>
            <a:lvl9pPr marL="4170129" indent="0">
              <a:buNone/>
              <a:defRPr sz="22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8"/>
            <a:ext cx="6255278" cy="730463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0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1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4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4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4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2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42532" rtl="0" eaLnBrk="1" latinLnBrk="0" hangingPunct="1">
        <a:spcBef>
          <a:spcPct val="0"/>
        </a:spcBef>
        <a:buNone/>
        <a:defRPr sz="5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50" indent="-390950" algn="l" defTabSz="1042532" rtl="0" eaLnBrk="1" latinLnBrk="0" hangingPunct="1">
        <a:spcBef>
          <a:spcPct val="20000"/>
        </a:spcBef>
        <a:buFont typeface="Arial" pitchFamily="34" charset="0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058" indent="-325791" algn="l" defTabSz="1042532" rtl="0" eaLnBrk="1" latinLnBrk="0" hangingPunct="1">
        <a:spcBef>
          <a:spcPct val="20000"/>
        </a:spcBef>
        <a:buFont typeface="Arial" pitchFamily="34" charset="0"/>
        <a:buChar char="–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30316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431" indent="-260633" algn="l" defTabSz="1042532" rtl="0" eaLnBrk="1" latinLnBrk="0" hangingPunct="1">
        <a:spcBef>
          <a:spcPct val="20000"/>
        </a:spcBef>
        <a:buFont typeface="Arial" pitchFamily="34" charset="0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98" indent="-260633" algn="l" defTabSz="1042532" rtl="0" eaLnBrk="1" latinLnBrk="0" hangingPunct="1">
        <a:spcBef>
          <a:spcPct val="20000"/>
        </a:spcBef>
        <a:buFont typeface="Arial" pitchFamily="34" charset="0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6964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30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9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762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66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3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98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65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33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97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6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129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9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1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gi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wm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sv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HJGN9P6HNdU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svg"/><Relationship Id="rId7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" Target="slide8.xml"/><Relationship Id="rId7" Type="http://schemas.openxmlformats.org/officeDocument/2006/relationships/slide" Target="slid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gif"/><Relationship Id="rId5" Type="http://schemas.openxmlformats.org/officeDocument/2006/relationships/slide" Target="slide4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slide" Target="slide6.xml"/><Relationship Id="rId4" Type="http://schemas.openxmlformats.org/officeDocument/2006/relationships/image" Target="../media/image4.gif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png"/><Relationship Id="rId7" Type="http://schemas.openxmlformats.org/officeDocument/2006/relationships/image" Target="../media/image5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59.png"/><Relationship Id="rId18" Type="http://schemas.openxmlformats.org/officeDocument/2006/relationships/slide" Target="slide39.xml"/><Relationship Id="rId3" Type="http://schemas.openxmlformats.org/officeDocument/2006/relationships/audio" Target="../media/audio1.wav"/><Relationship Id="rId7" Type="http://schemas.openxmlformats.org/officeDocument/2006/relationships/image" Target="../media/image55.gif"/><Relationship Id="rId12" Type="http://schemas.openxmlformats.org/officeDocument/2006/relationships/slide" Target="slide36.xml"/><Relationship Id="rId17" Type="http://schemas.openxmlformats.org/officeDocument/2006/relationships/image" Target="../media/image61.png"/><Relationship Id="rId2" Type="http://schemas.openxmlformats.org/officeDocument/2006/relationships/audio" Target="../media/audio4.wav"/><Relationship Id="rId16" Type="http://schemas.openxmlformats.org/officeDocument/2006/relationships/slide" Target="slide38.xml"/><Relationship Id="rId20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gif"/><Relationship Id="rId11" Type="http://schemas.openxmlformats.org/officeDocument/2006/relationships/image" Target="../media/image58.png"/><Relationship Id="rId5" Type="http://schemas.openxmlformats.org/officeDocument/2006/relationships/image" Target="../media/image53.gif"/><Relationship Id="rId15" Type="http://schemas.openxmlformats.org/officeDocument/2006/relationships/image" Target="../media/image60.png"/><Relationship Id="rId10" Type="http://schemas.openxmlformats.org/officeDocument/2006/relationships/slide" Target="slide35.xml"/><Relationship Id="rId19" Type="http://schemas.openxmlformats.org/officeDocument/2006/relationships/image" Target="../media/image62.png"/><Relationship Id="rId4" Type="http://schemas.openxmlformats.org/officeDocument/2006/relationships/image" Target="../media/image52.png"/><Relationship Id="rId9" Type="http://schemas.openxmlformats.org/officeDocument/2006/relationships/image" Target="../media/image57.gif"/><Relationship Id="rId14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52.png"/><Relationship Id="rId10" Type="http://schemas.openxmlformats.org/officeDocument/2006/relationships/image" Target="../media/image64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52.png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64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comments" Target="../comments/comment1.xml"/><Relationship Id="rId5" Type="http://schemas.openxmlformats.org/officeDocument/2006/relationships/image" Target="../media/image52.png"/><Relationship Id="rId10" Type="http://schemas.openxmlformats.org/officeDocument/2006/relationships/image" Target="../media/image64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52.png"/><Relationship Id="rId10" Type="http://schemas.openxmlformats.org/officeDocument/2006/relationships/image" Target="../media/image64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52.png"/><Relationship Id="rId10" Type="http://schemas.openxmlformats.org/officeDocument/2006/relationships/image" Target="../media/image64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5.xml"/><Relationship Id="rId11" Type="http://schemas.openxmlformats.org/officeDocument/2006/relationships/image" Target="../media/image9.gif"/><Relationship Id="rId5" Type="http://schemas.openxmlformats.org/officeDocument/2006/relationships/image" Target="../media/image4.gif"/><Relationship Id="rId10" Type="http://schemas.openxmlformats.org/officeDocument/2006/relationships/image" Target="../media/image8.gif"/><Relationship Id="rId4" Type="http://schemas.openxmlformats.org/officeDocument/2006/relationships/slide" Target="slide4.xml"/><Relationship Id="rId9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jpeg"/><Relationship Id="rId11" Type="http://schemas.openxmlformats.org/officeDocument/2006/relationships/image" Target="../media/image17.gif"/><Relationship Id="rId5" Type="http://schemas.openxmlformats.org/officeDocument/2006/relationships/image" Target="../media/image14.jpeg"/><Relationship Id="rId10" Type="http://schemas.openxmlformats.org/officeDocument/2006/relationships/image" Target="../media/image13.gif"/><Relationship Id="rId4" Type="http://schemas.openxmlformats.org/officeDocument/2006/relationships/image" Target="../media/image10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C0359B-CD5D-417C-80DA-91649E441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0" b="7047"/>
          <a:stretch/>
        </p:blipFill>
        <p:spPr bwMode="auto">
          <a:xfrm>
            <a:off x="1" y="18742"/>
            <a:ext cx="12085982" cy="68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9695887B-42D9-41E1-A0FA-AF1E0CDA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389" y="1466369"/>
            <a:ext cx="720762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42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CHÀO MỪNG QUÝ THẦY CÔ </a:t>
            </a:r>
          </a:p>
          <a:p>
            <a:pPr algn="ctr">
              <a:spcBef>
                <a:spcPts val="42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164121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45227" y="2076417"/>
            <a:ext cx="2578703" cy="2944090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8554" y="2311879"/>
            <a:ext cx="2233702" cy="2563452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757422" y="4398687"/>
            <a:ext cx="1077048" cy="476643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4761781" y="245770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38823" y="129300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4527760" y="-54202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898383" y="4440195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BCA96A8-355A-4257-0D8E-0A535A47C91A}"/>
              </a:ext>
            </a:extLst>
          </p:cNvPr>
          <p:cNvSpPr/>
          <p:nvPr/>
        </p:nvSpPr>
        <p:spPr>
          <a:xfrm>
            <a:off x="6625087" y="2311879"/>
            <a:ext cx="3605841" cy="2944090"/>
          </a:xfrm>
          <a:prstGeom prst="cloudCallout">
            <a:avLst>
              <a:gd name="adj1" fmla="val 57219"/>
              <a:gd name="adj2" fmla="val 60830"/>
            </a:avLst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38F2A13E-9F05-801B-1D49-BB0F3A40DA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45147" y="3874712"/>
            <a:ext cx="1319587" cy="1071451"/>
          </a:xfrm>
          <a:prstGeom prst="rect">
            <a:avLst/>
          </a:prstGeom>
        </p:spPr>
      </p:pic>
      <p:sp>
        <p:nvSpPr>
          <p:cNvPr id="15" name="Text Box 21">
            <a:extLst>
              <a:ext uri="{FF2B5EF4-FFF2-40B4-BE49-F238E27FC236}">
                <a16:creationId xmlns:a16="http://schemas.microsoft.com/office/drawing/2014/main" id="{272C50A2-B2D3-914A-85D5-3DFCD37D7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53" y="2683931"/>
            <a:ext cx="2060376" cy="125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</a:t>
            </a:r>
            <a:endParaRPr lang="en-US" sz="2800" i="1" dirty="0">
              <a:solidFill>
                <a:srgbClr val="5D82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7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381554" y="340536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73676" y="176152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2946330" y="22498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964941" y="4559993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DA8E8A-CEBB-1759-F915-F17700FE03E4}"/>
              </a:ext>
            </a:extLst>
          </p:cNvPr>
          <p:cNvSpPr/>
          <p:nvPr/>
        </p:nvSpPr>
        <p:spPr>
          <a:xfrm>
            <a:off x="12192000" y="2339888"/>
            <a:ext cx="9874370" cy="4095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http://voer.edu.vn)</a:t>
            </a:r>
          </a:p>
        </p:txBody>
      </p:sp>
      <p:pic>
        <p:nvPicPr>
          <p:cNvPr id="15" name="Picture 21" descr="j0232133">
            <a:extLst>
              <a:ext uri="{FF2B5EF4-FFF2-40B4-BE49-F238E27FC236}">
                <a16:creationId xmlns:a16="http://schemas.microsoft.com/office/drawing/2014/main" id="{56F11D9E-67B2-32A0-B0AD-62E5C92C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12327964" y="2379361"/>
            <a:ext cx="1397548" cy="13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AA6592-6284-57CC-28D6-31365B7ADD5E}"/>
              </a:ext>
            </a:extLst>
          </p:cNvPr>
          <p:cNvSpPr txBox="1"/>
          <p:nvPr/>
        </p:nvSpPr>
        <p:spPr>
          <a:xfrm>
            <a:off x="828137" y="1144746"/>
            <a:ext cx="11047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2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90495 0.0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47" y="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125 L -0.90469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10333DB-5C1D-C967-23EB-339DB2D8A814}"/>
              </a:ext>
            </a:extLst>
          </p:cNvPr>
          <p:cNvSpPr txBox="1"/>
          <p:nvPr/>
        </p:nvSpPr>
        <p:spPr>
          <a:xfrm>
            <a:off x="1417234" y="444010"/>
            <a:ext cx="910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ABA59-9862-C40D-C992-A06ACC784686}"/>
              </a:ext>
            </a:extLst>
          </p:cNvPr>
          <p:cNvSpPr txBox="1"/>
          <p:nvPr/>
        </p:nvSpPr>
        <p:spPr>
          <a:xfrm>
            <a:off x="172529" y="1043086"/>
            <a:ext cx="120194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TBCN,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A3198-229C-90CE-DF84-95C0548E1221}"/>
              </a:ext>
            </a:extLst>
          </p:cNvPr>
          <p:cNvSpPr txBox="1"/>
          <p:nvPr/>
        </p:nvSpPr>
        <p:spPr>
          <a:xfrm>
            <a:off x="172529" y="2858968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A7A369-C777-D4E5-8488-79C5AF8B1430}"/>
              </a:ext>
            </a:extLst>
          </p:cNvPr>
          <p:cNvSpPr txBox="1"/>
          <p:nvPr/>
        </p:nvSpPr>
        <p:spPr>
          <a:xfrm>
            <a:off x="172529" y="3675852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Những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D59BA-CF89-7745-0341-765AD0F18803}"/>
              </a:ext>
            </a:extLst>
          </p:cNvPr>
          <p:cNvSpPr txBox="1"/>
          <p:nvPr/>
        </p:nvSpPr>
        <p:spPr>
          <a:xfrm>
            <a:off x="172529" y="4550715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A60F28-E1C9-6CA6-972C-6E07FFEB75BC}"/>
              </a:ext>
            </a:extLst>
          </p:cNvPr>
          <p:cNvSpPr txBox="1"/>
          <p:nvPr/>
        </p:nvSpPr>
        <p:spPr>
          <a:xfrm>
            <a:off x="172529" y="5448224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93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410817" y="1732170"/>
            <a:ext cx="113703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H3.1, 3.2, 3.3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SGK/15,16,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(5’).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6E3C0A-FD4B-07CF-8258-C347B32B4A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1743" y="55499"/>
            <a:ext cx="2142905" cy="1609857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E7D8BC43-C730-A7D5-5E0F-455DEC8A1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 t="900" r="3292"/>
          <a:stretch/>
        </p:blipFill>
        <p:spPr bwMode="auto">
          <a:xfrm>
            <a:off x="0" y="3452117"/>
            <a:ext cx="3445565" cy="285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283472AD-445B-7523-A982-296E42D50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81" y="3452117"/>
            <a:ext cx="3724926" cy="288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DA5CCD6-B86F-DED1-BE00-23D6B20B0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523" y="3426190"/>
            <a:ext cx="4744279" cy="290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0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668" y="111128"/>
            <a:ext cx="1120783" cy="109335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07757" y="94596"/>
            <a:ext cx="1211187" cy="1109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142356" y="208382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ANH</a:t>
            </a:r>
          </a:p>
        </p:txBody>
      </p:sp>
      <p:graphicFrame>
        <p:nvGraphicFramePr>
          <p:cNvPr id="9" name="Table 17">
            <a:extLst>
              <a:ext uri="{FF2B5EF4-FFF2-40B4-BE49-F238E27FC236}">
                <a16:creationId xmlns:a16="http://schemas.microsoft.com/office/drawing/2014/main" id="{F57B7945-46B6-E4C3-65FE-B79FBC173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38185"/>
              </p:ext>
            </p:extLst>
          </p:nvPr>
        </p:nvGraphicFramePr>
        <p:xfrm>
          <a:off x="390936" y="1309608"/>
          <a:ext cx="11410122" cy="5091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504">
                  <a:extLst>
                    <a:ext uri="{9D8B030D-6E8A-4147-A177-3AD203B41FA5}">
                      <a16:colId xmlns:a16="http://schemas.microsoft.com/office/drawing/2014/main" val="2948616635"/>
                    </a:ext>
                  </a:extLst>
                </a:gridCol>
                <a:gridCol w="2915478">
                  <a:extLst>
                    <a:ext uri="{9D8B030D-6E8A-4147-A177-3AD203B41FA5}">
                      <a16:colId xmlns:a16="http://schemas.microsoft.com/office/drawing/2014/main" val="2052823281"/>
                    </a:ext>
                  </a:extLst>
                </a:gridCol>
                <a:gridCol w="6944140">
                  <a:extLst>
                    <a:ext uri="{9D8B030D-6E8A-4147-A177-3AD203B41FA5}">
                      <a16:colId xmlns:a16="http://schemas.microsoft.com/office/drawing/2014/main" val="787399102"/>
                    </a:ext>
                  </a:extLst>
                </a:gridCol>
              </a:tblGrid>
              <a:tr h="8485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32633"/>
                  </a:ext>
                </a:extLst>
              </a:tr>
              <a:tr h="8485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33132"/>
                  </a:ext>
                </a:extLst>
              </a:tr>
              <a:tr h="8485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5730"/>
                  </a:ext>
                </a:extLst>
              </a:tr>
              <a:tr h="84853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69704"/>
                  </a:ext>
                </a:extLst>
              </a:tr>
              <a:tr h="84853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29524"/>
                  </a:ext>
                </a:extLst>
              </a:tr>
              <a:tr h="84853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6056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1961C7-86FE-FDDB-B315-329DF8471262}"/>
              </a:ext>
            </a:extLst>
          </p:cNvPr>
          <p:cNvSpPr txBox="1"/>
          <p:nvPr/>
        </p:nvSpPr>
        <p:spPr>
          <a:xfrm>
            <a:off x="390936" y="2321148"/>
            <a:ext cx="159689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ABED5-B97D-3871-0A70-7706D3E90DD1}"/>
              </a:ext>
            </a:extLst>
          </p:cNvPr>
          <p:cNvSpPr txBox="1"/>
          <p:nvPr/>
        </p:nvSpPr>
        <p:spPr>
          <a:xfrm>
            <a:off x="2125372" y="2321148"/>
            <a:ext cx="236444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endParaRPr lang="en-US" sz="25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F1033-7D07-694D-0F42-CFDA38CD7C56}"/>
              </a:ext>
            </a:extLst>
          </p:cNvPr>
          <p:cNvSpPr txBox="1"/>
          <p:nvPr/>
        </p:nvSpPr>
        <p:spPr>
          <a:xfrm>
            <a:off x="5323491" y="2321148"/>
            <a:ext cx="43390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94735BF8-A09E-F44E-478A-B2E59799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28" y="2998306"/>
            <a:ext cx="5414722" cy="34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6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668" y="111128"/>
            <a:ext cx="1120783" cy="109335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07757" y="94596"/>
            <a:ext cx="1211187" cy="1109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142356" y="208382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ANH</a:t>
            </a:r>
          </a:p>
        </p:txBody>
      </p:sp>
      <p:graphicFrame>
        <p:nvGraphicFramePr>
          <p:cNvPr id="9" name="Table 17">
            <a:extLst>
              <a:ext uri="{FF2B5EF4-FFF2-40B4-BE49-F238E27FC236}">
                <a16:creationId xmlns:a16="http://schemas.microsoft.com/office/drawing/2014/main" id="{F57B7945-46B6-E4C3-65FE-B79FBC173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667175"/>
              </p:ext>
            </p:extLst>
          </p:nvPr>
        </p:nvGraphicFramePr>
        <p:xfrm>
          <a:off x="333681" y="1520803"/>
          <a:ext cx="11410122" cy="3283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49">
                  <a:extLst>
                    <a:ext uri="{9D8B030D-6E8A-4147-A177-3AD203B41FA5}">
                      <a16:colId xmlns:a16="http://schemas.microsoft.com/office/drawing/2014/main" val="2948616635"/>
                    </a:ext>
                  </a:extLst>
                </a:gridCol>
                <a:gridCol w="2767831">
                  <a:extLst>
                    <a:ext uri="{9D8B030D-6E8A-4147-A177-3AD203B41FA5}">
                      <a16:colId xmlns:a16="http://schemas.microsoft.com/office/drawing/2014/main" val="2052823281"/>
                    </a:ext>
                  </a:extLst>
                </a:gridCol>
                <a:gridCol w="7024342">
                  <a:extLst>
                    <a:ext uri="{9D8B030D-6E8A-4147-A177-3AD203B41FA5}">
                      <a16:colId xmlns:a16="http://schemas.microsoft.com/office/drawing/2014/main" val="787399102"/>
                    </a:ext>
                  </a:extLst>
                </a:gridCol>
              </a:tblGrid>
              <a:tr h="5536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32633"/>
                  </a:ext>
                </a:extLst>
              </a:tr>
              <a:tr h="544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33132"/>
                  </a:ext>
                </a:extLst>
              </a:tr>
              <a:tr h="5322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5730"/>
                  </a:ext>
                </a:extLst>
              </a:tr>
              <a:tr h="5272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69704"/>
                  </a:ext>
                </a:extLst>
              </a:tr>
              <a:tr h="5387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29524"/>
                  </a:ext>
                </a:extLst>
              </a:tr>
              <a:tr h="5868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6056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1961C7-86FE-FDDB-B315-329DF8471262}"/>
              </a:ext>
            </a:extLst>
          </p:cNvPr>
          <p:cNvSpPr txBox="1"/>
          <p:nvPr/>
        </p:nvSpPr>
        <p:spPr>
          <a:xfrm>
            <a:off x="365233" y="2089132"/>
            <a:ext cx="17344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ABED5-B97D-3871-0A70-7706D3E90DD1}"/>
              </a:ext>
            </a:extLst>
          </p:cNvPr>
          <p:cNvSpPr txBox="1"/>
          <p:nvPr/>
        </p:nvSpPr>
        <p:spPr>
          <a:xfrm>
            <a:off x="2125372" y="2089132"/>
            <a:ext cx="23644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F1033-7D07-694D-0F42-CFDA38CD7C56}"/>
              </a:ext>
            </a:extLst>
          </p:cNvPr>
          <p:cNvSpPr txBox="1"/>
          <p:nvPr/>
        </p:nvSpPr>
        <p:spPr>
          <a:xfrm>
            <a:off x="5105126" y="2091284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61763-72F0-C01F-4F00-74E9A58E1A68}"/>
              </a:ext>
            </a:extLst>
          </p:cNvPr>
          <p:cNvSpPr txBox="1"/>
          <p:nvPr/>
        </p:nvSpPr>
        <p:spPr>
          <a:xfrm>
            <a:off x="365233" y="2607789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2A55D-5C19-0B17-B978-CE9A54412BDF}"/>
              </a:ext>
            </a:extLst>
          </p:cNvPr>
          <p:cNvSpPr txBox="1"/>
          <p:nvPr/>
        </p:nvSpPr>
        <p:spPr>
          <a:xfrm>
            <a:off x="2125372" y="2609747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Ac-rai 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95A39-B0C2-B315-0F69-0C0D303CF621}"/>
              </a:ext>
            </a:extLst>
          </p:cNvPr>
          <p:cNvSpPr txBox="1"/>
          <p:nvPr/>
        </p:nvSpPr>
        <p:spPr>
          <a:xfrm>
            <a:off x="5105126" y="2609746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2CEFF-9B12-4A89-2A5B-B79ACCA116DE}"/>
              </a:ext>
            </a:extLst>
          </p:cNvPr>
          <p:cNvSpPr txBox="1"/>
          <p:nvPr/>
        </p:nvSpPr>
        <p:spPr>
          <a:xfrm>
            <a:off x="365233" y="3142086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9BB6F-9BEA-08D2-6533-9FB92D70C04A}"/>
              </a:ext>
            </a:extLst>
          </p:cNvPr>
          <p:cNvSpPr txBox="1"/>
          <p:nvPr/>
        </p:nvSpPr>
        <p:spPr>
          <a:xfrm>
            <a:off x="2125372" y="3144044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38D6F-1BBF-F029-78E5-D552E6AA7F5E}"/>
              </a:ext>
            </a:extLst>
          </p:cNvPr>
          <p:cNvSpPr txBox="1"/>
          <p:nvPr/>
        </p:nvSpPr>
        <p:spPr>
          <a:xfrm>
            <a:off x="5105126" y="3144043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9CE17526-B48B-1B44-5A1D-0CC0287A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84" y="3634529"/>
            <a:ext cx="5117911" cy="315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668" y="111128"/>
            <a:ext cx="1120783" cy="109335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07757" y="94596"/>
            <a:ext cx="1211187" cy="1109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142356" y="208382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ANH</a:t>
            </a:r>
          </a:p>
        </p:txBody>
      </p:sp>
      <p:graphicFrame>
        <p:nvGraphicFramePr>
          <p:cNvPr id="9" name="Table 17">
            <a:extLst>
              <a:ext uri="{FF2B5EF4-FFF2-40B4-BE49-F238E27FC236}">
                <a16:creationId xmlns:a16="http://schemas.microsoft.com/office/drawing/2014/main" id="{F57B7945-46B6-E4C3-65FE-B79FBC173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425081"/>
              </p:ext>
            </p:extLst>
          </p:nvPr>
        </p:nvGraphicFramePr>
        <p:xfrm>
          <a:off x="390939" y="1230509"/>
          <a:ext cx="11410122" cy="3283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49">
                  <a:extLst>
                    <a:ext uri="{9D8B030D-6E8A-4147-A177-3AD203B41FA5}">
                      <a16:colId xmlns:a16="http://schemas.microsoft.com/office/drawing/2014/main" val="2948616635"/>
                    </a:ext>
                  </a:extLst>
                </a:gridCol>
                <a:gridCol w="2767831">
                  <a:extLst>
                    <a:ext uri="{9D8B030D-6E8A-4147-A177-3AD203B41FA5}">
                      <a16:colId xmlns:a16="http://schemas.microsoft.com/office/drawing/2014/main" val="2052823281"/>
                    </a:ext>
                  </a:extLst>
                </a:gridCol>
                <a:gridCol w="7024342">
                  <a:extLst>
                    <a:ext uri="{9D8B030D-6E8A-4147-A177-3AD203B41FA5}">
                      <a16:colId xmlns:a16="http://schemas.microsoft.com/office/drawing/2014/main" val="787399102"/>
                    </a:ext>
                  </a:extLst>
                </a:gridCol>
              </a:tblGrid>
              <a:tr h="5536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32633"/>
                  </a:ext>
                </a:extLst>
              </a:tr>
              <a:tr h="544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33132"/>
                  </a:ext>
                </a:extLst>
              </a:tr>
              <a:tr h="5322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5730"/>
                  </a:ext>
                </a:extLst>
              </a:tr>
              <a:tr h="5272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69704"/>
                  </a:ext>
                </a:extLst>
              </a:tr>
              <a:tr h="5387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29524"/>
                  </a:ext>
                </a:extLst>
              </a:tr>
              <a:tr h="5868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6056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1961C7-86FE-FDDB-B315-329DF8471262}"/>
              </a:ext>
            </a:extLst>
          </p:cNvPr>
          <p:cNvSpPr txBox="1"/>
          <p:nvPr/>
        </p:nvSpPr>
        <p:spPr>
          <a:xfrm>
            <a:off x="422491" y="1798838"/>
            <a:ext cx="17344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ABED5-B97D-3871-0A70-7706D3E90DD1}"/>
              </a:ext>
            </a:extLst>
          </p:cNvPr>
          <p:cNvSpPr txBox="1"/>
          <p:nvPr/>
        </p:nvSpPr>
        <p:spPr>
          <a:xfrm>
            <a:off x="2182630" y="1798838"/>
            <a:ext cx="23644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F1033-7D07-694D-0F42-CFDA38CD7C56}"/>
              </a:ext>
            </a:extLst>
          </p:cNvPr>
          <p:cNvSpPr txBox="1"/>
          <p:nvPr/>
        </p:nvSpPr>
        <p:spPr>
          <a:xfrm>
            <a:off x="5162384" y="1800990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61763-72F0-C01F-4F00-74E9A58E1A68}"/>
              </a:ext>
            </a:extLst>
          </p:cNvPr>
          <p:cNvSpPr txBox="1"/>
          <p:nvPr/>
        </p:nvSpPr>
        <p:spPr>
          <a:xfrm>
            <a:off x="422491" y="2317495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2A55D-5C19-0B17-B978-CE9A54412BDF}"/>
              </a:ext>
            </a:extLst>
          </p:cNvPr>
          <p:cNvSpPr txBox="1"/>
          <p:nvPr/>
        </p:nvSpPr>
        <p:spPr>
          <a:xfrm>
            <a:off x="2182630" y="2319453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Ac-rai 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95A39-B0C2-B315-0F69-0C0D303CF621}"/>
              </a:ext>
            </a:extLst>
          </p:cNvPr>
          <p:cNvSpPr txBox="1"/>
          <p:nvPr/>
        </p:nvSpPr>
        <p:spPr>
          <a:xfrm>
            <a:off x="5162384" y="2319452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2CEFF-9B12-4A89-2A5B-B79ACCA116DE}"/>
              </a:ext>
            </a:extLst>
          </p:cNvPr>
          <p:cNvSpPr txBox="1"/>
          <p:nvPr/>
        </p:nvSpPr>
        <p:spPr>
          <a:xfrm>
            <a:off x="422491" y="2851792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9BB6F-9BEA-08D2-6533-9FB92D70C04A}"/>
              </a:ext>
            </a:extLst>
          </p:cNvPr>
          <p:cNvSpPr txBox="1"/>
          <p:nvPr/>
        </p:nvSpPr>
        <p:spPr>
          <a:xfrm>
            <a:off x="2182630" y="2853750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38D6F-1BBF-F029-78E5-D552E6AA7F5E}"/>
              </a:ext>
            </a:extLst>
          </p:cNvPr>
          <p:cNvSpPr txBox="1"/>
          <p:nvPr/>
        </p:nvSpPr>
        <p:spPr>
          <a:xfrm>
            <a:off x="5162384" y="2853749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4" descr="edmund%20cartwright">
            <a:extLst>
              <a:ext uri="{FF2B5EF4-FFF2-40B4-BE49-F238E27FC236}">
                <a16:creationId xmlns:a16="http://schemas.microsoft.com/office/drawing/2014/main" id="{245F05CD-CEDA-9A55-CBE5-6364A7428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28" y="4012814"/>
            <a:ext cx="2370352" cy="217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5">
            <a:extLst>
              <a:ext uri="{FF2B5EF4-FFF2-40B4-BE49-F238E27FC236}">
                <a16:creationId xmlns:a16="http://schemas.microsoft.com/office/drawing/2014/main" id="{1230A9C2-A908-9879-7DE7-167F4D075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998" y="6178512"/>
            <a:ext cx="2250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400" b="1" dirty="0" err="1">
                <a:solidFill>
                  <a:srgbClr val="FF0000"/>
                </a:solidFill>
              </a:rPr>
              <a:t>Ét-mơn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Các-rai</a:t>
            </a:r>
            <a:endParaRPr lang="en-US" altLang="vi-VN" sz="24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0344BF-0D27-F5E7-B0E2-97D5F8412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7" y="3967257"/>
            <a:ext cx="5515475" cy="2701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C9188E-A43F-8285-64E6-B5F2515967B2}"/>
              </a:ext>
            </a:extLst>
          </p:cNvPr>
          <p:cNvSpPr txBox="1"/>
          <p:nvPr/>
        </p:nvSpPr>
        <p:spPr>
          <a:xfrm>
            <a:off x="422491" y="3399992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CD10D7-B51B-41F3-80DD-3EDEBFED5EF3}"/>
              </a:ext>
            </a:extLst>
          </p:cNvPr>
          <p:cNvSpPr txBox="1"/>
          <p:nvPr/>
        </p:nvSpPr>
        <p:spPr>
          <a:xfrm>
            <a:off x="2182630" y="3401950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4C4AFF-A211-034D-501A-F676FB86DBEF}"/>
              </a:ext>
            </a:extLst>
          </p:cNvPr>
          <p:cNvSpPr txBox="1"/>
          <p:nvPr/>
        </p:nvSpPr>
        <p:spPr>
          <a:xfrm>
            <a:off x="5162384" y="3401949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867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C4A23-2A09-5272-95FB-9F7C017E811E}"/>
              </a:ext>
            </a:extLst>
          </p:cNvPr>
          <p:cNvSpPr txBox="1"/>
          <p:nvPr/>
        </p:nvSpPr>
        <p:spPr>
          <a:xfrm>
            <a:off x="2199768" y="5338601"/>
            <a:ext cx="744307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Video </a:t>
            </a:r>
            <a:r>
              <a:rPr lang="vi-VN" b="1" i="0" dirty="0">
                <a:solidFill>
                  <a:srgbClr val="0F0F0F"/>
                </a:solidFill>
                <a:effectLst/>
                <a:latin typeface="YouTube Sans"/>
              </a:rPr>
              <a:t>George Stephenson - “Ông Tổ Xe Lửa”, Người Đặt Nền Móng Cho Ngành Đường Sắt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https://www.youtube.com/watch?v=HJGN9P6HNdU</a:t>
            </a:r>
            <a:r>
              <a:rPr lang="en-US" dirty="0"/>
              <a:t>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C8B9F5D-C8F2-DC69-76A6-337B9077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634" y="395784"/>
            <a:ext cx="9175340" cy="453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95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668" y="111128"/>
            <a:ext cx="1120783" cy="109335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07757" y="94596"/>
            <a:ext cx="1211187" cy="1109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142356" y="208382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ANH</a:t>
            </a:r>
          </a:p>
        </p:txBody>
      </p:sp>
      <p:graphicFrame>
        <p:nvGraphicFramePr>
          <p:cNvPr id="9" name="Table 17">
            <a:extLst>
              <a:ext uri="{FF2B5EF4-FFF2-40B4-BE49-F238E27FC236}">
                <a16:creationId xmlns:a16="http://schemas.microsoft.com/office/drawing/2014/main" id="{F57B7945-46B6-E4C3-65FE-B79FBC173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508123"/>
              </p:ext>
            </p:extLst>
          </p:nvPr>
        </p:nvGraphicFramePr>
        <p:xfrm>
          <a:off x="304802" y="1231818"/>
          <a:ext cx="11691580" cy="3283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49">
                  <a:extLst>
                    <a:ext uri="{9D8B030D-6E8A-4147-A177-3AD203B41FA5}">
                      <a16:colId xmlns:a16="http://schemas.microsoft.com/office/drawing/2014/main" val="2948616635"/>
                    </a:ext>
                  </a:extLst>
                </a:gridCol>
                <a:gridCol w="2545208">
                  <a:extLst>
                    <a:ext uri="{9D8B030D-6E8A-4147-A177-3AD203B41FA5}">
                      <a16:colId xmlns:a16="http://schemas.microsoft.com/office/drawing/2014/main" val="2052823281"/>
                    </a:ext>
                  </a:extLst>
                </a:gridCol>
                <a:gridCol w="7528423">
                  <a:extLst>
                    <a:ext uri="{9D8B030D-6E8A-4147-A177-3AD203B41FA5}">
                      <a16:colId xmlns:a16="http://schemas.microsoft.com/office/drawing/2014/main" val="787399102"/>
                    </a:ext>
                  </a:extLst>
                </a:gridCol>
              </a:tblGrid>
              <a:tr h="5536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32633"/>
                  </a:ext>
                </a:extLst>
              </a:tr>
              <a:tr h="544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33132"/>
                  </a:ext>
                </a:extLst>
              </a:tr>
              <a:tr h="5322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5730"/>
                  </a:ext>
                </a:extLst>
              </a:tr>
              <a:tr h="5272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69704"/>
                  </a:ext>
                </a:extLst>
              </a:tr>
              <a:tr h="5387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29524"/>
                  </a:ext>
                </a:extLst>
              </a:tr>
              <a:tr h="5868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6056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1961C7-86FE-FDDB-B315-329DF8471262}"/>
              </a:ext>
            </a:extLst>
          </p:cNvPr>
          <p:cNvSpPr txBox="1"/>
          <p:nvPr/>
        </p:nvSpPr>
        <p:spPr>
          <a:xfrm>
            <a:off x="299659" y="1798838"/>
            <a:ext cx="17344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ABED5-B97D-3871-0A70-7706D3E90DD1}"/>
              </a:ext>
            </a:extLst>
          </p:cNvPr>
          <p:cNvSpPr txBox="1"/>
          <p:nvPr/>
        </p:nvSpPr>
        <p:spPr>
          <a:xfrm>
            <a:off x="2182630" y="1798838"/>
            <a:ext cx="23644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F1033-7D07-694D-0F42-CFDA38CD7C56}"/>
              </a:ext>
            </a:extLst>
          </p:cNvPr>
          <p:cNvSpPr txBox="1"/>
          <p:nvPr/>
        </p:nvSpPr>
        <p:spPr>
          <a:xfrm>
            <a:off x="5162384" y="1800990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61763-72F0-C01F-4F00-74E9A58E1A68}"/>
              </a:ext>
            </a:extLst>
          </p:cNvPr>
          <p:cNvSpPr txBox="1"/>
          <p:nvPr/>
        </p:nvSpPr>
        <p:spPr>
          <a:xfrm>
            <a:off x="299659" y="2317495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2A55D-5C19-0B17-B978-CE9A54412BDF}"/>
              </a:ext>
            </a:extLst>
          </p:cNvPr>
          <p:cNvSpPr txBox="1"/>
          <p:nvPr/>
        </p:nvSpPr>
        <p:spPr>
          <a:xfrm>
            <a:off x="2182630" y="2319453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Ac-rai 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95A39-B0C2-B315-0F69-0C0D303CF621}"/>
              </a:ext>
            </a:extLst>
          </p:cNvPr>
          <p:cNvSpPr txBox="1"/>
          <p:nvPr/>
        </p:nvSpPr>
        <p:spPr>
          <a:xfrm>
            <a:off x="5162384" y="2319452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2CEFF-9B12-4A89-2A5B-B79ACCA116DE}"/>
              </a:ext>
            </a:extLst>
          </p:cNvPr>
          <p:cNvSpPr txBox="1"/>
          <p:nvPr/>
        </p:nvSpPr>
        <p:spPr>
          <a:xfrm>
            <a:off x="299659" y="2851792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9BB6F-9BEA-08D2-6533-9FB92D70C04A}"/>
              </a:ext>
            </a:extLst>
          </p:cNvPr>
          <p:cNvSpPr txBox="1"/>
          <p:nvPr/>
        </p:nvSpPr>
        <p:spPr>
          <a:xfrm>
            <a:off x="2182630" y="2853750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38D6F-1BBF-F029-78E5-D552E6AA7F5E}"/>
              </a:ext>
            </a:extLst>
          </p:cNvPr>
          <p:cNvSpPr txBox="1"/>
          <p:nvPr/>
        </p:nvSpPr>
        <p:spPr>
          <a:xfrm>
            <a:off x="5162384" y="2853749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C9188E-A43F-8285-64E6-B5F2515967B2}"/>
              </a:ext>
            </a:extLst>
          </p:cNvPr>
          <p:cNvSpPr txBox="1"/>
          <p:nvPr/>
        </p:nvSpPr>
        <p:spPr>
          <a:xfrm>
            <a:off x="299659" y="3399992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CD10D7-B51B-41F3-80DD-3EDEBFED5EF3}"/>
              </a:ext>
            </a:extLst>
          </p:cNvPr>
          <p:cNvSpPr txBox="1"/>
          <p:nvPr/>
        </p:nvSpPr>
        <p:spPr>
          <a:xfrm>
            <a:off x="2182630" y="3401950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4C4AFF-A211-034D-501A-F676FB86DBEF}"/>
              </a:ext>
            </a:extLst>
          </p:cNvPr>
          <p:cNvSpPr txBox="1"/>
          <p:nvPr/>
        </p:nvSpPr>
        <p:spPr>
          <a:xfrm>
            <a:off x="5162384" y="3401949"/>
            <a:ext cx="63153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18867A-D05A-5AD7-8BC2-CF6C3C1B0C3B}"/>
              </a:ext>
            </a:extLst>
          </p:cNvPr>
          <p:cNvSpPr txBox="1"/>
          <p:nvPr/>
        </p:nvSpPr>
        <p:spPr>
          <a:xfrm>
            <a:off x="299659" y="3954897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C5DB99-3A38-F8A6-3667-42423EE53DFB}"/>
              </a:ext>
            </a:extLst>
          </p:cNvPr>
          <p:cNvSpPr txBox="1"/>
          <p:nvPr/>
        </p:nvSpPr>
        <p:spPr>
          <a:xfrm>
            <a:off x="2182630" y="3956855"/>
            <a:ext cx="22665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Xti-phen-xơn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19C014-71CE-9D4E-FBE2-ABA20C90431E}"/>
              </a:ext>
            </a:extLst>
          </p:cNvPr>
          <p:cNvSpPr txBox="1"/>
          <p:nvPr/>
        </p:nvSpPr>
        <p:spPr>
          <a:xfrm>
            <a:off x="4437842" y="3969620"/>
            <a:ext cx="76449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+mj-lt"/>
              </a:rPr>
              <a:t>c</a:t>
            </a:r>
            <a:r>
              <a:rPr lang="vi-VN" sz="2600" dirty="0">
                <a:latin typeface="+mj-lt"/>
              </a:rPr>
              <a:t>hế tạo thành công đầu máy xe lửa chạy bằng hơi nước.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3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2533209" y="1225922"/>
            <a:ext cx="92841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H3.2 SGK/16,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98D769-382C-1AD2-BD3C-524DD6ECE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92"/>
            <a:ext cx="2390503" cy="2975719"/>
          </a:xfrm>
          <a:prstGeom prst="rect">
            <a:avLst/>
          </a:prstGeom>
        </p:spPr>
      </p:pic>
      <p:pic>
        <p:nvPicPr>
          <p:cNvPr id="2050" name="Picture 1">
            <a:extLst>
              <a:ext uri="{FF2B5EF4-FFF2-40B4-BE49-F238E27FC236}">
                <a16:creationId xmlns:a16="http://schemas.microsoft.com/office/drawing/2014/main" id="{FF031215-1DF8-54EC-6FCE-5F673AA70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37" y="2872086"/>
            <a:ext cx="3885063" cy="358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F449E1-33FF-5672-D9AD-C5E692038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86" y="2774720"/>
            <a:ext cx="5497992" cy="368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948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59" y="1235714"/>
            <a:ext cx="2033153" cy="3614495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6" y="3042961"/>
            <a:ext cx="2044557" cy="304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1206" y="521066"/>
            <a:ext cx="10329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>
                <a:solidFill>
                  <a:srgbClr val="0000FF"/>
                </a:solidFill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668" y="111128"/>
            <a:ext cx="1120783" cy="109335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07757" y="94596"/>
            <a:ext cx="1211187" cy="1109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142356" y="208382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ANH</a:t>
            </a:r>
          </a:p>
        </p:txBody>
      </p:sp>
      <p:graphicFrame>
        <p:nvGraphicFramePr>
          <p:cNvPr id="9" name="Table 17">
            <a:extLst>
              <a:ext uri="{FF2B5EF4-FFF2-40B4-BE49-F238E27FC236}">
                <a16:creationId xmlns:a16="http://schemas.microsoft.com/office/drawing/2014/main" id="{F57B7945-46B6-E4C3-65FE-B79FBC173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476197"/>
              </p:ext>
            </p:extLst>
          </p:nvPr>
        </p:nvGraphicFramePr>
        <p:xfrm>
          <a:off x="304802" y="1231818"/>
          <a:ext cx="11691580" cy="3283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49">
                  <a:extLst>
                    <a:ext uri="{9D8B030D-6E8A-4147-A177-3AD203B41FA5}">
                      <a16:colId xmlns:a16="http://schemas.microsoft.com/office/drawing/2014/main" val="2948616635"/>
                    </a:ext>
                  </a:extLst>
                </a:gridCol>
                <a:gridCol w="2545208">
                  <a:extLst>
                    <a:ext uri="{9D8B030D-6E8A-4147-A177-3AD203B41FA5}">
                      <a16:colId xmlns:a16="http://schemas.microsoft.com/office/drawing/2014/main" val="2052823281"/>
                    </a:ext>
                  </a:extLst>
                </a:gridCol>
                <a:gridCol w="7528423">
                  <a:extLst>
                    <a:ext uri="{9D8B030D-6E8A-4147-A177-3AD203B41FA5}">
                      <a16:colId xmlns:a16="http://schemas.microsoft.com/office/drawing/2014/main" val="787399102"/>
                    </a:ext>
                  </a:extLst>
                </a:gridCol>
              </a:tblGrid>
              <a:tr h="553657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32633"/>
                  </a:ext>
                </a:extLst>
              </a:tr>
              <a:tr h="544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33132"/>
                  </a:ext>
                </a:extLst>
              </a:tr>
              <a:tr h="5322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5730"/>
                  </a:ext>
                </a:extLst>
              </a:tr>
              <a:tr h="5272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69704"/>
                  </a:ext>
                </a:extLst>
              </a:tr>
              <a:tr h="5387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29524"/>
                  </a:ext>
                </a:extLst>
              </a:tr>
              <a:tr h="5868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6056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1961C7-86FE-FDDB-B315-329DF8471262}"/>
              </a:ext>
            </a:extLst>
          </p:cNvPr>
          <p:cNvSpPr txBox="1"/>
          <p:nvPr/>
        </p:nvSpPr>
        <p:spPr>
          <a:xfrm>
            <a:off x="299659" y="1798838"/>
            <a:ext cx="17344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ABED5-B97D-3871-0A70-7706D3E90DD1}"/>
              </a:ext>
            </a:extLst>
          </p:cNvPr>
          <p:cNvSpPr txBox="1"/>
          <p:nvPr/>
        </p:nvSpPr>
        <p:spPr>
          <a:xfrm>
            <a:off x="2182630" y="1798838"/>
            <a:ext cx="23644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F1033-7D07-694D-0F42-CFDA38CD7C56}"/>
              </a:ext>
            </a:extLst>
          </p:cNvPr>
          <p:cNvSpPr txBox="1"/>
          <p:nvPr/>
        </p:nvSpPr>
        <p:spPr>
          <a:xfrm>
            <a:off x="5162384" y="1800990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61763-72F0-C01F-4F00-74E9A58E1A68}"/>
              </a:ext>
            </a:extLst>
          </p:cNvPr>
          <p:cNvSpPr txBox="1"/>
          <p:nvPr/>
        </p:nvSpPr>
        <p:spPr>
          <a:xfrm>
            <a:off x="299659" y="2317495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2A55D-5C19-0B17-B978-CE9A54412BDF}"/>
              </a:ext>
            </a:extLst>
          </p:cNvPr>
          <p:cNvSpPr txBox="1"/>
          <p:nvPr/>
        </p:nvSpPr>
        <p:spPr>
          <a:xfrm>
            <a:off x="2182630" y="2319453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Ac-rai 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95A39-B0C2-B315-0F69-0C0D303CF621}"/>
              </a:ext>
            </a:extLst>
          </p:cNvPr>
          <p:cNvSpPr txBox="1"/>
          <p:nvPr/>
        </p:nvSpPr>
        <p:spPr>
          <a:xfrm>
            <a:off x="5162384" y="2319452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2CEFF-9B12-4A89-2A5B-B79ACCA116DE}"/>
              </a:ext>
            </a:extLst>
          </p:cNvPr>
          <p:cNvSpPr txBox="1"/>
          <p:nvPr/>
        </p:nvSpPr>
        <p:spPr>
          <a:xfrm>
            <a:off x="299659" y="2851792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9BB6F-9BEA-08D2-6533-9FB92D70C04A}"/>
              </a:ext>
            </a:extLst>
          </p:cNvPr>
          <p:cNvSpPr txBox="1"/>
          <p:nvPr/>
        </p:nvSpPr>
        <p:spPr>
          <a:xfrm>
            <a:off x="2182630" y="2853750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38D6F-1BBF-F029-78E5-D552E6AA7F5E}"/>
              </a:ext>
            </a:extLst>
          </p:cNvPr>
          <p:cNvSpPr txBox="1"/>
          <p:nvPr/>
        </p:nvSpPr>
        <p:spPr>
          <a:xfrm>
            <a:off x="5162384" y="2853749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C9188E-A43F-8285-64E6-B5F2515967B2}"/>
              </a:ext>
            </a:extLst>
          </p:cNvPr>
          <p:cNvSpPr txBox="1"/>
          <p:nvPr/>
        </p:nvSpPr>
        <p:spPr>
          <a:xfrm>
            <a:off x="299659" y="3399992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CD10D7-B51B-41F3-80DD-3EDEBFED5EF3}"/>
              </a:ext>
            </a:extLst>
          </p:cNvPr>
          <p:cNvSpPr txBox="1"/>
          <p:nvPr/>
        </p:nvSpPr>
        <p:spPr>
          <a:xfrm>
            <a:off x="2182630" y="3401950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4C4AFF-A211-034D-501A-F676FB86DBEF}"/>
              </a:ext>
            </a:extLst>
          </p:cNvPr>
          <p:cNvSpPr txBox="1"/>
          <p:nvPr/>
        </p:nvSpPr>
        <p:spPr>
          <a:xfrm>
            <a:off x="5162384" y="3401949"/>
            <a:ext cx="63153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18867A-D05A-5AD7-8BC2-CF6C3C1B0C3B}"/>
              </a:ext>
            </a:extLst>
          </p:cNvPr>
          <p:cNvSpPr txBox="1"/>
          <p:nvPr/>
        </p:nvSpPr>
        <p:spPr>
          <a:xfrm>
            <a:off x="299659" y="3954897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C5DB99-3A38-F8A6-3667-42423EE53DFB}"/>
              </a:ext>
            </a:extLst>
          </p:cNvPr>
          <p:cNvSpPr txBox="1"/>
          <p:nvPr/>
        </p:nvSpPr>
        <p:spPr>
          <a:xfrm>
            <a:off x="2182630" y="3956855"/>
            <a:ext cx="22665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Xti-phen-xơn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19C014-71CE-9D4E-FBE2-ABA20C90431E}"/>
              </a:ext>
            </a:extLst>
          </p:cNvPr>
          <p:cNvSpPr txBox="1"/>
          <p:nvPr/>
        </p:nvSpPr>
        <p:spPr>
          <a:xfrm>
            <a:off x="4437842" y="3969620"/>
            <a:ext cx="76449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+mj-lt"/>
              </a:rPr>
              <a:t>c</a:t>
            </a:r>
            <a:r>
              <a:rPr lang="vi-VN" sz="2600" dirty="0">
                <a:latin typeface="+mj-lt"/>
              </a:rPr>
              <a:t>hế tạo thành công đầu máy xe lửa chạy bằng hơi nước.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B74DB16E-C152-9479-CA3D-6450A1F4CF0C}"/>
              </a:ext>
            </a:extLst>
          </p:cNvPr>
          <p:cNvSpPr/>
          <p:nvPr/>
        </p:nvSpPr>
        <p:spPr>
          <a:xfrm>
            <a:off x="7775606" y="4556769"/>
            <a:ext cx="3773801" cy="2259488"/>
          </a:xfrm>
          <a:prstGeom prst="cloudCallout">
            <a:avLst>
              <a:gd name="adj1" fmla="val 64911"/>
              <a:gd name="adj2" fmla="val 48969"/>
            </a:avLst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BDF85-B5F8-2969-6B70-F5109B5C4C3C}"/>
              </a:ext>
            </a:extLst>
          </p:cNvPr>
          <p:cNvSpPr txBox="1"/>
          <p:nvPr/>
        </p:nvSpPr>
        <p:spPr>
          <a:xfrm>
            <a:off x="548393" y="4842301"/>
            <a:ext cx="9720153" cy="1452642"/>
          </a:xfrm>
          <a:prstGeom prst="rect">
            <a:avLst/>
          </a:prstGeom>
          <a:solidFill>
            <a:srgbClr val="93CDDD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Anh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mệnh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xưởng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2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  <p:bldP spid="17" grpId="0" animBg="1"/>
      <p:bldP spid="17" grpId="1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28359" y="2063518"/>
            <a:ext cx="2635328" cy="3162102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15">
            <a:extLst>
              <a:ext uri="{FF2B5EF4-FFF2-40B4-BE49-F238E27FC236}">
                <a16:creationId xmlns:a16="http://schemas.microsoft.com/office/drawing/2014/main" id="{3DAFC25C-78D3-DAAB-8ECC-666AEBCB6C49}"/>
              </a:ext>
            </a:extLst>
          </p:cNvPr>
          <p:cNvSpPr/>
          <p:nvPr/>
        </p:nvSpPr>
        <p:spPr>
          <a:xfrm>
            <a:off x="178483" y="2313331"/>
            <a:ext cx="2279840" cy="2760501"/>
          </a:xfrm>
          <a:custGeom>
            <a:avLst/>
            <a:gdLst/>
            <a:ahLst/>
            <a:cxnLst/>
            <a:rect l="l" t="t" r="r" b="b"/>
            <a:pathLst>
              <a:path w="812800" h="1013395">
                <a:moveTo>
                  <a:pt x="158732" y="0"/>
                </a:moveTo>
                <a:lnTo>
                  <a:pt x="654068" y="0"/>
                </a:lnTo>
                <a:cubicBezTo>
                  <a:pt x="741733" y="0"/>
                  <a:pt x="812800" y="71067"/>
                  <a:pt x="812800" y="158732"/>
                </a:cubicBezTo>
                <a:lnTo>
                  <a:pt x="812800" y="854663"/>
                </a:lnTo>
                <a:cubicBezTo>
                  <a:pt x="812800" y="942329"/>
                  <a:pt x="741733" y="1013395"/>
                  <a:pt x="654068" y="1013395"/>
                </a:cubicBezTo>
                <a:lnTo>
                  <a:pt x="158732" y="1013395"/>
                </a:lnTo>
                <a:cubicBezTo>
                  <a:pt x="71067" y="1013395"/>
                  <a:pt x="0" y="942329"/>
                  <a:pt x="0" y="854663"/>
                </a:cubicBezTo>
                <a:lnTo>
                  <a:pt x="0" y="158732"/>
                </a:lnTo>
                <a:cubicBezTo>
                  <a:pt x="0" y="71067"/>
                  <a:pt x="71067" y="0"/>
                  <a:pt x="158732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9" name="Freeform 27">
            <a:extLst>
              <a:ext uri="{FF2B5EF4-FFF2-40B4-BE49-F238E27FC236}">
                <a16:creationId xmlns:a16="http://schemas.microsoft.com/office/drawing/2014/main" id="{4672AB74-2D3E-C5CB-9D51-2377CC9C00AA}"/>
              </a:ext>
            </a:extLst>
          </p:cNvPr>
          <p:cNvSpPr/>
          <p:nvPr/>
        </p:nvSpPr>
        <p:spPr>
          <a:xfrm>
            <a:off x="815844" y="4536043"/>
            <a:ext cx="1060260" cy="577568"/>
          </a:xfrm>
          <a:custGeom>
            <a:avLst/>
            <a:gdLst/>
            <a:ahLst/>
            <a:cxnLst/>
            <a:rect l="l" t="t" r="r" b="b"/>
            <a:pathLst>
              <a:path w="639409" h="335000">
                <a:moveTo>
                  <a:pt x="213251" y="19070"/>
                </a:moveTo>
                <a:cubicBezTo>
                  <a:pt x="245926" y="7556"/>
                  <a:pt x="283300" y="0"/>
                  <a:pt x="319877" y="0"/>
                </a:cubicBezTo>
                <a:cubicBezTo>
                  <a:pt x="356454" y="0"/>
                  <a:pt x="391651" y="6476"/>
                  <a:pt x="424087" y="17990"/>
                </a:cubicBezTo>
                <a:cubicBezTo>
                  <a:pt x="424778" y="18350"/>
                  <a:pt x="425468" y="18350"/>
                  <a:pt x="426157" y="18710"/>
                </a:cubicBezTo>
                <a:cubicBezTo>
                  <a:pt x="547966" y="64765"/>
                  <a:pt x="637684" y="186379"/>
                  <a:pt x="639409" y="317889"/>
                </a:cubicBezTo>
                <a:lnTo>
                  <a:pt x="639409" y="335000"/>
                </a:lnTo>
                <a:lnTo>
                  <a:pt x="0" y="335000"/>
                </a:lnTo>
                <a:lnTo>
                  <a:pt x="0" y="317901"/>
                </a:lnTo>
                <a:cubicBezTo>
                  <a:pt x="1725" y="185660"/>
                  <a:pt x="90062" y="64045"/>
                  <a:pt x="213251" y="19070"/>
                </a:cubicBezTo>
                <a:close/>
              </a:path>
            </a:pathLst>
          </a:custGeom>
          <a:solidFill>
            <a:srgbClr val="0081C9"/>
          </a:solidFill>
        </p:spPr>
      </p: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427309" y="2408232"/>
            <a:ext cx="185326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909017" y="4583945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3274687" y="7465"/>
            <a:ext cx="8946730" cy="6850535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4863772" y="33533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4724206" y="213164"/>
            <a:ext cx="5991367" cy="802935"/>
            <a:chOff x="30194" y="4338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30194" y="4338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5634171" y="307668"/>
            <a:ext cx="399033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91121" y="4049940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3637501" y="1456538"/>
            <a:ext cx="8526140" cy="5393997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3495586" y="1255198"/>
            <a:ext cx="8589419" cy="5393997"/>
            <a:chOff x="24002" y="-13237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24002" y="-13237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3495586" y="1338199"/>
            <a:ext cx="8407428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H3.4 SGK/16,17,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3W1H (3’)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365" y="129795"/>
            <a:ext cx="2458323" cy="1846815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ED333485-C38D-86E9-25C8-E64525DA415E}"/>
              </a:ext>
            </a:extLst>
          </p:cNvPr>
          <p:cNvGrpSpPr>
            <a:grpSpLocks/>
          </p:cNvGrpSpPr>
          <p:nvPr/>
        </p:nvGrpSpPr>
        <p:grpSpPr bwMode="auto">
          <a:xfrm>
            <a:off x="3734009" y="3817207"/>
            <a:ext cx="1950697" cy="2566100"/>
            <a:chOff x="484160" y="3159366"/>
            <a:chExt cx="2298539" cy="2698563"/>
          </a:xfrm>
        </p:grpSpPr>
        <p:sp>
          <p:nvSpPr>
            <p:cNvPr id="57" name="AutoShape 78">
              <a:extLst>
                <a:ext uri="{FF2B5EF4-FFF2-40B4-BE49-F238E27FC236}">
                  <a16:creationId xmlns:a16="http://schemas.microsoft.com/office/drawing/2014/main" id="{8FFEE2CC-8517-DAAD-8831-F3D5DE4E5C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7174" y="3486873"/>
              <a:ext cx="2295525" cy="2371056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88CE5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8" name="AutoShape 79">
              <a:extLst>
                <a:ext uri="{FF2B5EF4-FFF2-40B4-BE49-F238E27FC236}">
                  <a16:creationId xmlns:a16="http://schemas.microsoft.com/office/drawing/2014/main" id="{A2640AAC-995D-C881-F29E-EE4B47C306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23860" y="3216984"/>
              <a:ext cx="1863725" cy="4356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66B828"/>
                </a:gs>
                <a:gs pos="100000">
                  <a:srgbClr val="2F611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" name="AutoShape 80">
              <a:extLst>
                <a:ext uri="{FF2B5EF4-FFF2-40B4-BE49-F238E27FC236}">
                  <a16:creationId xmlns:a16="http://schemas.microsoft.com/office/drawing/2014/main" id="{31066BB0-E317-9DBB-DDD8-72D547868CF6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2308386" y="3354518"/>
              <a:ext cx="71438" cy="143362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2F611D"/>
                </a:gs>
                <a:gs pos="100000">
                  <a:srgbClr val="162D0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" name="AutoShape 81">
              <a:extLst>
                <a:ext uri="{FF2B5EF4-FFF2-40B4-BE49-F238E27FC236}">
                  <a16:creationId xmlns:a16="http://schemas.microsoft.com/office/drawing/2014/main" id="{EF1ADB2C-451C-CB6A-6282-5AE8DCDA7273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725460" y="3368008"/>
              <a:ext cx="73025" cy="143362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2F611D"/>
                </a:gs>
                <a:gs pos="100000">
                  <a:srgbClr val="162D0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" name="Text Box 92">
              <a:extLst>
                <a:ext uri="{FF2B5EF4-FFF2-40B4-BE49-F238E27FC236}">
                  <a16:creationId xmlns:a16="http://schemas.microsoft.com/office/drawing/2014/main" id="{0157C9B2-91FD-405D-1245-29C611E373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40669" y="3159366"/>
              <a:ext cx="1405226" cy="534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</a:t>
              </a:r>
            </a:p>
          </p:txBody>
        </p:sp>
        <p:sp>
          <p:nvSpPr>
            <p:cNvPr id="62" name="Text Box 95">
              <a:extLst>
                <a:ext uri="{FF2B5EF4-FFF2-40B4-BE49-F238E27FC236}">
                  <a16:creationId xmlns:a16="http://schemas.microsoft.com/office/drawing/2014/main" id="{CE7D2900-43EC-0BE1-96A8-1C5810F6F2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84160" y="3739469"/>
              <a:ext cx="2238993" cy="1780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Clr>
                  <a:schemeClr val="tx2"/>
                </a:buClr>
                <a:buNone/>
              </a:pP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Từ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Anh,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cách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mạng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công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nghiệp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lan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tới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?</a:t>
              </a:r>
              <a:endParaRPr lang="en-US" altLang="en-US" sz="2600" dirty="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3" name="Freeform 91">
            <a:extLst>
              <a:ext uri="{FF2B5EF4-FFF2-40B4-BE49-F238E27FC236}">
                <a16:creationId xmlns:a16="http://schemas.microsoft.com/office/drawing/2014/main" id="{B176ECFB-8B6D-8B81-F24E-7B0B0C0CA611}"/>
              </a:ext>
            </a:extLst>
          </p:cNvPr>
          <p:cNvSpPr>
            <a:spLocks/>
          </p:cNvSpPr>
          <p:nvPr/>
        </p:nvSpPr>
        <p:spPr bwMode="gray">
          <a:xfrm>
            <a:off x="7245674" y="2734800"/>
            <a:ext cx="1104239" cy="812010"/>
          </a:xfrm>
          <a:custGeom>
            <a:avLst/>
            <a:gdLst>
              <a:gd name="T0" fmla="*/ 0 w 982"/>
              <a:gd name="T1" fmla="*/ 2147483646 h 774"/>
              <a:gd name="T2" fmla="*/ 2147483646 w 982"/>
              <a:gd name="T3" fmla="*/ 2147483646 h 774"/>
              <a:gd name="T4" fmla="*/ 2147483646 w 982"/>
              <a:gd name="T5" fmla="*/ 2147483646 h 774"/>
              <a:gd name="T6" fmla="*/ 2147483646 w 982"/>
              <a:gd name="T7" fmla="*/ 2147483646 h 774"/>
              <a:gd name="T8" fmla="*/ 2147483646 w 982"/>
              <a:gd name="T9" fmla="*/ 2147483646 h 774"/>
              <a:gd name="T10" fmla="*/ 2147483646 w 982"/>
              <a:gd name="T11" fmla="*/ 2147483646 h 774"/>
              <a:gd name="T12" fmla="*/ 2147483646 w 982"/>
              <a:gd name="T13" fmla="*/ 2147483646 h 774"/>
              <a:gd name="T14" fmla="*/ 2147483646 w 982"/>
              <a:gd name="T15" fmla="*/ 2147483646 h 774"/>
              <a:gd name="T16" fmla="*/ 2147483646 w 982"/>
              <a:gd name="T17" fmla="*/ 2147483646 h 774"/>
              <a:gd name="T18" fmla="*/ 2147483646 w 982"/>
              <a:gd name="T19" fmla="*/ 2147483646 h 774"/>
              <a:gd name="T20" fmla="*/ 2147483646 w 982"/>
              <a:gd name="T21" fmla="*/ 2147483646 h 774"/>
              <a:gd name="T22" fmla="*/ 2147483646 w 982"/>
              <a:gd name="T23" fmla="*/ 2147483646 h 774"/>
              <a:gd name="T24" fmla="*/ 2147483646 w 982"/>
              <a:gd name="T25" fmla="*/ 2147483646 h 774"/>
              <a:gd name="T26" fmla="*/ 2147483646 w 982"/>
              <a:gd name="T27" fmla="*/ 2147483646 h 774"/>
              <a:gd name="T28" fmla="*/ 2147483646 w 982"/>
              <a:gd name="T29" fmla="*/ 2147483646 h 774"/>
              <a:gd name="T30" fmla="*/ 2147483646 w 982"/>
              <a:gd name="T31" fmla="*/ 2147483646 h 774"/>
              <a:gd name="T32" fmla="*/ 2147483646 w 982"/>
              <a:gd name="T33" fmla="*/ 2147483646 h 774"/>
              <a:gd name="T34" fmla="*/ 2147483646 w 982"/>
              <a:gd name="T35" fmla="*/ 2147483646 h 774"/>
              <a:gd name="T36" fmla="*/ 2147483646 w 982"/>
              <a:gd name="T37" fmla="*/ 2147483646 h 774"/>
              <a:gd name="T38" fmla="*/ 2147483646 w 982"/>
              <a:gd name="T39" fmla="*/ 2147483646 h 774"/>
              <a:gd name="T40" fmla="*/ 2147483646 w 982"/>
              <a:gd name="T41" fmla="*/ 2147483646 h 774"/>
              <a:gd name="T42" fmla="*/ 2147483646 w 982"/>
              <a:gd name="T43" fmla="*/ 2147483646 h 774"/>
              <a:gd name="T44" fmla="*/ 2147483646 w 982"/>
              <a:gd name="T45" fmla="*/ 2147483646 h 774"/>
              <a:gd name="T46" fmla="*/ 2147483646 w 982"/>
              <a:gd name="T47" fmla="*/ 2147483646 h 774"/>
              <a:gd name="T48" fmla="*/ 2147483646 w 982"/>
              <a:gd name="T49" fmla="*/ 2147483646 h 774"/>
              <a:gd name="T50" fmla="*/ 2147483646 w 982"/>
              <a:gd name="T51" fmla="*/ 2147483646 h 774"/>
              <a:gd name="T52" fmla="*/ 2147483646 w 982"/>
              <a:gd name="T53" fmla="*/ 0 h 774"/>
              <a:gd name="T54" fmla="*/ 2147483646 w 982"/>
              <a:gd name="T55" fmla="*/ 2147483646 h 774"/>
              <a:gd name="T56" fmla="*/ 2147483646 w 982"/>
              <a:gd name="T57" fmla="*/ 2147483646 h 774"/>
              <a:gd name="T58" fmla="*/ 2147483646 w 982"/>
              <a:gd name="T59" fmla="*/ 2147483646 h 774"/>
              <a:gd name="T60" fmla="*/ 2147483646 w 982"/>
              <a:gd name="T61" fmla="*/ 2147483646 h 774"/>
              <a:gd name="T62" fmla="*/ 2147483646 w 982"/>
              <a:gd name="T63" fmla="*/ 2147483646 h 774"/>
              <a:gd name="T64" fmla="*/ 2147483646 w 982"/>
              <a:gd name="T65" fmla="*/ 2147483646 h 774"/>
              <a:gd name="T66" fmla="*/ 2147483646 w 982"/>
              <a:gd name="T67" fmla="*/ 2147483646 h 774"/>
              <a:gd name="T68" fmla="*/ 2147483646 w 982"/>
              <a:gd name="T69" fmla="*/ 2147483646 h 774"/>
              <a:gd name="T70" fmla="*/ 2147483646 w 982"/>
              <a:gd name="T71" fmla="*/ 2147483646 h 774"/>
              <a:gd name="T72" fmla="*/ 2147483646 w 982"/>
              <a:gd name="T73" fmla="*/ 2147483646 h 774"/>
              <a:gd name="T74" fmla="*/ 2147483646 w 982"/>
              <a:gd name="T75" fmla="*/ 2147483646 h 774"/>
              <a:gd name="T76" fmla="*/ 2147483646 w 982"/>
              <a:gd name="T77" fmla="*/ 2147483646 h 774"/>
              <a:gd name="T78" fmla="*/ 2147483646 w 982"/>
              <a:gd name="T79" fmla="*/ 2147483646 h 774"/>
              <a:gd name="T80" fmla="*/ 2147483646 w 982"/>
              <a:gd name="T81" fmla="*/ 2147483646 h 774"/>
              <a:gd name="T82" fmla="*/ 2147483646 w 982"/>
              <a:gd name="T83" fmla="*/ 2147483646 h 774"/>
              <a:gd name="T84" fmla="*/ 2147483646 w 982"/>
              <a:gd name="T85" fmla="*/ 2147483646 h 774"/>
              <a:gd name="T86" fmla="*/ 2147483646 w 982"/>
              <a:gd name="T87" fmla="*/ 2147483646 h 774"/>
              <a:gd name="T88" fmla="*/ 2147483646 w 982"/>
              <a:gd name="T89" fmla="*/ 2147483646 h 774"/>
              <a:gd name="T90" fmla="*/ 2147483646 w 982"/>
              <a:gd name="T91" fmla="*/ 2147483646 h 774"/>
              <a:gd name="T92" fmla="*/ 2147483646 w 982"/>
              <a:gd name="T93" fmla="*/ 2147483646 h 774"/>
              <a:gd name="T94" fmla="*/ 2147483646 w 982"/>
              <a:gd name="T95" fmla="*/ 2147483646 h 774"/>
              <a:gd name="T96" fmla="*/ 2147483646 w 982"/>
              <a:gd name="T97" fmla="*/ 2147483646 h 774"/>
              <a:gd name="T98" fmla="*/ 2147483646 w 982"/>
              <a:gd name="T99" fmla="*/ 2147483646 h 774"/>
              <a:gd name="T100" fmla="*/ 2147483646 w 982"/>
              <a:gd name="T101" fmla="*/ 2147483646 h 774"/>
              <a:gd name="T102" fmla="*/ 2147483646 w 982"/>
              <a:gd name="T103" fmla="*/ 2147483646 h 774"/>
              <a:gd name="T104" fmla="*/ 0 w 982"/>
              <a:gd name="T105" fmla="*/ 2147483646 h 774"/>
              <a:gd name="T106" fmla="*/ 0 w 982"/>
              <a:gd name="T107" fmla="*/ 2147483646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B48EED">
                  <a:alpha val="32001"/>
                </a:srgbClr>
              </a:gs>
              <a:gs pos="100000">
                <a:srgbClr val="AD83E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C7701D-7E91-DF58-8D2D-32FA5B856944}"/>
              </a:ext>
            </a:extLst>
          </p:cNvPr>
          <p:cNvGrpSpPr>
            <a:grpSpLocks/>
          </p:cNvGrpSpPr>
          <p:nvPr/>
        </p:nvGrpSpPr>
        <p:grpSpPr bwMode="auto">
          <a:xfrm>
            <a:off x="8075195" y="3247795"/>
            <a:ext cx="1835733" cy="2153667"/>
            <a:chOff x="6264650" y="3336201"/>
            <a:chExt cx="2295525" cy="2591666"/>
          </a:xfrm>
        </p:grpSpPr>
        <p:sp>
          <p:nvSpPr>
            <p:cNvPr id="65" name="AutoShape 86">
              <a:extLst>
                <a:ext uri="{FF2B5EF4-FFF2-40B4-BE49-F238E27FC236}">
                  <a16:creationId xmlns:a16="http://schemas.microsoft.com/office/drawing/2014/main" id="{FD6F3C13-BD1B-6953-FB09-07314521B8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264650" y="3643772"/>
              <a:ext cx="2295525" cy="2284095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4B71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FC5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6" name="AutoShape 87">
              <a:extLst>
                <a:ext uri="{FF2B5EF4-FFF2-40B4-BE49-F238E27FC236}">
                  <a16:creationId xmlns:a16="http://schemas.microsoft.com/office/drawing/2014/main" id="{57CB76F1-F7B2-F73A-A263-9CC2FC1307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459778" y="3361778"/>
              <a:ext cx="1863725" cy="48984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6D8CE5"/>
                </a:gs>
                <a:gs pos="100000">
                  <a:srgbClr val="32416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7" name="AutoShape 88">
              <a:extLst>
                <a:ext uri="{FF2B5EF4-FFF2-40B4-BE49-F238E27FC236}">
                  <a16:creationId xmlns:a16="http://schemas.microsoft.com/office/drawing/2014/main" id="{04D109B6-B409-7467-EB98-258FEBC77A37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8145703" y="3596621"/>
              <a:ext cx="71438" cy="94304"/>
            </a:xfrm>
            <a:prstGeom prst="octagon">
              <a:avLst>
                <a:gd name="adj" fmla="val 29287"/>
              </a:avLst>
            </a:prstGeom>
            <a:solidFill>
              <a:srgbClr val="6FC5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8" name="AutoShape 89">
              <a:extLst>
                <a:ext uri="{FF2B5EF4-FFF2-40B4-BE49-F238E27FC236}">
                  <a16:creationId xmlns:a16="http://schemas.microsoft.com/office/drawing/2014/main" id="{35A87535-6805-B4EF-68A5-82FC10592B13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6562966" y="3596621"/>
              <a:ext cx="71438" cy="94304"/>
            </a:xfrm>
            <a:prstGeom prst="octagon">
              <a:avLst>
                <a:gd name="adj" fmla="val 29287"/>
              </a:avLst>
            </a:prstGeom>
            <a:solidFill>
              <a:srgbClr val="6FC5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9" name="Text Box 94">
              <a:extLst>
                <a:ext uri="{FF2B5EF4-FFF2-40B4-BE49-F238E27FC236}">
                  <a16:creationId xmlns:a16="http://schemas.microsoft.com/office/drawing/2014/main" id="{2D98F1C9-D4B6-331E-AF46-E64DA545C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34405" y="3336201"/>
              <a:ext cx="1328357" cy="623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</a:t>
              </a:r>
            </a:p>
          </p:txBody>
        </p:sp>
        <p:sp>
          <p:nvSpPr>
            <p:cNvPr id="70" name="Text Box 97">
              <a:extLst>
                <a:ext uri="{FF2B5EF4-FFF2-40B4-BE49-F238E27FC236}">
                  <a16:creationId xmlns:a16="http://schemas.microsoft.com/office/drawing/2014/main" id="{A789C55C-14B8-462A-92C2-455079AF03B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417663" y="4021416"/>
              <a:ext cx="1905838" cy="1555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Clr>
                  <a:schemeClr val="tx2"/>
                </a:buClr>
                <a:buNone/>
              </a:pP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Freeform 90">
            <a:extLst>
              <a:ext uri="{FF2B5EF4-FFF2-40B4-BE49-F238E27FC236}">
                <a16:creationId xmlns:a16="http://schemas.microsoft.com/office/drawing/2014/main" id="{30A628B4-7D57-B2E6-3D49-B9E298ECC3D2}"/>
              </a:ext>
            </a:extLst>
          </p:cNvPr>
          <p:cNvSpPr>
            <a:spLocks/>
          </p:cNvSpPr>
          <p:nvPr/>
        </p:nvSpPr>
        <p:spPr bwMode="gray">
          <a:xfrm>
            <a:off x="4902635" y="3145651"/>
            <a:ext cx="1192571" cy="812010"/>
          </a:xfrm>
          <a:custGeom>
            <a:avLst/>
            <a:gdLst>
              <a:gd name="T0" fmla="*/ 0 w 982"/>
              <a:gd name="T1" fmla="*/ 2147483646 h 774"/>
              <a:gd name="T2" fmla="*/ 2147483646 w 982"/>
              <a:gd name="T3" fmla="*/ 2147483646 h 774"/>
              <a:gd name="T4" fmla="*/ 2147483646 w 982"/>
              <a:gd name="T5" fmla="*/ 2147483646 h 774"/>
              <a:gd name="T6" fmla="*/ 2147483646 w 982"/>
              <a:gd name="T7" fmla="*/ 2147483646 h 774"/>
              <a:gd name="T8" fmla="*/ 2147483646 w 982"/>
              <a:gd name="T9" fmla="*/ 2147483646 h 774"/>
              <a:gd name="T10" fmla="*/ 2147483646 w 982"/>
              <a:gd name="T11" fmla="*/ 2147483646 h 774"/>
              <a:gd name="T12" fmla="*/ 2147483646 w 982"/>
              <a:gd name="T13" fmla="*/ 2147483646 h 774"/>
              <a:gd name="T14" fmla="*/ 2147483646 w 982"/>
              <a:gd name="T15" fmla="*/ 2147483646 h 774"/>
              <a:gd name="T16" fmla="*/ 2147483646 w 982"/>
              <a:gd name="T17" fmla="*/ 2147483646 h 774"/>
              <a:gd name="T18" fmla="*/ 2147483646 w 982"/>
              <a:gd name="T19" fmla="*/ 2147483646 h 774"/>
              <a:gd name="T20" fmla="*/ 2147483646 w 982"/>
              <a:gd name="T21" fmla="*/ 2147483646 h 774"/>
              <a:gd name="T22" fmla="*/ 2147483646 w 982"/>
              <a:gd name="T23" fmla="*/ 2147483646 h 774"/>
              <a:gd name="T24" fmla="*/ 2147483646 w 982"/>
              <a:gd name="T25" fmla="*/ 2147483646 h 774"/>
              <a:gd name="T26" fmla="*/ 2147483646 w 982"/>
              <a:gd name="T27" fmla="*/ 2147483646 h 774"/>
              <a:gd name="T28" fmla="*/ 2147483646 w 982"/>
              <a:gd name="T29" fmla="*/ 2147483646 h 774"/>
              <a:gd name="T30" fmla="*/ 2147483646 w 982"/>
              <a:gd name="T31" fmla="*/ 2147483646 h 774"/>
              <a:gd name="T32" fmla="*/ 2147483646 w 982"/>
              <a:gd name="T33" fmla="*/ 2147483646 h 774"/>
              <a:gd name="T34" fmla="*/ 2147483646 w 982"/>
              <a:gd name="T35" fmla="*/ 2147483646 h 774"/>
              <a:gd name="T36" fmla="*/ 2147483646 w 982"/>
              <a:gd name="T37" fmla="*/ 2147483646 h 774"/>
              <a:gd name="T38" fmla="*/ 2147483646 w 982"/>
              <a:gd name="T39" fmla="*/ 2147483646 h 774"/>
              <a:gd name="T40" fmla="*/ 2147483646 w 982"/>
              <a:gd name="T41" fmla="*/ 2147483646 h 774"/>
              <a:gd name="T42" fmla="*/ 2147483646 w 982"/>
              <a:gd name="T43" fmla="*/ 2147483646 h 774"/>
              <a:gd name="T44" fmla="*/ 2147483646 w 982"/>
              <a:gd name="T45" fmla="*/ 2147483646 h 774"/>
              <a:gd name="T46" fmla="*/ 2147483646 w 982"/>
              <a:gd name="T47" fmla="*/ 2147483646 h 774"/>
              <a:gd name="T48" fmla="*/ 2147483646 w 982"/>
              <a:gd name="T49" fmla="*/ 2147483646 h 774"/>
              <a:gd name="T50" fmla="*/ 2147483646 w 982"/>
              <a:gd name="T51" fmla="*/ 2147483646 h 774"/>
              <a:gd name="T52" fmla="*/ 2147483646 w 982"/>
              <a:gd name="T53" fmla="*/ 0 h 774"/>
              <a:gd name="T54" fmla="*/ 2147483646 w 982"/>
              <a:gd name="T55" fmla="*/ 2147483646 h 774"/>
              <a:gd name="T56" fmla="*/ 2147483646 w 982"/>
              <a:gd name="T57" fmla="*/ 2147483646 h 774"/>
              <a:gd name="T58" fmla="*/ 2147483646 w 982"/>
              <a:gd name="T59" fmla="*/ 2147483646 h 774"/>
              <a:gd name="T60" fmla="*/ 2147483646 w 982"/>
              <a:gd name="T61" fmla="*/ 2147483646 h 774"/>
              <a:gd name="T62" fmla="*/ 2147483646 w 982"/>
              <a:gd name="T63" fmla="*/ 2147483646 h 774"/>
              <a:gd name="T64" fmla="*/ 2147483646 w 982"/>
              <a:gd name="T65" fmla="*/ 2147483646 h 774"/>
              <a:gd name="T66" fmla="*/ 2147483646 w 982"/>
              <a:gd name="T67" fmla="*/ 2147483646 h 774"/>
              <a:gd name="T68" fmla="*/ 2147483646 w 982"/>
              <a:gd name="T69" fmla="*/ 2147483646 h 774"/>
              <a:gd name="T70" fmla="*/ 2147483646 w 982"/>
              <a:gd name="T71" fmla="*/ 2147483646 h 774"/>
              <a:gd name="T72" fmla="*/ 2147483646 w 982"/>
              <a:gd name="T73" fmla="*/ 2147483646 h 774"/>
              <a:gd name="T74" fmla="*/ 2147483646 w 982"/>
              <a:gd name="T75" fmla="*/ 2147483646 h 774"/>
              <a:gd name="T76" fmla="*/ 2147483646 w 982"/>
              <a:gd name="T77" fmla="*/ 2147483646 h 774"/>
              <a:gd name="T78" fmla="*/ 2147483646 w 982"/>
              <a:gd name="T79" fmla="*/ 2147483646 h 774"/>
              <a:gd name="T80" fmla="*/ 2147483646 w 982"/>
              <a:gd name="T81" fmla="*/ 2147483646 h 774"/>
              <a:gd name="T82" fmla="*/ 2147483646 w 982"/>
              <a:gd name="T83" fmla="*/ 2147483646 h 774"/>
              <a:gd name="T84" fmla="*/ 2147483646 w 982"/>
              <a:gd name="T85" fmla="*/ 2147483646 h 774"/>
              <a:gd name="T86" fmla="*/ 2147483646 w 982"/>
              <a:gd name="T87" fmla="*/ 2147483646 h 774"/>
              <a:gd name="T88" fmla="*/ 2147483646 w 982"/>
              <a:gd name="T89" fmla="*/ 2147483646 h 774"/>
              <a:gd name="T90" fmla="*/ 2147483646 w 982"/>
              <a:gd name="T91" fmla="*/ 2147483646 h 774"/>
              <a:gd name="T92" fmla="*/ 2147483646 w 982"/>
              <a:gd name="T93" fmla="*/ 2147483646 h 774"/>
              <a:gd name="T94" fmla="*/ 2147483646 w 982"/>
              <a:gd name="T95" fmla="*/ 2147483646 h 774"/>
              <a:gd name="T96" fmla="*/ 2147483646 w 982"/>
              <a:gd name="T97" fmla="*/ 2147483646 h 774"/>
              <a:gd name="T98" fmla="*/ 2147483646 w 982"/>
              <a:gd name="T99" fmla="*/ 2147483646 h 774"/>
              <a:gd name="T100" fmla="*/ 2147483646 w 982"/>
              <a:gd name="T101" fmla="*/ 2147483646 h 774"/>
              <a:gd name="T102" fmla="*/ 2147483646 w 982"/>
              <a:gd name="T103" fmla="*/ 2147483646 h 774"/>
              <a:gd name="T104" fmla="*/ 0 w 982"/>
              <a:gd name="T105" fmla="*/ 2147483646 h 774"/>
              <a:gd name="T106" fmla="*/ 0 w 982"/>
              <a:gd name="T107" fmla="*/ 2147483646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93D267">
                  <a:alpha val="32001"/>
                </a:srgbClr>
              </a:gs>
              <a:gs pos="100000">
                <a:srgbClr val="88CE5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4BFD8EA-311E-0652-C55E-76CF6E42153E}"/>
              </a:ext>
            </a:extLst>
          </p:cNvPr>
          <p:cNvGrpSpPr>
            <a:grpSpLocks/>
          </p:cNvGrpSpPr>
          <p:nvPr/>
        </p:nvGrpSpPr>
        <p:grpSpPr bwMode="auto">
          <a:xfrm>
            <a:off x="5948789" y="3495392"/>
            <a:ext cx="1839413" cy="2254669"/>
            <a:chOff x="3719199" y="3583496"/>
            <a:chExt cx="2295525" cy="2741999"/>
          </a:xfrm>
        </p:grpSpPr>
        <p:sp>
          <p:nvSpPr>
            <p:cNvPr id="73" name="AutoShape 82">
              <a:extLst>
                <a:ext uri="{FF2B5EF4-FFF2-40B4-BE49-F238E27FC236}">
                  <a16:creationId xmlns:a16="http://schemas.microsoft.com/office/drawing/2014/main" id="{2E47FE39-A635-D47C-87DA-B1FBAD8315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19199" y="3951231"/>
              <a:ext cx="2295525" cy="237426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D791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4" name="AutoShape 83">
              <a:extLst>
                <a:ext uri="{FF2B5EF4-FFF2-40B4-BE49-F238E27FC236}">
                  <a16:creationId xmlns:a16="http://schemas.microsoft.com/office/drawing/2014/main" id="{8F697699-2E7E-9502-6733-C5E7745D77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35098" y="3693921"/>
              <a:ext cx="1863725" cy="4442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79133"/>
                </a:gs>
                <a:gs pos="100000">
                  <a:srgbClr val="63431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5" name="AutoShape 84">
              <a:extLst>
                <a:ext uri="{FF2B5EF4-FFF2-40B4-BE49-F238E27FC236}">
                  <a16:creationId xmlns:a16="http://schemas.microsoft.com/office/drawing/2014/main" id="{EE248C2C-798D-44C6-3D51-9A3D309C5586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5619435" y="3893554"/>
              <a:ext cx="73025" cy="116632"/>
            </a:xfrm>
            <a:prstGeom prst="octagon">
              <a:avLst>
                <a:gd name="adj" fmla="val 29287"/>
              </a:avLst>
            </a:prstGeom>
            <a:solidFill>
              <a:srgbClr val="F1D08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6" name="AutoShape 85">
              <a:extLst>
                <a:ext uri="{FF2B5EF4-FFF2-40B4-BE49-F238E27FC236}">
                  <a16:creationId xmlns:a16="http://schemas.microsoft.com/office/drawing/2014/main" id="{CF11175E-A3C3-FACC-8118-6DF0ACCF2B9E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4038285" y="3893554"/>
              <a:ext cx="71438" cy="116632"/>
            </a:xfrm>
            <a:prstGeom prst="octagon">
              <a:avLst>
                <a:gd name="adj" fmla="val 29287"/>
              </a:avLst>
            </a:prstGeom>
            <a:solidFill>
              <a:srgbClr val="F1D08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7" name="Text Box 93">
              <a:extLst>
                <a:ext uri="{FF2B5EF4-FFF2-40B4-BE49-F238E27FC236}">
                  <a16:creationId xmlns:a16="http://schemas.microsoft.com/office/drawing/2014/main" id="{F9673F76-50DB-61FD-22B6-326A7320D90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77789" y="3583496"/>
              <a:ext cx="1378053" cy="557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When</a:t>
              </a:r>
            </a:p>
          </p:txBody>
        </p:sp>
        <p:sp>
          <p:nvSpPr>
            <p:cNvPr id="78" name="Text Box 96">
              <a:extLst>
                <a:ext uri="{FF2B5EF4-FFF2-40B4-BE49-F238E27FC236}">
                  <a16:creationId xmlns:a16="http://schemas.microsoft.com/office/drawing/2014/main" id="{AA7D365B-5CBA-2D62-081A-C567E288953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97844" y="4489272"/>
              <a:ext cx="1906735" cy="1085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Clr>
                  <a:schemeClr val="tx2"/>
                </a:buClr>
                <a:buNone/>
              </a:pP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Freeform 90">
            <a:extLst>
              <a:ext uri="{FF2B5EF4-FFF2-40B4-BE49-F238E27FC236}">
                <a16:creationId xmlns:a16="http://schemas.microsoft.com/office/drawing/2014/main" id="{4B351BF6-E6F4-1750-097E-C30DEAF65D9B}"/>
              </a:ext>
            </a:extLst>
          </p:cNvPr>
          <p:cNvSpPr>
            <a:spLocks/>
          </p:cNvSpPr>
          <p:nvPr/>
        </p:nvSpPr>
        <p:spPr bwMode="gray">
          <a:xfrm>
            <a:off x="9388390" y="2339337"/>
            <a:ext cx="1062288" cy="887446"/>
          </a:xfrm>
          <a:custGeom>
            <a:avLst/>
            <a:gdLst>
              <a:gd name="T0" fmla="*/ 0 w 982"/>
              <a:gd name="T1" fmla="*/ 2147483646 h 774"/>
              <a:gd name="T2" fmla="*/ 2147483646 w 982"/>
              <a:gd name="T3" fmla="*/ 2147483646 h 774"/>
              <a:gd name="T4" fmla="*/ 2147483646 w 982"/>
              <a:gd name="T5" fmla="*/ 2147483646 h 774"/>
              <a:gd name="T6" fmla="*/ 2147483646 w 982"/>
              <a:gd name="T7" fmla="*/ 2147483646 h 774"/>
              <a:gd name="T8" fmla="*/ 2147483646 w 982"/>
              <a:gd name="T9" fmla="*/ 2147483646 h 774"/>
              <a:gd name="T10" fmla="*/ 2147483646 w 982"/>
              <a:gd name="T11" fmla="*/ 2147483646 h 774"/>
              <a:gd name="T12" fmla="*/ 2147483646 w 982"/>
              <a:gd name="T13" fmla="*/ 2147483646 h 774"/>
              <a:gd name="T14" fmla="*/ 2147483646 w 982"/>
              <a:gd name="T15" fmla="*/ 2147483646 h 774"/>
              <a:gd name="T16" fmla="*/ 2147483646 w 982"/>
              <a:gd name="T17" fmla="*/ 2147483646 h 774"/>
              <a:gd name="T18" fmla="*/ 2147483646 w 982"/>
              <a:gd name="T19" fmla="*/ 2147483646 h 774"/>
              <a:gd name="T20" fmla="*/ 2147483646 w 982"/>
              <a:gd name="T21" fmla="*/ 2147483646 h 774"/>
              <a:gd name="T22" fmla="*/ 2147483646 w 982"/>
              <a:gd name="T23" fmla="*/ 2147483646 h 774"/>
              <a:gd name="T24" fmla="*/ 2147483646 w 982"/>
              <a:gd name="T25" fmla="*/ 2147483646 h 774"/>
              <a:gd name="T26" fmla="*/ 2147483646 w 982"/>
              <a:gd name="T27" fmla="*/ 2147483646 h 774"/>
              <a:gd name="T28" fmla="*/ 2147483646 w 982"/>
              <a:gd name="T29" fmla="*/ 2147483646 h 774"/>
              <a:gd name="T30" fmla="*/ 2147483646 w 982"/>
              <a:gd name="T31" fmla="*/ 2147483646 h 774"/>
              <a:gd name="T32" fmla="*/ 2147483646 w 982"/>
              <a:gd name="T33" fmla="*/ 2147483646 h 774"/>
              <a:gd name="T34" fmla="*/ 2147483646 w 982"/>
              <a:gd name="T35" fmla="*/ 2147483646 h 774"/>
              <a:gd name="T36" fmla="*/ 2147483646 w 982"/>
              <a:gd name="T37" fmla="*/ 2147483646 h 774"/>
              <a:gd name="T38" fmla="*/ 2147483646 w 982"/>
              <a:gd name="T39" fmla="*/ 2147483646 h 774"/>
              <a:gd name="T40" fmla="*/ 2147483646 w 982"/>
              <a:gd name="T41" fmla="*/ 2147483646 h 774"/>
              <a:gd name="T42" fmla="*/ 2147483646 w 982"/>
              <a:gd name="T43" fmla="*/ 2147483646 h 774"/>
              <a:gd name="T44" fmla="*/ 2147483646 w 982"/>
              <a:gd name="T45" fmla="*/ 2147483646 h 774"/>
              <a:gd name="T46" fmla="*/ 2147483646 w 982"/>
              <a:gd name="T47" fmla="*/ 2147483646 h 774"/>
              <a:gd name="T48" fmla="*/ 2147483646 w 982"/>
              <a:gd name="T49" fmla="*/ 2147483646 h 774"/>
              <a:gd name="T50" fmla="*/ 2147483646 w 982"/>
              <a:gd name="T51" fmla="*/ 2147483646 h 774"/>
              <a:gd name="T52" fmla="*/ 2147483646 w 982"/>
              <a:gd name="T53" fmla="*/ 0 h 774"/>
              <a:gd name="T54" fmla="*/ 2147483646 w 982"/>
              <a:gd name="T55" fmla="*/ 2147483646 h 774"/>
              <a:gd name="T56" fmla="*/ 2147483646 w 982"/>
              <a:gd name="T57" fmla="*/ 2147483646 h 774"/>
              <a:gd name="T58" fmla="*/ 2147483646 w 982"/>
              <a:gd name="T59" fmla="*/ 2147483646 h 774"/>
              <a:gd name="T60" fmla="*/ 2147483646 w 982"/>
              <a:gd name="T61" fmla="*/ 2147483646 h 774"/>
              <a:gd name="T62" fmla="*/ 2147483646 w 982"/>
              <a:gd name="T63" fmla="*/ 2147483646 h 774"/>
              <a:gd name="T64" fmla="*/ 2147483646 w 982"/>
              <a:gd name="T65" fmla="*/ 2147483646 h 774"/>
              <a:gd name="T66" fmla="*/ 2147483646 w 982"/>
              <a:gd name="T67" fmla="*/ 2147483646 h 774"/>
              <a:gd name="T68" fmla="*/ 2147483646 w 982"/>
              <a:gd name="T69" fmla="*/ 2147483646 h 774"/>
              <a:gd name="T70" fmla="*/ 2147483646 w 982"/>
              <a:gd name="T71" fmla="*/ 2147483646 h 774"/>
              <a:gd name="T72" fmla="*/ 2147483646 w 982"/>
              <a:gd name="T73" fmla="*/ 2147483646 h 774"/>
              <a:gd name="T74" fmla="*/ 2147483646 w 982"/>
              <a:gd name="T75" fmla="*/ 2147483646 h 774"/>
              <a:gd name="T76" fmla="*/ 2147483646 w 982"/>
              <a:gd name="T77" fmla="*/ 2147483646 h 774"/>
              <a:gd name="T78" fmla="*/ 2147483646 w 982"/>
              <a:gd name="T79" fmla="*/ 2147483646 h 774"/>
              <a:gd name="T80" fmla="*/ 2147483646 w 982"/>
              <a:gd name="T81" fmla="*/ 2147483646 h 774"/>
              <a:gd name="T82" fmla="*/ 2147483646 w 982"/>
              <a:gd name="T83" fmla="*/ 2147483646 h 774"/>
              <a:gd name="T84" fmla="*/ 2147483646 w 982"/>
              <a:gd name="T85" fmla="*/ 2147483646 h 774"/>
              <a:gd name="T86" fmla="*/ 2147483646 w 982"/>
              <a:gd name="T87" fmla="*/ 2147483646 h 774"/>
              <a:gd name="T88" fmla="*/ 2147483646 w 982"/>
              <a:gd name="T89" fmla="*/ 2147483646 h 774"/>
              <a:gd name="T90" fmla="*/ 2147483646 w 982"/>
              <a:gd name="T91" fmla="*/ 2147483646 h 774"/>
              <a:gd name="T92" fmla="*/ 2147483646 w 982"/>
              <a:gd name="T93" fmla="*/ 2147483646 h 774"/>
              <a:gd name="T94" fmla="*/ 2147483646 w 982"/>
              <a:gd name="T95" fmla="*/ 2147483646 h 774"/>
              <a:gd name="T96" fmla="*/ 2147483646 w 982"/>
              <a:gd name="T97" fmla="*/ 2147483646 h 774"/>
              <a:gd name="T98" fmla="*/ 2147483646 w 982"/>
              <a:gd name="T99" fmla="*/ 2147483646 h 774"/>
              <a:gd name="T100" fmla="*/ 2147483646 w 982"/>
              <a:gd name="T101" fmla="*/ 2147483646 h 774"/>
              <a:gd name="T102" fmla="*/ 2147483646 w 982"/>
              <a:gd name="T103" fmla="*/ 2147483646 h 774"/>
              <a:gd name="T104" fmla="*/ 0 w 982"/>
              <a:gd name="T105" fmla="*/ 2147483646 h 774"/>
              <a:gd name="T106" fmla="*/ 0 w 982"/>
              <a:gd name="T107" fmla="*/ 2147483646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93D267">
                  <a:alpha val="32001"/>
                </a:srgbClr>
              </a:gs>
              <a:gs pos="100000">
                <a:srgbClr val="88CE5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186C9A2-06EC-B930-39EB-B36EF3557F1E}"/>
              </a:ext>
            </a:extLst>
          </p:cNvPr>
          <p:cNvGrpSpPr>
            <a:grpSpLocks/>
          </p:cNvGrpSpPr>
          <p:nvPr/>
        </p:nvGrpSpPr>
        <p:grpSpPr bwMode="auto">
          <a:xfrm>
            <a:off x="10153061" y="2793637"/>
            <a:ext cx="1814767" cy="2327754"/>
            <a:chOff x="9330333" y="2761733"/>
            <a:chExt cx="2295525" cy="2592456"/>
          </a:xfrm>
        </p:grpSpPr>
        <p:sp>
          <p:nvSpPr>
            <p:cNvPr id="81" name="AutoShape 82">
              <a:extLst>
                <a:ext uri="{FF2B5EF4-FFF2-40B4-BE49-F238E27FC236}">
                  <a16:creationId xmlns:a16="http://schemas.microsoft.com/office/drawing/2014/main" id="{A905EECF-060D-B2F8-1553-D75953ACCA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30333" y="3080750"/>
              <a:ext cx="2295525" cy="227343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D791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82" name="AutoShape 83">
              <a:extLst>
                <a:ext uri="{FF2B5EF4-FFF2-40B4-BE49-F238E27FC236}">
                  <a16:creationId xmlns:a16="http://schemas.microsoft.com/office/drawing/2014/main" id="{7C0D99B8-50C8-5682-3D6C-8D26C59FDA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559418" y="2842393"/>
              <a:ext cx="1863725" cy="47671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79133"/>
                </a:gs>
                <a:gs pos="100000">
                  <a:srgbClr val="63431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83" name="AutoShape 84">
              <a:extLst>
                <a:ext uri="{FF2B5EF4-FFF2-40B4-BE49-F238E27FC236}">
                  <a16:creationId xmlns:a16="http://schemas.microsoft.com/office/drawing/2014/main" id="{0039A3D2-6662-E1C7-BCC6-74CF44E862FB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11230570" y="3009313"/>
              <a:ext cx="73025" cy="144463"/>
            </a:xfrm>
            <a:prstGeom prst="octagon">
              <a:avLst>
                <a:gd name="adj" fmla="val 29287"/>
              </a:avLst>
            </a:prstGeom>
            <a:solidFill>
              <a:srgbClr val="F1D08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84" name="AutoShape 85">
              <a:extLst>
                <a:ext uri="{FF2B5EF4-FFF2-40B4-BE49-F238E27FC236}">
                  <a16:creationId xmlns:a16="http://schemas.microsoft.com/office/drawing/2014/main" id="{06FEF259-33AC-4F0B-1A10-832C3C8505D0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9649420" y="3009313"/>
              <a:ext cx="71438" cy="144463"/>
            </a:xfrm>
            <a:prstGeom prst="octagon">
              <a:avLst>
                <a:gd name="adj" fmla="val 29287"/>
              </a:avLst>
            </a:prstGeom>
            <a:solidFill>
              <a:srgbClr val="F1D08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85" name="Text Box 93">
              <a:extLst>
                <a:ext uri="{FF2B5EF4-FFF2-40B4-BE49-F238E27FC236}">
                  <a16:creationId xmlns:a16="http://schemas.microsoft.com/office/drawing/2014/main" id="{CE6A9FEE-5943-155A-670C-378FBA36387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753916" y="2761733"/>
              <a:ext cx="1259165" cy="554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How</a:t>
              </a:r>
            </a:p>
          </p:txBody>
        </p:sp>
        <p:sp>
          <p:nvSpPr>
            <p:cNvPr id="86" name="Text Box 96">
              <a:extLst>
                <a:ext uri="{FF2B5EF4-FFF2-40B4-BE49-F238E27FC236}">
                  <a16:creationId xmlns:a16="http://schemas.microsoft.com/office/drawing/2014/main" id="{088517A5-7B46-6592-6EDD-E803BF4DF61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508586" y="3381386"/>
              <a:ext cx="1939016" cy="1793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Clr>
                  <a:schemeClr val="tx2"/>
                </a:buClr>
                <a:buNone/>
              </a:pP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7235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8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7">
            <a:extLst>
              <a:ext uri="{FF2B5EF4-FFF2-40B4-BE49-F238E27FC236}">
                <a16:creationId xmlns:a16="http://schemas.microsoft.com/office/drawing/2014/main" id="{E7ECA1D9-3509-5960-5C0A-126F67D95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604767"/>
              </p:ext>
            </p:extLst>
          </p:nvPr>
        </p:nvGraphicFramePr>
        <p:xfrm>
          <a:off x="96324" y="297185"/>
          <a:ext cx="11941001" cy="6185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036">
                  <a:extLst>
                    <a:ext uri="{9D8B030D-6E8A-4147-A177-3AD203B41FA5}">
                      <a16:colId xmlns:a16="http://schemas.microsoft.com/office/drawing/2014/main" val="2948616635"/>
                    </a:ext>
                  </a:extLst>
                </a:gridCol>
                <a:gridCol w="2403486">
                  <a:extLst>
                    <a:ext uri="{9D8B030D-6E8A-4147-A177-3AD203B41FA5}">
                      <a16:colId xmlns:a16="http://schemas.microsoft.com/office/drawing/2014/main" val="2052823281"/>
                    </a:ext>
                  </a:extLst>
                </a:gridCol>
                <a:gridCol w="3629593">
                  <a:extLst>
                    <a:ext uri="{9D8B030D-6E8A-4147-A177-3AD203B41FA5}">
                      <a16:colId xmlns:a16="http://schemas.microsoft.com/office/drawing/2014/main" val="787399102"/>
                    </a:ext>
                  </a:extLst>
                </a:gridCol>
                <a:gridCol w="4653886">
                  <a:extLst>
                    <a:ext uri="{9D8B030D-6E8A-4147-A177-3AD203B41FA5}">
                      <a16:colId xmlns:a16="http://schemas.microsoft.com/office/drawing/2014/main" val="78020378"/>
                    </a:ext>
                  </a:extLst>
                </a:gridCol>
              </a:tblGrid>
              <a:tr h="553657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32633"/>
                  </a:ext>
                </a:extLst>
              </a:tr>
              <a:tr h="12650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33132"/>
                  </a:ext>
                </a:extLst>
              </a:tr>
              <a:tr h="2074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5730"/>
                  </a:ext>
                </a:extLst>
              </a:tr>
              <a:tr h="19925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697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5AD0D12-B732-55C1-7F67-E30A8268041D}"/>
              </a:ext>
            </a:extLst>
          </p:cNvPr>
          <p:cNvSpPr txBox="1"/>
          <p:nvPr/>
        </p:nvSpPr>
        <p:spPr>
          <a:xfrm>
            <a:off x="282843" y="1539982"/>
            <a:ext cx="1025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A4DB5-2B0C-436B-7AFB-C41472128A2C}"/>
              </a:ext>
            </a:extLst>
          </p:cNvPr>
          <p:cNvSpPr txBox="1"/>
          <p:nvPr/>
        </p:nvSpPr>
        <p:spPr>
          <a:xfrm>
            <a:off x="1506395" y="1339928"/>
            <a:ext cx="219295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1830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A83BF-2BFD-98A0-1993-0DA510CFCF1F}"/>
              </a:ext>
            </a:extLst>
          </p:cNvPr>
          <p:cNvSpPr txBox="1"/>
          <p:nvPr/>
        </p:nvSpPr>
        <p:spPr>
          <a:xfrm>
            <a:off x="3971498" y="1340968"/>
            <a:ext cx="339829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923BB-1C77-EBF5-ECB2-82D326F3E2C7}"/>
              </a:ext>
            </a:extLst>
          </p:cNvPr>
          <p:cNvSpPr txBox="1"/>
          <p:nvPr/>
        </p:nvSpPr>
        <p:spPr>
          <a:xfrm>
            <a:off x="7456546" y="1287125"/>
            <a:ext cx="443250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98F33-C3EC-8A4F-ADAD-425F5846CA43}"/>
              </a:ext>
            </a:extLst>
          </p:cNvPr>
          <p:cNvSpPr txBox="1"/>
          <p:nvPr/>
        </p:nvSpPr>
        <p:spPr>
          <a:xfrm>
            <a:off x="302387" y="3044140"/>
            <a:ext cx="10758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985A63-38BB-47A8-23F3-51239199A691}"/>
              </a:ext>
            </a:extLst>
          </p:cNvPr>
          <p:cNvSpPr txBox="1"/>
          <p:nvPr/>
        </p:nvSpPr>
        <p:spPr>
          <a:xfrm>
            <a:off x="1428505" y="2642190"/>
            <a:ext cx="230046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B6CCC-F604-4305-F026-E1CF05F62DDA}"/>
              </a:ext>
            </a:extLst>
          </p:cNvPr>
          <p:cNvSpPr txBox="1"/>
          <p:nvPr/>
        </p:nvSpPr>
        <p:spPr>
          <a:xfrm>
            <a:off x="3777086" y="2709373"/>
            <a:ext cx="359270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AF7B46-952A-24DE-C4E5-7F0BB8BDE749}"/>
              </a:ext>
            </a:extLst>
          </p:cNvPr>
          <p:cNvSpPr txBox="1"/>
          <p:nvPr/>
        </p:nvSpPr>
        <p:spPr>
          <a:xfrm>
            <a:off x="7506270" y="2395968"/>
            <a:ext cx="438278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(1871),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427EB-C8CF-BB31-6099-6D22BF00432F}"/>
              </a:ext>
            </a:extLst>
          </p:cNvPr>
          <p:cNvSpPr txBox="1"/>
          <p:nvPr/>
        </p:nvSpPr>
        <p:spPr>
          <a:xfrm>
            <a:off x="282843" y="4976554"/>
            <a:ext cx="1025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1618A0-F0D8-2061-027B-A4C8A0BB9C2A}"/>
              </a:ext>
            </a:extLst>
          </p:cNvPr>
          <p:cNvSpPr txBox="1"/>
          <p:nvPr/>
        </p:nvSpPr>
        <p:spPr>
          <a:xfrm>
            <a:off x="1436572" y="4577485"/>
            <a:ext cx="219295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XVIII)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CBB98-20F4-EC2C-E44D-764DB8188B99}"/>
              </a:ext>
            </a:extLst>
          </p:cNvPr>
          <p:cNvSpPr txBox="1"/>
          <p:nvPr/>
        </p:nvSpPr>
        <p:spPr>
          <a:xfrm>
            <a:off x="3971498" y="4777540"/>
            <a:ext cx="339829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96E91-FC56-2765-2128-50FC5AB115D6}"/>
              </a:ext>
            </a:extLst>
          </p:cNvPr>
          <p:cNvSpPr txBox="1"/>
          <p:nvPr/>
        </p:nvSpPr>
        <p:spPr>
          <a:xfrm>
            <a:off x="7506270" y="4577485"/>
            <a:ext cx="433306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1557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709685" y="1419992"/>
            <a:ext cx="3225998" cy="3711836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859809" y="1538801"/>
            <a:ext cx="2912913" cy="3441240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558248" y="4264237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1017872" y="1937126"/>
            <a:ext cx="247194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88462" y="441844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5000461" y="7465"/>
            <a:ext cx="7220955" cy="6850535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800146" y="899699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52799" y="735866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782608" y="441325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31515" y="4091562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345989" y="2181858"/>
            <a:ext cx="6525684" cy="2901406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107085" y="2052282"/>
            <a:ext cx="6574116" cy="2688147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345989" y="2274483"/>
            <a:ext cx="6307050" cy="23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H3.5 SGK/17,18,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63093" y="4980041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857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5CFB4E-EAEA-C7FE-70BF-CE4646E05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794988"/>
              </p:ext>
            </p:extLst>
          </p:nvPr>
        </p:nvGraphicFramePr>
        <p:xfrm>
          <a:off x="68240" y="1232332"/>
          <a:ext cx="11982734" cy="5190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890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00731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378226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046922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  <a:gridCol w="1329965">
                  <a:extLst>
                    <a:ext uri="{9D8B030D-6E8A-4147-A177-3AD203B41FA5}">
                      <a16:colId xmlns:a16="http://schemas.microsoft.com/office/drawing/2014/main" val="3201893827"/>
                    </a:ext>
                  </a:extLst>
                </a:gridCol>
              </a:tblGrid>
              <a:tr h="46420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43B8A2A-92AA-5CF2-9412-0470C95E478A}"/>
              </a:ext>
            </a:extLst>
          </p:cNvPr>
          <p:cNvSpPr/>
          <p:nvPr/>
        </p:nvSpPr>
        <p:spPr>
          <a:xfrm>
            <a:off x="213815" y="122832"/>
            <a:ext cx="2661907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………..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00E84-E567-D670-D282-6458ADB41D1A}"/>
              </a:ext>
            </a:extLst>
          </p:cNvPr>
          <p:cNvSpPr/>
          <p:nvPr/>
        </p:nvSpPr>
        <p:spPr>
          <a:xfrm>
            <a:off x="3173006" y="122832"/>
            <a:ext cx="8547652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66279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27798" y="1708824"/>
            <a:ext cx="3179928" cy="3559212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750627" y="1867759"/>
            <a:ext cx="2797791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496977" y="4300974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38508" y="4551707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880927"/>
            <a:ext cx="7220955" cy="4496290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73840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89832" y="1571677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128003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2463" y="3742025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616159" y="3014374"/>
            <a:ext cx="6255514" cy="1779565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616159" y="2844996"/>
            <a:ext cx="6255514" cy="1754309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689832" y="3262175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577EC08B-D517-F080-C929-9A2367CF0109}"/>
              </a:ext>
            </a:extLst>
          </p:cNvPr>
          <p:cNvSpPr txBox="1"/>
          <p:nvPr/>
        </p:nvSpPr>
        <p:spPr>
          <a:xfrm>
            <a:off x="1020448" y="1988194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4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896485E6-0D8C-0BDB-593B-1CBD207C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5" y="127825"/>
            <a:ext cx="9973362" cy="52160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2">
            <a:extLst>
              <a:ext uri="{FF2B5EF4-FFF2-40B4-BE49-F238E27FC236}">
                <a16:creationId xmlns:a16="http://schemas.microsoft.com/office/drawing/2014/main" id="{BFC3EC30-EA2D-4AC5-BE7E-BF196526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5418138"/>
            <a:ext cx="4999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DC8BD221-637B-770C-6C16-408D15DD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5422900"/>
            <a:ext cx="5016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DE31A-9C4D-B5AC-81F9-8B3C94EDE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2" y="6028679"/>
            <a:ext cx="117143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F083F-AFFF-01F7-8920-86304EEA60EA}"/>
              </a:ext>
            </a:extLst>
          </p:cNvPr>
          <p:cNvCxnSpPr/>
          <p:nvPr/>
        </p:nvCxnSpPr>
        <p:spPr>
          <a:xfrm>
            <a:off x="98425" y="5880100"/>
            <a:ext cx="11930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E51857-2C52-7112-8DFE-1CC1ED4F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43" y="1711429"/>
            <a:ext cx="4183142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4C9F33C-E6E3-2743-F920-01D4F79E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218" y="5048260"/>
            <a:ext cx="935577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London, Paris,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0" name="Picture 4" descr="Các cuộc cách mạng công nghiệp thời kì hiện đại - Lịch sử lớp 10">
            <a:extLst>
              <a:ext uri="{FF2B5EF4-FFF2-40B4-BE49-F238E27FC236}">
                <a16:creationId xmlns:a16="http://schemas.microsoft.com/office/drawing/2014/main" id="{DF0ED1E2-A6B7-6329-A588-AAC4B85E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5263" r="3401" b="3510"/>
          <a:stretch>
            <a:fillRect/>
          </a:stretch>
        </p:blipFill>
        <p:spPr bwMode="auto">
          <a:xfrm>
            <a:off x="3846459" y="497607"/>
            <a:ext cx="3813297" cy="293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>
            <a:extLst>
              <a:ext uri="{FF2B5EF4-FFF2-40B4-BE49-F238E27FC236}">
                <a16:creationId xmlns:a16="http://schemas.microsoft.com/office/drawing/2014/main" id="{3CF07B34-3BDE-9879-3C50-9785DAD2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8" y="1711429"/>
            <a:ext cx="3632144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219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F4F97-BD6C-72D1-9B30-E7BC35B0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0"/>
            <a:ext cx="4456727" cy="3531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c691173541779129c866.jpg">
            <a:extLst>
              <a:ext uri="{FF2B5EF4-FFF2-40B4-BE49-F238E27FC236}">
                <a16:creationId xmlns:a16="http://schemas.microsoft.com/office/drawing/2014/main" id="{F2C30206-445A-322E-0077-B9B61E45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>
            <a:fillRect/>
          </a:stretch>
        </p:blipFill>
        <p:spPr bwMode="auto">
          <a:xfrm>
            <a:off x="5999138" y="377801"/>
            <a:ext cx="6091238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1D2951-158A-483C-C1CC-4BC43674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38" y="5037138"/>
            <a:ext cx="5832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Phong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5AE503BE-56F8-F60F-DA70-5380A112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3728624"/>
            <a:ext cx="4574414" cy="31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78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2203A505-0876-8F63-9805-9738CC0A7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643692"/>
              </p:ext>
            </p:extLst>
          </p:nvPr>
        </p:nvGraphicFramePr>
        <p:xfrm>
          <a:off x="104633" y="737167"/>
          <a:ext cx="11982734" cy="5184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890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00731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378226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046922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  <a:gridCol w="1329965">
                  <a:extLst>
                    <a:ext uri="{9D8B030D-6E8A-4147-A177-3AD203B41FA5}">
                      <a16:colId xmlns:a16="http://schemas.microsoft.com/office/drawing/2014/main" val="3201893827"/>
                    </a:ext>
                  </a:extLst>
                </a:gridCol>
              </a:tblGrid>
              <a:tr h="45824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6023142-7980-1F0D-385D-ABA1B5A53E5A}"/>
              </a:ext>
            </a:extLst>
          </p:cNvPr>
          <p:cNvSpPr/>
          <p:nvPr/>
        </p:nvSpPr>
        <p:spPr>
          <a:xfrm>
            <a:off x="11092069" y="1245702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DD335-5C21-DE92-848A-F9F0818771A3}"/>
              </a:ext>
            </a:extLst>
          </p:cNvPr>
          <p:cNvSpPr/>
          <p:nvPr/>
        </p:nvSpPr>
        <p:spPr>
          <a:xfrm>
            <a:off x="8600660" y="170170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C812E-2D4A-57C8-FAE0-C8AF534CAF94}"/>
              </a:ext>
            </a:extLst>
          </p:cNvPr>
          <p:cNvSpPr/>
          <p:nvPr/>
        </p:nvSpPr>
        <p:spPr>
          <a:xfrm>
            <a:off x="9900064" y="219126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478FB9-974C-15BF-D731-5B95735BD8B7}"/>
              </a:ext>
            </a:extLst>
          </p:cNvPr>
          <p:cNvSpPr/>
          <p:nvPr/>
        </p:nvSpPr>
        <p:spPr>
          <a:xfrm>
            <a:off x="8600660" y="2646807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ABF46D-2A85-DA49-1720-C358D5554B59}"/>
              </a:ext>
            </a:extLst>
          </p:cNvPr>
          <p:cNvSpPr/>
          <p:nvPr/>
        </p:nvSpPr>
        <p:spPr>
          <a:xfrm>
            <a:off x="8600660" y="3156127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28B50-ABC4-8DC5-FE0F-49C808B158FC}"/>
              </a:ext>
            </a:extLst>
          </p:cNvPr>
          <p:cNvSpPr/>
          <p:nvPr/>
        </p:nvSpPr>
        <p:spPr>
          <a:xfrm>
            <a:off x="11092069" y="3613865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E79EE9-231E-E9E2-BF0A-596588EB33BD}"/>
              </a:ext>
            </a:extLst>
          </p:cNvPr>
          <p:cNvSpPr/>
          <p:nvPr/>
        </p:nvSpPr>
        <p:spPr>
          <a:xfrm>
            <a:off x="8600660" y="412925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1AD9D-1437-4C93-8AFF-B4CC39014629}"/>
              </a:ext>
            </a:extLst>
          </p:cNvPr>
          <p:cNvSpPr/>
          <p:nvPr/>
        </p:nvSpPr>
        <p:spPr>
          <a:xfrm>
            <a:off x="11092069" y="4511603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D82783-C1A0-1ACC-DC3B-7251A04230DE}"/>
              </a:ext>
            </a:extLst>
          </p:cNvPr>
          <p:cNvSpPr/>
          <p:nvPr/>
        </p:nvSpPr>
        <p:spPr>
          <a:xfrm>
            <a:off x="9900064" y="500479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65F909-384E-57CF-2205-2F6EDB94DD01}"/>
              </a:ext>
            </a:extLst>
          </p:cNvPr>
          <p:cNvSpPr/>
          <p:nvPr/>
        </p:nvSpPr>
        <p:spPr>
          <a:xfrm>
            <a:off x="9900064" y="5463419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354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4" grpId="0"/>
      <p:bldP spid="1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64" y="1624536"/>
            <a:ext cx="1906124" cy="3388666"/>
          </a:xfrm>
          <a:prstGeom prst="rect">
            <a:avLst/>
          </a:prstGeom>
        </p:spPr>
      </p:pic>
      <p:pic>
        <p:nvPicPr>
          <p:cNvPr id="33" name="Picture 3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9" name="Picture 6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2518" y="2819741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9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024 L 0.00325 0.00046 C 0.00508 -0.00232 0.00664 -0.00486 0.00833 -0.00718 C 0.00937 -0.00834 0.0112 -0.00949 0.01224 -0.01065 C 0.01276 -0.01135 0.01276 -0.0125 0.01328 -0.0132 C 0.01419 -0.01459 0.01497 -0.01528 0.01588 -0.01667 C 0.01692 -0.01852 0.01731 -0.02014 0.01836 -0.02223 C 0.01927 -0.02315 0.02005 -0.02431 0.02096 -0.02547 C 0.02135 -0.02616 0.02187 -0.02709 0.02213 -0.02801 C 0.02565 -0.03889 0.02513 -0.0375 0.02747 -0.0463 C 0.02617 -0.05811 0.02656 -0.07014 0.02474 -0.08195 C 0.02435 -0.08357 0.02187 -0.08473 0.02096 -0.08611 C 0.01992 -0.08774 0.02031 -0.08936 0.01966 -0.09074 C 0.01836 -0.0926 0.01601 -0.09422 0.01484 -0.09584 C 0.01393 -0.09653 0.01393 -0.09769 0.01328 -0.09838 C 0.01224 -0.1 0.01093 -0.10162 0.00976 -0.10278 C 0.00729 -0.10556 0.00612 -0.10649 0.00325 -0.1088 C 0.00078 -0.11436 0.00039 -0.11621 -0.00261 -0.12014 C -0.00339 -0.1213 -0.00443 -0.12176 -0.00508 -0.12269 C -0.00612 -0.12547 -0.00664 -0.12801 -0.00769 -0.13079 C -0.00834 -0.13125 -0.00977 -0.13241 -0.01016 -0.13311 C -0.01198 -0.13658 -0.01094 -0.13889 -0.01263 -0.14213 C -0.0181 -0.15024 -0.01263 -0.13704 -0.01771 -0.14885 C -0.01823 -0.15024 -0.01875 -0.15186 -0.01888 -0.15324 C -0.01966 -0.1544 -0.02019 -0.15533 -0.02019 -0.15672 C -0.02084 -0.1588 -0.0211 -0.16135 -0.02136 -0.16389 C -0.02188 -0.16574 -0.0224 -0.16783 -0.0224 -0.16968 C -0.02188 -0.18033 -0.02136 -0.19121 -0.02019 -0.20209 C -0.01979 -0.20672 -0.01823 -0.20672 -0.01511 -0.21158 C -0.01315 -0.21482 -0.0142 -0.21528 -0.01263 -0.21945 C -0.01198 -0.22199 -0.00964 -0.22616 -0.00769 -0.22894 C -0.00769 -0.2294 -0.00508 -0.24051 -0.00404 -0.24352 C -0.00365 -0.24468 -0.00326 -0.24537 -0.00261 -0.2463 C 0.00221 -0.26945 0.00117 -0.26065 -0.00144 -0.3 C -0.00196 -0.30301 -0.00339 -0.30579 -0.00404 -0.3088 C -0.00586 -0.3169 -0.00586 -0.32801 -0.00899 -0.33496 L -0.01159 -0.33982 L -0.01511 -0.33658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023 L 0.00221 0.00046 C 0.00234 -0.01065 0.00273 -0.02106 0.00313 -0.03102 C 0.00352 -0.03935 0.00417 -0.04768 0.00417 -0.05602 C 0.00417 -0.06944 0.00521 -0.0831 0.00313 -0.09606 C 0.00104 -0.10856 -0.00273 -0.10509 -0.00716 -0.10856 C -0.0082 -0.10949 -0.00937 -0.11041 -0.01003 -0.11157 C -0.01133 -0.11342 -0.01719 -0.12639 -0.01732 -0.12708 C -0.01771 -0.12847 -0.01784 -0.13032 -0.01823 -0.13171 C -0.01927 -0.13356 -0.02031 -0.13472 -0.02135 -0.13657 L -0.02331 -0.14583 C -0.0237 -0.14722 -0.02344 -0.14954 -0.02448 -0.15023 L -0.02721 -0.15347 C -0.02682 -0.15856 -0.02721 -0.16481 -0.02539 -0.16898 L -0.02135 -0.17824 C -0.0207 -0.18032 -0.01927 -0.18102 -0.01823 -0.18287 C -0.0138 -0.19305 -0.01927 -0.18611 -0.01315 -0.19236 C -0.00586 -0.20903 -0.01732 -0.18356 -0.00807 -0.20162 C -0.00664 -0.20463 -0.00482 -0.20764 -0.00404 -0.21088 C -0.00378 -0.21227 -0.00365 -0.21412 -0.00299 -0.21551 C 0.00143 -0.22592 -0.0013 -0.21458 0.00221 -0.22477 C 0.00247 -0.22662 0.00247 -0.22801 0.00313 -0.22916 C 0.00391 -0.23148 0.00534 -0.23333 0.00625 -0.23541 C 0.01445 -0.25833 0.00326 -0.23217 0.01042 -0.24791 C 0.01055 -0.25092 0.01081 -0.25416 0.01133 -0.25717 C 0.01146 -0.25879 0.01198 -0.26041 0.01237 -0.2618 C 0.01276 -0.26389 0.01302 -0.26597 0.01328 -0.26805 C 0.0138 -0.27106 0.01393 -0.2743 0.01445 -0.27731 C 0.01484 -0.28032 0.01589 -0.28333 0.01641 -0.28657 C 0.0168 -0.28958 0.01719 -0.29282 0.01745 -0.29583 C 0.01771 -0.29838 0.0181 -0.30116 0.01875 -0.30347 C 0.0181 -0.31366 0.01797 -0.32384 0.01745 -0.33426 C 0.01732 -0.33704 0.01667 -0.33935 0.01641 -0.34213 C 0.01537 -0.34954 0.0155 -0.34838 0.01328 -0.35602 C 0.01276 -0.36111 0.01146 -0.37384 0.01042 -0.37778 L 0.0082 -0.38403 C 0.00755 -0.39028 0.0069 -0.39629 0.00625 -0.40254 C 0.00586 -0.40602 0.00534 -0.40972 0.00521 -0.41342 C 0.00495 -0.41759 0.00521 -0.42176 0.00521 -0.42569 " pathEditMode="relative" rAng="0" ptsTypes="AAAAAAAAAAAAAAAAAAAAAAAAAAAAAAAAAAAAAAA">
                                      <p:cBhvr>
                                        <p:cTn id="1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046 L -3.125E-6 0.00116 C 0.00313 -0.00393 0.00482 -0.00856 0.00638 -0.01296 C 0.00808 -0.01597 0.00808 -0.01921 0.00808 -0.02176 C 0.00808 -0.025 0.00808 -0.02778 0.00977 -0.02986 C 0.00977 -0.03217 0.01146 -0.03403 0.01315 -0.03565 C 0.01315 -0.03727 0.01315 -0.03912 0.01472 -0.04051 C 0.01472 -0.04282 0.01641 -0.04444 0.0181 -0.04653 C 0.0181 -0.04954 0.01953 -0.05301 0.02136 -0.05579 C 0.02292 -0.05972 0.02474 -0.0625 0.02474 -0.06667 C 0.02644 -0.06967 0.02644 -0.07292 0.02644 -0.07546 C 0.02787 -0.07893 0.02969 -0.08495 0.02969 -0.08472 C 0.02969 -0.0993 0.02969 -0.11342 0.02787 -0.12755 C 0.02787 -0.12963 0.02787 -0.13171 0.02644 -0.1338 C 0.02644 -0.13542 0.02474 -0.1368 0.02474 -0.13842 C 0.02136 -0.15092 0.02474 -0.13842 0.01953 -0.1493 C 0.0181 -0.15046 0.0181 -0.15208 0.0181 -0.15347 C 0.01641 -0.15602 0.01472 -0.1588 0.01472 -0.16111 C 0.00977 -0.17037 0.01146 -0.16528 0.00808 -0.17708 C 0.00144 -0.20046 0.01315 -0.16551 0.00313 -0.19352 L 0.00144 -0.19792 C 0.00144 -0.20255 0.00144 -0.20741 -3.125E-6 -0.21157 C -3.125E-6 -0.21435 -3.125E-6 -0.2169 -3.125E-6 -0.21921 C -3.125E-6 -0.2368 -3.125E-6 -0.25417 -3.125E-6 -0.27153 C -3.125E-6 -0.27292 0.00313 -0.28032 0.00313 -0.28241 C 0.00482 -0.28403 0.00638 -0.28565 0.00638 -0.28796 C 0.00808 -0.29305 0.00808 -0.29699 0.01146 -0.30162 C 0.01315 -0.30278 0.01472 -0.3037 0.01641 -0.30463 C 0.0181 -0.30903 0.01953 -0.31667 0.02292 -0.32106 C 0.02292 -0.32292 0.02474 -0.3243 0.02474 -0.32569 C 0.02644 -0.32731 0.02644 -0.32893 0.02644 -0.33055 C 0.02787 -0.33287 0.02969 -0.33542 0.03125 -0.33796 C 0.03308 -0.33935 0.03308 -0.3412 0.03308 -0.34259 C 0.03451 -0.34467 0.03451 -0.34676 0.0362 -0.34861 C 0.03802 -0.36111 0.0362 -0.35417 0.04284 -0.37037 L 0.04284 -0.37014 C 0.04284 -0.37245 0.04284 -0.37454 0.04453 -0.37639 C 0.04453 -0.37824 0.04792 -0.3794 0.04974 -0.38079 C 0.04792 -0.40278 0.04792 -0.42454 0.04792 -0.44676 C 0.04623 -0.44838 0.04453 -0.45625 0.04453 -0.4588 C 0.04284 -0.46042 0.04141 -0.46342 0.04141 -0.46342 " pathEditMode="relative" rAng="0" ptsTypes="AAAAAAAAAAAAAAAAAAAAAAAAAAAAAAAAAAAAAAA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955343" y="1708824"/>
            <a:ext cx="2980339" cy="3423004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1138228" y="1879500"/>
            <a:ext cx="2655850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829818" y="4300101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2202063" y="4486988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665880"/>
            <a:ext cx="7220955" cy="4465948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12425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70599" y="989138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66588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42069" y="3849230"/>
            <a:ext cx="1319587" cy="1071451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grpSp>
        <p:nvGrpSpPr>
          <p:cNvPr id="13" name="Group 25">
            <a:extLst>
              <a:ext uri="{FF2B5EF4-FFF2-40B4-BE49-F238E27FC236}">
                <a16:creationId xmlns:a16="http://schemas.microsoft.com/office/drawing/2014/main" id="{80A05A0B-B3F9-1B98-FD11-6A6370985C91}"/>
              </a:ext>
            </a:extLst>
          </p:cNvPr>
          <p:cNvGrpSpPr/>
          <p:nvPr/>
        </p:nvGrpSpPr>
        <p:grpSpPr>
          <a:xfrm>
            <a:off x="5652799" y="2780992"/>
            <a:ext cx="6255514" cy="1779565"/>
            <a:chOff x="0" y="0"/>
            <a:chExt cx="6825695" cy="1314183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7657621A-8940-8151-F8DA-922E4FD22D35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5462326" y="2598800"/>
            <a:ext cx="6255514" cy="1779565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5557562" y="2839787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1297945" y="2038873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88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229779" y="1473870"/>
            <a:ext cx="2980339" cy="3423004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412664" y="1644546"/>
            <a:ext cx="2655850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104254" y="4065147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476499" y="425203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3516046" y="0"/>
            <a:ext cx="8609637" cy="5830957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3611119" y="212231"/>
            <a:ext cx="8514564" cy="3243701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3611119" y="202253"/>
            <a:ext cx="8514563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7305" marR="27305"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16505" y="3614276"/>
            <a:ext cx="1319587" cy="1071451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6722" y="4955429"/>
            <a:ext cx="2458323" cy="1846815"/>
          </a:xfrm>
          <a:prstGeom prst="rect">
            <a:avLst/>
          </a:prstGeom>
        </p:spPr>
      </p:pic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3593312" y="3590237"/>
            <a:ext cx="8514564" cy="2000808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3670353" y="3643040"/>
            <a:ext cx="839609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/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ưa tới sự ra đời của hai giai cấp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tư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 là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bùng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572381" y="1803919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9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2A064-6B5C-5A1B-A908-EA517CE2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AF571-DC6A-6831-039C-9AF0D164DE0B}"/>
              </a:ext>
            </a:extLst>
          </p:cNvPr>
          <p:cNvSpPr/>
          <p:nvPr/>
        </p:nvSpPr>
        <p:spPr>
          <a:xfrm>
            <a:off x="2769383" y="1639911"/>
            <a:ext cx="665323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ln w="0"/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42953" y="635514"/>
            <a:ext cx="7393502" cy="110799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pic>
        <p:nvPicPr>
          <p:cNvPr id="1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33" y="114975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8387F-E4AC-4DA3-2FD4-EFCAD3DDDCF8}"/>
              </a:ext>
            </a:extLst>
          </p:cNvPr>
          <p:cNvSpPr txBox="1"/>
          <p:nvPr/>
        </p:nvSpPr>
        <p:spPr>
          <a:xfrm>
            <a:off x="2361063" y="635514"/>
            <a:ext cx="7410734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EF4286-76E4-CB20-D6F6-CA460A4B8342}"/>
              </a:ext>
            </a:extLst>
          </p:cNvPr>
          <p:cNvSpPr/>
          <p:nvPr/>
        </p:nvSpPr>
        <p:spPr>
          <a:xfrm>
            <a:off x="870161" y="4064692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66229" y="4073771"/>
            <a:ext cx="654273" cy="66305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8FB081-0A81-6D3D-40A0-714F6E4669DF}"/>
              </a:ext>
            </a:extLst>
          </p:cNvPr>
          <p:cNvSpPr/>
          <p:nvPr/>
        </p:nvSpPr>
        <p:spPr>
          <a:xfrm>
            <a:off x="870161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0828" y="5107419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82B967-3606-06CC-E320-5706121D6E18}"/>
              </a:ext>
            </a:extLst>
          </p:cNvPr>
          <p:cNvSpPr/>
          <p:nvPr/>
        </p:nvSpPr>
        <p:spPr>
          <a:xfrm>
            <a:off x="6635072" y="4043558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Anh</a:t>
            </a:r>
          </a:p>
        </p:txBody>
      </p:sp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04464" y="4073771"/>
            <a:ext cx="764927" cy="6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A873C-B31D-C9B0-D839-691B09BC4C5D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95290" y="5041318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690" y="2793308"/>
            <a:ext cx="3602210" cy="36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CE483-7AAD-ADE0-F49C-045119027236}"/>
              </a:ext>
            </a:extLst>
          </p:cNvPr>
          <p:cNvSpPr txBox="1"/>
          <p:nvPr/>
        </p:nvSpPr>
        <p:spPr>
          <a:xfrm>
            <a:off x="2296845" y="825636"/>
            <a:ext cx="829783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A7AF8C-F6B3-5E5F-C086-8D9E8358CD23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B6C1B-FA89-BC7B-A860-8003E6FA046F}"/>
              </a:ext>
            </a:extLst>
          </p:cNvPr>
          <p:cNvSpPr/>
          <p:nvPr/>
        </p:nvSpPr>
        <p:spPr>
          <a:xfrm>
            <a:off x="870161" y="510741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EA9CA-081E-779C-EB9B-C89964F67ACD}"/>
              </a:ext>
            </a:extLst>
          </p:cNvPr>
          <p:cNvSpPr/>
          <p:nvPr/>
        </p:nvSpPr>
        <p:spPr>
          <a:xfrm>
            <a:off x="870161" y="407075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3C50A-3691-9140-481C-D91D9FC1C900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884" y="5112570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650" y="3024912"/>
            <a:ext cx="3383846" cy="33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35471" y="4044086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27348" y="5107419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05A34-D1F2-E404-4D90-7AB8A0571491}"/>
              </a:ext>
            </a:extLst>
          </p:cNvPr>
          <p:cNvSpPr txBox="1"/>
          <p:nvPr/>
        </p:nvSpPr>
        <p:spPr>
          <a:xfrm>
            <a:off x="2788164" y="952680"/>
            <a:ext cx="7106462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3BF4F-615A-129C-8838-3D9FDC52379F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Han-man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00719-B5D8-7E5F-B969-90B5C2E128FE}"/>
              </a:ext>
            </a:extLst>
          </p:cNvPr>
          <p:cNvSpPr/>
          <p:nvPr/>
        </p:nvSpPr>
        <p:spPr>
          <a:xfrm>
            <a:off x="1101875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BE45-C65E-6DDD-8D18-D4C958BB336E}"/>
              </a:ext>
            </a:extLst>
          </p:cNvPr>
          <p:cNvSpPr/>
          <p:nvPr/>
        </p:nvSpPr>
        <p:spPr>
          <a:xfrm>
            <a:off x="6646938" y="5139106"/>
            <a:ext cx="4335596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3B51E-A4E7-59F7-6CF1-8853E353849E}"/>
              </a:ext>
            </a:extLst>
          </p:cNvPr>
          <p:cNvSpPr/>
          <p:nvPr/>
        </p:nvSpPr>
        <p:spPr>
          <a:xfrm>
            <a:off x="1101876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Ét-mơn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EAB8FE3-53F9-F6E3-9DB6-4042A98A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5124885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A5E647-FFB3-999C-00AD-5766C4A0D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592DD9-BE2D-BB9F-BD9E-6331F1F94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80066" y="5174965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52B46AC-DEF5-BD8A-DFE4-162B048D0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4058637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746" y="3061213"/>
            <a:ext cx="3200507" cy="32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4B479-7E5A-77D5-5A73-A57E9C12B43E}"/>
              </a:ext>
            </a:extLst>
          </p:cNvPr>
          <p:cNvSpPr txBox="1"/>
          <p:nvPr/>
        </p:nvSpPr>
        <p:spPr>
          <a:xfrm>
            <a:off x="2542769" y="800146"/>
            <a:ext cx="7106462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nào sau đây không đúng khi nói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792EA-4EE5-94F6-49B2-D187366DBB59}"/>
              </a:ext>
            </a:extLst>
          </p:cNvPr>
          <p:cNvSpPr/>
          <p:nvPr/>
        </p:nvSpPr>
        <p:spPr>
          <a:xfrm>
            <a:off x="6537279" y="3855394"/>
            <a:ext cx="5322625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90BCA-2A9B-E1DA-20B9-8827AB7C3536}"/>
              </a:ext>
            </a:extLst>
          </p:cNvPr>
          <p:cNvSpPr/>
          <p:nvPr/>
        </p:nvSpPr>
        <p:spPr>
          <a:xfrm>
            <a:off x="620367" y="5107418"/>
            <a:ext cx="5207228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CE8917-0337-B865-BF70-771E193C3B03}"/>
              </a:ext>
            </a:extLst>
          </p:cNvPr>
          <p:cNvSpPr/>
          <p:nvPr/>
        </p:nvSpPr>
        <p:spPr>
          <a:xfrm>
            <a:off x="6537278" y="5119677"/>
            <a:ext cx="5322625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771C3-B4CB-8637-FF52-D60055C3BA76}"/>
              </a:ext>
            </a:extLst>
          </p:cNvPr>
          <p:cNvSpPr/>
          <p:nvPr/>
        </p:nvSpPr>
        <p:spPr>
          <a:xfrm>
            <a:off x="620366" y="3847526"/>
            <a:ext cx="5207228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lao động làm thuê.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3622F8-40E2-F0A6-EF89-CCB52A768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71552" y="5269546"/>
            <a:ext cx="694448" cy="6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7BB0DA4-4347-7249-FB77-73FE11892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8448" y="3982264"/>
            <a:ext cx="665600" cy="6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813E092-0D11-9C7F-2C07-4DFC5C7F3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958448" y="5246976"/>
            <a:ext cx="742446" cy="6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9D0A763-B054-824E-99F9-9FB78A627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80737" y="4059025"/>
            <a:ext cx="646857" cy="6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9531" y="3135760"/>
            <a:ext cx="3249751" cy="324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916AA-996C-86AB-ED9F-280482CB6457}"/>
              </a:ext>
            </a:extLst>
          </p:cNvPr>
          <p:cNvSpPr txBox="1"/>
          <p:nvPr/>
        </p:nvSpPr>
        <p:spPr>
          <a:xfrm>
            <a:off x="2237759" y="788907"/>
            <a:ext cx="7564611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nào sau đây không phải là tác động của Cách mạng công nghiệp?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B7F12-189E-C504-5E2E-1B4A44AD785A}"/>
              </a:ext>
            </a:extLst>
          </p:cNvPr>
          <p:cNvSpPr/>
          <p:nvPr/>
        </p:nvSpPr>
        <p:spPr>
          <a:xfrm>
            <a:off x="6646938" y="3534010"/>
            <a:ext cx="4849026" cy="952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34043-B44B-FAB7-5FA6-023E478331B1}"/>
              </a:ext>
            </a:extLst>
          </p:cNvPr>
          <p:cNvSpPr/>
          <p:nvPr/>
        </p:nvSpPr>
        <p:spPr>
          <a:xfrm>
            <a:off x="6646938" y="5117183"/>
            <a:ext cx="4849026" cy="9519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6EB4A-99C2-F87B-1ECF-3851145F8983}"/>
              </a:ext>
            </a:extLst>
          </p:cNvPr>
          <p:cNvSpPr/>
          <p:nvPr/>
        </p:nvSpPr>
        <p:spPr>
          <a:xfrm>
            <a:off x="696036" y="5115587"/>
            <a:ext cx="5217995" cy="9535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36FA9-1DF8-AA67-AED1-8C27F9C97F5E}"/>
              </a:ext>
            </a:extLst>
          </p:cNvPr>
          <p:cNvSpPr/>
          <p:nvPr/>
        </p:nvSpPr>
        <p:spPr>
          <a:xfrm>
            <a:off x="696036" y="3534011"/>
            <a:ext cx="5254866" cy="954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AF19B94-9C42-81A7-3B91-82A748DEE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8399" y="5274453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4F418FA-6F64-0101-AAA5-3A2FC3ACB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6536" y="3847910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9F89ED-4908-BD23-C5E4-3B9977774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26782" y="5364369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DD7B97D-962A-6060-B48A-02190B240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02004" y="3752486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434" y="3024304"/>
            <a:ext cx="3250973" cy="32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61" y="1233694"/>
            <a:ext cx="1606256" cy="2855568"/>
          </a:xfrm>
          <a:prstGeom prst="rect">
            <a:avLst/>
          </a:prstGeom>
        </p:spPr>
      </p:pic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66" y="1515624"/>
            <a:ext cx="1192492" cy="1776970"/>
          </a:xfrm>
          <a:prstGeom prst="rect">
            <a:avLst/>
          </a:prstGeom>
        </p:spPr>
      </p:pic>
      <p:pic>
        <p:nvPicPr>
          <p:cNvPr id="9" name="Picture 6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9346" y="942625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Go to End 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E37CFA9-B637-7BFF-0722-F83BE6C18ECD}"/>
              </a:ext>
            </a:extLst>
          </p:cNvPr>
          <p:cNvSpPr/>
          <p:nvPr/>
        </p:nvSpPr>
        <p:spPr>
          <a:xfrm>
            <a:off x="11449878" y="6480313"/>
            <a:ext cx="742122" cy="377687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>
            <a:extLst>
              <a:ext uri="{FF2B5EF4-FFF2-40B4-BE49-F238E27FC236}">
                <a16:creationId xmlns:a16="http://schemas.microsoft.com/office/drawing/2014/main" id="{EEBC1ACE-53CE-0417-6270-A1B61406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58750"/>
            <a:ext cx="8975725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10894" y="2486072"/>
            <a:ext cx="49231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B75E2F8-D03A-BD20-CBDD-A151C8DA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259004"/>
            <a:ext cx="10915650" cy="1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4.0),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ượng bức xạ con người tiếp xúc khi đi máy bay -">
            <a:extLst>
              <a:ext uri="{FF2B5EF4-FFF2-40B4-BE49-F238E27FC236}">
                <a16:creationId xmlns:a16="http://schemas.microsoft.com/office/drawing/2014/main" id="{63AB9931-47F9-531C-006A-113FE2E2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9" y="4610100"/>
            <a:ext cx="3413661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A38F1-F0BE-7327-6694-B2E379A6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179094"/>
            <a:ext cx="213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1A0B-B2A8-CD10-DF9A-6712603E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088" y="4699000"/>
            <a:ext cx="1304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112" name="Picture 16" descr="Hướng Dẫn Cách Xem Tên Máy Tính Đơn Giản Nhất - DTCOM">
            <a:extLst>
              <a:ext uri="{FF2B5EF4-FFF2-40B4-BE49-F238E27FC236}">
                <a16:creationId xmlns:a16="http://schemas.microsoft.com/office/drawing/2014/main" id="{D3DCBC1D-4016-7FB4-0C5D-8E90A764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8" y="2049704"/>
            <a:ext cx="3003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A0CCC1-3006-3EFF-5245-67B469B8C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2118294"/>
            <a:ext cx="1157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ắp mạng internet nào tốt nhất hiện nay ? Tư vấn lắp mạng Viettel">
            <a:extLst>
              <a:ext uri="{FF2B5EF4-FFF2-40B4-BE49-F238E27FC236}">
                <a16:creationId xmlns:a16="http://schemas.microsoft.com/office/drawing/2014/main" id="{4A62C984-A5D3-972D-2160-C9CD80FC2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/>
          <a:stretch/>
        </p:blipFill>
        <p:spPr bwMode="auto">
          <a:xfrm>
            <a:off x="360362" y="1908314"/>
            <a:ext cx="3832226" cy="22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ử dụng điện thoại thông minh mỗi ngày có thể khiến bạn trầm cảm? • Hello  Bacsi">
            <a:extLst>
              <a:ext uri="{FF2B5EF4-FFF2-40B4-BE49-F238E27FC236}">
                <a16:creationId xmlns:a16="http://schemas.microsoft.com/office/drawing/2014/main" id="{70603F94-C8D6-AE62-8867-6F97537D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9" b="3590"/>
          <a:stretch/>
        </p:blipFill>
        <p:spPr bwMode="auto">
          <a:xfrm>
            <a:off x="4489450" y="1895062"/>
            <a:ext cx="3656806" cy="218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306F9-AEE0-471D-CBF1-53F4AEDC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4179094"/>
            <a:ext cx="3003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àu điện trên cao Cát Linh – Hà Đông ư? Nhất định phải thử một lần">
            <a:extLst>
              <a:ext uri="{FF2B5EF4-FFF2-40B4-BE49-F238E27FC236}">
                <a16:creationId xmlns:a16="http://schemas.microsoft.com/office/drawing/2014/main" id="{D2453380-9246-1B6D-6C59-C237452B5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30888" r="13305" b="1945"/>
          <a:stretch/>
        </p:blipFill>
        <p:spPr bwMode="auto">
          <a:xfrm>
            <a:off x="4489449" y="4587135"/>
            <a:ext cx="3832227" cy="22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73C5E9-17E2-1F39-ABCD-1091DFF4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743" y="6371744"/>
            <a:ext cx="1306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A5DE511-EC8A-2BE1-0F47-7C2EDA6CC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6994" r="23289" b="16870"/>
          <a:stretch/>
        </p:blipFill>
        <p:spPr bwMode="auto">
          <a:xfrm>
            <a:off x="72489" y="4610100"/>
            <a:ext cx="4224873" cy="21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540829-D5A8-5630-C721-50FB82EC2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65208"/>
            <a:ext cx="2832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2" grpId="0"/>
      <p:bldP spid="7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027" t="10746" r="14752" b="1965"/>
          <a:stretch/>
        </p:blipFill>
        <p:spPr>
          <a:xfrm>
            <a:off x="-8541" y="3475064"/>
            <a:ext cx="3127430" cy="318184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78939" y="807783"/>
            <a:ext cx="9013061" cy="2629068"/>
            <a:chOff x="722953" y="239623"/>
            <a:chExt cx="7453369" cy="1996746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722953" y="243618"/>
              <a:ext cx="6298927" cy="19927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955211" y="239623"/>
              <a:ext cx="6221111" cy="196813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105774" y="2870802"/>
            <a:ext cx="9086226" cy="4214502"/>
            <a:chOff x="191369" y="269263"/>
            <a:chExt cx="7632133" cy="2016409"/>
          </a:xfrm>
          <a:solidFill>
            <a:schemeClr val="bg1"/>
          </a:solidFill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191369" y="269263"/>
              <a:ext cx="6298927" cy="201640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602390" y="284924"/>
              <a:ext cx="6221112" cy="1997757"/>
            </a:xfrm>
            <a:prstGeom prst="rect">
              <a:avLst/>
            </a:prstGeom>
          </p:spPr>
        </p:pic>
      </p:grpSp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827" y="5576387"/>
            <a:ext cx="1202246" cy="1080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1555174" y="89701"/>
            <a:ext cx="83456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 DẪN HỌC TẬP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F19ED-8D32-E968-797C-D84F9D97A67D}"/>
              </a:ext>
            </a:extLst>
          </p:cNvPr>
          <p:cNvSpPr txBox="1"/>
          <p:nvPr/>
        </p:nvSpPr>
        <p:spPr>
          <a:xfrm>
            <a:off x="3628349" y="1100030"/>
            <a:ext cx="8209276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79DEE-6EB4-069B-EA39-07C029FF340D}"/>
              </a:ext>
            </a:extLst>
          </p:cNvPr>
          <p:cNvSpPr txBox="1"/>
          <p:nvPr/>
        </p:nvSpPr>
        <p:spPr>
          <a:xfrm>
            <a:off x="3646308" y="2055131"/>
            <a:ext cx="8072850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BC832-6C15-3F06-728A-775CA6A69C78}"/>
              </a:ext>
            </a:extLst>
          </p:cNvPr>
          <p:cNvSpPr txBox="1"/>
          <p:nvPr/>
        </p:nvSpPr>
        <p:spPr>
          <a:xfrm>
            <a:off x="3237303" y="3347445"/>
            <a:ext cx="8794792" cy="391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Nhứng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Những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231" y="218967"/>
            <a:ext cx="12488461" cy="73838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12629" y="2328918"/>
            <a:ext cx="696673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PLAYING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215851"/>
            <a:ext cx="2998069" cy="11883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4070" y="1404176"/>
            <a:ext cx="2333065" cy="924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3821" y="0"/>
            <a:ext cx="1948581" cy="772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17819" y="2856578"/>
            <a:ext cx="964667" cy="382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6255" y="215851"/>
            <a:ext cx="964667" cy="382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298031" y="1535968"/>
            <a:ext cx="4416955" cy="4450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60601" y="-358619"/>
            <a:ext cx="4416955" cy="4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44455" y="316982"/>
            <a:ext cx="8620982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88557" y="1736411"/>
            <a:ext cx="1325219" cy="212034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52F594-4F82-C0C1-6DB6-1A35633E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2339" r="1863" b="3510"/>
          <a:stretch>
            <a:fillRect/>
          </a:stretch>
        </p:blipFill>
        <p:spPr bwMode="auto">
          <a:xfrm>
            <a:off x="2227014" y="1031424"/>
            <a:ext cx="7076012" cy="457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FEA8ADF-2B71-8739-B254-911AAE9457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211" y="3553691"/>
            <a:ext cx="4495617" cy="31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34141" y="2629371"/>
            <a:ext cx="385891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dệt</a:t>
            </a:r>
            <a:endParaRPr lang="en-US" sz="2800" dirty="0"/>
          </a:p>
        </p:txBody>
      </p:sp>
      <p:sp>
        <p:nvSpPr>
          <p:cNvPr id="27" name="Rectangle 26"/>
          <p:cNvSpPr/>
          <p:nvPr/>
        </p:nvSpPr>
        <p:spPr>
          <a:xfrm>
            <a:off x="6724575" y="3951423"/>
            <a:ext cx="3868478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khí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6732181" y="1405137"/>
            <a:ext cx="386087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trồng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trọt</a:t>
            </a:r>
            <a:endParaRPr lang="en-US" sz="2800" dirty="0"/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03666" y="1445631"/>
            <a:ext cx="589386" cy="5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19170" y="3944882"/>
            <a:ext cx="673882" cy="6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93744" y="2577984"/>
            <a:ext cx="802671" cy="7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88A35-F699-D481-AB94-D2CE6F23C825}"/>
              </a:ext>
            </a:extLst>
          </p:cNvPr>
          <p:cNvSpPr txBox="1"/>
          <p:nvPr/>
        </p:nvSpPr>
        <p:spPr>
          <a:xfrm>
            <a:off x="2196227" y="290354"/>
            <a:ext cx="8107833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2050" name="Picture 2" descr="Cừu cắt - Trả phí Bản quyền Một lần Cừu - Động vật móng guốc Bức ảnh sẵn có">
            <a:extLst>
              <a:ext uri="{FF2B5EF4-FFF2-40B4-BE49-F238E27FC236}">
                <a16:creationId xmlns:a16="http://schemas.microsoft.com/office/drawing/2014/main" id="{754931C9-020D-D72F-DDE5-451CE71E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94" y="1159935"/>
            <a:ext cx="4901301" cy="356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9729" y="3121423"/>
            <a:ext cx="4764843" cy="34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40870" y="3074516"/>
            <a:ext cx="4248659" cy="3670936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latin typeface=".VnCooper" panose="020B7200000000000000" pitchFamily="34" charset="0"/>
                </a:rPr>
                <a:t>HU </a:t>
              </a:r>
              <a:r>
                <a:rPr lang="en-US" sz="3000" dirty="0" err="1">
                  <a:latin typeface=".VnCooper" panose="020B7200000000000000" pitchFamily="34" charset="0"/>
                </a:rPr>
                <a:t>HU</a:t>
              </a:r>
              <a:r>
                <a:rPr lang="en-US" sz="3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33F641-963F-E9B8-7C34-03B6CC9ECC62}"/>
              </a:ext>
            </a:extLst>
          </p:cNvPr>
          <p:cNvCxnSpPr>
            <a:endCxn id="25" idx="1"/>
          </p:cNvCxnSpPr>
          <p:nvPr/>
        </p:nvCxnSpPr>
        <p:spPr>
          <a:xfrm flipV="1">
            <a:off x="6076195" y="2930708"/>
            <a:ext cx="657946" cy="10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389" y="2253287"/>
            <a:ext cx="1452457" cy="14102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ANH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34820-7F9B-1AE4-ADE0-5E005ED811BC}"/>
              </a:ext>
            </a:extLst>
          </p:cNvPr>
          <p:cNvSpPr txBox="1"/>
          <p:nvPr/>
        </p:nvSpPr>
        <p:spPr>
          <a:xfrm>
            <a:off x="2034289" y="197511"/>
            <a:ext cx="8548658" cy="95410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 - XVIII</a:t>
            </a:r>
          </a:p>
        </p:txBody>
      </p:sp>
      <p:pic>
        <p:nvPicPr>
          <p:cNvPr id="3074" name="Picture 2" descr="NƯỚC TRONG SỨC KHỎE CON NGƯỜI">
            <a:extLst>
              <a:ext uri="{FF2B5EF4-FFF2-40B4-BE49-F238E27FC236}">
                <a16:creationId xmlns:a16="http://schemas.microsoft.com/office/drawing/2014/main" id="{5D6F44B4-B2C0-B02D-CAD8-33F8FF44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88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hông có mô tả ảnh.">
            <a:extLst>
              <a:ext uri="{FF2B5EF4-FFF2-40B4-BE49-F238E27FC236}">
                <a16:creationId xmlns:a16="http://schemas.microsoft.com/office/drawing/2014/main" id="{AF724398-E360-2FBC-0B96-71BA583C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14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116" y="3874410"/>
            <a:ext cx="3863693" cy="269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5248B-17D3-FA72-69E0-CC9726BE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78" y="816397"/>
            <a:ext cx="9817725" cy="60565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DC03D6E-660B-E136-AF62-742D7BCD6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4486">
            <a:off x="-2380098" y="-2818451"/>
            <a:ext cx="5738506" cy="472644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1B5C8DA5-B62E-97F6-BAEB-91179CA43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68603" y="-266419"/>
            <a:ext cx="1475137" cy="152792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4E7E813-C5C8-7045-D780-151323447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92592">
            <a:off x="8828761" y="4494778"/>
            <a:ext cx="5738506" cy="4726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03BA4-DAB6-5DE3-FDA5-FAA2B769F539}"/>
              </a:ext>
            </a:extLst>
          </p:cNvPr>
          <p:cNvSpPr txBox="1"/>
          <p:nvPr/>
        </p:nvSpPr>
        <p:spPr>
          <a:xfrm>
            <a:off x="2392517" y="119976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3: CÁCH MẠNG CÔNG NGHIỆP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5191F-C47E-377A-E6BA-D18888ACB730}"/>
              </a:ext>
            </a:extLst>
          </p:cNvPr>
          <p:cNvSpPr txBox="1"/>
          <p:nvPr/>
        </p:nvSpPr>
        <p:spPr>
          <a:xfrm>
            <a:off x="778722" y="82296"/>
            <a:ext cx="2300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96001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D40D8-F7D2-FD66-8EAC-B86DA9BE7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74"/>
          <a:stretch/>
        </p:blipFill>
        <p:spPr>
          <a:xfrm>
            <a:off x="0" y="-23215"/>
            <a:ext cx="12192000" cy="6858000"/>
          </a:xfrm>
          <a:prstGeom prst="rect">
            <a:avLst/>
          </a:prstGeom>
        </p:spPr>
      </p:pic>
      <p:sp>
        <p:nvSpPr>
          <p:cNvPr id="4" name="Freeform 3"/>
          <p:cNvSpPr>
            <a:spLocks/>
          </p:cNvSpPr>
          <p:nvPr/>
        </p:nvSpPr>
        <p:spPr bwMode="gray">
          <a:xfrm rot="987177">
            <a:off x="8526292" y="1462390"/>
            <a:ext cx="1734618" cy="1056651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gray">
          <a:xfrm rot="588774">
            <a:off x="5130003" y="1498151"/>
            <a:ext cx="1611479" cy="1058102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5" name="Nhóm 34"/>
          <p:cNvGrpSpPr/>
          <p:nvPr/>
        </p:nvGrpSpPr>
        <p:grpSpPr>
          <a:xfrm>
            <a:off x="3104523" y="2363256"/>
            <a:ext cx="2796320" cy="3957199"/>
            <a:chOff x="2118292" y="2652008"/>
            <a:chExt cx="2098787" cy="315665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2302204" y="2710485"/>
              <a:ext cx="1703994" cy="44678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gray">
            <a:xfrm>
              <a:off x="2916741" y="2652008"/>
              <a:ext cx="509091" cy="51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314717" y="3430180"/>
              <a:ext cx="1546422" cy="1003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Anh</a:t>
              </a:r>
              <a:endParaRPr lang="en-US" sz="2800" i="1" dirty="0">
                <a:solidFill>
                  <a:srgbClr val="5D8223"/>
                </a:solidFill>
              </a:endParaRPr>
            </a:p>
          </p:txBody>
        </p:sp>
      </p:grpSp>
      <p:grpSp>
        <p:nvGrpSpPr>
          <p:cNvPr id="36" name="Nhóm 35"/>
          <p:cNvGrpSpPr/>
          <p:nvPr/>
        </p:nvGrpSpPr>
        <p:grpSpPr>
          <a:xfrm>
            <a:off x="6207966" y="2342386"/>
            <a:ext cx="2796320" cy="3978069"/>
            <a:chOff x="4413024" y="2261299"/>
            <a:chExt cx="2098787" cy="315402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4605884" y="2289255"/>
              <a:ext cx="1703994" cy="44753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gray">
            <a:xfrm>
              <a:off x="5152670" y="2261299"/>
              <a:ext cx="671555" cy="516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7" name="Nhóm 36"/>
          <p:cNvGrpSpPr/>
          <p:nvPr/>
        </p:nvGrpSpPr>
        <p:grpSpPr>
          <a:xfrm>
            <a:off x="9316101" y="2299186"/>
            <a:ext cx="2710795" cy="4021270"/>
            <a:chOff x="6707755" y="1783578"/>
            <a:chExt cx="2098787" cy="317308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6707755" y="2071198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FC5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6905150" y="1835719"/>
              <a:ext cx="1703994" cy="45699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gray">
            <a:xfrm>
              <a:off x="7589002" y="1783578"/>
              <a:ext cx="390171" cy="527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6803984" y="2485351"/>
              <a:ext cx="1805161" cy="2314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tác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đối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với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</a:p>
            <a:p>
              <a:pPr algn="ctr" eaLnBrk="0" hangingPunct="0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x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ã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hội</a:t>
              </a:r>
              <a:endParaRPr lang="en-US" sz="28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2E0BC4-00DD-6457-6803-C4ADC9161A92}"/>
              </a:ext>
            </a:extLst>
          </p:cNvPr>
          <p:cNvSpPr txBox="1"/>
          <p:nvPr/>
        </p:nvSpPr>
        <p:spPr>
          <a:xfrm>
            <a:off x="2855871" y="189783"/>
            <a:ext cx="8916066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3: CÁCH MẠNG CÔNG NGHIỆP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(NỬA SAU THẾ KỈ XVIII – GIỮA THẾ KỈ XIX)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3CA9C3-9B41-DB98-9649-B41D0D009098}"/>
              </a:ext>
            </a:extLst>
          </p:cNvPr>
          <p:cNvSpPr/>
          <p:nvPr/>
        </p:nvSpPr>
        <p:spPr>
          <a:xfrm>
            <a:off x="6438654" y="2786914"/>
            <a:ext cx="2337804" cy="3286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517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23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7147</TotalTime>
  <Words>2303</Words>
  <PresentationFormat>Widescreen</PresentationFormat>
  <Paragraphs>306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.VnCooper</vt:lpstr>
      <vt:lpstr>Arial</vt:lpstr>
      <vt:lpstr>Bungee Inline</vt:lpstr>
      <vt:lpstr>Calibri</vt:lpstr>
      <vt:lpstr>Calibri Light</vt:lpstr>
      <vt:lpstr>Livvic</vt:lpstr>
      <vt:lpstr>Montserrat Alternates Black</vt:lpstr>
      <vt:lpstr>Roboto Condensed Light</vt:lpstr>
      <vt:lpstr>Times New Roman</vt:lpstr>
      <vt:lpstr>YouTube Sans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2023-02-10T05:28:12Z</dcterms:created>
  <dcterms:modified xsi:type="dcterms:W3CDTF">2023-08-04T12:09:56Z</dcterms:modified>
</cp:coreProperties>
</file>