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59" r:id="rId4"/>
    <p:sldId id="264" r:id="rId5"/>
    <p:sldId id="266" r:id="rId6"/>
    <p:sldId id="267" r:id="rId7"/>
    <p:sldId id="274" r:id="rId8"/>
    <p:sldId id="275" r:id="rId9"/>
    <p:sldId id="276" r:id="rId10"/>
    <p:sldId id="316" r:id="rId11"/>
    <p:sldId id="328" r:id="rId12"/>
    <p:sldId id="330" r:id="rId13"/>
    <p:sldId id="33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473D-7119-4B1B-BE2B-B8BAA7D333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39EC-4750-4ADA-A4F1-CE0296D78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5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21E87-C2EB-46FF-A510-60C7E7DBDA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32DF6-97C6-4CA2-9FFB-689C15FFF6B7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689F-75E2-48A5-BFC1-E09E60123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89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96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50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349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01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87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44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52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814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45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542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9EB9-F137-45F2-8CA4-2B25D9E79DE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747D-D517-41A5-8CAA-7D3950C2E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8137-50B8-44A1-ADA7-7766DAE02A53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5B27-A65D-4D9B-BA28-F6F16502C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78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wmf"/><Relationship Id="rId21" Type="http://schemas.openxmlformats.org/officeDocument/2006/relationships/image" Target="../media/image30.gi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gif"/><Relationship Id="rId22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T20"/>
          <p:cNvPicPr>
            <a:picLocks noChangeAspect="1" noChangeArrowheads="1"/>
          </p:cNvPicPr>
          <p:nvPr/>
        </p:nvPicPr>
        <p:blipFill>
          <a:blip r:embed="rId3"/>
          <a:srcRect r="27570"/>
          <a:stretch>
            <a:fillRect/>
          </a:stretch>
        </p:blipFill>
        <p:spPr bwMode="auto">
          <a:xfrm>
            <a:off x="0" y="0"/>
            <a:ext cx="307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37517" y="4762500"/>
            <a:ext cx="7467600" cy="1447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0394"/>
            <a:ext cx="10256474" cy="70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iết-kiệm-năng-lượng-bạn-ơi-_Nhạc-và-lời-Đoàn-Đức-Yên-Khang_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57867" y="3171843"/>
            <a:ext cx="430306" cy="4303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351772" y="1875798"/>
            <a:ext cx="3812189" cy="2044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45448">
              <a:defRPr/>
            </a:pPr>
            <a:endParaRPr lang="en-US" sz="1271">
              <a:solidFill>
                <a:prstClr val="black"/>
              </a:solidFill>
              <a:latin typeface="等线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608B9F08-CAD8-4BFD-86F7-F0B49152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623454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 dirty="0">
                <a:solidFill>
                  <a:srgbClr val="D403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altLang="vi-VN" sz="3600" b="1" dirty="0">
                <a:solidFill>
                  <a:srgbClr val="D403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altLang="vi-VN" sz="3600" b="1" dirty="0">
                <a:solidFill>
                  <a:srgbClr val="D403F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altLang="vi-VN" sz="3600" b="1" dirty="0">
                <a:solidFill>
                  <a:srgbClr val="D403F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D403F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defTabSz="68580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marL="457200" indent="-457200" algn="just" defTabSz="685800" eaLnBrk="0" fontAlgn="base" hangingPunct="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vi-VN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vi-VN" alt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vi-VN" altLang="vi-V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1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36894C6-FB26-4AFC-A73F-C52DC768A767}"/>
              </a:ext>
            </a:extLst>
          </p:cNvPr>
          <p:cNvSpPr/>
          <p:nvPr/>
        </p:nvSpPr>
        <p:spPr>
          <a:xfrm>
            <a:off x="891017" y="2385315"/>
            <a:ext cx="494713" cy="5437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059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0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0394"/>
            <a:ext cx="10256474" cy="70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iết-kiệm-năng-lượng-bạn-ơi-_Nhạc-và-lời-Đoàn-Đức-Yên-Khang_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57867" y="3171843"/>
            <a:ext cx="430306" cy="4303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351772" y="1875798"/>
            <a:ext cx="3812189" cy="2044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45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608B9F08-CAD8-4BFD-86F7-F0B49152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-193595"/>
            <a:ext cx="7623454" cy="570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D403F7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altLang="en-US" sz="3600" noProof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altLang="en-US" sz="3600" noProof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</a:t>
            </a:r>
          </a:p>
          <a:p>
            <a:pPr marL="457200" marR="0" lvl="0" indent="-45720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altLang="vi-VN" sz="36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kumimoji="0" lang="vi-VN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noProof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noProof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36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3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vi-VN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36894C6-FB26-4AFC-A73F-C52DC768A767}"/>
              </a:ext>
            </a:extLst>
          </p:cNvPr>
          <p:cNvSpPr/>
          <p:nvPr/>
        </p:nvSpPr>
        <p:spPr>
          <a:xfrm>
            <a:off x="914400" y="4038600"/>
            <a:ext cx="494713" cy="5437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378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0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0394"/>
            <a:ext cx="10256474" cy="70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Tiết-kiệm-năng-lượng-bạn-ơi-_Nhạc-và-lời-Đoàn-Đức-Yên-Khang_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57867" y="3171843"/>
            <a:ext cx="430306" cy="43030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351772" y="1875798"/>
            <a:ext cx="3812189" cy="2044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454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608B9F08-CAD8-4BFD-86F7-F0B49152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801687"/>
            <a:ext cx="9296400" cy="62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D403F7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kumimoji="0" lang="en-US" altLang="vi-VN" sz="36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3600" baseline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kumimoji="0" lang="vi-VN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36894C6-FB26-4AFC-A73F-C52DC768A767}"/>
              </a:ext>
            </a:extLst>
          </p:cNvPr>
          <p:cNvSpPr/>
          <p:nvPr/>
        </p:nvSpPr>
        <p:spPr>
          <a:xfrm>
            <a:off x="178530" y="4495800"/>
            <a:ext cx="494713" cy="5437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378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05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8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0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4" name="Picture 4" descr="162949vista(6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4724400" y="-609600"/>
            <a:ext cx="38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2813" y="128587"/>
            <a:ext cx="2209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7630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các thầy cô giáo và </a:t>
            </a:r>
          </a:p>
          <a:p>
            <a:pPr algn="ctr"/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 đã tham gia tiết học </a:t>
            </a:r>
            <a:r>
              <a:rPr lang="pt-BR" sz="32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!</a:t>
            </a:r>
            <a:endParaRPr lang="en-US" sz="32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30729" name="Picture 9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172200"/>
            <a:ext cx="1447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486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MCj04368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9100" y="4953000"/>
            <a:ext cx="69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7023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006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MCj0436867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67400"/>
            <a:ext cx="466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MCj0436871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486400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 descr="MCj0436885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6019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MCj0436870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6096000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MCj0436880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4724400"/>
            <a:ext cx="45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1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-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3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-2286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4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3048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MCj043689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6096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019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27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6096000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28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53340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9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257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Picture 30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257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Picture 31" descr="MCj043687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638800"/>
            <a:ext cx="720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2" name="Picture 32" descr="butterf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638800" y="5410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3" name="Picture 33" descr="MCj04368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3246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4" name="Picture 3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422275" y="4073525"/>
            <a:ext cx="298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5" name="Picture 35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2090737" y="5300663"/>
            <a:ext cx="238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6" name="Picture 36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83125"/>
            <a:ext cx="1143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37" descr="MCj0436866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6572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8" descr="MCj0436880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52600" y="6629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39" descr="MCj0436880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286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0" name="Picture 40" descr="MCj0436880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324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1" name="Picture 41" descr="MCj0436870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495300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2" name="Picture 42" descr="butterfly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V="1">
            <a:off x="990600" y="424815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3" descr="butterfly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" y="0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4" descr="butterfly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685800" y="4486275"/>
            <a:ext cx="228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0" name="Picture 50" descr="MCj0436890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971800" y="228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1" name="Picture 5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914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3" name="Picture 5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3200400" y="3276600"/>
            <a:ext cx="15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4" name="Picture 54" descr="MCj043688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001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18: NAM CHÂM (TIẾT 2)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4" name="Picture 339" descr="ANI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3429000"/>
            <a:ext cx="3154363" cy="3200400"/>
            <a:chOff x="288" y="1152"/>
            <a:chExt cx="1987" cy="2256"/>
          </a:xfrm>
        </p:grpSpPr>
        <p:pic>
          <p:nvPicPr>
            <p:cNvPr id="2057" name="Picture 8" descr="Tdung cua TT len Dd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1152"/>
              <a:ext cx="1987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1152"/>
              <a:ext cx="150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88" y="1488"/>
              <a:ext cx="1482" cy="239"/>
              <a:chOff x="3262" y="2877"/>
              <a:chExt cx="1482" cy="239"/>
            </a:xfrm>
          </p:grpSpPr>
          <p:sp>
            <p:nvSpPr>
              <p:cNvPr id="2060" name="AutoShape 11"/>
              <p:cNvSpPr>
                <a:spLocks noChangeArrowheads="1"/>
              </p:cNvSpPr>
              <p:nvPr/>
            </p:nvSpPr>
            <p:spPr bwMode="auto">
              <a:xfrm>
                <a:off x="3262" y="2877"/>
                <a:ext cx="813" cy="239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061" name="AutoShape 12"/>
              <p:cNvSpPr>
                <a:spLocks noChangeArrowheads="1"/>
              </p:cNvSpPr>
              <p:nvPr/>
            </p:nvSpPr>
            <p:spPr bwMode="auto">
              <a:xfrm>
                <a:off x="4027" y="2877"/>
                <a:ext cx="717" cy="239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8821BB-7901-46AD-A7D2-28A52781D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622" y="3137214"/>
            <a:ext cx="4815665" cy="31111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646" y="2856872"/>
            <a:ext cx="9144000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633139" y="4633885"/>
            <a:ext cx="1444625" cy="1447800"/>
            <a:chOff x="1953" y="1968"/>
            <a:chExt cx="910" cy="912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953" y="1968"/>
              <a:ext cx="910" cy="91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3333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289" y="2256"/>
              <a:ext cx="33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 rot="263657">
            <a:off x="3743626" y="5195696"/>
            <a:ext cx="3452812" cy="342900"/>
            <a:chOff x="2337" y="1941"/>
            <a:chExt cx="2397" cy="387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-5400000">
              <a:off x="2746" y="1535"/>
              <a:ext cx="382" cy="1200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5400000" flipH="1">
              <a:off x="3937" y="1525"/>
              <a:ext cx="382" cy="1199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 rot="-738298">
            <a:off x="2667134" y="4273160"/>
            <a:ext cx="6016625" cy="1749426"/>
            <a:chOff x="2580" y="2666"/>
            <a:chExt cx="3790" cy="1102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580" y="2811"/>
              <a:ext cx="3168" cy="9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688" y="2666"/>
              <a:ext cx="617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endPara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867" y="3587"/>
              <a:ext cx="50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endPara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5246" y="1312399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" y="1953547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AC7027-8419-4CC4-A064-355F88901116}"/>
              </a:ext>
            </a:extLst>
          </p:cNvPr>
          <p:cNvSpPr txBox="1"/>
          <p:nvPr/>
        </p:nvSpPr>
        <p:spPr>
          <a:xfrm>
            <a:off x="228600" y="152400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3300"/>
                </a:solidFill>
                <a:latin typeface=".VnTime" pitchFamily="34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.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885EE-1912-4DE2-9FE5-1F7302184621}"/>
              </a:ext>
            </a:extLst>
          </p:cNvPr>
          <p:cNvSpPr txBox="1"/>
          <p:nvPr/>
        </p:nvSpPr>
        <p:spPr>
          <a:xfrm>
            <a:off x="-73606" y="735020"/>
            <a:ext cx="944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8" presetClass="emp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3048000"/>
            <a:ext cx="1444625" cy="1447800"/>
            <a:chOff x="1953" y="1968"/>
            <a:chExt cx="910" cy="912"/>
          </a:xfrm>
        </p:grpSpPr>
        <p:sp>
          <p:nvSpPr>
            <p:cNvPr id="181253" name="Oval 5"/>
            <p:cNvSpPr>
              <a:spLocks noChangeArrowheads="1"/>
            </p:cNvSpPr>
            <p:nvPr/>
          </p:nvSpPr>
          <p:spPr bwMode="auto">
            <a:xfrm>
              <a:off x="1953" y="1968"/>
              <a:ext cx="910" cy="91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333333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2" name="Oval 6"/>
            <p:cNvSpPr>
              <a:spLocks noChangeArrowheads="1"/>
            </p:cNvSpPr>
            <p:nvPr/>
          </p:nvSpPr>
          <p:spPr bwMode="auto">
            <a:xfrm>
              <a:off x="2289" y="2256"/>
              <a:ext cx="33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19600" y="2667000"/>
            <a:ext cx="4724400" cy="2001838"/>
            <a:chOff x="2580" y="2640"/>
            <a:chExt cx="3180" cy="1342"/>
          </a:xfrm>
        </p:grpSpPr>
        <p:sp>
          <p:nvSpPr>
            <p:cNvPr id="8218" name="Line 8"/>
            <p:cNvSpPr>
              <a:spLocks noChangeShapeType="1"/>
            </p:cNvSpPr>
            <p:nvPr/>
          </p:nvSpPr>
          <p:spPr bwMode="auto">
            <a:xfrm>
              <a:off x="2580" y="2811"/>
              <a:ext cx="3168" cy="9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 Box 9"/>
            <p:cNvSpPr txBox="1">
              <a:spLocks noChangeArrowheads="1"/>
            </p:cNvSpPr>
            <p:nvPr/>
          </p:nvSpPr>
          <p:spPr bwMode="auto">
            <a:xfrm>
              <a:off x="2688" y="2640"/>
              <a:ext cx="335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endPara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0" name="Text Box 10"/>
            <p:cNvSpPr txBox="1">
              <a:spLocks noChangeArrowheads="1"/>
            </p:cNvSpPr>
            <p:nvPr/>
          </p:nvSpPr>
          <p:spPr bwMode="auto">
            <a:xfrm>
              <a:off x="5257" y="3791"/>
              <a:ext cx="503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.VnTime" pitchFamily="34" charset="0"/>
                </a:rPr>
                <a:t>Nam</a:t>
              </a:r>
              <a:endParaRPr lang="vi-VN" sz="2200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997279">
            <a:off x="5029200" y="3429000"/>
            <a:ext cx="3452813" cy="342900"/>
            <a:chOff x="2337" y="1941"/>
            <a:chExt cx="2397" cy="387"/>
          </a:xfrm>
        </p:grpSpPr>
        <p:sp>
          <p:nvSpPr>
            <p:cNvPr id="8216" name="AutoShape 12"/>
            <p:cNvSpPr>
              <a:spLocks noChangeArrowheads="1"/>
            </p:cNvSpPr>
            <p:nvPr/>
          </p:nvSpPr>
          <p:spPr bwMode="auto">
            <a:xfrm rot="-5400000">
              <a:off x="2739" y="1533"/>
              <a:ext cx="382" cy="1199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13"/>
            <p:cNvSpPr>
              <a:spLocks noChangeArrowheads="1"/>
            </p:cNvSpPr>
            <p:nvPr/>
          </p:nvSpPr>
          <p:spPr bwMode="auto">
            <a:xfrm rot="5400000" flipH="1">
              <a:off x="3938" y="1527"/>
              <a:ext cx="382" cy="1198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1262" name="Picture 14" descr="tay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100"/>
              </a:clrFrom>
              <a:clrTo>
                <a:srgbClr val="020100">
                  <a:alpha val="0"/>
                </a:srgbClr>
              </a:clrTo>
            </a:clrChange>
          </a:blip>
          <a:srcRect l="4239"/>
          <a:stretch>
            <a:fillRect/>
          </a:stretch>
        </p:blipFill>
        <p:spPr bwMode="auto">
          <a:xfrm rot="415280">
            <a:off x="8153400" y="3657600"/>
            <a:ext cx="712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774926">
            <a:off x="5105400" y="3352800"/>
            <a:ext cx="3452813" cy="511175"/>
            <a:chOff x="2337" y="1941"/>
            <a:chExt cx="2397" cy="387"/>
          </a:xfrm>
        </p:grpSpPr>
        <p:sp>
          <p:nvSpPr>
            <p:cNvPr id="8214" name="AutoShape 16"/>
            <p:cNvSpPr>
              <a:spLocks noChangeArrowheads="1"/>
            </p:cNvSpPr>
            <p:nvPr/>
          </p:nvSpPr>
          <p:spPr bwMode="auto">
            <a:xfrm rot="-5400000">
              <a:off x="2742" y="1532"/>
              <a:ext cx="387" cy="1200"/>
            </a:xfrm>
            <a:prstGeom prst="triangle">
              <a:avLst>
                <a:gd name="adj" fmla="val 50000"/>
              </a:avLst>
            </a:prstGeom>
            <a:solidFill>
              <a:srgbClr val="BF0D1E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17"/>
            <p:cNvSpPr>
              <a:spLocks noChangeArrowheads="1"/>
            </p:cNvSpPr>
            <p:nvPr/>
          </p:nvSpPr>
          <p:spPr bwMode="auto">
            <a:xfrm rot="5400000" flipH="1">
              <a:off x="3936" y="1527"/>
              <a:ext cx="387" cy="1199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 algn="ctr">
              <a:noFill/>
              <a:miter lim="800000"/>
              <a:headEnd/>
              <a:tailEnd/>
            </a:ln>
            <a:effectLst>
              <a:outerShdw dist="80322" dir="11906097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1278" name="Text Box 30"/>
          <p:cNvSpPr txBox="1">
            <a:spLocks noChangeArrowheads="1"/>
          </p:cNvSpPr>
          <p:nvPr/>
        </p:nvSpPr>
        <p:spPr bwMode="auto">
          <a:xfrm>
            <a:off x="228600" y="3124200"/>
            <a:ext cx="4419600" cy="2563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1283" name="Text Box 35"/>
          <p:cNvSpPr txBox="1">
            <a:spLocks noChangeArrowheads="1"/>
          </p:cNvSpPr>
          <p:nvPr/>
        </p:nvSpPr>
        <p:spPr bwMode="auto">
          <a:xfrm>
            <a:off x="228600" y="1219200"/>
            <a:ext cx="8686800" cy="733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</a:rPr>
              <a:t> Nam - </a:t>
            </a:r>
            <a:r>
              <a:rPr lang="en-US" sz="2800" dirty="0" err="1">
                <a:latin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61999" y="5638800"/>
            <a:ext cx="769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1441 -0.03353 C 0.01771 -0.04047 0.01945 -0.0511 0.01945 -0.0622 C 0.01945 -0.07468 0.01771 -0.08463 0.01441 -0.09203 L -0.00069 -0.12601 " pathEditMode="relative" rAng="-10800000" ptsTypes="FffFF">
                                      <p:cBhvr>
                                        <p:cTn id="14" dur="2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31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78" grpId="0"/>
      <p:bldP spid="18128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628119" y="3712916"/>
            <a:ext cx="4839482" cy="2667000"/>
            <a:chOff x="2564" y="2640"/>
            <a:chExt cx="3196" cy="1680"/>
          </a:xfrm>
        </p:grpSpPr>
        <p:sp>
          <p:nvSpPr>
            <p:cNvPr id="9222" name="Line 31"/>
            <p:cNvSpPr>
              <a:spLocks noChangeShapeType="1"/>
            </p:cNvSpPr>
            <p:nvPr/>
          </p:nvSpPr>
          <p:spPr bwMode="auto">
            <a:xfrm flipV="1">
              <a:off x="2928" y="2865"/>
              <a:ext cx="249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32"/>
            <p:cNvSpPr>
              <a:spLocks noChangeArrowheads="1"/>
            </p:cNvSpPr>
            <p:nvPr/>
          </p:nvSpPr>
          <p:spPr bwMode="auto">
            <a:xfrm>
              <a:off x="2640" y="3600"/>
              <a:ext cx="3120" cy="720"/>
            </a:xfrm>
            <a:prstGeom prst="rect">
              <a:avLst/>
            </a:pr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660" y="3204"/>
              <a:ext cx="768" cy="876"/>
              <a:chOff x="1488" y="2916"/>
              <a:chExt cx="768" cy="876"/>
            </a:xfrm>
          </p:grpSpPr>
          <p:sp>
            <p:nvSpPr>
              <p:cNvPr id="13" name="AutoShape 34"/>
              <p:cNvSpPr>
                <a:spLocks noChangeArrowheads="1"/>
              </p:cNvSpPr>
              <p:nvPr/>
            </p:nvSpPr>
            <p:spPr bwMode="auto">
              <a:xfrm>
                <a:off x="1488" y="3600"/>
                <a:ext cx="759" cy="19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1536" y="3522"/>
                <a:ext cx="666" cy="16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794" y="2916"/>
                <a:ext cx="144" cy="672"/>
                <a:chOff x="1746" y="2640"/>
                <a:chExt cx="144" cy="672"/>
              </a:xfrm>
            </p:grpSpPr>
            <p:sp>
              <p:nvSpPr>
                <p:cNvPr id="9233" name="AutoShape 37"/>
                <p:cNvSpPr>
                  <a:spLocks noChangeArrowheads="1"/>
                </p:cNvSpPr>
                <p:nvPr/>
              </p:nvSpPr>
              <p:spPr bwMode="auto">
                <a:xfrm>
                  <a:off x="1746" y="3168"/>
                  <a:ext cx="144" cy="144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AutoShape 38"/>
                <p:cNvSpPr>
                  <a:spLocks noChangeArrowheads="1"/>
                </p:cNvSpPr>
                <p:nvPr/>
              </p:nvSpPr>
              <p:spPr bwMode="auto">
                <a:xfrm>
                  <a:off x="1746" y="2640"/>
                  <a:ext cx="144" cy="57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394197">
              <a:off x="3312" y="2982"/>
              <a:ext cx="1440" cy="576"/>
              <a:chOff x="1248" y="1449"/>
              <a:chExt cx="2139" cy="903"/>
            </a:xfrm>
          </p:grpSpPr>
          <p:sp>
            <p:nvSpPr>
              <p:cNvPr id="9228" name="Freeform 40"/>
              <p:cNvSpPr>
                <a:spLocks/>
              </p:cNvSpPr>
              <p:nvPr/>
            </p:nvSpPr>
            <p:spPr bwMode="auto">
              <a:xfrm>
                <a:off x="1248" y="1872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DB0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41"/>
              <p:cNvSpPr>
                <a:spLocks/>
              </p:cNvSpPr>
              <p:nvPr/>
            </p:nvSpPr>
            <p:spPr bwMode="auto">
              <a:xfrm rot="10800000">
                <a:off x="2091" y="1449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6" name="Text Box 42"/>
            <p:cNvSpPr txBox="1">
              <a:spLocks noChangeArrowheads="1"/>
            </p:cNvSpPr>
            <p:nvPr/>
          </p:nvSpPr>
          <p:spPr bwMode="auto">
            <a:xfrm>
              <a:off x="4944" y="2640"/>
              <a:ext cx="715" cy="1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Nam (S)</a:t>
              </a:r>
              <a:endParaRPr lang="vi-VN" sz="2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7" name="Text Box 43"/>
            <p:cNvSpPr txBox="1">
              <a:spLocks noChangeArrowheads="1"/>
            </p:cNvSpPr>
            <p:nvPr/>
          </p:nvSpPr>
          <p:spPr bwMode="auto">
            <a:xfrm>
              <a:off x="2564" y="3264"/>
              <a:ext cx="643" cy="1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200" b="1" dirty="0">
                  <a:solidFill>
                    <a:srgbClr val="BF0D1E"/>
                  </a:solidFill>
                  <a:latin typeface="Times New Roman" pitchFamily="18" charset="0"/>
                  <a:cs typeface="Times New Roman" pitchFamily="18" charset="0"/>
                </a:rPr>
                <a:t> (N)</a:t>
              </a:r>
              <a:endParaRPr lang="vi-VN" sz="2200" b="1" dirty="0">
                <a:solidFill>
                  <a:srgbClr val="BF0D1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19074" y="502293"/>
            <a:ext cx="39624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>
                <a:solidFill>
                  <a:srgbClr val="0000FF"/>
                </a:solidFill>
                <a:latin typeface="VNI-Times" pitchFamily="2" charset="0"/>
                <a:sym typeface="Wingdings" panose="05000000000000000000" pitchFamily="2" charset="2"/>
              </a:rPr>
              <a:t>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19074" y="1340096"/>
            <a:ext cx="8696325" cy="1883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85000"/>
              </a:lnSpc>
              <a:spcBef>
                <a:spcPct val="20000"/>
              </a:spcBef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để nam châm tự do, đầu luôn chỉ hướng Bắc gọi là cực Bắc (kí hiệu N – North), còn đầu luôn chỉ hướng Nam gọi là cực Nam (kí hiệu S – South).</a:t>
            </a:r>
            <a:endParaRPr lang="vi-VN" sz="3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810000" y="7620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161835"/>
            <a:ext cx="8610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0" y="685800"/>
            <a:ext cx="5486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886201" y="3691398"/>
            <a:ext cx="525779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2.Đổi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9546167">
            <a:off x="4572000" y="2349500"/>
            <a:ext cx="2667000" cy="139700"/>
            <a:chOff x="1296" y="2544"/>
            <a:chExt cx="3340" cy="192"/>
          </a:xfrm>
        </p:grpSpPr>
        <p:sp>
          <p:nvSpPr>
            <p:cNvPr id="11322" name="AutoShape 13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3" name="AutoShape 14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75" name="AutoShape 15"/>
          <p:cNvSpPr>
            <a:spLocks noChangeArrowheads="1"/>
          </p:cNvSpPr>
          <p:nvPr/>
        </p:nvSpPr>
        <p:spPr bwMode="auto">
          <a:xfrm flipV="1">
            <a:off x="5867400" y="2489200"/>
            <a:ext cx="69850" cy="1306513"/>
          </a:xfrm>
          <a:custGeom>
            <a:avLst/>
            <a:gdLst>
              <a:gd name="T0" fmla="*/ 61119 w 21600"/>
              <a:gd name="T1" fmla="*/ 653257 h 21600"/>
              <a:gd name="T2" fmla="*/ 34925 w 21600"/>
              <a:gd name="T3" fmla="*/ 1306513 h 21600"/>
              <a:gd name="T4" fmla="*/ 8731 w 21600"/>
              <a:gd name="T5" fmla="*/ 653257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372100" y="3441700"/>
            <a:ext cx="1052513" cy="344488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 rot="10800000">
            <a:off x="7645400" y="2273300"/>
            <a:ext cx="1371600" cy="152400"/>
            <a:chOff x="3360" y="3744"/>
            <a:chExt cx="864" cy="96"/>
          </a:xfrm>
        </p:grpSpPr>
        <p:sp>
          <p:nvSpPr>
            <p:cNvPr id="11320" name="Rectangle 18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1" name="Rectangle 19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10666633">
            <a:off x="8545513" y="2095500"/>
            <a:ext cx="1195387" cy="584200"/>
            <a:chOff x="957" y="1034"/>
            <a:chExt cx="837" cy="409"/>
          </a:xfrm>
        </p:grpSpPr>
        <p:sp>
          <p:nvSpPr>
            <p:cNvPr id="11310" name="Freeform 21"/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22"/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23"/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24"/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25"/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18" name="Freeform 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Oval 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6" name="Freeform 29"/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30"/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400800" y="1828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4648200" y="2057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7620000" y="25146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6553200" y="2590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 rot="9386387">
            <a:off x="4406900" y="5410200"/>
            <a:ext cx="2667000" cy="139700"/>
            <a:chOff x="1296" y="2544"/>
            <a:chExt cx="3340" cy="192"/>
          </a:xfrm>
        </p:grpSpPr>
        <p:sp>
          <p:nvSpPr>
            <p:cNvPr id="11308" name="AutoShape 36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9" name="AutoShape 37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98" name="AutoShape 38"/>
          <p:cNvSpPr>
            <a:spLocks noChangeArrowheads="1"/>
          </p:cNvSpPr>
          <p:nvPr/>
        </p:nvSpPr>
        <p:spPr bwMode="auto">
          <a:xfrm flipV="1">
            <a:off x="5738813" y="5551488"/>
            <a:ext cx="69850" cy="1306512"/>
          </a:xfrm>
          <a:custGeom>
            <a:avLst/>
            <a:gdLst>
              <a:gd name="T0" fmla="*/ 61119 w 21600"/>
              <a:gd name="T1" fmla="*/ 653256 h 21600"/>
              <a:gd name="T2" fmla="*/ 34925 w 21600"/>
              <a:gd name="T3" fmla="*/ 1306512 h 21600"/>
              <a:gd name="T4" fmla="*/ 8731 w 21600"/>
              <a:gd name="T5" fmla="*/ 653256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5272088" y="6638925"/>
            <a:ext cx="1052512" cy="344488"/>
          </a:xfrm>
          <a:prstGeom prst="ellipse">
            <a:avLst/>
          </a:prstGeom>
          <a:solidFill>
            <a:schemeClr val="bg2"/>
          </a:solidFill>
          <a:ln w="9525">
            <a:round/>
            <a:headEnd/>
            <a:tailE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 rot="10800000" flipH="1" flipV="1">
            <a:off x="7907338" y="5186363"/>
            <a:ext cx="1371600" cy="152400"/>
            <a:chOff x="3360" y="3744"/>
            <a:chExt cx="864" cy="96"/>
          </a:xfrm>
        </p:grpSpPr>
        <p:sp>
          <p:nvSpPr>
            <p:cNvPr id="11306" name="Rectangle 41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7" name="Rectangle 42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10666633">
            <a:off x="8839200" y="5029200"/>
            <a:ext cx="1195388" cy="584200"/>
            <a:chOff x="957" y="1034"/>
            <a:chExt cx="837" cy="409"/>
          </a:xfrm>
        </p:grpSpPr>
        <p:sp>
          <p:nvSpPr>
            <p:cNvPr id="11296" name="Freeform 44"/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5"/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6"/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7"/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48"/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04" name="Freeform 5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Oval 5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2" name="Freeform 52"/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53"/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4" name="Rectangle 54"/>
          <p:cNvSpPr>
            <a:spLocks noChangeArrowheads="1"/>
          </p:cNvSpPr>
          <p:nvPr/>
        </p:nvSpPr>
        <p:spPr bwMode="auto">
          <a:xfrm flipV="1">
            <a:off x="5867400" y="4800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7086600" y="4800600"/>
            <a:ext cx="304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8305800" y="5486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4572000" y="5562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0" y="1905000"/>
            <a:ext cx="3733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0" y="4114800"/>
            <a:ext cx="3657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5" grpId="0" animBg="1"/>
      <p:bldP spid="15376" grpId="0" animBg="1"/>
      <p:bldP spid="15391" grpId="0" animBg="1"/>
      <p:bldP spid="15392" grpId="0" animBg="1"/>
      <p:bldP spid="15393" grpId="0" animBg="1"/>
      <p:bldP spid="15394" grpId="0" animBg="1"/>
      <p:bldP spid="15398" grpId="0" animBg="1"/>
      <p:bldP spid="15399" grpId="0" animBg="1"/>
      <p:bldP spid="15414" grpId="0" animBg="1"/>
      <p:bldP spid="15415" grpId="0" animBg="1"/>
      <p:bldP spid="15416" grpId="0" animBg="1"/>
      <p:bldP spid="15417" grpId="0" animBg="1"/>
      <p:bldP spid="15418" grpId="0"/>
      <p:bldP spid="154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228600"/>
            <a:ext cx="4419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2895600"/>
            <a:ext cx="8915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3600" dirty="0"/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914400"/>
            <a:ext cx="8839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xét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tương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nam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762000" y="304800"/>
            <a:ext cx="7677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.VnTime" pitchFamily="34" charset="0"/>
            </a:endParaRPr>
          </a:p>
        </p:txBody>
      </p:sp>
      <p:pic>
        <p:nvPicPr>
          <p:cNvPr id="124943" name="Picture 15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6" name="Text Box 18" descr="Papyrus"/>
          <p:cNvSpPr txBox="1">
            <a:spLocks noChangeArrowheads="1"/>
          </p:cNvSpPr>
          <p:nvPr/>
        </p:nvSpPr>
        <p:spPr bwMode="auto">
          <a:xfrm>
            <a:off x="914400" y="1828800"/>
            <a:ext cx="7467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 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.VnTim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4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-152400" y="-4689"/>
            <a:ext cx="9030878" cy="649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543" y="1778314"/>
            <a:ext cx="702845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altLang="zh-CN" sz="6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3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652</Words>
  <Application>Microsoft Office PowerPoint</Application>
  <PresentationFormat>On-screen Show (4:3)</PresentationFormat>
  <Paragraphs>78</Paragraphs>
  <Slides>13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 THI THAO</cp:lastModifiedBy>
  <cp:revision>49</cp:revision>
  <dcterms:created xsi:type="dcterms:W3CDTF">2020-11-02T07:41:06Z</dcterms:created>
  <dcterms:modified xsi:type="dcterms:W3CDTF">2024-01-10T04:26:38Z</dcterms:modified>
</cp:coreProperties>
</file>