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7" r:id="rId3"/>
    <p:sldId id="256" r:id="rId4"/>
    <p:sldId id="258" r:id="rId5"/>
    <p:sldId id="572" r:id="rId6"/>
    <p:sldId id="259" r:id="rId7"/>
    <p:sldId id="261" r:id="rId8"/>
    <p:sldId id="574" r:id="rId9"/>
    <p:sldId id="262" r:id="rId10"/>
    <p:sldId id="576" r:id="rId11"/>
    <p:sldId id="577" r:id="rId12"/>
    <p:sldId id="578" r:id="rId13"/>
    <p:sldId id="579" r:id="rId14"/>
    <p:sldId id="580" r:id="rId15"/>
    <p:sldId id="582" r:id="rId16"/>
    <p:sldId id="263" r:id="rId17"/>
    <p:sldId id="581" r:id="rId18"/>
    <p:sldId id="583" r:id="rId19"/>
    <p:sldId id="584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842D"/>
    <a:srgbClr val="2BC4DD"/>
    <a:srgbClr val="DA2E9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3F6F8-B5B8-42DA-AF8E-F41C10763964}" type="datetimeFigureOut">
              <a:rPr lang="vi-VN" smtClean="0"/>
              <a:pPr/>
              <a:t>10/01/2024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C2B0C-9A75-4517-A800-14DE3A75734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506836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3076;g8793608e4a_1_4603:notes">
            <a:extLst>
              <a:ext uri="{FF2B5EF4-FFF2-40B4-BE49-F238E27FC236}">
                <a16:creationId xmlns:a16="http://schemas.microsoft.com/office/drawing/2014/main" xmlns="" id="{F8760371-DDB7-CF0E-27A7-30BFA8A13F8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7651" name="Google Shape;3077;g8793608e4a_1_4603:notes">
            <a:extLst>
              <a:ext uri="{FF2B5EF4-FFF2-40B4-BE49-F238E27FC236}">
                <a16:creationId xmlns:a16="http://schemas.microsoft.com/office/drawing/2014/main" xmlns="" id="{16187BC8-4263-7CF6-406F-989E6CB421D9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vi-VN" altLang="vi-VN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017;g85f910af8f_8_1001:notes">
            <a:extLst>
              <a:ext uri="{FF2B5EF4-FFF2-40B4-BE49-F238E27FC236}">
                <a16:creationId xmlns:a16="http://schemas.microsoft.com/office/drawing/2014/main" xmlns="" id="{2A655111-D92A-441C-6D3C-5D37C752AA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3555" name="Google Shape;1018;g85f910af8f_8_1001:notes">
            <a:extLst>
              <a:ext uri="{FF2B5EF4-FFF2-40B4-BE49-F238E27FC236}">
                <a16:creationId xmlns:a16="http://schemas.microsoft.com/office/drawing/2014/main" xmlns="" id="{1217EF64-C593-77F6-6D59-622B362427BD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vi-VN" altLang="vi-VN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3076;g8793608e4a_1_4603:notes">
            <a:extLst>
              <a:ext uri="{FF2B5EF4-FFF2-40B4-BE49-F238E27FC236}">
                <a16:creationId xmlns:a16="http://schemas.microsoft.com/office/drawing/2014/main" xmlns="" id="{F8760371-DDB7-CF0E-27A7-30BFA8A13F8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7651" name="Google Shape;3077;g8793608e4a_1_4603:notes">
            <a:extLst>
              <a:ext uri="{FF2B5EF4-FFF2-40B4-BE49-F238E27FC236}">
                <a16:creationId xmlns:a16="http://schemas.microsoft.com/office/drawing/2014/main" xmlns="" id="{16187BC8-4263-7CF6-406F-989E6CB421D9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vi-VN" altLang="vi-VN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69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3076;g8793608e4a_1_4603:notes">
            <a:extLst>
              <a:ext uri="{FF2B5EF4-FFF2-40B4-BE49-F238E27FC236}">
                <a16:creationId xmlns:a16="http://schemas.microsoft.com/office/drawing/2014/main" xmlns="" id="{F8760371-DDB7-CF0E-27A7-30BFA8A13F8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7651" name="Google Shape;3077;g8793608e4a_1_4603:notes">
            <a:extLst>
              <a:ext uri="{FF2B5EF4-FFF2-40B4-BE49-F238E27FC236}">
                <a16:creationId xmlns:a16="http://schemas.microsoft.com/office/drawing/2014/main" xmlns="" id="{16187BC8-4263-7CF6-406F-989E6CB421D9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vi-VN" altLang="vi-VN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40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61A3472-1DE4-A93E-4715-0CD02238F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669FE140-CECB-62C4-3393-47B263D7F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11AB401-DDDC-ACA5-7544-CB3A862B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3FD8-4B5E-478E-A5C7-E04AB2ADA474}" type="datetimeFigureOut">
              <a:rPr lang="vi-VN" smtClean="0"/>
              <a:pPr/>
              <a:t>10/01/2024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A2DE306-15F2-BC96-14AD-4266A539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72D9BD3-05E4-9608-B291-38F18B36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2F66-787C-4302-859C-6ADEEBFC3A8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50148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4AB6998-8BDC-1384-4F92-6E9D4BAD5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20B2AA8E-3C78-D4E5-A6D2-20F83DE55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C1E97B8-5AD4-CBDC-3449-92E9D1D5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3FD8-4B5E-478E-A5C7-E04AB2ADA474}" type="datetimeFigureOut">
              <a:rPr lang="vi-VN" smtClean="0"/>
              <a:pPr/>
              <a:t>10/01/2024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CC00097-DEE8-E87A-CA3A-428A0CAC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9049D34-1D53-3CAD-122C-763D16149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2F66-787C-4302-859C-6ADEEBFC3A8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1807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B4DE29A8-E433-F321-CF8F-7E87289A2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E5C64241-A435-7F80-C1C7-99A71CDF0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AF9C4A6-A882-0B65-378E-5A17C63AD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3FD8-4B5E-478E-A5C7-E04AB2ADA474}" type="datetimeFigureOut">
              <a:rPr lang="vi-VN" smtClean="0"/>
              <a:pPr/>
              <a:t>10/01/2024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82DFB9C-6429-1730-4A32-CE6A697F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76FB32B-6C62-56B1-39A3-58FC480C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2F66-787C-4302-859C-6ADEEBFC3A8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61985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1;p9">
            <a:extLst>
              <a:ext uri="{FF2B5EF4-FFF2-40B4-BE49-F238E27FC236}">
                <a16:creationId xmlns:a16="http://schemas.microsoft.com/office/drawing/2014/main" xmlns="" id="{88731E1A-1B4A-51B7-DAAE-0E28D7A7F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vi-VN" altLang="vi-VN" sz="1867"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72598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5757767" y="4230433"/>
            <a:ext cx="5393600" cy="19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45945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3473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 2">
  <p:cSld name="Title + subtitle  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02747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448;p23">
            <a:extLst>
              <a:ext uri="{FF2B5EF4-FFF2-40B4-BE49-F238E27FC236}">
                <a16:creationId xmlns:a16="http://schemas.microsoft.com/office/drawing/2014/main" xmlns="" id="{2CC21C5F-B7E1-A80A-08C2-D1A51C04250D}"/>
              </a:ext>
            </a:extLst>
          </p:cNvPr>
          <p:cNvGrpSpPr>
            <a:grpSpLocks/>
          </p:cNvGrpSpPr>
          <p:nvPr/>
        </p:nvGrpSpPr>
        <p:grpSpPr bwMode="auto">
          <a:xfrm>
            <a:off x="-1604434" y="1873251"/>
            <a:ext cx="4641851" cy="4157133"/>
            <a:chOff x="-813174" y="1753753"/>
            <a:chExt cx="2701195" cy="2419543"/>
          </a:xfrm>
        </p:grpSpPr>
        <p:sp>
          <p:nvSpPr>
            <p:cNvPr id="4" name="Google Shape;449;p23">
              <a:extLst>
                <a:ext uri="{FF2B5EF4-FFF2-40B4-BE49-F238E27FC236}">
                  <a16:creationId xmlns:a16="http://schemas.microsoft.com/office/drawing/2014/main" xmlns="" id="{958C6D6B-32EE-74C6-EA61-C90E7B91DF22}"/>
                </a:ext>
              </a:extLst>
            </p:cNvPr>
            <p:cNvSpPr>
              <a:spLocks/>
            </p:cNvSpPr>
            <p:nvPr/>
          </p:nvSpPr>
          <p:spPr bwMode="auto">
            <a:xfrm rot="4993106">
              <a:off x="223893" y="1781083"/>
              <a:ext cx="625829" cy="2645767"/>
            </a:xfrm>
            <a:custGeom>
              <a:avLst/>
              <a:gdLst>
                <a:gd name="T0" fmla="*/ 2147483646 w 12688"/>
                <a:gd name="T1" fmla="*/ 2147483646 h 53612"/>
                <a:gd name="T2" fmla="*/ 2147483646 w 12688"/>
                <a:gd name="T3" fmla="*/ 2147483646 h 53612"/>
                <a:gd name="T4" fmla="*/ 2147483646 w 12688"/>
                <a:gd name="T5" fmla="*/ 2147483646 h 53612"/>
                <a:gd name="T6" fmla="*/ 2147483646 w 12688"/>
                <a:gd name="T7" fmla="*/ 2147483646 h 53612"/>
                <a:gd name="T8" fmla="*/ 2147483646 w 12688"/>
                <a:gd name="T9" fmla="*/ 2147483646 h 53612"/>
                <a:gd name="T10" fmla="*/ 2147483646 w 12688"/>
                <a:gd name="T11" fmla="*/ 2147483646 h 53612"/>
                <a:gd name="T12" fmla="*/ 2147483646 w 12688"/>
                <a:gd name="T13" fmla="*/ 2147483646 h 53612"/>
                <a:gd name="T14" fmla="*/ 2147483646 w 12688"/>
                <a:gd name="T15" fmla="*/ 2147483646 h 53612"/>
                <a:gd name="T16" fmla="*/ 2147483646 w 12688"/>
                <a:gd name="T17" fmla="*/ 2147483646 h 53612"/>
                <a:gd name="T18" fmla="*/ 2147483646 w 12688"/>
                <a:gd name="T19" fmla="*/ 2147483646 h 53612"/>
                <a:gd name="T20" fmla="*/ 2147483646 w 12688"/>
                <a:gd name="T21" fmla="*/ 2147483646 h 53612"/>
                <a:gd name="T22" fmla="*/ 2147483646 w 12688"/>
                <a:gd name="T23" fmla="*/ 2147483646 h 53612"/>
                <a:gd name="T24" fmla="*/ 2147483646 w 12688"/>
                <a:gd name="T25" fmla="*/ 2147483646 h 53612"/>
                <a:gd name="T26" fmla="*/ 2147483646 w 12688"/>
                <a:gd name="T27" fmla="*/ 2147483646 h 53612"/>
                <a:gd name="T28" fmla="*/ 2147483646 w 12688"/>
                <a:gd name="T29" fmla="*/ 2147483646 h 53612"/>
                <a:gd name="T30" fmla="*/ 2147483646 w 12688"/>
                <a:gd name="T31" fmla="*/ 2147483646 h 53612"/>
                <a:gd name="T32" fmla="*/ 2147483646 w 12688"/>
                <a:gd name="T33" fmla="*/ 2147483646 h 53612"/>
                <a:gd name="T34" fmla="*/ 2147483646 w 12688"/>
                <a:gd name="T35" fmla="*/ 2147483646 h 53612"/>
                <a:gd name="T36" fmla="*/ 2147483646 w 12688"/>
                <a:gd name="T37" fmla="*/ 2147483646 h 53612"/>
                <a:gd name="T38" fmla="*/ 2147483646 w 12688"/>
                <a:gd name="T39" fmla="*/ 2147483646 h 53612"/>
                <a:gd name="T40" fmla="*/ 2147483646 w 12688"/>
                <a:gd name="T41" fmla="*/ 2147483646 h 53612"/>
                <a:gd name="T42" fmla="*/ 2147483646 w 12688"/>
                <a:gd name="T43" fmla="*/ 2147483646 h 53612"/>
                <a:gd name="T44" fmla="*/ 2147483646 w 12688"/>
                <a:gd name="T45" fmla="*/ 2147483646 h 53612"/>
                <a:gd name="T46" fmla="*/ 2147483646 w 12688"/>
                <a:gd name="T47" fmla="*/ 2147483646 h 53612"/>
                <a:gd name="T48" fmla="*/ 2147483646 w 12688"/>
                <a:gd name="T49" fmla="*/ 2147483646 h 53612"/>
                <a:gd name="T50" fmla="*/ 2147483646 w 12688"/>
                <a:gd name="T51" fmla="*/ 2147483646 h 53612"/>
                <a:gd name="T52" fmla="*/ 2147483646 w 12688"/>
                <a:gd name="T53" fmla="*/ 2147483646 h 53612"/>
                <a:gd name="T54" fmla="*/ 2147483646 w 12688"/>
                <a:gd name="T55" fmla="*/ 2147483646 h 53612"/>
                <a:gd name="T56" fmla="*/ 2147483646 w 12688"/>
                <a:gd name="T57" fmla="*/ 2147483646 h 53612"/>
                <a:gd name="T58" fmla="*/ 2147483646 w 12688"/>
                <a:gd name="T59" fmla="*/ 2147483646 h 53612"/>
                <a:gd name="T60" fmla="*/ 2147483646 w 12688"/>
                <a:gd name="T61" fmla="*/ 2147483646 h 53612"/>
                <a:gd name="T62" fmla="*/ 2147483646 w 12688"/>
                <a:gd name="T63" fmla="*/ 2147483646 h 53612"/>
                <a:gd name="T64" fmla="*/ 2147483646 w 12688"/>
                <a:gd name="T65" fmla="*/ 2147483646 h 53612"/>
                <a:gd name="T66" fmla="*/ 2147483646 w 12688"/>
                <a:gd name="T67" fmla="*/ 2147483646 h 53612"/>
                <a:gd name="T68" fmla="*/ 2147483646 w 12688"/>
                <a:gd name="T69" fmla="*/ 0 h 536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688"/>
                <a:gd name="T106" fmla="*/ 0 h 53612"/>
                <a:gd name="T107" fmla="*/ 12688 w 12688"/>
                <a:gd name="T108" fmla="*/ 53612 h 536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grpSp>
          <p:nvGrpSpPr>
            <p:cNvPr id="5" name="Google Shape;450;p23">
              <a:extLst>
                <a:ext uri="{FF2B5EF4-FFF2-40B4-BE49-F238E27FC236}">
                  <a16:creationId xmlns:a16="http://schemas.microsoft.com/office/drawing/2014/main" xmlns="" id="{07A87F6F-1AAA-0242-0796-1CB982029D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45573" y="1753753"/>
              <a:ext cx="821567" cy="1785091"/>
              <a:chOff x="5268883" y="2611925"/>
              <a:chExt cx="521067" cy="1132169"/>
            </a:xfrm>
          </p:grpSpPr>
          <p:sp>
            <p:nvSpPr>
              <p:cNvPr id="34" name="Google Shape;451;p23">
                <a:extLst>
                  <a:ext uri="{FF2B5EF4-FFF2-40B4-BE49-F238E27FC236}">
                    <a16:creationId xmlns:a16="http://schemas.microsoft.com/office/drawing/2014/main" xmlns="" id="{BC088013-4D67-8A2D-FE90-A9A7638FE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883" y="2611925"/>
                <a:ext cx="521067" cy="1132169"/>
              </a:xfrm>
              <a:custGeom>
                <a:avLst/>
                <a:gdLst>
                  <a:gd name="T0" fmla="*/ 2147483646 w 20830"/>
                  <a:gd name="T1" fmla="*/ 0 h 45288"/>
                  <a:gd name="T2" fmla="*/ 2147483646 w 20830"/>
                  <a:gd name="T3" fmla="*/ 2147483646 h 45288"/>
                  <a:gd name="T4" fmla="*/ 2147483646 w 20830"/>
                  <a:gd name="T5" fmla="*/ 2147483646 h 45288"/>
                  <a:gd name="T6" fmla="*/ 2147483646 w 20830"/>
                  <a:gd name="T7" fmla="*/ 2147483646 h 45288"/>
                  <a:gd name="T8" fmla="*/ 2147483646 w 20830"/>
                  <a:gd name="T9" fmla="*/ 2147483646 h 45288"/>
                  <a:gd name="T10" fmla="*/ 2147483646 w 20830"/>
                  <a:gd name="T11" fmla="*/ 2147483646 h 45288"/>
                  <a:gd name="T12" fmla="*/ 2147483646 w 20830"/>
                  <a:gd name="T13" fmla="*/ 2147483646 h 45288"/>
                  <a:gd name="T14" fmla="*/ 2147483646 w 20830"/>
                  <a:gd name="T15" fmla="*/ 2147483646 h 45288"/>
                  <a:gd name="T16" fmla="*/ 2147483646 w 20830"/>
                  <a:gd name="T17" fmla="*/ 2147483646 h 45288"/>
                  <a:gd name="T18" fmla="*/ 2147483646 w 20830"/>
                  <a:gd name="T19" fmla="*/ 2147483646 h 45288"/>
                  <a:gd name="T20" fmla="*/ 2147483646 w 20830"/>
                  <a:gd name="T21" fmla="*/ 2147483646 h 45288"/>
                  <a:gd name="T22" fmla="*/ 2147483646 w 20830"/>
                  <a:gd name="T23" fmla="*/ 2147483646 h 45288"/>
                  <a:gd name="T24" fmla="*/ 2147483646 w 20830"/>
                  <a:gd name="T25" fmla="*/ 2147483646 h 45288"/>
                  <a:gd name="T26" fmla="*/ 2147483646 w 20830"/>
                  <a:gd name="T27" fmla="*/ 2147483646 h 45288"/>
                  <a:gd name="T28" fmla="*/ 2147483646 w 20830"/>
                  <a:gd name="T29" fmla="*/ 2147483646 h 45288"/>
                  <a:gd name="T30" fmla="*/ 2147483646 w 20830"/>
                  <a:gd name="T31" fmla="*/ 2147483646 h 45288"/>
                  <a:gd name="T32" fmla="*/ 2147483646 w 20830"/>
                  <a:gd name="T33" fmla="*/ 2147483646 h 45288"/>
                  <a:gd name="T34" fmla="*/ 2147483646 w 20830"/>
                  <a:gd name="T35" fmla="*/ 2147483646 h 45288"/>
                  <a:gd name="T36" fmla="*/ 2147483646 w 20830"/>
                  <a:gd name="T37" fmla="*/ 2147483646 h 45288"/>
                  <a:gd name="T38" fmla="*/ 2147483646 w 20830"/>
                  <a:gd name="T39" fmla="*/ 2147483646 h 45288"/>
                  <a:gd name="T40" fmla="*/ 2147483646 w 20830"/>
                  <a:gd name="T41" fmla="*/ 2147483646 h 45288"/>
                  <a:gd name="T42" fmla="*/ 2147483646 w 20830"/>
                  <a:gd name="T43" fmla="*/ 2147483646 h 45288"/>
                  <a:gd name="T44" fmla="*/ 2147483646 w 20830"/>
                  <a:gd name="T45" fmla="*/ 2147483646 h 45288"/>
                  <a:gd name="T46" fmla="*/ 2147483646 w 20830"/>
                  <a:gd name="T47" fmla="*/ 2147483646 h 45288"/>
                  <a:gd name="T48" fmla="*/ 2147483646 w 20830"/>
                  <a:gd name="T49" fmla="*/ 2147483646 h 45288"/>
                  <a:gd name="T50" fmla="*/ 2147483646 w 20830"/>
                  <a:gd name="T51" fmla="*/ 2147483646 h 45288"/>
                  <a:gd name="T52" fmla="*/ 2147483646 w 20830"/>
                  <a:gd name="T53" fmla="*/ 0 h 4528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830"/>
                  <a:gd name="T82" fmla="*/ 0 h 45288"/>
                  <a:gd name="T83" fmla="*/ 20830 w 20830"/>
                  <a:gd name="T84" fmla="*/ 45288 h 4528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5" name="Google Shape;452;p23">
                <a:extLst>
                  <a:ext uri="{FF2B5EF4-FFF2-40B4-BE49-F238E27FC236}">
                    <a16:creationId xmlns:a16="http://schemas.microsoft.com/office/drawing/2014/main" xmlns="" id="{ED089B29-7384-76EF-30D6-A837638D0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127" y="2730689"/>
                <a:ext cx="310141" cy="998559"/>
              </a:xfrm>
              <a:custGeom>
                <a:avLst/>
                <a:gdLst>
                  <a:gd name="T0" fmla="*/ 2147483646 w 12393"/>
                  <a:gd name="T1" fmla="*/ 2147483646 h 39942"/>
                  <a:gd name="T2" fmla="*/ 2147483646 w 12393"/>
                  <a:gd name="T3" fmla="*/ 2147483646 h 39942"/>
                  <a:gd name="T4" fmla="*/ 2147483646 w 12393"/>
                  <a:gd name="T5" fmla="*/ 2147483646 h 39942"/>
                  <a:gd name="T6" fmla="*/ 2147483646 w 12393"/>
                  <a:gd name="T7" fmla="*/ 2147483646 h 39942"/>
                  <a:gd name="T8" fmla="*/ 2147483646 w 12393"/>
                  <a:gd name="T9" fmla="*/ 2147483646 h 39942"/>
                  <a:gd name="T10" fmla="*/ 2147483646 w 12393"/>
                  <a:gd name="T11" fmla="*/ 2147483646 h 39942"/>
                  <a:gd name="T12" fmla="*/ 2147483646 w 12393"/>
                  <a:gd name="T13" fmla="*/ 2147483646 h 39942"/>
                  <a:gd name="T14" fmla="*/ 2147483646 w 12393"/>
                  <a:gd name="T15" fmla="*/ 2147483646 h 39942"/>
                  <a:gd name="T16" fmla="*/ 2147483646 w 12393"/>
                  <a:gd name="T17" fmla="*/ 2147483646 h 39942"/>
                  <a:gd name="T18" fmla="*/ 2147483646 w 12393"/>
                  <a:gd name="T19" fmla="*/ 2147483646 h 39942"/>
                  <a:gd name="T20" fmla="*/ 2147483646 w 12393"/>
                  <a:gd name="T21" fmla="*/ 2147483646 h 39942"/>
                  <a:gd name="T22" fmla="*/ 2147483646 w 12393"/>
                  <a:gd name="T23" fmla="*/ 2147483646 h 39942"/>
                  <a:gd name="T24" fmla="*/ 2147483646 w 12393"/>
                  <a:gd name="T25" fmla="*/ 2147483646 h 39942"/>
                  <a:gd name="T26" fmla="*/ 2147483646 w 12393"/>
                  <a:gd name="T27" fmla="*/ 2147483646 h 399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93"/>
                  <a:gd name="T43" fmla="*/ 0 h 39942"/>
                  <a:gd name="T44" fmla="*/ 12393 w 12393"/>
                  <a:gd name="T45" fmla="*/ 39942 h 3994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6" name="Google Shape;453;p23">
                <a:extLst>
                  <a:ext uri="{FF2B5EF4-FFF2-40B4-BE49-F238E27FC236}">
                    <a16:creationId xmlns:a16="http://schemas.microsoft.com/office/drawing/2014/main" xmlns="" id="{7AC776FC-06D2-3E0E-6F25-2E75FDD4A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0116" y="2767412"/>
                <a:ext cx="114838" cy="87511"/>
              </a:xfrm>
              <a:custGeom>
                <a:avLst/>
                <a:gdLst>
                  <a:gd name="T0" fmla="*/ 2147483646 w 4586"/>
                  <a:gd name="T1" fmla="*/ 2147483646 h 3488"/>
                  <a:gd name="T2" fmla="*/ 2147483646 w 4586"/>
                  <a:gd name="T3" fmla="*/ 2147483646 h 3488"/>
                  <a:gd name="T4" fmla="*/ 2147483646 w 4586"/>
                  <a:gd name="T5" fmla="*/ 2147483646 h 3488"/>
                  <a:gd name="T6" fmla="*/ 2147483646 w 4586"/>
                  <a:gd name="T7" fmla="*/ 2147483646 h 3488"/>
                  <a:gd name="T8" fmla="*/ 2147483646 w 4586"/>
                  <a:gd name="T9" fmla="*/ 2147483646 h 3488"/>
                  <a:gd name="T10" fmla="*/ 2147483646 w 4586"/>
                  <a:gd name="T11" fmla="*/ 2147483646 h 3488"/>
                  <a:gd name="T12" fmla="*/ 2147483646 w 4586"/>
                  <a:gd name="T13" fmla="*/ 2147483646 h 3488"/>
                  <a:gd name="T14" fmla="*/ 2147483646 w 4586"/>
                  <a:gd name="T15" fmla="*/ 2147483646 h 3488"/>
                  <a:gd name="T16" fmla="*/ 2147483646 w 4586"/>
                  <a:gd name="T17" fmla="*/ 2147483646 h 3488"/>
                  <a:gd name="T18" fmla="*/ 2147483646 w 4586"/>
                  <a:gd name="T19" fmla="*/ 2147483646 h 3488"/>
                  <a:gd name="T20" fmla="*/ 2147483646 w 4586"/>
                  <a:gd name="T21" fmla="*/ 2147483646 h 34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86"/>
                  <a:gd name="T34" fmla="*/ 0 h 3488"/>
                  <a:gd name="T35" fmla="*/ 4586 w 4586"/>
                  <a:gd name="T36" fmla="*/ 3488 h 34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7" name="Google Shape;454;p23">
                <a:extLst>
                  <a:ext uri="{FF2B5EF4-FFF2-40B4-BE49-F238E27FC236}">
                    <a16:creationId xmlns:a16="http://schemas.microsoft.com/office/drawing/2014/main" xmlns="" id="{F0B56C16-6B79-A231-6338-1D019F0DA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183" y="2890084"/>
                <a:ext cx="183585" cy="110951"/>
              </a:xfrm>
              <a:custGeom>
                <a:avLst/>
                <a:gdLst>
                  <a:gd name="T0" fmla="*/ 2147483646 w 7346"/>
                  <a:gd name="T1" fmla="*/ 2147483646 h 4459"/>
                  <a:gd name="T2" fmla="*/ 2147483646 w 7346"/>
                  <a:gd name="T3" fmla="*/ 2147483646 h 4459"/>
                  <a:gd name="T4" fmla="*/ 2147483646 w 7346"/>
                  <a:gd name="T5" fmla="*/ 2147483646 h 4459"/>
                  <a:gd name="T6" fmla="*/ 2147483646 w 7346"/>
                  <a:gd name="T7" fmla="*/ 2147483646 h 4459"/>
                  <a:gd name="T8" fmla="*/ 2147483646 w 7346"/>
                  <a:gd name="T9" fmla="*/ 2147483646 h 4459"/>
                  <a:gd name="T10" fmla="*/ 2147483646 w 7346"/>
                  <a:gd name="T11" fmla="*/ 2147483646 h 4459"/>
                  <a:gd name="T12" fmla="*/ 2147483646 w 7346"/>
                  <a:gd name="T13" fmla="*/ 2147483646 h 4459"/>
                  <a:gd name="T14" fmla="*/ 2147483646 w 7346"/>
                  <a:gd name="T15" fmla="*/ 2147483646 h 4459"/>
                  <a:gd name="T16" fmla="*/ 2147483646 w 7346"/>
                  <a:gd name="T17" fmla="*/ 2147483646 h 4459"/>
                  <a:gd name="T18" fmla="*/ 2147483646 w 7346"/>
                  <a:gd name="T19" fmla="*/ 2147483646 h 4459"/>
                  <a:gd name="T20" fmla="*/ 2147483646 w 7346"/>
                  <a:gd name="T21" fmla="*/ 2147483646 h 44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46"/>
                  <a:gd name="T34" fmla="*/ 0 h 4459"/>
                  <a:gd name="T35" fmla="*/ 7346 w 7346"/>
                  <a:gd name="T36" fmla="*/ 4459 h 44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8" name="Google Shape;455;p23">
                <a:extLst>
                  <a:ext uri="{FF2B5EF4-FFF2-40B4-BE49-F238E27FC236}">
                    <a16:creationId xmlns:a16="http://schemas.microsoft.com/office/drawing/2014/main" xmlns="" id="{00669EE5-8B23-A409-D37E-3463CC427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7621" y="3009629"/>
                <a:ext cx="135931" cy="114076"/>
              </a:xfrm>
              <a:custGeom>
                <a:avLst/>
                <a:gdLst>
                  <a:gd name="T0" fmla="*/ 2147483646 w 5422"/>
                  <a:gd name="T1" fmla="*/ 2147483646 h 4559"/>
                  <a:gd name="T2" fmla="*/ 2147483646 w 5422"/>
                  <a:gd name="T3" fmla="*/ 2147483646 h 4559"/>
                  <a:gd name="T4" fmla="*/ 2147483646 w 5422"/>
                  <a:gd name="T5" fmla="*/ 2147483646 h 4559"/>
                  <a:gd name="T6" fmla="*/ 2147483646 w 5422"/>
                  <a:gd name="T7" fmla="*/ 2147483646 h 4559"/>
                  <a:gd name="T8" fmla="*/ 2147483646 w 5422"/>
                  <a:gd name="T9" fmla="*/ 2147483646 h 4559"/>
                  <a:gd name="T10" fmla="*/ 2147483646 w 5422"/>
                  <a:gd name="T11" fmla="*/ 2147483646 h 4559"/>
                  <a:gd name="T12" fmla="*/ 2147483646 w 5422"/>
                  <a:gd name="T13" fmla="*/ 2147483646 h 4559"/>
                  <a:gd name="T14" fmla="*/ 2147483646 w 5422"/>
                  <a:gd name="T15" fmla="*/ 2147483646 h 4559"/>
                  <a:gd name="T16" fmla="*/ 2147483646 w 5422"/>
                  <a:gd name="T17" fmla="*/ 2147483646 h 4559"/>
                  <a:gd name="T18" fmla="*/ 2147483646 w 5422"/>
                  <a:gd name="T19" fmla="*/ 2147483646 h 4559"/>
                  <a:gd name="T20" fmla="*/ 2147483646 w 5422"/>
                  <a:gd name="T21" fmla="*/ 2147483646 h 45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22"/>
                  <a:gd name="T34" fmla="*/ 0 h 4559"/>
                  <a:gd name="T35" fmla="*/ 5422 w 5422"/>
                  <a:gd name="T36" fmla="*/ 4559 h 45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9" name="Google Shape;456;p23">
                <a:extLst>
                  <a:ext uri="{FF2B5EF4-FFF2-40B4-BE49-F238E27FC236}">
                    <a16:creationId xmlns:a16="http://schemas.microsoft.com/office/drawing/2014/main" xmlns="" id="{B162B04F-5ECA-20BA-77DF-65F0008B6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1063" y="3115111"/>
                <a:ext cx="205459" cy="165645"/>
              </a:xfrm>
              <a:custGeom>
                <a:avLst/>
                <a:gdLst>
                  <a:gd name="T0" fmla="*/ 2147483646 w 8214"/>
                  <a:gd name="T1" fmla="*/ 2147483646 h 6640"/>
                  <a:gd name="T2" fmla="*/ 2147483646 w 8214"/>
                  <a:gd name="T3" fmla="*/ 2147483646 h 6640"/>
                  <a:gd name="T4" fmla="*/ 2147483646 w 8214"/>
                  <a:gd name="T5" fmla="*/ 2147483646 h 6640"/>
                  <a:gd name="T6" fmla="*/ 2147483646 w 8214"/>
                  <a:gd name="T7" fmla="*/ 2147483646 h 6640"/>
                  <a:gd name="T8" fmla="*/ 2147483646 w 8214"/>
                  <a:gd name="T9" fmla="*/ 2147483646 h 6640"/>
                  <a:gd name="T10" fmla="*/ 2147483646 w 8214"/>
                  <a:gd name="T11" fmla="*/ 2147483646 h 6640"/>
                  <a:gd name="T12" fmla="*/ 2147483646 w 8214"/>
                  <a:gd name="T13" fmla="*/ 2147483646 h 6640"/>
                  <a:gd name="T14" fmla="*/ 2147483646 w 8214"/>
                  <a:gd name="T15" fmla="*/ 2147483646 h 6640"/>
                  <a:gd name="T16" fmla="*/ 2147483646 w 8214"/>
                  <a:gd name="T17" fmla="*/ 2147483646 h 6640"/>
                  <a:gd name="T18" fmla="*/ 2147483646 w 8214"/>
                  <a:gd name="T19" fmla="*/ 2147483646 h 6640"/>
                  <a:gd name="T20" fmla="*/ 2147483646 w 8214"/>
                  <a:gd name="T21" fmla="*/ 2147483646 h 6640"/>
                  <a:gd name="T22" fmla="*/ 2147483646 w 8214"/>
                  <a:gd name="T23" fmla="*/ 2147483646 h 66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214"/>
                  <a:gd name="T37" fmla="*/ 0 h 6640"/>
                  <a:gd name="T38" fmla="*/ 8214 w 8214"/>
                  <a:gd name="T39" fmla="*/ 6640 h 66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40" name="Google Shape;457;p23">
                <a:extLst>
                  <a:ext uri="{FF2B5EF4-FFF2-40B4-BE49-F238E27FC236}">
                    <a16:creationId xmlns:a16="http://schemas.microsoft.com/office/drawing/2014/main" xmlns="" id="{4906C08F-F62A-74AD-A472-9365A7CEF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2002" y="3295602"/>
                <a:ext cx="183585" cy="154706"/>
              </a:xfrm>
              <a:custGeom>
                <a:avLst/>
                <a:gdLst>
                  <a:gd name="T0" fmla="*/ 2147483646 w 7342"/>
                  <a:gd name="T1" fmla="*/ 2147483646 h 6193"/>
                  <a:gd name="T2" fmla="*/ 2147483646 w 7342"/>
                  <a:gd name="T3" fmla="*/ 2147483646 h 6193"/>
                  <a:gd name="T4" fmla="*/ 2147483646 w 7342"/>
                  <a:gd name="T5" fmla="*/ 2147483646 h 6193"/>
                  <a:gd name="T6" fmla="*/ 2147483646 w 7342"/>
                  <a:gd name="T7" fmla="*/ 2147483646 h 6193"/>
                  <a:gd name="T8" fmla="*/ 2147483646 w 7342"/>
                  <a:gd name="T9" fmla="*/ 2147483646 h 6193"/>
                  <a:gd name="T10" fmla="*/ 2147483646 w 7342"/>
                  <a:gd name="T11" fmla="*/ 2147483646 h 6193"/>
                  <a:gd name="T12" fmla="*/ 2147483646 w 7342"/>
                  <a:gd name="T13" fmla="*/ 2147483646 h 6193"/>
                  <a:gd name="T14" fmla="*/ 2147483646 w 7342"/>
                  <a:gd name="T15" fmla="*/ 2147483646 h 6193"/>
                  <a:gd name="T16" fmla="*/ 2147483646 w 7342"/>
                  <a:gd name="T17" fmla="*/ 2147483646 h 6193"/>
                  <a:gd name="T18" fmla="*/ 2147483646 w 7342"/>
                  <a:gd name="T19" fmla="*/ 2147483646 h 61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342"/>
                  <a:gd name="T31" fmla="*/ 0 h 6193"/>
                  <a:gd name="T32" fmla="*/ 7342 w 7342"/>
                  <a:gd name="T33" fmla="*/ 6193 h 61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41" name="Google Shape;458;p23">
                <a:extLst>
                  <a:ext uri="{FF2B5EF4-FFF2-40B4-BE49-F238E27FC236}">
                    <a16:creationId xmlns:a16="http://schemas.microsoft.com/office/drawing/2014/main" xmlns="" id="{42CCA855-C97B-3937-CF1C-B78D177CD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3253" y="3462028"/>
                <a:ext cx="150774" cy="97668"/>
              </a:xfrm>
              <a:custGeom>
                <a:avLst/>
                <a:gdLst>
                  <a:gd name="T0" fmla="*/ 2147483646 w 6002"/>
                  <a:gd name="T1" fmla="*/ 0 h 3908"/>
                  <a:gd name="T2" fmla="*/ 2147483646 w 6002"/>
                  <a:gd name="T3" fmla="*/ 2147483646 h 3908"/>
                  <a:gd name="T4" fmla="*/ 2147483646 w 6002"/>
                  <a:gd name="T5" fmla="*/ 2147483646 h 3908"/>
                  <a:gd name="T6" fmla="*/ 2147483646 w 6002"/>
                  <a:gd name="T7" fmla="*/ 2147483646 h 3908"/>
                  <a:gd name="T8" fmla="*/ 2147483646 w 6002"/>
                  <a:gd name="T9" fmla="*/ 2147483646 h 3908"/>
                  <a:gd name="T10" fmla="*/ 2147483646 w 6002"/>
                  <a:gd name="T11" fmla="*/ 2147483646 h 3908"/>
                  <a:gd name="T12" fmla="*/ 2147483646 w 6002"/>
                  <a:gd name="T13" fmla="*/ 2147483646 h 3908"/>
                  <a:gd name="T14" fmla="*/ 2147483646 w 6002"/>
                  <a:gd name="T15" fmla="*/ 2147483646 h 3908"/>
                  <a:gd name="T16" fmla="*/ 2147483646 w 6002"/>
                  <a:gd name="T17" fmla="*/ 2147483646 h 3908"/>
                  <a:gd name="T18" fmla="*/ 2147483646 w 6002"/>
                  <a:gd name="T19" fmla="*/ 2147483646 h 3908"/>
                  <a:gd name="T20" fmla="*/ 2147483646 w 6002"/>
                  <a:gd name="T21" fmla="*/ 2147483646 h 3908"/>
                  <a:gd name="T22" fmla="*/ 2147483646 w 6002"/>
                  <a:gd name="T23" fmla="*/ 2147483646 h 3908"/>
                  <a:gd name="T24" fmla="*/ 2147483646 w 6002"/>
                  <a:gd name="T25" fmla="*/ 2147483646 h 3908"/>
                  <a:gd name="T26" fmla="*/ 2147483646 w 6002"/>
                  <a:gd name="T27" fmla="*/ 2147483646 h 3908"/>
                  <a:gd name="T28" fmla="*/ 2147483646 w 6002"/>
                  <a:gd name="T29" fmla="*/ 2147483646 h 3908"/>
                  <a:gd name="T30" fmla="*/ 2147483646 w 6002"/>
                  <a:gd name="T31" fmla="*/ 2147483646 h 3908"/>
                  <a:gd name="T32" fmla="*/ 2147483646 w 6002"/>
                  <a:gd name="T33" fmla="*/ 0 h 39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02"/>
                  <a:gd name="T52" fmla="*/ 0 h 3908"/>
                  <a:gd name="T53" fmla="*/ 6002 w 6002"/>
                  <a:gd name="T54" fmla="*/ 3908 h 390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  <p:grpSp>
          <p:nvGrpSpPr>
            <p:cNvPr id="6" name="Google Shape;459;p23">
              <a:extLst>
                <a:ext uri="{FF2B5EF4-FFF2-40B4-BE49-F238E27FC236}">
                  <a16:creationId xmlns:a16="http://schemas.microsoft.com/office/drawing/2014/main" xmlns="" id="{0B1A8B50-4E95-020F-C89C-27B34C7FF40D}"/>
                </a:ext>
              </a:extLst>
            </p:cNvPr>
            <p:cNvGrpSpPr>
              <a:grpSpLocks/>
            </p:cNvGrpSpPr>
            <p:nvPr/>
          </p:nvGrpSpPr>
          <p:grpSpPr bwMode="auto">
            <a:xfrm rot="5165891">
              <a:off x="-51439" y="2432039"/>
              <a:ext cx="1070561" cy="1187393"/>
              <a:chOff x="6073216" y="2772537"/>
              <a:chExt cx="838301" cy="929786"/>
            </a:xfrm>
          </p:grpSpPr>
          <p:sp>
            <p:nvSpPr>
              <p:cNvPr id="29" name="Google Shape;460;p23">
                <a:extLst>
                  <a:ext uri="{FF2B5EF4-FFF2-40B4-BE49-F238E27FC236}">
                    <a16:creationId xmlns:a16="http://schemas.microsoft.com/office/drawing/2014/main" xmlns="" id="{7593C4BC-9DCA-2F6A-C4DA-8D36DC690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218" y="2772536"/>
                <a:ext cx="838301" cy="929786"/>
              </a:xfrm>
              <a:custGeom>
                <a:avLst/>
                <a:gdLst>
                  <a:gd name="T0" fmla="*/ 2147483646 w 33517"/>
                  <a:gd name="T1" fmla="*/ 2147483646 h 37200"/>
                  <a:gd name="T2" fmla="*/ 2147483646 w 33517"/>
                  <a:gd name="T3" fmla="*/ 2147483646 h 37200"/>
                  <a:gd name="T4" fmla="*/ 2147483646 w 33517"/>
                  <a:gd name="T5" fmla="*/ 2147483646 h 37200"/>
                  <a:gd name="T6" fmla="*/ 2147483646 w 33517"/>
                  <a:gd name="T7" fmla="*/ 2147483646 h 37200"/>
                  <a:gd name="T8" fmla="*/ 2147483646 w 33517"/>
                  <a:gd name="T9" fmla="*/ 2147483646 h 37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517"/>
                  <a:gd name="T16" fmla="*/ 0 h 37200"/>
                  <a:gd name="T17" fmla="*/ 33517 w 33517"/>
                  <a:gd name="T18" fmla="*/ 37200 h 37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0" name="Google Shape;461;p23">
                <a:extLst>
                  <a:ext uri="{FF2B5EF4-FFF2-40B4-BE49-F238E27FC236}">
                    <a16:creationId xmlns:a16="http://schemas.microsoft.com/office/drawing/2014/main" xmlns="" id="{22605714-DCEC-5B7F-2667-A8F622E21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9974" y="2860678"/>
                <a:ext cx="678165" cy="830441"/>
              </a:xfrm>
              <a:custGeom>
                <a:avLst/>
                <a:gdLst>
                  <a:gd name="T0" fmla="*/ 2147483646 w 27108"/>
                  <a:gd name="T1" fmla="*/ 0 h 33231"/>
                  <a:gd name="T2" fmla="*/ 2147483646 w 27108"/>
                  <a:gd name="T3" fmla="*/ 2147483646 h 33231"/>
                  <a:gd name="T4" fmla="*/ 2147483646 w 27108"/>
                  <a:gd name="T5" fmla="*/ 2147483646 h 33231"/>
                  <a:gd name="T6" fmla="*/ 2147483646 w 27108"/>
                  <a:gd name="T7" fmla="*/ 2147483646 h 33231"/>
                  <a:gd name="T8" fmla="*/ 2147483646 w 27108"/>
                  <a:gd name="T9" fmla="*/ 2147483646 h 33231"/>
                  <a:gd name="T10" fmla="*/ 2147483646 w 27108"/>
                  <a:gd name="T11" fmla="*/ 2147483646 h 33231"/>
                  <a:gd name="T12" fmla="*/ 2147483646 w 27108"/>
                  <a:gd name="T13" fmla="*/ 2147483646 h 33231"/>
                  <a:gd name="T14" fmla="*/ 2147483646 w 27108"/>
                  <a:gd name="T15" fmla="*/ 2147483646 h 33231"/>
                  <a:gd name="T16" fmla="*/ 2147483646 w 27108"/>
                  <a:gd name="T17" fmla="*/ 2147483646 h 33231"/>
                  <a:gd name="T18" fmla="*/ 2147483646 w 27108"/>
                  <a:gd name="T19" fmla="*/ 2147483646 h 33231"/>
                  <a:gd name="T20" fmla="*/ 2147483646 w 27108"/>
                  <a:gd name="T21" fmla="*/ 2147483646 h 33231"/>
                  <a:gd name="T22" fmla="*/ 2147483646 w 27108"/>
                  <a:gd name="T23" fmla="*/ 2147483646 h 33231"/>
                  <a:gd name="T24" fmla="*/ 2147483646 w 27108"/>
                  <a:gd name="T25" fmla="*/ 2147483646 h 33231"/>
                  <a:gd name="T26" fmla="*/ 2147483646 w 27108"/>
                  <a:gd name="T27" fmla="*/ 2147483646 h 33231"/>
                  <a:gd name="T28" fmla="*/ 2147483646 w 27108"/>
                  <a:gd name="T29" fmla="*/ 0 h 33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108"/>
                  <a:gd name="T46" fmla="*/ 0 h 33231"/>
                  <a:gd name="T47" fmla="*/ 27108 w 27108"/>
                  <a:gd name="T48" fmla="*/ 33231 h 33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1" name="Google Shape;462;p23">
                <a:extLst>
                  <a:ext uri="{FF2B5EF4-FFF2-40B4-BE49-F238E27FC236}">
                    <a16:creationId xmlns:a16="http://schemas.microsoft.com/office/drawing/2014/main" xmlns="" id="{AE590043-BE27-00B6-11EE-683EC9479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4152" y="2862673"/>
                <a:ext cx="206440" cy="188079"/>
              </a:xfrm>
              <a:custGeom>
                <a:avLst/>
                <a:gdLst>
                  <a:gd name="T0" fmla="*/ 2147483646 w 8254"/>
                  <a:gd name="T1" fmla="*/ 0 h 7552"/>
                  <a:gd name="T2" fmla="*/ 2147483646 w 8254"/>
                  <a:gd name="T3" fmla="*/ 2147483646 h 7552"/>
                  <a:gd name="T4" fmla="*/ 2147483646 w 8254"/>
                  <a:gd name="T5" fmla="*/ 2147483646 h 7552"/>
                  <a:gd name="T6" fmla="*/ 2147483646 w 8254"/>
                  <a:gd name="T7" fmla="*/ 2147483646 h 7552"/>
                  <a:gd name="T8" fmla="*/ 2147483646 w 8254"/>
                  <a:gd name="T9" fmla="*/ 2147483646 h 7552"/>
                  <a:gd name="T10" fmla="*/ 2147483646 w 8254"/>
                  <a:gd name="T11" fmla="*/ 2147483646 h 7552"/>
                  <a:gd name="T12" fmla="*/ 2147483646 w 8254"/>
                  <a:gd name="T13" fmla="*/ 2147483646 h 7552"/>
                  <a:gd name="T14" fmla="*/ 2147483646 w 8254"/>
                  <a:gd name="T15" fmla="*/ 2147483646 h 7552"/>
                  <a:gd name="T16" fmla="*/ 2147483646 w 8254"/>
                  <a:gd name="T17" fmla="*/ 2147483646 h 7552"/>
                  <a:gd name="T18" fmla="*/ 2147483646 w 8254"/>
                  <a:gd name="T19" fmla="*/ 2147483646 h 7552"/>
                  <a:gd name="T20" fmla="*/ 2147483646 w 8254"/>
                  <a:gd name="T21" fmla="*/ 0 h 75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54"/>
                  <a:gd name="T34" fmla="*/ 0 h 7552"/>
                  <a:gd name="T35" fmla="*/ 8254 w 8254"/>
                  <a:gd name="T36" fmla="*/ 7552 h 75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2" name="Google Shape;463;p23">
                <a:extLst>
                  <a:ext uri="{FF2B5EF4-FFF2-40B4-BE49-F238E27FC236}">
                    <a16:creationId xmlns:a16="http://schemas.microsoft.com/office/drawing/2014/main" xmlns="" id="{74583743-A52A-3269-B0CD-7D5952D24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2137" y="2969533"/>
                <a:ext cx="322201" cy="244020"/>
              </a:xfrm>
              <a:custGeom>
                <a:avLst/>
                <a:gdLst>
                  <a:gd name="T0" fmla="*/ 2147483646 w 12883"/>
                  <a:gd name="T1" fmla="*/ 2147483646 h 9770"/>
                  <a:gd name="T2" fmla="*/ 2147483646 w 12883"/>
                  <a:gd name="T3" fmla="*/ 2147483646 h 9770"/>
                  <a:gd name="T4" fmla="*/ 2147483646 w 12883"/>
                  <a:gd name="T5" fmla="*/ 2147483646 h 9770"/>
                  <a:gd name="T6" fmla="*/ 2147483646 w 12883"/>
                  <a:gd name="T7" fmla="*/ 2147483646 h 9770"/>
                  <a:gd name="T8" fmla="*/ 2147483646 w 12883"/>
                  <a:gd name="T9" fmla="*/ 2147483646 h 9770"/>
                  <a:gd name="T10" fmla="*/ 2147483646 w 12883"/>
                  <a:gd name="T11" fmla="*/ 2147483646 h 9770"/>
                  <a:gd name="T12" fmla="*/ 2147483646 w 12883"/>
                  <a:gd name="T13" fmla="*/ 2147483646 h 9770"/>
                  <a:gd name="T14" fmla="*/ 2147483646 w 12883"/>
                  <a:gd name="T15" fmla="*/ 2147483646 h 9770"/>
                  <a:gd name="T16" fmla="*/ 2147483646 w 12883"/>
                  <a:gd name="T17" fmla="*/ 2147483646 h 9770"/>
                  <a:gd name="T18" fmla="*/ 2147483646 w 12883"/>
                  <a:gd name="T19" fmla="*/ 2147483646 h 9770"/>
                  <a:gd name="T20" fmla="*/ 2147483646 w 12883"/>
                  <a:gd name="T21" fmla="*/ 2147483646 h 97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883"/>
                  <a:gd name="T34" fmla="*/ 0 h 9770"/>
                  <a:gd name="T35" fmla="*/ 12883 w 12883"/>
                  <a:gd name="T36" fmla="*/ 9770 h 977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3" name="Google Shape;464;p23">
                <a:extLst>
                  <a:ext uri="{FF2B5EF4-FFF2-40B4-BE49-F238E27FC236}">
                    <a16:creationId xmlns:a16="http://schemas.microsoft.com/office/drawing/2014/main" xmlns="" id="{22776FC2-8202-F2D1-D4A2-A9471ED22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909" y="3106959"/>
                <a:ext cx="382976" cy="278743"/>
              </a:xfrm>
              <a:custGeom>
                <a:avLst/>
                <a:gdLst>
                  <a:gd name="T0" fmla="*/ 2147483646 w 15330"/>
                  <a:gd name="T1" fmla="*/ 2147483646 h 11145"/>
                  <a:gd name="T2" fmla="*/ 2147483646 w 15330"/>
                  <a:gd name="T3" fmla="*/ 2147483646 h 11145"/>
                  <a:gd name="T4" fmla="*/ 2147483646 w 15330"/>
                  <a:gd name="T5" fmla="*/ 2147483646 h 11145"/>
                  <a:gd name="T6" fmla="*/ 2147483646 w 15330"/>
                  <a:gd name="T7" fmla="*/ 2147483646 h 11145"/>
                  <a:gd name="T8" fmla="*/ 2147483646 w 15330"/>
                  <a:gd name="T9" fmla="*/ 2147483646 h 11145"/>
                  <a:gd name="T10" fmla="*/ 2147483646 w 15330"/>
                  <a:gd name="T11" fmla="*/ 2147483646 h 11145"/>
                  <a:gd name="T12" fmla="*/ 2147483646 w 15330"/>
                  <a:gd name="T13" fmla="*/ 2147483646 h 11145"/>
                  <a:gd name="T14" fmla="*/ 2147483646 w 15330"/>
                  <a:gd name="T15" fmla="*/ 2147483646 h 11145"/>
                  <a:gd name="T16" fmla="*/ 2147483646 w 15330"/>
                  <a:gd name="T17" fmla="*/ 2147483646 h 111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330"/>
                  <a:gd name="T28" fmla="*/ 0 h 11145"/>
                  <a:gd name="T29" fmla="*/ 15330 w 15330"/>
                  <a:gd name="T30" fmla="*/ 11145 h 111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  <p:grpSp>
          <p:nvGrpSpPr>
            <p:cNvPr id="7" name="Google Shape;465;p23">
              <a:extLst>
                <a:ext uri="{FF2B5EF4-FFF2-40B4-BE49-F238E27FC236}">
                  <a16:creationId xmlns:a16="http://schemas.microsoft.com/office/drawing/2014/main" xmlns="" id="{67DD2623-6512-DD9F-9774-79492A26744B}"/>
                </a:ext>
              </a:extLst>
            </p:cNvPr>
            <p:cNvGrpSpPr>
              <a:grpSpLocks/>
            </p:cNvGrpSpPr>
            <p:nvPr/>
          </p:nvGrpSpPr>
          <p:grpSpPr bwMode="auto">
            <a:xfrm rot="4398606">
              <a:off x="-3925" y="2905306"/>
              <a:ext cx="1017909" cy="1212519"/>
              <a:chOff x="3711255" y="2881186"/>
              <a:chExt cx="753440" cy="897486"/>
            </a:xfrm>
          </p:grpSpPr>
          <p:sp>
            <p:nvSpPr>
              <p:cNvPr id="16" name="Google Shape;466;p23">
                <a:extLst>
                  <a:ext uri="{FF2B5EF4-FFF2-40B4-BE49-F238E27FC236}">
                    <a16:creationId xmlns:a16="http://schemas.microsoft.com/office/drawing/2014/main" xmlns="" id="{2C539B39-2A18-E45E-AA47-865A7DD32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1253" y="2990955"/>
                <a:ext cx="667487" cy="787717"/>
              </a:xfrm>
              <a:custGeom>
                <a:avLst/>
                <a:gdLst>
                  <a:gd name="T0" fmla="*/ 2147483646 w 26688"/>
                  <a:gd name="T1" fmla="*/ 0 h 31497"/>
                  <a:gd name="T2" fmla="*/ 2147483646 w 26688"/>
                  <a:gd name="T3" fmla="*/ 2147483646 h 31497"/>
                  <a:gd name="T4" fmla="*/ 2147483646 w 26688"/>
                  <a:gd name="T5" fmla="*/ 2147483646 h 31497"/>
                  <a:gd name="T6" fmla="*/ 2147483646 w 26688"/>
                  <a:gd name="T7" fmla="*/ 2147483646 h 31497"/>
                  <a:gd name="T8" fmla="*/ 2147483646 w 26688"/>
                  <a:gd name="T9" fmla="*/ 2147483646 h 31497"/>
                  <a:gd name="T10" fmla="*/ 2147483646 w 26688"/>
                  <a:gd name="T11" fmla="*/ 2147483646 h 31497"/>
                  <a:gd name="T12" fmla="*/ 2147483646 w 26688"/>
                  <a:gd name="T13" fmla="*/ 2147483646 h 31497"/>
                  <a:gd name="T14" fmla="*/ 2147483646 w 26688"/>
                  <a:gd name="T15" fmla="*/ 2147483646 h 31497"/>
                  <a:gd name="T16" fmla="*/ 2147483646 w 26688"/>
                  <a:gd name="T17" fmla="*/ 2147483646 h 31497"/>
                  <a:gd name="T18" fmla="*/ 2147483646 w 26688"/>
                  <a:gd name="T19" fmla="*/ 2147483646 h 31497"/>
                  <a:gd name="T20" fmla="*/ 2147483646 w 26688"/>
                  <a:gd name="T21" fmla="*/ 2147483646 h 31497"/>
                  <a:gd name="T22" fmla="*/ 2147483646 w 26688"/>
                  <a:gd name="T23" fmla="*/ 2147483646 h 31497"/>
                  <a:gd name="T24" fmla="*/ 2147483646 w 26688"/>
                  <a:gd name="T25" fmla="*/ 0 h 314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688"/>
                  <a:gd name="T40" fmla="*/ 0 h 31497"/>
                  <a:gd name="T41" fmla="*/ 26688 w 26688"/>
                  <a:gd name="T42" fmla="*/ 31497 h 314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7" name="Google Shape;467;p23">
                <a:extLst>
                  <a:ext uri="{FF2B5EF4-FFF2-40B4-BE49-F238E27FC236}">
                    <a16:creationId xmlns:a16="http://schemas.microsoft.com/office/drawing/2014/main" xmlns="" id="{EE9BDDD1-D336-4322-E592-545C84290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931" y="2933697"/>
                <a:ext cx="151370" cy="475912"/>
              </a:xfrm>
              <a:custGeom>
                <a:avLst/>
                <a:gdLst>
                  <a:gd name="T0" fmla="*/ 2147483646 w 6050"/>
                  <a:gd name="T1" fmla="*/ 0 h 19059"/>
                  <a:gd name="T2" fmla="*/ 2147483646 w 6050"/>
                  <a:gd name="T3" fmla="*/ 2147483646 h 19059"/>
                  <a:gd name="T4" fmla="*/ 2147483646 w 6050"/>
                  <a:gd name="T5" fmla="*/ 2147483646 h 19059"/>
                  <a:gd name="T6" fmla="*/ 2147483646 w 6050"/>
                  <a:gd name="T7" fmla="*/ 2147483646 h 19059"/>
                  <a:gd name="T8" fmla="*/ 2147483646 w 6050"/>
                  <a:gd name="T9" fmla="*/ 2147483646 h 19059"/>
                  <a:gd name="T10" fmla="*/ 2147483646 w 6050"/>
                  <a:gd name="T11" fmla="*/ 2147483646 h 19059"/>
                  <a:gd name="T12" fmla="*/ 2147483646 w 6050"/>
                  <a:gd name="T13" fmla="*/ 2147483646 h 19059"/>
                  <a:gd name="T14" fmla="*/ 2147483646 w 6050"/>
                  <a:gd name="T15" fmla="*/ 2147483646 h 19059"/>
                  <a:gd name="T16" fmla="*/ 2147483646 w 6050"/>
                  <a:gd name="T17" fmla="*/ 0 h 190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50"/>
                  <a:gd name="T28" fmla="*/ 0 h 19059"/>
                  <a:gd name="T29" fmla="*/ 6050 w 6050"/>
                  <a:gd name="T30" fmla="*/ 19059 h 190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8" name="Google Shape;468;p23">
                <a:extLst>
                  <a:ext uri="{FF2B5EF4-FFF2-40B4-BE49-F238E27FC236}">
                    <a16:creationId xmlns:a16="http://schemas.microsoft.com/office/drawing/2014/main" xmlns="" id="{A9F9E8D0-5695-AB0C-BAA3-74E9256F5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4020" y="3143923"/>
                <a:ext cx="444991" cy="274425"/>
              </a:xfrm>
              <a:custGeom>
                <a:avLst/>
                <a:gdLst>
                  <a:gd name="T0" fmla="*/ 2147483646 w 17818"/>
                  <a:gd name="T1" fmla="*/ 2147483646 h 10978"/>
                  <a:gd name="T2" fmla="*/ 2147483646 w 17818"/>
                  <a:gd name="T3" fmla="*/ 2147483646 h 10978"/>
                  <a:gd name="T4" fmla="*/ 2147483646 w 17818"/>
                  <a:gd name="T5" fmla="*/ 2147483646 h 10978"/>
                  <a:gd name="T6" fmla="*/ 2147483646 w 17818"/>
                  <a:gd name="T7" fmla="*/ 2147483646 h 10978"/>
                  <a:gd name="T8" fmla="*/ 2147483646 w 17818"/>
                  <a:gd name="T9" fmla="*/ 2147483646 h 10978"/>
                  <a:gd name="T10" fmla="*/ 2147483646 w 17818"/>
                  <a:gd name="T11" fmla="*/ 2147483646 h 10978"/>
                  <a:gd name="T12" fmla="*/ 2147483646 w 17818"/>
                  <a:gd name="T13" fmla="*/ 2147483646 h 10978"/>
                  <a:gd name="T14" fmla="*/ 2147483646 w 17818"/>
                  <a:gd name="T15" fmla="*/ 2147483646 h 10978"/>
                  <a:gd name="T16" fmla="*/ 2147483646 w 17818"/>
                  <a:gd name="T17" fmla="*/ 2147483646 h 10978"/>
                  <a:gd name="T18" fmla="*/ 2147483646 w 17818"/>
                  <a:gd name="T19" fmla="*/ 2147483646 h 109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818"/>
                  <a:gd name="T31" fmla="*/ 0 h 10978"/>
                  <a:gd name="T32" fmla="*/ 17818 w 17818"/>
                  <a:gd name="T33" fmla="*/ 10978 h 109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9" name="Google Shape;469;p23">
                <a:extLst>
                  <a:ext uri="{FF2B5EF4-FFF2-40B4-BE49-F238E27FC236}">
                    <a16:creationId xmlns:a16="http://schemas.microsoft.com/office/drawing/2014/main" xmlns="" id="{737473B4-C18B-6D3A-1D6D-55DA5346E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926" y="2936783"/>
                <a:ext cx="111248" cy="258014"/>
              </a:xfrm>
              <a:custGeom>
                <a:avLst/>
                <a:gdLst>
                  <a:gd name="T0" fmla="*/ 2147483646 w 4469"/>
                  <a:gd name="T1" fmla="*/ 0 h 10327"/>
                  <a:gd name="T2" fmla="*/ 2147483646 w 4469"/>
                  <a:gd name="T3" fmla="*/ 2147483646 h 10327"/>
                  <a:gd name="T4" fmla="*/ 2147483646 w 4469"/>
                  <a:gd name="T5" fmla="*/ 2147483646 h 10327"/>
                  <a:gd name="T6" fmla="*/ 2147483646 w 4469"/>
                  <a:gd name="T7" fmla="*/ 2147483646 h 10327"/>
                  <a:gd name="T8" fmla="*/ 2147483646 w 4469"/>
                  <a:gd name="T9" fmla="*/ 2147483646 h 10327"/>
                  <a:gd name="T10" fmla="*/ 2147483646 w 4469"/>
                  <a:gd name="T11" fmla="*/ 2147483646 h 10327"/>
                  <a:gd name="T12" fmla="*/ 2147483646 w 4469"/>
                  <a:gd name="T13" fmla="*/ 2147483646 h 10327"/>
                  <a:gd name="T14" fmla="*/ 2147483646 w 4469"/>
                  <a:gd name="T15" fmla="*/ 2147483646 h 10327"/>
                  <a:gd name="T16" fmla="*/ 2147483646 w 4469"/>
                  <a:gd name="T17" fmla="*/ 0 h 103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69"/>
                  <a:gd name="T28" fmla="*/ 0 h 10327"/>
                  <a:gd name="T29" fmla="*/ 4469 w 4469"/>
                  <a:gd name="T30" fmla="*/ 10327 h 103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20" name="Google Shape;470;p23">
                <a:extLst>
                  <a:ext uri="{FF2B5EF4-FFF2-40B4-BE49-F238E27FC236}">
                    <a16:creationId xmlns:a16="http://schemas.microsoft.com/office/drawing/2014/main" xmlns="" id="{11306710-B442-2FE4-1724-2BEC5134D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4896" y="3063559"/>
                <a:ext cx="199699" cy="52879"/>
              </a:xfrm>
              <a:custGeom>
                <a:avLst/>
                <a:gdLst>
                  <a:gd name="T0" fmla="*/ 2147483646 w 8006"/>
                  <a:gd name="T1" fmla="*/ 2147483646 h 2099"/>
                  <a:gd name="T2" fmla="*/ 2147483646 w 8006"/>
                  <a:gd name="T3" fmla="*/ 2147483646 h 2099"/>
                  <a:gd name="T4" fmla="*/ 2147483646 w 8006"/>
                  <a:gd name="T5" fmla="*/ 2147483646 h 2099"/>
                  <a:gd name="T6" fmla="*/ 2147483646 w 8006"/>
                  <a:gd name="T7" fmla="*/ 2147483646 h 2099"/>
                  <a:gd name="T8" fmla="*/ 2147483646 w 8006"/>
                  <a:gd name="T9" fmla="*/ 2147483646 h 2099"/>
                  <a:gd name="T10" fmla="*/ 2147483646 w 8006"/>
                  <a:gd name="T11" fmla="*/ 2147483646 h 2099"/>
                  <a:gd name="T12" fmla="*/ 2147483646 w 8006"/>
                  <a:gd name="T13" fmla="*/ 2147483646 h 2099"/>
                  <a:gd name="T14" fmla="*/ 2147483646 w 8006"/>
                  <a:gd name="T15" fmla="*/ 2147483646 h 2099"/>
                  <a:gd name="T16" fmla="*/ 2147483646 w 8006"/>
                  <a:gd name="T17" fmla="*/ 2147483646 h 2099"/>
                  <a:gd name="T18" fmla="*/ 2147483646 w 8006"/>
                  <a:gd name="T19" fmla="*/ 2147483646 h 2099"/>
                  <a:gd name="T20" fmla="*/ 2147483646 w 8006"/>
                  <a:gd name="T21" fmla="*/ 2147483646 h 20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06"/>
                  <a:gd name="T34" fmla="*/ 0 h 2099"/>
                  <a:gd name="T35" fmla="*/ 8006 w 8006"/>
                  <a:gd name="T36" fmla="*/ 2099 h 20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21" name="Google Shape;471;p23">
                <a:extLst>
                  <a:ext uri="{FF2B5EF4-FFF2-40B4-BE49-F238E27FC236}">
                    <a16:creationId xmlns:a16="http://schemas.microsoft.com/office/drawing/2014/main" xmlns="" id="{5FEC05ED-1A23-DAD6-35AC-1FDAF085C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292" y="2904055"/>
                <a:ext cx="70214" cy="150432"/>
              </a:xfrm>
              <a:custGeom>
                <a:avLst/>
                <a:gdLst>
                  <a:gd name="T0" fmla="*/ 2147483646 w 2836"/>
                  <a:gd name="T1" fmla="*/ 0 h 6036"/>
                  <a:gd name="T2" fmla="*/ 2147483646 w 2836"/>
                  <a:gd name="T3" fmla="*/ 2147483646 h 6036"/>
                  <a:gd name="T4" fmla="*/ 2147483646 w 2836"/>
                  <a:gd name="T5" fmla="*/ 2147483646 h 6036"/>
                  <a:gd name="T6" fmla="*/ 2147483646 w 2836"/>
                  <a:gd name="T7" fmla="*/ 2147483646 h 6036"/>
                  <a:gd name="T8" fmla="*/ 2147483646 w 2836"/>
                  <a:gd name="T9" fmla="*/ 2147483646 h 6036"/>
                  <a:gd name="T10" fmla="*/ 2147483646 w 2836"/>
                  <a:gd name="T11" fmla="*/ 2147483646 h 6036"/>
                  <a:gd name="T12" fmla="*/ 2147483646 w 2836"/>
                  <a:gd name="T13" fmla="*/ 2147483646 h 6036"/>
                  <a:gd name="T14" fmla="*/ 2147483646 w 2836"/>
                  <a:gd name="T15" fmla="*/ 0 h 60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36"/>
                  <a:gd name="T25" fmla="*/ 0 h 6036"/>
                  <a:gd name="T26" fmla="*/ 2836 w 2836"/>
                  <a:gd name="T27" fmla="*/ 6036 h 60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22" name="Google Shape;472;p23">
                <a:extLst>
                  <a:ext uri="{FF2B5EF4-FFF2-40B4-BE49-F238E27FC236}">
                    <a16:creationId xmlns:a16="http://schemas.microsoft.com/office/drawing/2014/main" xmlns="" id="{E69DCAC9-F51E-F557-926F-B36FFC437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009" y="2922084"/>
                <a:ext cx="58359" cy="44673"/>
              </a:xfrm>
              <a:custGeom>
                <a:avLst/>
                <a:gdLst>
                  <a:gd name="T0" fmla="*/ 2147483646 w 2322"/>
                  <a:gd name="T1" fmla="*/ 2147483646 h 1800"/>
                  <a:gd name="T2" fmla="*/ 2147483646 w 2322"/>
                  <a:gd name="T3" fmla="*/ 2147483646 h 1800"/>
                  <a:gd name="T4" fmla="*/ 2147483646 w 2322"/>
                  <a:gd name="T5" fmla="*/ 2147483646 h 1800"/>
                  <a:gd name="T6" fmla="*/ 2147483646 w 2322"/>
                  <a:gd name="T7" fmla="*/ 2147483646 h 18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22"/>
                  <a:gd name="T13" fmla="*/ 0 h 1800"/>
                  <a:gd name="T14" fmla="*/ 2322 w 2322"/>
                  <a:gd name="T15" fmla="*/ 1800 h 18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23" name="Google Shape;473;p23">
                <a:extLst>
                  <a:ext uri="{FF2B5EF4-FFF2-40B4-BE49-F238E27FC236}">
                    <a16:creationId xmlns:a16="http://schemas.microsoft.com/office/drawing/2014/main" xmlns="" id="{129D5964-6550-E151-9FD5-56B20FCD8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687" y="2911059"/>
                <a:ext cx="58359" cy="44673"/>
              </a:xfrm>
              <a:custGeom>
                <a:avLst/>
                <a:gdLst>
                  <a:gd name="T0" fmla="*/ 2147483646 w 2322"/>
                  <a:gd name="T1" fmla="*/ 0 h 1799"/>
                  <a:gd name="T2" fmla="*/ 2147483646 w 2322"/>
                  <a:gd name="T3" fmla="*/ 2147483646 h 1799"/>
                  <a:gd name="T4" fmla="*/ 2147483646 w 2322"/>
                  <a:gd name="T5" fmla="*/ 0 h 1799"/>
                  <a:gd name="T6" fmla="*/ 0 60000 65536"/>
                  <a:gd name="T7" fmla="*/ 0 60000 65536"/>
                  <a:gd name="T8" fmla="*/ 0 60000 65536"/>
                  <a:gd name="T9" fmla="*/ 0 w 2322"/>
                  <a:gd name="T10" fmla="*/ 0 h 1799"/>
                  <a:gd name="T11" fmla="*/ 2322 w 2322"/>
                  <a:gd name="T12" fmla="*/ 1799 h 17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24" name="Google Shape;474;p23">
                <a:extLst>
                  <a:ext uri="{FF2B5EF4-FFF2-40B4-BE49-F238E27FC236}">
                    <a16:creationId xmlns:a16="http://schemas.microsoft.com/office/drawing/2014/main" xmlns="" id="{CE148B06-F984-6993-AFC5-64A971532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589" y="2882932"/>
                <a:ext cx="67478" cy="48320"/>
              </a:xfrm>
              <a:custGeom>
                <a:avLst/>
                <a:gdLst>
                  <a:gd name="T0" fmla="*/ 2147483646 w 2685"/>
                  <a:gd name="T1" fmla="*/ 2147483646 h 1950"/>
                  <a:gd name="T2" fmla="*/ 2147483646 w 2685"/>
                  <a:gd name="T3" fmla="*/ 2147483646 h 1950"/>
                  <a:gd name="T4" fmla="*/ 2147483646 w 2685"/>
                  <a:gd name="T5" fmla="*/ 2147483646 h 1950"/>
                  <a:gd name="T6" fmla="*/ 2147483646 w 2685"/>
                  <a:gd name="T7" fmla="*/ 2147483646 h 1950"/>
                  <a:gd name="T8" fmla="*/ 2147483646 w 2685"/>
                  <a:gd name="T9" fmla="*/ 2147483646 h 1950"/>
                  <a:gd name="T10" fmla="*/ 2147483646 w 2685"/>
                  <a:gd name="T11" fmla="*/ 2147483646 h 1950"/>
                  <a:gd name="T12" fmla="*/ 2147483646 w 2685"/>
                  <a:gd name="T13" fmla="*/ 2147483646 h 19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85"/>
                  <a:gd name="T22" fmla="*/ 0 h 1950"/>
                  <a:gd name="T23" fmla="*/ 2685 w 2685"/>
                  <a:gd name="T24" fmla="*/ 1950 h 19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25" name="Google Shape;475;p23">
                <a:extLst>
                  <a:ext uri="{FF2B5EF4-FFF2-40B4-BE49-F238E27FC236}">
                    <a16:creationId xmlns:a16="http://schemas.microsoft.com/office/drawing/2014/main" xmlns="" id="{1B59C44A-7F0D-AA63-173B-84E9FE60D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103" y="2970746"/>
                <a:ext cx="58359" cy="45585"/>
              </a:xfrm>
              <a:custGeom>
                <a:avLst/>
                <a:gdLst>
                  <a:gd name="T0" fmla="*/ 2147483646 w 2323"/>
                  <a:gd name="T1" fmla="*/ 2147483646 h 1799"/>
                  <a:gd name="T2" fmla="*/ 2147483646 w 2323"/>
                  <a:gd name="T3" fmla="*/ 2147483646 h 1799"/>
                  <a:gd name="T4" fmla="*/ 2147483646 w 2323"/>
                  <a:gd name="T5" fmla="*/ 2147483646 h 1799"/>
                  <a:gd name="T6" fmla="*/ 0 60000 65536"/>
                  <a:gd name="T7" fmla="*/ 0 60000 65536"/>
                  <a:gd name="T8" fmla="*/ 0 60000 65536"/>
                  <a:gd name="T9" fmla="*/ 0 w 2323"/>
                  <a:gd name="T10" fmla="*/ 0 h 1799"/>
                  <a:gd name="T11" fmla="*/ 2323 w 2323"/>
                  <a:gd name="T12" fmla="*/ 1799 h 17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26" name="Google Shape;476;p23">
                <a:extLst>
                  <a:ext uri="{FF2B5EF4-FFF2-40B4-BE49-F238E27FC236}">
                    <a16:creationId xmlns:a16="http://schemas.microsoft.com/office/drawing/2014/main" xmlns="" id="{26919EA3-4B94-F79F-B0B8-850177176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372" y="3038236"/>
                <a:ext cx="57448" cy="43762"/>
              </a:xfrm>
              <a:custGeom>
                <a:avLst/>
                <a:gdLst>
                  <a:gd name="T0" fmla="*/ 2147483646 w 2312"/>
                  <a:gd name="T1" fmla="*/ 2147483646 h 1768"/>
                  <a:gd name="T2" fmla="*/ 2147483646 w 2312"/>
                  <a:gd name="T3" fmla="*/ 2147483646 h 1768"/>
                  <a:gd name="T4" fmla="*/ 2147483646 w 2312"/>
                  <a:gd name="T5" fmla="*/ 2147483646 h 1768"/>
                  <a:gd name="T6" fmla="*/ 2147483646 w 2312"/>
                  <a:gd name="T7" fmla="*/ 2147483646 h 1768"/>
                  <a:gd name="T8" fmla="*/ 2147483646 w 2312"/>
                  <a:gd name="T9" fmla="*/ 2147483646 h 1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12"/>
                  <a:gd name="T16" fmla="*/ 0 h 1768"/>
                  <a:gd name="T17" fmla="*/ 2312 w 2312"/>
                  <a:gd name="T18" fmla="*/ 1768 h 1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27" name="Google Shape;477;p23">
                <a:extLst>
                  <a:ext uri="{FF2B5EF4-FFF2-40B4-BE49-F238E27FC236}">
                    <a16:creationId xmlns:a16="http://schemas.microsoft.com/office/drawing/2014/main" xmlns="" id="{1A871347-C081-E9CA-20B2-9F3A45F77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706" y="3130743"/>
                <a:ext cx="58359" cy="44673"/>
              </a:xfrm>
              <a:custGeom>
                <a:avLst/>
                <a:gdLst>
                  <a:gd name="T0" fmla="*/ 2147483646 w 2334"/>
                  <a:gd name="T1" fmla="*/ 2147483646 h 1768"/>
                  <a:gd name="T2" fmla="*/ 2147483646 w 2334"/>
                  <a:gd name="T3" fmla="*/ 2147483646 h 1768"/>
                  <a:gd name="T4" fmla="*/ 2147483646 w 2334"/>
                  <a:gd name="T5" fmla="*/ 2147483646 h 1768"/>
                  <a:gd name="T6" fmla="*/ 2147483646 w 2334"/>
                  <a:gd name="T7" fmla="*/ 2147483646 h 1768"/>
                  <a:gd name="T8" fmla="*/ 2147483646 w 2334"/>
                  <a:gd name="T9" fmla="*/ 2147483646 h 1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34"/>
                  <a:gd name="T16" fmla="*/ 0 h 1768"/>
                  <a:gd name="T17" fmla="*/ 2334 w 2334"/>
                  <a:gd name="T18" fmla="*/ 1768 h 1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28" name="Google Shape;478;p23">
                <a:extLst>
                  <a:ext uri="{FF2B5EF4-FFF2-40B4-BE49-F238E27FC236}">
                    <a16:creationId xmlns:a16="http://schemas.microsoft.com/office/drawing/2014/main" xmlns="" id="{A5D3DA82-D298-F0A2-20C2-3E499A2DB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6431" y="3028783"/>
                <a:ext cx="58359" cy="43762"/>
              </a:xfrm>
              <a:custGeom>
                <a:avLst/>
                <a:gdLst>
                  <a:gd name="T0" fmla="*/ 2147483646 w 2322"/>
                  <a:gd name="T1" fmla="*/ 2147483646 h 1768"/>
                  <a:gd name="T2" fmla="*/ 2147483646 w 2322"/>
                  <a:gd name="T3" fmla="*/ 2147483646 h 1768"/>
                  <a:gd name="T4" fmla="*/ 2147483646 w 2322"/>
                  <a:gd name="T5" fmla="*/ 2147483646 h 1768"/>
                  <a:gd name="T6" fmla="*/ 2147483646 w 2322"/>
                  <a:gd name="T7" fmla="*/ 2147483646 h 1768"/>
                  <a:gd name="T8" fmla="*/ 2147483646 w 2322"/>
                  <a:gd name="T9" fmla="*/ 2147483646 h 1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22"/>
                  <a:gd name="T16" fmla="*/ 0 h 1768"/>
                  <a:gd name="T17" fmla="*/ 2322 w 2322"/>
                  <a:gd name="T18" fmla="*/ 1768 h 1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  <p:grpSp>
          <p:nvGrpSpPr>
            <p:cNvPr id="8" name="Google Shape;479;p23">
              <a:extLst>
                <a:ext uri="{FF2B5EF4-FFF2-40B4-BE49-F238E27FC236}">
                  <a16:creationId xmlns:a16="http://schemas.microsoft.com/office/drawing/2014/main" xmlns="" id="{A0EEA766-9763-F47D-801F-C2E10ADF2E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3739" y="2186166"/>
              <a:ext cx="113319" cy="99788"/>
              <a:chOff x="5042539" y="1256053"/>
              <a:chExt cx="113319" cy="99788"/>
            </a:xfrm>
          </p:grpSpPr>
          <p:sp>
            <p:nvSpPr>
              <p:cNvPr id="13" name="Google Shape;480;p23">
                <a:extLst>
                  <a:ext uri="{FF2B5EF4-FFF2-40B4-BE49-F238E27FC236}">
                    <a16:creationId xmlns:a16="http://schemas.microsoft.com/office/drawing/2014/main" xmlns="" id="{6A7A662B-A7A6-5B14-EF60-315B46293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539" y="1270836"/>
                <a:ext cx="44343" cy="36958"/>
              </a:xfrm>
              <a:custGeom>
                <a:avLst/>
                <a:gdLst>
                  <a:gd name="T0" fmla="*/ 2147483646 w 1799"/>
                  <a:gd name="T1" fmla="*/ 2147483646 h 1473"/>
                  <a:gd name="T2" fmla="*/ 2147483646 w 1799"/>
                  <a:gd name="T3" fmla="*/ 2147483646 h 1473"/>
                  <a:gd name="T4" fmla="*/ 2147483646 w 1799"/>
                  <a:gd name="T5" fmla="*/ 2147483646 h 1473"/>
                  <a:gd name="T6" fmla="*/ 0 60000 65536"/>
                  <a:gd name="T7" fmla="*/ 0 60000 65536"/>
                  <a:gd name="T8" fmla="*/ 0 60000 65536"/>
                  <a:gd name="T9" fmla="*/ 0 w 1799"/>
                  <a:gd name="T10" fmla="*/ 0 h 1473"/>
                  <a:gd name="T11" fmla="*/ 1799 w 1799"/>
                  <a:gd name="T12" fmla="*/ 1473 h 14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4" name="Google Shape;481;p23">
                <a:extLst>
                  <a:ext uri="{FF2B5EF4-FFF2-40B4-BE49-F238E27FC236}">
                    <a16:creationId xmlns:a16="http://schemas.microsoft.com/office/drawing/2014/main" xmlns="" id="{B4ECC36D-6003-137D-F20E-C956D93D4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1516" y="1256053"/>
                <a:ext cx="44343" cy="36958"/>
              </a:xfrm>
              <a:custGeom>
                <a:avLst/>
                <a:gdLst>
                  <a:gd name="T0" fmla="*/ 2147483646 w 1800"/>
                  <a:gd name="T1" fmla="*/ 0 h 1472"/>
                  <a:gd name="T2" fmla="*/ 2147483646 w 1800"/>
                  <a:gd name="T3" fmla="*/ 2147483646 h 1472"/>
                  <a:gd name="T4" fmla="*/ 2147483646 w 1800"/>
                  <a:gd name="T5" fmla="*/ 0 h 1472"/>
                  <a:gd name="T6" fmla="*/ 0 60000 65536"/>
                  <a:gd name="T7" fmla="*/ 0 60000 65536"/>
                  <a:gd name="T8" fmla="*/ 0 60000 65536"/>
                  <a:gd name="T9" fmla="*/ 0 w 1800"/>
                  <a:gd name="T10" fmla="*/ 0 h 1472"/>
                  <a:gd name="T11" fmla="*/ 1800 w 1800"/>
                  <a:gd name="T12" fmla="*/ 1472 h 14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5" name="Google Shape;482;p23">
                <a:extLst>
                  <a:ext uri="{FF2B5EF4-FFF2-40B4-BE49-F238E27FC236}">
                    <a16:creationId xmlns:a16="http://schemas.microsoft.com/office/drawing/2014/main" xmlns="" id="{1370C9FB-990B-9B12-A148-F2E1E701C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882" y="1320114"/>
                <a:ext cx="44343" cy="35727"/>
              </a:xfrm>
              <a:custGeom>
                <a:avLst/>
                <a:gdLst>
                  <a:gd name="T0" fmla="*/ 2147483646 w 1799"/>
                  <a:gd name="T1" fmla="*/ 2147483646 h 1440"/>
                  <a:gd name="T2" fmla="*/ 2147483646 w 1799"/>
                  <a:gd name="T3" fmla="*/ 2147483646 h 1440"/>
                  <a:gd name="T4" fmla="*/ 2147483646 w 1799"/>
                  <a:gd name="T5" fmla="*/ 2147483646 h 1440"/>
                  <a:gd name="T6" fmla="*/ 0 60000 65536"/>
                  <a:gd name="T7" fmla="*/ 0 60000 65536"/>
                  <a:gd name="T8" fmla="*/ 0 60000 65536"/>
                  <a:gd name="T9" fmla="*/ 0 w 1799"/>
                  <a:gd name="T10" fmla="*/ 0 h 1440"/>
                  <a:gd name="T11" fmla="*/ 1799 w 1799"/>
                  <a:gd name="T12" fmla="*/ 1440 h 14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  <p:grpSp>
          <p:nvGrpSpPr>
            <p:cNvPr id="9" name="Google Shape;483;p23">
              <a:extLst>
                <a:ext uri="{FF2B5EF4-FFF2-40B4-BE49-F238E27FC236}">
                  <a16:creationId xmlns:a16="http://schemas.microsoft.com/office/drawing/2014/main" xmlns="" id="{DEE8A719-87D6-BC6B-0CEF-6A44FA51B7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8249" y="2537271"/>
              <a:ext cx="114552" cy="99787"/>
              <a:chOff x="5041624" y="1255908"/>
              <a:chExt cx="114552" cy="99787"/>
            </a:xfrm>
          </p:grpSpPr>
          <p:sp>
            <p:nvSpPr>
              <p:cNvPr id="10" name="Google Shape;484;p23">
                <a:extLst>
                  <a:ext uri="{FF2B5EF4-FFF2-40B4-BE49-F238E27FC236}">
                    <a16:creationId xmlns:a16="http://schemas.microsoft.com/office/drawing/2014/main" xmlns="" id="{C1F53DF5-FE20-F984-C483-81A04B554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1625" y="1270691"/>
                <a:ext cx="45574" cy="36958"/>
              </a:xfrm>
              <a:custGeom>
                <a:avLst/>
                <a:gdLst>
                  <a:gd name="T0" fmla="*/ 2147483646 w 1799"/>
                  <a:gd name="T1" fmla="*/ 2147483646 h 1473"/>
                  <a:gd name="T2" fmla="*/ 2147483646 w 1799"/>
                  <a:gd name="T3" fmla="*/ 2147483646 h 1473"/>
                  <a:gd name="T4" fmla="*/ 2147483646 w 1799"/>
                  <a:gd name="T5" fmla="*/ 2147483646 h 1473"/>
                  <a:gd name="T6" fmla="*/ 0 60000 65536"/>
                  <a:gd name="T7" fmla="*/ 0 60000 65536"/>
                  <a:gd name="T8" fmla="*/ 0 60000 65536"/>
                  <a:gd name="T9" fmla="*/ 0 w 1799"/>
                  <a:gd name="T10" fmla="*/ 0 h 1473"/>
                  <a:gd name="T11" fmla="*/ 1799 w 1799"/>
                  <a:gd name="T12" fmla="*/ 1473 h 14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1" name="Google Shape;485;p23">
                <a:extLst>
                  <a:ext uri="{FF2B5EF4-FFF2-40B4-BE49-F238E27FC236}">
                    <a16:creationId xmlns:a16="http://schemas.microsoft.com/office/drawing/2014/main" xmlns="" id="{E942AC5B-E4CB-7526-2D19-C7F6D5587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602" y="1255908"/>
                <a:ext cx="45574" cy="36958"/>
              </a:xfrm>
              <a:custGeom>
                <a:avLst/>
                <a:gdLst>
                  <a:gd name="T0" fmla="*/ 2147483646 w 1800"/>
                  <a:gd name="T1" fmla="*/ 0 h 1472"/>
                  <a:gd name="T2" fmla="*/ 2147483646 w 1800"/>
                  <a:gd name="T3" fmla="*/ 2147483646 h 1472"/>
                  <a:gd name="T4" fmla="*/ 2147483646 w 1800"/>
                  <a:gd name="T5" fmla="*/ 0 h 1472"/>
                  <a:gd name="T6" fmla="*/ 0 60000 65536"/>
                  <a:gd name="T7" fmla="*/ 0 60000 65536"/>
                  <a:gd name="T8" fmla="*/ 0 60000 65536"/>
                  <a:gd name="T9" fmla="*/ 0 w 1800"/>
                  <a:gd name="T10" fmla="*/ 0 h 1472"/>
                  <a:gd name="T11" fmla="*/ 1800 w 1800"/>
                  <a:gd name="T12" fmla="*/ 1472 h 14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2" name="Google Shape;486;p23">
                <a:extLst>
                  <a:ext uri="{FF2B5EF4-FFF2-40B4-BE49-F238E27FC236}">
                    <a16:creationId xmlns:a16="http://schemas.microsoft.com/office/drawing/2014/main" xmlns="" id="{504A174C-B67E-9CE2-0712-F6BC3C2EB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5967" y="1319969"/>
                <a:ext cx="45574" cy="35726"/>
              </a:xfrm>
              <a:custGeom>
                <a:avLst/>
                <a:gdLst>
                  <a:gd name="T0" fmla="*/ 2147483646 w 1799"/>
                  <a:gd name="T1" fmla="*/ 2147483646 h 1440"/>
                  <a:gd name="T2" fmla="*/ 2147483646 w 1799"/>
                  <a:gd name="T3" fmla="*/ 2147483646 h 1440"/>
                  <a:gd name="T4" fmla="*/ 2147483646 w 1799"/>
                  <a:gd name="T5" fmla="*/ 2147483646 h 1440"/>
                  <a:gd name="T6" fmla="*/ 0 60000 65536"/>
                  <a:gd name="T7" fmla="*/ 0 60000 65536"/>
                  <a:gd name="T8" fmla="*/ 0 60000 65536"/>
                  <a:gd name="T9" fmla="*/ 0 w 1799"/>
                  <a:gd name="T10" fmla="*/ 0 h 1440"/>
                  <a:gd name="T11" fmla="*/ 1799 w 1799"/>
                  <a:gd name="T12" fmla="*/ 1440 h 14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</p:grpSp>
      <p:grpSp>
        <p:nvGrpSpPr>
          <p:cNvPr id="42" name="Google Shape;487;p23">
            <a:extLst>
              <a:ext uri="{FF2B5EF4-FFF2-40B4-BE49-F238E27FC236}">
                <a16:creationId xmlns:a16="http://schemas.microsoft.com/office/drawing/2014/main" xmlns="" id="{AE8A8E31-9E02-8AB9-A661-0D3160128026}"/>
              </a:ext>
            </a:extLst>
          </p:cNvPr>
          <p:cNvGrpSpPr>
            <a:grpSpLocks/>
          </p:cNvGrpSpPr>
          <p:nvPr/>
        </p:nvGrpSpPr>
        <p:grpSpPr bwMode="auto">
          <a:xfrm>
            <a:off x="9357785" y="1183218"/>
            <a:ext cx="3644900" cy="4491567"/>
            <a:chOff x="7588862" y="1559757"/>
            <a:chExt cx="2010799" cy="2477924"/>
          </a:xfrm>
        </p:grpSpPr>
        <p:grpSp>
          <p:nvGrpSpPr>
            <p:cNvPr id="43" name="Google Shape;488;p23">
              <a:extLst>
                <a:ext uri="{FF2B5EF4-FFF2-40B4-BE49-F238E27FC236}">
                  <a16:creationId xmlns:a16="http://schemas.microsoft.com/office/drawing/2014/main" xmlns="" id="{8F4F9ED7-B4D8-56D1-3466-23CEAB5C218E}"/>
                </a:ext>
              </a:extLst>
            </p:cNvPr>
            <p:cNvGrpSpPr>
              <a:grpSpLocks/>
            </p:cNvGrpSpPr>
            <p:nvPr/>
          </p:nvGrpSpPr>
          <p:grpSpPr bwMode="auto">
            <a:xfrm rot="-7760581">
              <a:off x="7904720" y="2312370"/>
              <a:ext cx="1194588" cy="1149029"/>
              <a:chOff x="4531219" y="1944274"/>
              <a:chExt cx="957062" cy="920561"/>
            </a:xfrm>
          </p:grpSpPr>
          <p:sp>
            <p:nvSpPr>
              <p:cNvPr id="66" name="Google Shape;489;p23">
                <a:extLst>
                  <a:ext uri="{FF2B5EF4-FFF2-40B4-BE49-F238E27FC236}">
                    <a16:creationId xmlns:a16="http://schemas.microsoft.com/office/drawing/2014/main" xmlns="" id="{DDFCF916-4F91-3D71-73BE-1F7FE010A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221" y="1944274"/>
                <a:ext cx="957063" cy="920560"/>
              </a:xfrm>
              <a:custGeom>
                <a:avLst/>
                <a:gdLst>
                  <a:gd name="T0" fmla="*/ 2147483646 w 38270"/>
                  <a:gd name="T1" fmla="*/ 2147483646 h 36803"/>
                  <a:gd name="T2" fmla="*/ 2147483646 w 38270"/>
                  <a:gd name="T3" fmla="*/ 2147483646 h 36803"/>
                  <a:gd name="T4" fmla="*/ 2147483646 w 38270"/>
                  <a:gd name="T5" fmla="*/ 2147483646 h 36803"/>
                  <a:gd name="T6" fmla="*/ 2147483646 w 38270"/>
                  <a:gd name="T7" fmla="*/ 2147483646 h 36803"/>
                  <a:gd name="T8" fmla="*/ 2147483646 w 38270"/>
                  <a:gd name="T9" fmla="*/ 2147483646 h 36803"/>
                  <a:gd name="T10" fmla="*/ 2147483646 w 38270"/>
                  <a:gd name="T11" fmla="*/ 2147483646 h 36803"/>
                  <a:gd name="T12" fmla="*/ 2147483646 w 38270"/>
                  <a:gd name="T13" fmla="*/ 2147483646 h 36803"/>
                  <a:gd name="T14" fmla="*/ 2147483646 w 38270"/>
                  <a:gd name="T15" fmla="*/ 2147483646 h 36803"/>
                  <a:gd name="T16" fmla="*/ 2147483646 w 38270"/>
                  <a:gd name="T17" fmla="*/ 2147483646 h 36803"/>
                  <a:gd name="T18" fmla="*/ 2147483646 w 38270"/>
                  <a:gd name="T19" fmla="*/ 2147483646 h 36803"/>
                  <a:gd name="T20" fmla="*/ 2147483646 w 38270"/>
                  <a:gd name="T21" fmla="*/ 2147483646 h 36803"/>
                  <a:gd name="T22" fmla="*/ 2147483646 w 38270"/>
                  <a:gd name="T23" fmla="*/ 2147483646 h 36803"/>
                  <a:gd name="T24" fmla="*/ 2147483646 w 38270"/>
                  <a:gd name="T25" fmla="*/ 2147483646 h 368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270"/>
                  <a:gd name="T40" fmla="*/ 0 h 36803"/>
                  <a:gd name="T41" fmla="*/ 38270 w 38270"/>
                  <a:gd name="T42" fmla="*/ 36803 h 3680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67" name="Google Shape;490;p23">
                <a:extLst>
                  <a:ext uri="{FF2B5EF4-FFF2-40B4-BE49-F238E27FC236}">
                    <a16:creationId xmlns:a16="http://schemas.microsoft.com/office/drawing/2014/main" xmlns="" id="{2660A151-BA9C-8408-F7D8-389363725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354" y="2089221"/>
                <a:ext cx="595006" cy="750294"/>
              </a:xfrm>
              <a:custGeom>
                <a:avLst/>
                <a:gdLst>
                  <a:gd name="T0" fmla="*/ 2147483646 w 23773"/>
                  <a:gd name="T1" fmla="*/ 0 h 29995"/>
                  <a:gd name="T2" fmla="*/ 2147483646 w 23773"/>
                  <a:gd name="T3" fmla="*/ 2147483646 h 29995"/>
                  <a:gd name="T4" fmla="*/ 2147483646 w 23773"/>
                  <a:gd name="T5" fmla="*/ 2147483646 h 29995"/>
                  <a:gd name="T6" fmla="*/ 2147483646 w 23773"/>
                  <a:gd name="T7" fmla="*/ 2147483646 h 29995"/>
                  <a:gd name="T8" fmla="*/ 2147483646 w 23773"/>
                  <a:gd name="T9" fmla="*/ 2147483646 h 29995"/>
                  <a:gd name="T10" fmla="*/ 2147483646 w 23773"/>
                  <a:gd name="T11" fmla="*/ 2147483646 h 29995"/>
                  <a:gd name="T12" fmla="*/ 2147483646 w 23773"/>
                  <a:gd name="T13" fmla="*/ 2147483646 h 29995"/>
                  <a:gd name="T14" fmla="*/ 2147483646 w 23773"/>
                  <a:gd name="T15" fmla="*/ 2147483646 h 29995"/>
                  <a:gd name="T16" fmla="*/ 2147483646 w 23773"/>
                  <a:gd name="T17" fmla="*/ 2147483646 h 29995"/>
                  <a:gd name="T18" fmla="*/ 2147483646 w 23773"/>
                  <a:gd name="T19" fmla="*/ 2147483646 h 29995"/>
                  <a:gd name="T20" fmla="*/ 2147483646 w 23773"/>
                  <a:gd name="T21" fmla="*/ 2147483646 h 29995"/>
                  <a:gd name="T22" fmla="*/ 2147483646 w 23773"/>
                  <a:gd name="T23" fmla="*/ 2147483646 h 29995"/>
                  <a:gd name="T24" fmla="*/ 2147483646 w 23773"/>
                  <a:gd name="T25" fmla="*/ 0 h 299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773"/>
                  <a:gd name="T40" fmla="*/ 0 h 29995"/>
                  <a:gd name="T41" fmla="*/ 23773 w 23773"/>
                  <a:gd name="T42" fmla="*/ 29995 h 2999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68" name="Google Shape;491;p23">
                <a:extLst>
                  <a:ext uri="{FF2B5EF4-FFF2-40B4-BE49-F238E27FC236}">
                    <a16:creationId xmlns:a16="http://schemas.microsoft.com/office/drawing/2014/main" xmlns="" id="{B4E95E92-F0A6-87A6-23A5-7F26BF01A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533" y="2517298"/>
                <a:ext cx="225466" cy="190848"/>
              </a:xfrm>
              <a:custGeom>
                <a:avLst/>
                <a:gdLst>
                  <a:gd name="T0" fmla="*/ 2147483646 w 9026"/>
                  <a:gd name="T1" fmla="*/ 2147483646 h 7613"/>
                  <a:gd name="T2" fmla="*/ 2147483646 w 9026"/>
                  <a:gd name="T3" fmla="*/ 2147483646 h 7613"/>
                  <a:gd name="T4" fmla="*/ 2147483646 w 9026"/>
                  <a:gd name="T5" fmla="*/ 2147483646 h 7613"/>
                  <a:gd name="T6" fmla="*/ 2147483646 w 9026"/>
                  <a:gd name="T7" fmla="*/ 2147483646 h 7613"/>
                  <a:gd name="T8" fmla="*/ 2147483646 w 9026"/>
                  <a:gd name="T9" fmla="*/ 2147483646 h 7613"/>
                  <a:gd name="T10" fmla="*/ 2147483646 w 9026"/>
                  <a:gd name="T11" fmla="*/ 2147483646 h 7613"/>
                  <a:gd name="T12" fmla="*/ 2147483646 w 9026"/>
                  <a:gd name="T13" fmla="*/ 2147483646 h 7613"/>
                  <a:gd name="T14" fmla="*/ 2147483646 w 9026"/>
                  <a:gd name="T15" fmla="*/ 2147483646 h 7613"/>
                  <a:gd name="T16" fmla="*/ 2147483646 w 9026"/>
                  <a:gd name="T17" fmla="*/ 2147483646 h 7613"/>
                  <a:gd name="T18" fmla="*/ 2147483646 w 9026"/>
                  <a:gd name="T19" fmla="*/ 2147483646 h 76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026"/>
                  <a:gd name="T31" fmla="*/ 0 h 7613"/>
                  <a:gd name="T32" fmla="*/ 9026 w 9026"/>
                  <a:gd name="T33" fmla="*/ 7613 h 76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69" name="Google Shape;492;p23">
                <a:extLst>
                  <a:ext uri="{FF2B5EF4-FFF2-40B4-BE49-F238E27FC236}">
                    <a16:creationId xmlns:a16="http://schemas.microsoft.com/office/drawing/2014/main" xmlns="" id="{1213D394-C2CA-11B1-E7E7-BC3041C56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6288" y="2336574"/>
                <a:ext cx="257275" cy="217979"/>
              </a:xfrm>
              <a:custGeom>
                <a:avLst/>
                <a:gdLst>
                  <a:gd name="T0" fmla="*/ 2147483646 w 10274"/>
                  <a:gd name="T1" fmla="*/ 0 h 8695"/>
                  <a:gd name="T2" fmla="*/ 2147483646 w 10274"/>
                  <a:gd name="T3" fmla="*/ 2147483646 h 8695"/>
                  <a:gd name="T4" fmla="*/ 2147483646 w 10274"/>
                  <a:gd name="T5" fmla="*/ 2147483646 h 8695"/>
                  <a:gd name="T6" fmla="*/ 2147483646 w 10274"/>
                  <a:gd name="T7" fmla="*/ 2147483646 h 8695"/>
                  <a:gd name="T8" fmla="*/ 2147483646 w 10274"/>
                  <a:gd name="T9" fmla="*/ 2147483646 h 8695"/>
                  <a:gd name="T10" fmla="*/ 2147483646 w 10274"/>
                  <a:gd name="T11" fmla="*/ 2147483646 h 8695"/>
                  <a:gd name="T12" fmla="*/ 2147483646 w 10274"/>
                  <a:gd name="T13" fmla="*/ 2147483646 h 8695"/>
                  <a:gd name="T14" fmla="*/ 2147483646 w 10274"/>
                  <a:gd name="T15" fmla="*/ 2147483646 h 8695"/>
                  <a:gd name="T16" fmla="*/ 2147483646 w 10274"/>
                  <a:gd name="T17" fmla="*/ 2147483646 h 8695"/>
                  <a:gd name="T18" fmla="*/ 2147483646 w 10274"/>
                  <a:gd name="T19" fmla="*/ 2147483646 h 8695"/>
                  <a:gd name="T20" fmla="*/ 2147483646 w 10274"/>
                  <a:gd name="T21" fmla="*/ 0 h 86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274"/>
                  <a:gd name="T34" fmla="*/ 0 h 8695"/>
                  <a:gd name="T35" fmla="*/ 10274 w 10274"/>
                  <a:gd name="T36" fmla="*/ 8695 h 86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70" name="Google Shape;493;p23">
                <a:extLst>
                  <a:ext uri="{FF2B5EF4-FFF2-40B4-BE49-F238E27FC236}">
                    <a16:creationId xmlns:a16="http://schemas.microsoft.com/office/drawing/2014/main" xmlns="" id="{E97EAEF8-152A-44BD-F557-718A22A62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0455" y="2225740"/>
                <a:ext cx="151558" cy="149685"/>
              </a:xfrm>
              <a:custGeom>
                <a:avLst/>
                <a:gdLst>
                  <a:gd name="T0" fmla="*/ 2147483646 w 6063"/>
                  <a:gd name="T1" fmla="*/ 2147483646 h 5974"/>
                  <a:gd name="T2" fmla="*/ 2147483646 w 6063"/>
                  <a:gd name="T3" fmla="*/ 2147483646 h 5974"/>
                  <a:gd name="T4" fmla="*/ 2147483646 w 6063"/>
                  <a:gd name="T5" fmla="*/ 2147483646 h 5974"/>
                  <a:gd name="T6" fmla="*/ 2147483646 w 6063"/>
                  <a:gd name="T7" fmla="*/ 2147483646 h 5974"/>
                  <a:gd name="T8" fmla="*/ 2147483646 w 6063"/>
                  <a:gd name="T9" fmla="*/ 2147483646 h 5974"/>
                  <a:gd name="T10" fmla="*/ 2147483646 w 6063"/>
                  <a:gd name="T11" fmla="*/ 2147483646 h 5974"/>
                  <a:gd name="T12" fmla="*/ 2147483646 w 6063"/>
                  <a:gd name="T13" fmla="*/ 2147483646 h 5974"/>
                  <a:gd name="T14" fmla="*/ 2147483646 w 6063"/>
                  <a:gd name="T15" fmla="*/ 2147483646 h 5974"/>
                  <a:gd name="T16" fmla="*/ 2147483646 w 6063"/>
                  <a:gd name="T17" fmla="*/ 2147483646 h 5974"/>
                  <a:gd name="T18" fmla="*/ 2147483646 w 6063"/>
                  <a:gd name="T19" fmla="*/ 2147483646 h 5974"/>
                  <a:gd name="T20" fmla="*/ 2147483646 w 6063"/>
                  <a:gd name="T21" fmla="*/ 2147483646 h 59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63"/>
                  <a:gd name="T34" fmla="*/ 0 h 5974"/>
                  <a:gd name="T35" fmla="*/ 6063 w 6063"/>
                  <a:gd name="T36" fmla="*/ 5974 h 59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71" name="Google Shape;494;p23">
                <a:extLst>
                  <a:ext uri="{FF2B5EF4-FFF2-40B4-BE49-F238E27FC236}">
                    <a16:creationId xmlns:a16="http://schemas.microsoft.com/office/drawing/2014/main" xmlns="" id="{3901BAD9-2293-60BD-FBE8-305C636EB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5348" y="2117987"/>
                <a:ext cx="105716" cy="121619"/>
              </a:xfrm>
              <a:custGeom>
                <a:avLst/>
                <a:gdLst>
                  <a:gd name="T0" fmla="*/ 2147483646 w 4252"/>
                  <a:gd name="T1" fmla="*/ 2147483646 h 4854"/>
                  <a:gd name="T2" fmla="*/ 2147483646 w 4252"/>
                  <a:gd name="T3" fmla="*/ 2147483646 h 4854"/>
                  <a:gd name="T4" fmla="*/ 2147483646 w 4252"/>
                  <a:gd name="T5" fmla="*/ 2147483646 h 4854"/>
                  <a:gd name="T6" fmla="*/ 2147483646 w 4252"/>
                  <a:gd name="T7" fmla="*/ 2147483646 h 4854"/>
                  <a:gd name="T8" fmla="*/ 2147483646 w 4252"/>
                  <a:gd name="T9" fmla="*/ 2147483646 h 4854"/>
                  <a:gd name="T10" fmla="*/ 2147483646 w 4252"/>
                  <a:gd name="T11" fmla="*/ 2147483646 h 4854"/>
                  <a:gd name="T12" fmla="*/ 2147483646 w 4252"/>
                  <a:gd name="T13" fmla="*/ 2147483646 h 4854"/>
                  <a:gd name="T14" fmla="*/ 2147483646 w 4252"/>
                  <a:gd name="T15" fmla="*/ 2147483646 h 4854"/>
                  <a:gd name="T16" fmla="*/ 2147483646 w 4252"/>
                  <a:gd name="T17" fmla="*/ 2147483646 h 4854"/>
                  <a:gd name="T18" fmla="*/ 2147483646 w 4252"/>
                  <a:gd name="T19" fmla="*/ 2147483646 h 4854"/>
                  <a:gd name="T20" fmla="*/ 2147483646 w 4252"/>
                  <a:gd name="T21" fmla="*/ 2147483646 h 48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52"/>
                  <a:gd name="T34" fmla="*/ 0 h 4854"/>
                  <a:gd name="T35" fmla="*/ 4252 w 4252"/>
                  <a:gd name="T36" fmla="*/ 4854 h 48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  <p:sp>
          <p:nvSpPr>
            <p:cNvPr id="44" name="Google Shape;495;p23">
              <a:extLst>
                <a:ext uri="{FF2B5EF4-FFF2-40B4-BE49-F238E27FC236}">
                  <a16:creationId xmlns:a16="http://schemas.microsoft.com/office/drawing/2014/main" xmlns="" id="{E8008358-C76D-1C77-B050-0CBB9ED8BBF5}"/>
                </a:ext>
              </a:extLst>
            </p:cNvPr>
            <p:cNvSpPr>
              <a:spLocks/>
            </p:cNvSpPr>
            <p:nvPr/>
          </p:nvSpPr>
          <p:spPr bwMode="auto">
            <a:xfrm rot="14415974" flipH="1">
              <a:off x="8203656" y="2326387"/>
              <a:ext cx="750850" cy="1851990"/>
            </a:xfrm>
            <a:custGeom>
              <a:avLst/>
              <a:gdLst>
                <a:gd name="T0" fmla="*/ 2147483646 w 10922"/>
                <a:gd name="T1" fmla="*/ 0 h 26966"/>
                <a:gd name="T2" fmla="*/ 2147483646 w 10922"/>
                <a:gd name="T3" fmla="*/ 2147483646 h 26966"/>
                <a:gd name="T4" fmla="*/ 2147483646 w 10922"/>
                <a:gd name="T5" fmla="*/ 2147483646 h 26966"/>
                <a:gd name="T6" fmla="*/ 2147483646 w 10922"/>
                <a:gd name="T7" fmla="*/ 2147483646 h 26966"/>
                <a:gd name="T8" fmla="*/ 2147483646 w 10922"/>
                <a:gd name="T9" fmla="*/ 2147483646 h 26966"/>
                <a:gd name="T10" fmla="*/ 2147483646 w 10922"/>
                <a:gd name="T11" fmla="*/ 2147483646 h 26966"/>
                <a:gd name="T12" fmla="*/ 2147483646 w 10922"/>
                <a:gd name="T13" fmla="*/ 2147483646 h 26966"/>
                <a:gd name="T14" fmla="*/ 2147483646 w 10922"/>
                <a:gd name="T15" fmla="*/ 2147483646 h 26966"/>
                <a:gd name="T16" fmla="*/ 2147483646 w 10922"/>
                <a:gd name="T17" fmla="*/ 2147483646 h 26966"/>
                <a:gd name="T18" fmla="*/ 2147483646 w 10922"/>
                <a:gd name="T19" fmla="*/ 2147483646 h 26966"/>
                <a:gd name="T20" fmla="*/ 2147483646 w 10922"/>
                <a:gd name="T21" fmla="*/ 2147483646 h 26966"/>
                <a:gd name="T22" fmla="*/ 2147483646 w 10922"/>
                <a:gd name="T23" fmla="*/ 2147483646 h 26966"/>
                <a:gd name="T24" fmla="*/ 2147483646 w 10922"/>
                <a:gd name="T25" fmla="*/ 2147483646 h 26966"/>
                <a:gd name="T26" fmla="*/ 2147483646 w 10922"/>
                <a:gd name="T27" fmla="*/ 2147483646 h 26966"/>
                <a:gd name="T28" fmla="*/ 2147483646 w 10922"/>
                <a:gd name="T29" fmla="*/ 2147483646 h 26966"/>
                <a:gd name="T30" fmla="*/ 2147483646 w 10922"/>
                <a:gd name="T31" fmla="*/ 2147483646 h 26966"/>
                <a:gd name="T32" fmla="*/ 2147483646 w 10922"/>
                <a:gd name="T33" fmla="*/ 2147483646 h 26966"/>
                <a:gd name="T34" fmla="*/ 2147483646 w 10922"/>
                <a:gd name="T35" fmla="*/ 2147483646 h 26966"/>
                <a:gd name="T36" fmla="*/ 2147483646 w 10922"/>
                <a:gd name="T37" fmla="*/ 2147483646 h 26966"/>
                <a:gd name="T38" fmla="*/ 2147483646 w 10922"/>
                <a:gd name="T39" fmla="*/ 2147483646 h 26966"/>
                <a:gd name="T40" fmla="*/ 2147483646 w 10922"/>
                <a:gd name="T41" fmla="*/ 2147483646 h 26966"/>
                <a:gd name="T42" fmla="*/ 2147483646 w 10922"/>
                <a:gd name="T43" fmla="*/ 2147483646 h 26966"/>
                <a:gd name="T44" fmla="*/ 2147483646 w 10922"/>
                <a:gd name="T45" fmla="*/ 2147483646 h 26966"/>
                <a:gd name="T46" fmla="*/ 2147483646 w 10922"/>
                <a:gd name="T47" fmla="*/ 2147483646 h 26966"/>
                <a:gd name="T48" fmla="*/ 2147483646 w 10922"/>
                <a:gd name="T49" fmla="*/ 2147483646 h 26966"/>
                <a:gd name="T50" fmla="*/ 2147483646 w 10922"/>
                <a:gd name="T51" fmla="*/ 2147483646 h 26966"/>
                <a:gd name="T52" fmla="*/ 2147483646 w 10922"/>
                <a:gd name="T53" fmla="*/ 2147483646 h 26966"/>
                <a:gd name="T54" fmla="*/ 2147483646 w 10922"/>
                <a:gd name="T55" fmla="*/ 2147483646 h 26966"/>
                <a:gd name="T56" fmla="*/ 2147483646 w 10922"/>
                <a:gd name="T57" fmla="*/ 2147483646 h 26966"/>
                <a:gd name="T58" fmla="*/ 2147483646 w 10922"/>
                <a:gd name="T59" fmla="*/ 2147483646 h 26966"/>
                <a:gd name="T60" fmla="*/ 2147483646 w 10922"/>
                <a:gd name="T61" fmla="*/ 2147483646 h 26966"/>
                <a:gd name="T62" fmla="*/ 2147483646 w 10922"/>
                <a:gd name="T63" fmla="*/ 2147483646 h 26966"/>
                <a:gd name="T64" fmla="*/ 2147483646 w 10922"/>
                <a:gd name="T65" fmla="*/ 2147483646 h 26966"/>
                <a:gd name="T66" fmla="*/ 2147483646 w 10922"/>
                <a:gd name="T67" fmla="*/ 2147483646 h 26966"/>
                <a:gd name="T68" fmla="*/ 2147483646 w 10922"/>
                <a:gd name="T69" fmla="*/ 2147483646 h 26966"/>
                <a:gd name="T70" fmla="*/ 2147483646 w 10922"/>
                <a:gd name="T71" fmla="*/ 2147483646 h 26966"/>
                <a:gd name="T72" fmla="*/ 2147483646 w 10922"/>
                <a:gd name="T73" fmla="*/ 2147483646 h 26966"/>
                <a:gd name="T74" fmla="*/ 2147483646 w 10922"/>
                <a:gd name="T75" fmla="*/ 2147483646 h 26966"/>
                <a:gd name="T76" fmla="*/ 2147483646 w 10922"/>
                <a:gd name="T77" fmla="*/ 2147483646 h 26966"/>
                <a:gd name="T78" fmla="*/ 2147483646 w 10922"/>
                <a:gd name="T79" fmla="*/ 2147483646 h 26966"/>
                <a:gd name="T80" fmla="*/ 2147483646 w 10922"/>
                <a:gd name="T81" fmla="*/ 2147483646 h 26966"/>
                <a:gd name="T82" fmla="*/ 2147483646 w 10922"/>
                <a:gd name="T83" fmla="*/ 2147483646 h 26966"/>
                <a:gd name="T84" fmla="*/ 2147483646 w 10922"/>
                <a:gd name="T85" fmla="*/ 2147483646 h 26966"/>
                <a:gd name="T86" fmla="*/ 2147483646 w 10922"/>
                <a:gd name="T87" fmla="*/ 2147483646 h 26966"/>
                <a:gd name="T88" fmla="*/ 2147483646 w 10922"/>
                <a:gd name="T89" fmla="*/ 0 h 269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922"/>
                <a:gd name="T136" fmla="*/ 0 h 26966"/>
                <a:gd name="T137" fmla="*/ 10922 w 10922"/>
                <a:gd name="T138" fmla="*/ 26966 h 269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grpSp>
          <p:nvGrpSpPr>
            <p:cNvPr id="45" name="Google Shape;496;p23">
              <a:extLst>
                <a:ext uri="{FF2B5EF4-FFF2-40B4-BE49-F238E27FC236}">
                  <a16:creationId xmlns:a16="http://schemas.microsoft.com/office/drawing/2014/main" xmlns="" id="{29372177-643C-1289-DCBE-445FE2A1F407}"/>
                </a:ext>
              </a:extLst>
            </p:cNvPr>
            <p:cNvGrpSpPr>
              <a:grpSpLocks/>
            </p:cNvGrpSpPr>
            <p:nvPr/>
          </p:nvGrpSpPr>
          <p:grpSpPr bwMode="auto">
            <a:xfrm rot="-1110331">
              <a:off x="8152865" y="1711562"/>
              <a:ext cx="1221427" cy="1617307"/>
              <a:chOff x="5845421" y="723921"/>
              <a:chExt cx="792956" cy="1050028"/>
            </a:xfrm>
          </p:grpSpPr>
          <p:sp>
            <p:nvSpPr>
              <p:cNvPr id="60" name="Google Shape;497;p23">
                <a:extLst>
                  <a:ext uri="{FF2B5EF4-FFF2-40B4-BE49-F238E27FC236}">
                    <a16:creationId xmlns:a16="http://schemas.microsoft.com/office/drawing/2014/main" xmlns="" id="{20618780-7EF7-0A93-B578-A01866061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5422" y="723921"/>
                <a:ext cx="792956" cy="1050028"/>
              </a:xfrm>
              <a:custGeom>
                <a:avLst/>
                <a:gdLst>
                  <a:gd name="T0" fmla="*/ 2147483646 w 31728"/>
                  <a:gd name="T1" fmla="*/ 2147483646 h 41982"/>
                  <a:gd name="T2" fmla="*/ 2147483646 w 31728"/>
                  <a:gd name="T3" fmla="*/ 2147483646 h 41982"/>
                  <a:gd name="T4" fmla="*/ 2147483646 w 31728"/>
                  <a:gd name="T5" fmla="*/ 2147483646 h 41982"/>
                  <a:gd name="T6" fmla="*/ 2147483646 w 31728"/>
                  <a:gd name="T7" fmla="*/ 2147483646 h 41982"/>
                  <a:gd name="T8" fmla="*/ 2147483646 w 31728"/>
                  <a:gd name="T9" fmla="*/ 2147483646 h 41982"/>
                  <a:gd name="T10" fmla="*/ 2147483646 w 31728"/>
                  <a:gd name="T11" fmla="*/ 2147483646 h 41982"/>
                  <a:gd name="T12" fmla="*/ 2147483646 w 31728"/>
                  <a:gd name="T13" fmla="*/ 2147483646 h 41982"/>
                  <a:gd name="T14" fmla="*/ 2147483646 w 31728"/>
                  <a:gd name="T15" fmla="*/ 2147483646 h 41982"/>
                  <a:gd name="T16" fmla="*/ 2147483646 w 31728"/>
                  <a:gd name="T17" fmla="*/ 2147483646 h 41982"/>
                  <a:gd name="T18" fmla="*/ 2147483646 w 31728"/>
                  <a:gd name="T19" fmla="*/ 2147483646 h 41982"/>
                  <a:gd name="T20" fmla="*/ 2147483646 w 31728"/>
                  <a:gd name="T21" fmla="*/ 2147483646 h 41982"/>
                  <a:gd name="T22" fmla="*/ 2147483646 w 31728"/>
                  <a:gd name="T23" fmla="*/ 2147483646 h 41982"/>
                  <a:gd name="T24" fmla="*/ 2147483646 w 31728"/>
                  <a:gd name="T25" fmla="*/ 2147483646 h 41982"/>
                  <a:gd name="T26" fmla="*/ 2147483646 w 31728"/>
                  <a:gd name="T27" fmla="*/ 2147483646 h 41982"/>
                  <a:gd name="T28" fmla="*/ 2147483646 w 31728"/>
                  <a:gd name="T29" fmla="*/ 2147483646 h 41982"/>
                  <a:gd name="T30" fmla="*/ 2147483646 w 31728"/>
                  <a:gd name="T31" fmla="*/ 2147483646 h 41982"/>
                  <a:gd name="T32" fmla="*/ 2147483646 w 31728"/>
                  <a:gd name="T33" fmla="*/ 2147483646 h 41982"/>
                  <a:gd name="T34" fmla="*/ 2147483646 w 31728"/>
                  <a:gd name="T35" fmla="*/ 2147483646 h 41982"/>
                  <a:gd name="T36" fmla="*/ 2147483646 w 31728"/>
                  <a:gd name="T37" fmla="*/ 2147483646 h 41982"/>
                  <a:gd name="T38" fmla="*/ 2147483646 w 31728"/>
                  <a:gd name="T39" fmla="*/ 2147483646 h 41982"/>
                  <a:gd name="T40" fmla="*/ 2147483646 w 31728"/>
                  <a:gd name="T41" fmla="*/ 2147483646 h 41982"/>
                  <a:gd name="T42" fmla="*/ 2147483646 w 31728"/>
                  <a:gd name="T43" fmla="*/ 2147483646 h 41982"/>
                  <a:gd name="T44" fmla="*/ 2147483646 w 31728"/>
                  <a:gd name="T45" fmla="*/ 2147483646 h 41982"/>
                  <a:gd name="T46" fmla="*/ 2147483646 w 31728"/>
                  <a:gd name="T47" fmla="*/ 2147483646 h 41982"/>
                  <a:gd name="T48" fmla="*/ 2147483646 w 31728"/>
                  <a:gd name="T49" fmla="*/ 2147483646 h 41982"/>
                  <a:gd name="T50" fmla="*/ 2147483646 w 31728"/>
                  <a:gd name="T51" fmla="*/ 2147483646 h 41982"/>
                  <a:gd name="T52" fmla="*/ 2147483646 w 31728"/>
                  <a:gd name="T53" fmla="*/ 2147483646 h 41982"/>
                  <a:gd name="T54" fmla="*/ 2147483646 w 31728"/>
                  <a:gd name="T55" fmla="*/ 2147483646 h 41982"/>
                  <a:gd name="T56" fmla="*/ 2147483646 w 31728"/>
                  <a:gd name="T57" fmla="*/ 2147483646 h 41982"/>
                  <a:gd name="T58" fmla="*/ 2147483646 w 31728"/>
                  <a:gd name="T59" fmla="*/ 2147483646 h 41982"/>
                  <a:gd name="T60" fmla="*/ 2147483646 w 31728"/>
                  <a:gd name="T61" fmla="*/ 2147483646 h 41982"/>
                  <a:gd name="T62" fmla="*/ 2147483646 w 31728"/>
                  <a:gd name="T63" fmla="*/ 2147483646 h 41982"/>
                  <a:gd name="T64" fmla="*/ 2147483646 w 31728"/>
                  <a:gd name="T65" fmla="*/ 2147483646 h 41982"/>
                  <a:gd name="T66" fmla="*/ 2147483646 w 31728"/>
                  <a:gd name="T67" fmla="*/ 2147483646 h 41982"/>
                  <a:gd name="T68" fmla="*/ 2147483646 w 31728"/>
                  <a:gd name="T69" fmla="*/ 2147483646 h 41982"/>
                  <a:gd name="T70" fmla="*/ 2147483646 w 31728"/>
                  <a:gd name="T71" fmla="*/ 2147483646 h 41982"/>
                  <a:gd name="T72" fmla="*/ 2147483646 w 31728"/>
                  <a:gd name="T73" fmla="*/ 2147483646 h 419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1728"/>
                  <a:gd name="T112" fmla="*/ 0 h 41982"/>
                  <a:gd name="T113" fmla="*/ 31728 w 31728"/>
                  <a:gd name="T114" fmla="*/ 41982 h 419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61" name="Google Shape;498;p23">
                <a:extLst>
                  <a:ext uri="{FF2B5EF4-FFF2-40B4-BE49-F238E27FC236}">
                    <a16:creationId xmlns:a16="http://schemas.microsoft.com/office/drawing/2014/main" xmlns="" id="{1F546D80-C69D-859B-3168-AA8D36CEA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1612" y="764252"/>
                <a:ext cx="308540" cy="983311"/>
              </a:xfrm>
              <a:custGeom>
                <a:avLst/>
                <a:gdLst>
                  <a:gd name="T0" fmla="*/ 2147483646 w 12342"/>
                  <a:gd name="T1" fmla="*/ 0 h 39305"/>
                  <a:gd name="T2" fmla="*/ 2147483646 w 12342"/>
                  <a:gd name="T3" fmla="*/ 2147483646 h 39305"/>
                  <a:gd name="T4" fmla="*/ 2147483646 w 12342"/>
                  <a:gd name="T5" fmla="*/ 2147483646 h 39305"/>
                  <a:gd name="T6" fmla="*/ 2147483646 w 12342"/>
                  <a:gd name="T7" fmla="*/ 2147483646 h 39305"/>
                  <a:gd name="T8" fmla="*/ 2147483646 w 12342"/>
                  <a:gd name="T9" fmla="*/ 2147483646 h 39305"/>
                  <a:gd name="T10" fmla="*/ 2147483646 w 12342"/>
                  <a:gd name="T11" fmla="*/ 2147483646 h 39305"/>
                  <a:gd name="T12" fmla="*/ 2147483646 w 12342"/>
                  <a:gd name="T13" fmla="*/ 2147483646 h 39305"/>
                  <a:gd name="T14" fmla="*/ 2147483646 w 12342"/>
                  <a:gd name="T15" fmla="*/ 2147483646 h 39305"/>
                  <a:gd name="T16" fmla="*/ 2147483646 w 12342"/>
                  <a:gd name="T17" fmla="*/ 2147483646 h 39305"/>
                  <a:gd name="T18" fmla="*/ 2147483646 w 12342"/>
                  <a:gd name="T19" fmla="*/ 2147483646 h 39305"/>
                  <a:gd name="T20" fmla="*/ 2147483646 w 12342"/>
                  <a:gd name="T21" fmla="*/ 2147483646 h 39305"/>
                  <a:gd name="T22" fmla="*/ 2147483646 w 12342"/>
                  <a:gd name="T23" fmla="*/ 2147483646 h 39305"/>
                  <a:gd name="T24" fmla="*/ 2147483646 w 12342"/>
                  <a:gd name="T25" fmla="*/ 2147483646 h 39305"/>
                  <a:gd name="T26" fmla="*/ 2147483646 w 12342"/>
                  <a:gd name="T27" fmla="*/ 2147483646 h 39305"/>
                  <a:gd name="T28" fmla="*/ 2147483646 w 12342"/>
                  <a:gd name="T29" fmla="*/ 2147483646 h 39305"/>
                  <a:gd name="T30" fmla="*/ 2147483646 w 12342"/>
                  <a:gd name="T31" fmla="*/ 2147483646 h 39305"/>
                  <a:gd name="T32" fmla="*/ 2147483646 w 12342"/>
                  <a:gd name="T33" fmla="*/ 2147483646 h 39305"/>
                  <a:gd name="T34" fmla="*/ 2147483646 w 12342"/>
                  <a:gd name="T35" fmla="*/ 0 h 393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342"/>
                  <a:gd name="T55" fmla="*/ 0 h 39305"/>
                  <a:gd name="T56" fmla="*/ 12342 w 12342"/>
                  <a:gd name="T57" fmla="*/ 39305 h 393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62" name="Google Shape;499;p23">
                <a:extLst>
                  <a:ext uri="{FF2B5EF4-FFF2-40B4-BE49-F238E27FC236}">
                    <a16:creationId xmlns:a16="http://schemas.microsoft.com/office/drawing/2014/main" xmlns="" id="{C743CF92-B0D4-A8D3-1B5E-D2AB8F60D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7900" y="912413"/>
                <a:ext cx="372219" cy="139498"/>
              </a:xfrm>
              <a:custGeom>
                <a:avLst/>
                <a:gdLst>
                  <a:gd name="T0" fmla="*/ 2147483646 w 14874"/>
                  <a:gd name="T1" fmla="*/ 2147483646 h 5552"/>
                  <a:gd name="T2" fmla="*/ 2147483646 w 14874"/>
                  <a:gd name="T3" fmla="*/ 2147483646 h 5552"/>
                  <a:gd name="T4" fmla="*/ 2147483646 w 14874"/>
                  <a:gd name="T5" fmla="*/ 2147483646 h 5552"/>
                  <a:gd name="T6" fmla="*/ 2147483646 w 14874"/>
                  <a:gd name="T7" fmla="*/ 2147483646 h 5552"/>
                  <a:gd name="T8" fmla="*/ 2147483646 w 14874"/>
                  <a:gd name="T9" fmla="*/ 2147483646 h 5552"/>
                  <a:gd name="T10" fmla="*/ 2147483646 w 14874"/>
                  <a:gd name="T11" fmla="*/ 2147483646 h 5552"/>
                  <a:gd name="T12" fmla="*/ 2147483646 w 14874"/>
                  <a:gd name="T13" fmla="*/ 2147483646 h 5552"/>
                  <a:gd name="T14" fmla="*/ 2147483646 w 14874"/>
                  <a:gd name="T15" fmla="*/ 2147483646 h 5552"/>
                  <a:gd name="T16" fmla="*/ 2147483646 w 14874"/>
                  <a:gd name="T17" fmla="*/ 2147483646 h 5552"/>
                  <a:gd name="T18" fmla="*/ 2147483646 w 14874"/>
                  <a:gd name="T19" fmla="*/ 2147483646 h 5552"/>
                  <a:gd name="T20" fmla="*/ 2147483646 w 14874"/>
                  <a:gd name="T21" fmla="*/ 2147483646 h 5552"/>
                  <a:gd name="T22" fmla="*/ 2147483646 w 14874"/>
                  <a:gd name="T23" fmla="*/ 2147483646 h 5552"/>
                  <a:gd name="T24" fmla="*/ 2147483646 w 14874"/>
                  <a:gd name="T25" fmla="*/ 2147483646 h 5552"/>
                  <a:gd name="T26" fmla="*/ 2147483646 w 14874"/>
                  <a:gd name="T27" fmla="*/ 2147483646 h 5552"/>
                  <a:gd name="T28" fmla="*/ 2147483646 w 14874"/>
                  <a:gd name="T29" fmla="*/ 2147483646 h 5552"/>
                  <a:gd name="T30" fmla="*/ 2147483646 w 14874"/>
                  <a:gd name="T31" fmla="*/ 2147483646 h 5552"/>
                  <a:gd name="T32" fmla="*/ 2147483646 w 14874"/>
                  <a:gd name="T33" fmla="*/ 2147483646 h 55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874"/>
                  <a:gd name="T52" fmla="*/ 0 h 5552"/>
                  <a:gd name="T53" fmla="*/ 14874 w 14874"/>
                  <a:gd name="T54" fmla="*/ 5552 h 55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63" name="Google Shape;500;p23">
                <a:extLst>
                  <a:ext uri="{FF2B5EF4-FFF2-40B4-BE49-F238E27FC236}">
                    <a16:creationId xmlns:a16="http://schemas.microsoft.com/office/drawing/2014/main" xmlns="" id="{20ECFE5D-CD1B-55E5-6A2E-9A8109A7B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7186" y="1032135"/>
                <a:ext cx="505642" cy="115238"/>
              </a:xfrm>
              <a:custGeom>
                <a:avLst/>
                <a:gdLst>
                  <a:gd name="T0" fmla="*/ 2147483646 w 20218"/>
                  <a:gd name="T1" fmla="*/ 2147483646 h 4599"/>
                  <a:gd name="T2" fmla="*/ 2147483646 w 20218"/>
                  <a:gd name="T3" fmla="*/ 2147483646 h 4599"/>
                  <a:gd name="T4" fmla="*/ 2147483646 w 20218"/>
                  <a:gd name="T5" fmla="*/ 2147483646 h 4599"/>
                  <a:gd name="T6" fmla="*/ 2147483646 w 20218"/>
                  <a:gd name="T7" fmla="*/ 2147483646 h 4599"/>
                  <a:gd name="T8" fmla="*/ 2147483646 w 20218"/>
                  <a:gd name="T9" fmla="*/ 2147483646 h 4599"/>
                  <a:gd name="T10" fmla="*/ 2147483646 w 20218"/>
                  <a:gd name="T11" fmla="*/ 2147483646 h 4599"/>
                  <a:gd name="T12" fmla="*/ 2147483646 w 20218"/>
                  <a:gd name="T13" fmla="*/ 2147483646 h 4599"/>
                  <a:gd name="T14" fmla="*/ 2147483646 w 20218"/>
                  <a:gd name="T15" fmla="*/ 2147483646 h 4599"/>
                  <a:gd name="T16" fmla="*/ 2147483646 w 20218"/>
                  <a:gd name="T17" fmla="*/ 2147483646 h 4599"/>
                  <a:gd name="T18" fmla="*/ 2147483646 w 20218"/>
                  <a:gd name="T19" fmla="*/ 2147483646 h 4599"/>
                  <a:gd name="T20" fmla="*/ 2147483646 w 20218"/>
                  <a:gd name="T21" fmla="*/ 2147483646 h 4599"/>
                  <a:gd name="T22" fmla="*/ 2147483646 w 20218"/>
                  <a:gd name="T23" fmla="*/ 2147483646 h 4599"/>
                  <a:gd name="T24" fmla="*/ 2147483646 w 20218"/>
                  <a:gd name="T25" fmla="*/ 2147483646 h 4599"/>
                  <a:gd name="T26" fmla="*/ 2147483646 w 20218"/>
                  <a:gd name="T27" fmla="*/ 2147483646 h 4599"/>
                  <a:gd name="T28" fmla="*/ 2147483646 w 20218"/>
                  <a:gd name="T29" fmla="*/ 2147483646 h 4599"/>
                  <a:gd name="T30" fmla="*/ 2147483646 w 20218"/>
                  <a:gd name="T31" fmla="*/ 2147483646 h 45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218"/>
                  <a:gd name="T49" fmla="*/ 0 h 4599"/>
                  <a:gd name="T50" fmla="*/ 20218 w 20218"/>
                  <a:gd name="T51" fmla="*/ 4599 h 459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64" name="Google Shape;501;p23">
                <a:extLst>
                  <a:ext uri="{FF2B5EF4-FFF2-40B4-BE49-F238E27FC236}">
                    <a16:creationId xmlns:a16="http://schemas.microsoft.com/office/drawing/2014/main" xmlns="" id="{6FF33D2E-E0BC-D9BF-0213-D596649DC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8522" y="1182828"/>
                <a:ext cx="586757" cy="75056"/>
              </a:xfrm>
              <a:custGeom>
                <a:avLst/>
                <a:gdLst>
                  <a:gd name="T0" fmla="*/ 2147483646 w 23468"/>
                  <a:gd name="T1" fmla="*/ 2147483646 h 3001"/>
                  <a:gd name="T2" fmla="*/ 2147483646 w 23468"/>
                  <a:gd name="T3" fmla="*/ 2147483646 h 3001"/>
                  <a:gd name="T4" fmla="*/ 2147483646 w 23468"/>
                  <a:gd name="T5" fmla="*/ 2147483646 h 3001"/>
                  <a:gd name="T6" fmla="*/ 2147483646 w 23468"/>
                  <a:gd name="T7" fmla="*/ 2147483646 h 3001"/>
                  <a:gd name="T8" fmla="*/ 2147483646 w 23468"/>
                  <a:gd name="T9" fmla="*/ 2147483646 h 3001"/>
                  <a:gd name="T10" fmla="*/ 2147483646 w 23468"/>
                  <a:gd name="T11" fmla="*/ 2147483646 h 3001"/>
                  <a:gd name="T12" fmla="*/ 2147483646 w 23468"/>
                  <a:gd name="T13" fmla="*/ 2147483646 h 3001"/>
                  <a:gd name="T14" fmla="*/ 2147483646 w 23468"/>
                  <a:gd name="T15" fmla="*/ 2147483646 h 3001"/>
                  <a:gd name="T16" fmla="*/ 2147483646 w 23468"/>
                  <a:gd name="T17" fmla="*/ 2147483646 h 3001"/>
                  <a:gd name="T18" fmla="*/ 2147483646 w 23468"/>
                  <a:gd name="T19" fmla="*/ 2147483646 h 3001"/>
                  <a:gd name="T20" fmla="*/ 2147483646 w 23468"/>
                  <a:gd name="T21" fmla="*/ 2147483646 h 3001"/>
                  <a:gd name="T22" fmla="*/ 2147483646 w 23468"/>
                  <a:gd name="T23" fmla="*/ 2147483646 h 3001"/>
                  <a:gd name="T24" fmla="*/ 2147483646 w 23468"/>
                  <a:gd name="T25" fmla="*/ 2147483646 h 3001"/>
                  <a:gd name="T26" fmla="*/ 2147483646 w 23468"/>
                  <a:gd name="T27" fmla="*/ 2147483646 h 300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468"/>
                  <a:gd name="T43" fmla="*/ 0 h 3001"/>
                  <a:gd name="T44" fmla="*/ 23468 w 23468"/>
                  <a:gd name="T45" fmla="*/ 3001 h 300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65" name="Google Shape;502;p23">
                <a:extLst>
                  <a:ext uri="{FF2B5EF4-FFF2-40B4-BE49-F238E27FC236}">
                    <a16:creationId xmlns:a16="http://schemas.microsoft.com/office/drawing/2014/main" xmlns="" id="{EF7E49DB-9511-DA8A-F501-2425032E7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6187" y="1315838"/>
                <a:ext cx="520045" cy="69749"/>
              </a:xfrm>
              <a:custGeom>
                <a:avLst/>
                <a:gdLst>
                  <a:gd name="T0" fmla="*/ 2147483646 w 20828"/>
                  <a:gd name="T1" fmla="*/ 2147483646 h 2795"/>
                  <a:gd name="T2" fmla="*/ 2147483646 w 20828"/>
                  <a:gd name="T3" fmla="*/ 2147483646 h 2795"/>
                  <a:gd name="T4" fmla="*/ 2147483646 w 20828"/>
                  <a:gd name="T5" fmla="*/ 2147483646 h 2795"/>
                  <a:gd name="T6" fmla="*/ 2147483646 w 20828"/>
                  <a:gd name="T7" fmla="*/ 2147483646 h 2795"/>
                  <a:gd name="T8" fmla="*/ 2147483646 w 20828"/>
                  <a:gd name="T9" fmla="*/ 2147483646 h 2795"/>
                  <a:gd name="T10" fmla="*/ 2147483646 w 20828"/>
                  <a:gd name="T11" fmla="*/ 2147483646 h 2795"/>
                  <a:gd name="T12" fmla="*/ 2147483646 w 20828"/>
                  <a:gd name="T13" fmla="*/ 2147483646 h 2795"/>
                  <a:gd name="T14" fmla="*/ 2147483646 w 20828"/>
                  <a:gd name="T15" fmla="*/ 2147483646 h 2795"/>
                  <a:gd name="T16" fmla="*/ 2147483646 w 20828"/>
                  <a:gd name="T17" fmla="*/ 2147483646 h 2795"/>
                  <a:gd name="T18" fmla="*/ 2147483646 w 20828"/>
                  <a:gd name="T19" fmla="*/ 2147483646 h 2795"/>
                  <a:gd name="T20" fmla="*/ 2147483646 w 20828"/>
                  <a:gd name="T21" fmla="*/ 2147483646 h 2795"/>
                  <a:gd name="T22" fmla="*/ 2147483646 w 20828"/>
                  <a:gd name="T23" fmla="*/ 2147483646 h 2795"/>
                  <a:gd name="T24" fmla="*/ 2147483646 w 20828"/>
                  <a:gd name="T25" fmla="*/ 2147483646 h 27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28"/>
                  <a:gd name="T40" fmla="*/ 0 h 2795"/>
                  <a:gd name="T41" fmla="*/ 20828 w 20828"/>
                  <a:gd name="T42" fmla="*/ 2795 h 279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  <p:grpSp>
          <p:nvGrpSpPr>
            <p:cNvPr id="46" name="Google Shape;503;p23">
              <a:extLst>
                <a:ext uri="{FF2B5EF4-FFF2-40B4-BE49-F238E27FC236}">
                  <a16:creationId xmlns:a16="http://schemas.microsoft.com/office/drawing/2014/main" xmlns="" id="{585147E1-8532-80BA-AB00-DCADA7CFC268}"/>
                </a:ext>
              </a:extLst>
            </p:cNvPr>
            <p:cNvGrpSpPr>
              <a:grpSpLocks/>
            </p:cNvGrpSpPr>
            <p:nvPr/>
          </p:nvGrpSpPr>
          <p:grpSpPr bwMode="auto">
            <a:xfrm rot="-7159447">
              <a:off x="8503338" y="2580205"/>
              <a:ext cx="811572" cy="626985"/>
              <a:chOff x="5570046" y="1716069"/>
              <a:chExt cx="533298" cy="412005"/>
            </a:xfrm>
          </p:grpSpPr>
          <p:sp>
            <p:nvSpPr>
              <p:cNvPr id="55" name="Google Shape;504;p23">
                <a:extLst>
                  <a:ext uri="{FF2B5EF4-FFF2-40B4-BE49-F238E27FC236}">
                    <a16:creationId xmlns:a16="http://schemas.microsoft.com/office/drawing/2014/main" xmlns="" id="{5D31C379-7685-6415-346F-E62189D4F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0425" y="1715400"/>
                <a:ext cx="533298" cy="402080"/>
              </a:xfrm>
              <a:custGeom>
                <a:avLst/>
                <a:gdLst>
                  <a:gd name="T0" fmla="*/ 2147483646 w 24752"/>
                  <a:gd name="T1" fmla="*/ 2147483646 h 18643"/>
                  <a:gd name="T2" fmla="*/ 2147483646 w 24752"/>
                  <a:gd name="T3" fmla="*/ 2147483646 h 18643"/>
                  <a:gd name="T4" fmla="*/ 2147483646 w 24752"/>
                  <a:gd name="T5" fmla="*/ 2147483646 h 18643"/>
                  <a:gd name="T6" fmla="*/ 2147483646 w 24752"/>
                  <a:gd name="T7" fmla="*/ 2147483646 h 18643"/>
                  <a:gd name="T8" fmla="*/ 2147483646 w 24752"/>
                  <a:gd name="T9" fmla="*/ 2147483646 h 18643"/>
                  <a:gd name="T10" fmla="*/ 2147483646 w 24752"/>
                  <a:gd name="T11" fmla="*/ 2147483646 h 18643"/>
                  <a:gd name="T12" fmla="*/ 2147483646 w 24752"/>
                  <a:gd name="T13" fmla="*/ 2147483646 h 18643"/>
                  <a:gd name="T14" fmla="*/ 2147483646 w 24752"/>
                  <a:gd name="T15" fmla="*/ 2147483646 h 18643"/>
                  <a:gd name="T16" fmla="*/ 2147483646 w 24752"/>
                  <a:gd name="T17" fmla="*/ 2147483646 h 18643"/>
                  <a:gd name="T18" fmla="*/ 2147483646 w 24752"/>
                  <a:gd name="T19" fmla="*/ 2147483646 h 18643"/>
                  <a:gd name="T20" fmla="*/ 2147483646 w 24752"/>
                  <a:gd name="T21" fmla="*/ 2147483646 h 186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752"/>
                  <a:gd name="T34" fmla="*/ 0 h 18643"/>
                  <a:gd name="T35" fmla="*/ 24752 w 24752"/>
                  <a:gd name="T36" fmla="*/ 18643 h 186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56" name="Google Shape;505;p23">
                <a:extLst>
                  <a:ext uri="{FF2B5EF4-FFF2-40B4-BE49-F238E27FC236}">
                    <a16:creationId xmlns:a16="http://schemas.microsoft.com/office/drawing/2014/main" xmlns="" id="{11AA7020-2CD1-46D0-A304-43A47A114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2291" y="1862731"/>
                <a:ext cx="342232" cy="257055"/>
              </a:xfrm>
              <a:custGeom>
                <a:avLst/>
                <a:gdLst>
                  <a:gd name="T0" fmla="*/ 2147483646 w 15879"/>
                  <a:gd name="T1" fmla="*/ 2147483646 h 11938"/>
                  <a:gd name="T2" fmla="*/ 2147483646 w 15879"/>
                  <a:gd name="T3" fmla="*/ 2147483646 h 11938"/>
                  <a:gd name="T4" fmla="*/ 2147483646 w 15879"/>
                  <a:gd name="T5" fmla="*/ 2147483646 h 11938"/>
                  <a:gd name="T6" fmla="*/ 2147483646 w 15879"/>
                  <a:gd name="T7" fmla="*/ 2147483646 h 11938"/>
                  <a:gd name="T8" fmla="*/ 2147483646 w 15879"/>
                  <a:gd name="T9" fmla="*/ 2147483646 h 11938"/>
                  <a:gd name="T10" fmla="*/ 2147483646 w 15879"/>
                  <a:gd name="T11" fmla="*/ 2147483646 h 11938"/>
                  <a:gd name="T12" fmla="*/ 2147483646 w 15879"/>
                  <a:gd name="T13" fmla="*/ 2147483646 h 11938"/>
                  <a:gd name="T14" fmla="*/ 2147483646 w 15879"/>
                  <a:gd name="T15" fmla="*/ 2147483646 h 11938"/>
                  <a:gd name="T16" fmla="*/ 2147483646 w 15879"/>
                  <a:gd name="T17" fmla="*/ 2147483646 h 11938"/>
                  <a:gd name="T18" fmla="*/ 2147483646 w 15879"/>
                  <a:gd name="T19" fmla="*/ 2147483646 h 11938"/>
                  <a:gd name="T20" fmla="*/ 2147483646 w 15879"/>
                  <a:gd name="T21" fmla="*/ 2147483646 h 119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879"/>
                  <a:gd name="T34" fmla="*/ 0 h 11938"/>
                  <a:gd name="T35" fmla="*/ 15879 w 15879"/>
                  <a:gd name="T36" fmla="*/ 11938 h 119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57" name="Google Shape;506;p23">
                <a:extLst>
                  <a:ext uri="{FF2B5EF4-FFF2-40B4-BE49-F238E27FC236}">
                    <a16:creationId xmlns:a16="http://schemas.microsoft.com/office/drawing/2014/main" xmlns="" id="{1CE1D34A-4A01-05FD-FAF4-D7B48A2DD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2492" y="1910068"/>
                <a:ext cx="58318" cy="213317"/>
              </a:xfrm>
              <a:custGeom>
                <a:avLst/>
                <a:gdLst>
                  <a:gd name="T0" fmla="*/ 2147483646 w 2721"/>
                  <a:gd name="T1" fmla="*/ 0 h 9885"/>
                  <a:gd name="T2" fmla="*/ 2147483646 w 2721"/>
                  <a:gd name="T3" fmla="*/ 2147483646 h 9885"/>
                  <a:gd name="T4" fmla="*/ 2147483646 w 2721"/>
                  <a:gd name="T5" fmla="*/ 2147483646 h 9885"/>
                  <a:gd name="T6" fmla="*/ 2147483646 w 2721"/>
                  <a:gd name="T7" fmla="*/ 2147483646 h 9885"/>
                  <a:gd name="T8" fmla="*/ 2147483646 w 2721"/>
                  <a:gd name="T9" fmla="*/ 2147483646 h 9885"/>
                  <a:gd name="T10" fmla="*/ 2147483646 w 2721"/>
                  <a:gd name="T11" fmla="*/ 2147483646 h 9885"/>
                  <a:gd name="T12" fmla="*/ 2147483646 w 2721"/>
                  <a:gd name="T13" fmla="*/ 2147483646 h 9885"/>
                  <a:gd name="T14" fmla="*/ 2147483646 w 2721"/>
                  <a:gd name="T15" fmla="*/ 2147483646 h 9885"/>
                  <a:gd name="T16" fmla="*/ 2147483646 w 2721"/>
                  <a:gd name="T17" fmla="*/ 0 h 98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21"/>
                  <a:gd name="T28" fmla="*/ 0 h 9885"/>
                  <a:gd name="T29" fmla="*/ 2721 w 2721"/>
                  <a:gd name="T30" fmla="*/ 9885 h 98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58" name="Google Shape;507;p23">
                <a:extLst>
                  <a:ext uri="{FF2B5EF4-FFF2-40B4-BE49-F238E27FC236}">
                    <a16:creationId xmlns:a16="http://schemas.microsoft.com/office/drawing/2014/main" xmlns="" id="{B39DDE4D-E957-0CF9-90F5-9FAE6C03E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1031" y="1909777"/>
                <a:ext cx="87476" cy="217921"/>
              </a:xfrm>
              <a:custGeom>
                <a:avLst/>
                <a:gdLst>
                  <a:gd name="T0" fmla="*/ 2147483646 w 4067"/>
                  <a:gd name="T1" fmla="*/ 0 h 10119"/>
                  <a:gd name="T2" fmla="*/ 2147483646 w 4067"/>
                  <a:gd name="T3" fmla="*/ 2147483646 h 10119"/>
                  <a:gd name="T4" fmla="*/ 2147483646 w 4067"/>
                  <a:gd name="T5" fmla="*/ 2147483646 h 10119"/>
                  <a:gd name="T6" fmla="*/ 2147483646 w 4067"/>
                  <a:gd name="T7" fmla="*/ 2147483646 h 10119"/>
                  <a:gd name="T8" fmla="*/ 2147483646 w 4067"/>
                  <a:gd name="T9" fmla="*/ 2147483646 h 10119"/>
                  <a:gd name="T10" fmla="*/ 2147483646 w 4067"/>
                  <a:gd name="T11" fmla="*/ 2147483646 h 10119"/>
                  <a:gd name="T12" fmla="*/ 2147483646 w 4067"/>
                  <a:gd name="T13" fmla="*/ 0 h 101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67"/>
                  <a:gd name="T22" fmla="*/ 0 h 10119"/>
                  <a:gd name="T23" fmla="*/ 4067 w 4067"/>
                  <a:gd name="T24" fmla="*/ 10119 h 101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59" name="Google Shape;508;p23">
                <a:extLst>
                  <a:ext uri="{FF2B5EF4-FFF2-40B4-BE49-F238E27FC236}">
                    <a16:creationId xmlns:a16="http://schemas.microsoft.com/office/drawing/2014/main" xmlns="" id="{32212AC4-1ED9-AA56-7CF3-FC02A6187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491" y="1980833"/>
                <a:ext cx="204879" cy="143490"/>
              </a:xfrm>
              <a:custGeom>
                <a:avLst/>
                <a:gdLst>
                  <a:gd name="T0" fmla="*/ 2147483646 w 9489"/>
                  <a:gd name="T1" fmla="*/ 2147483646 h 6658"/>
                  <a:gd name="T2" fmla="*/ 2147483646 w 9489"/>
                  <a:gd name="T3" fmla="*/ 2147483646 h 6658"/>
                  <a:gd name="T4" fmla="*/ 2147483646 w 9489"/>
                  <a:gd name="T5" fmla="*/ 2147483646 h 6658"/>
                  <a:gd name="T6" fmla="*/ 2147483646 w 9489"/>
                  <a:gd name="T7" fmla="*/ 2147483646 h 6658"/>
                  <a:gd name="T8" fmla="*/ 2147483646 w 9489"/>
                  <a:gd name="T9" fmla="*/ 2147483646 h 6658"/>
                  <a:gd name="T10" fmla="*/ 2147483646 w 9489"/>
                  <a:gd name="T11" fmla="*/ 2147483646 h 6658"/>
                  <a:gd name="T12" fmla="*/ 2147483646 w 9489"/>
                  <a:gd name="T13" fmla="*/ 2147483646 h 66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89"/>
                  <a:gd name="T22" fmla="*/ 0 h 6658"/>
                  <a:gd name="T23" fmla="*/ 9489 w 9489"/>
                  <a:gd name="T24" fmla="*/ 6658 h 66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  <p:grpSp>
          <p:nvGrpSpPr>
            <p:cNvPr id="47" name="Google Shape;509;p23">
              <a:extLst>
                <a:ext uri="{FF2B5EF4-FFF2-40B4-BE49-F238E27FC236}">
                  <a16:creationId xmlns:a16="http://schemas.microsoft.com/office/drawing/2014/main" xmlns="" id="{C97F4F6C-5AAE-EB2E-22C5-FBD1E116E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01064" y="2342137"/>
              <a:ext cx="113268" cy="99256"/>
              <a:chOff x="5042039" y="1255949"/>
              <a:chExt cx="113268" cy="99256"/>
            </a:xfrm>
          </p:grpSpPr>
          <p:sp>
            <p:nvSpPr>
              <p:cNvPr id="52" name="Google Shape;510;p23">
                <a:extLst>
                  <a:ext uri="{FF2B5EF4-FFF2-40B4-BE49-F238E27FC236}">
                    <a16:creationId xmlns:a16="http://schemas.microsoft.com/office/drawing/2014/main" xmlns="" id="{890BB1EC-E961-FF55-8B33-C83C09844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039" y="1271128"/>
                <a:ext cx="44373" cy="36200"/>
              </a:xfrm>
              <a:custGeom>
                <a:avLst/>
                <a:gdLst>
                  <a:gd name="T0" fmla="*/ 2147483646 w 1799"/>
                  <a:gd name="T1" fmla="*/ 2147483646 h 1473"/>
                  <a:gd name="T2" fmla="*/ 2147483646 w 1799"/>
                  <a:gd name="T3" fmla="*/ 2147483646 h 1473"/>
                  <a:gd name="T4" fmla="*/ 2147483646 w 1799"/>
                  <a:gd name="T5" fmla="*/ 2147483646 h 1473"/>
                  <a:gd name="T6" fmla="*/ 0 60000 65536"/>
                  <a:gd name="T7" fmla="*/ 0 60000 65536"/>
                  <a:gd name="T8" fmla="*/ 0 60000 65536"/>
                  <a:gd name="T9" fmla="*/ 0 w 1799"/>
                  <a:gd name="T10" fmla="*/ 0 h 1473"/>
                  <a:gd name="T11" fmla="*/ 1799 w 1799"/>
                  <a:gd name="T12" fmla="*/ 1473 h 14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53" name="Google Shape;511;p23">
                <a:extLst>
                  <a:ext uri="{FF2B5EF4-FFF2-40B4-BE49-F238E27FC236}">
                    <a16:creationId xmlns:a16="http://schemas.microsoft.com/office/drawing/2014/main" xmlns="" id="{68434669-0833-E04F-136E-4B3E25650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935" y="1255948"/>
                <a:ext cx="44373" cy="36199"/>
              </a:xfrm>
              <a:custGeom>
                <a:avLst/>
                <a:gdLst>
                  <a:gd name="T0" fmla="*/ 2147483646 w 1800"/>
                  <a:gd name="T1" fmla="*/ 0 h 1472"/>
                  <a:gd name="T2" fmla="*/ 2147483646 w 1800"/>
                  <a:gd name="T3" fmla="*/ 2147483646 h 1472"/>
                  <a:gd name="T4" fmla="*/ 2147483646 w 1800"/>
                  <a:gd name="T5" fmla="*/ 0 h 1472"/>
                  <a:gd name="T6" fmla="*/ 0 60000 65536"/>
                  <a:gd name="T7" fmla="*/ 0 60000 65536"/>
                  <a:gd name="T8" fmla="*/ 0 60000 65536"/>
                  <a:gd name="T9" fmla="*/ 0 w 1800"/>
                  <a:gd name="T10" fmla="*/ 0 h 1472"/>
                  <a:gd name="T11" fmla="*/ 1800 w 1800"/>
                  <a:gd name="T12" fmla="*/ 1472 h 14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54" name="Google Shape;512;p23">
                <a:extLst>
                  <a:ext uri="{FF2B5EF4-FFF2-40B4-BE49-F238E27FC236}">
                    <a16:creationId xmlns:a16="http://schemas.microsoft.com/office/drawing/2014/main" xmlns="" id="{03173B5A-910B-B36F-3110-39C60F435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412" y="1319006"/>
                <a:ext cx="44373" cy="36199"/>
              </a:xfrm>
              <a:custGeom>
                <a:avLst/>
                <a:gdLst>
                  <a:gd name="T0" fmla="*/ 2147483646 w 1799"/>
                  <a:gd name="T1" fmla="*/ 2147483646 h 1440"/>
                  <a:gd name="T2" fmla="*/ 2147483646 w 1799"/>
                  <a:gd name="T3" fmla="*/ 2147483646 h 1440"/>
                  <a:gd name="T4" fmla="*/ 2147483646 w 1799"/>
                  <a:gd name="T5" fmla="*/ 2147483646 h 1440"/>
                  <a:gd name="T6" fmla="*/ 0 60000 65536"/>
                  <a:gd name="T7" fmla="*/ 0 60000 65536"/>
                  <a:gd name="T8" fmla="*/ 0 60000 65536"/>
                  <a:gd name="T9" fmla="*/ 0 w 1799"/>
                  <a:gd name="T10" fmla="*/ 0 h 1440"/>
                  <a:gd name="T11" fmla="*/ 1799 w 1799"/>
                  <a:gd name="T12" fmla="*/ 1440 h 14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  <p:grpSp>
          <p:nvGrpSpPr>
            <p:cNvPr id="48" name="Google Shape;513;p23">
              <a:extLst>
                <a:ext uri="{FF2B5EF4-FFF2-40B4-BE49-F238E27FC236}">
                  <a16:creationId xmlns:a16="http://schemas.microsoft.com/office/drawing/2014/main" xmlns="" id="{B50A80D7-1B03-03C1-4F0B-DF29CAA973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8032" y="3202753"/>
              <a:ext cx="113267" cy="99258"/>
              <a:chOff x="5041857" y="1255790"/>
              <a:chExt cx="113267" cy="99258"/>
            </a:xfrm>
          </p:grpSpPr>
          <p:sp>
            <p:nvSpPr>
              <p:cNvPr id="49" name="Google Shape;514;p23">
                <a:extLst>
                  <a:ext uri="{FF2B5EF4-FFF2-40B4-BE49-F238E27FC236}">
                    <a16:creationId xmlns:a16="http://schemas.microsoft.com/office/drawing/2014/main" xmlns="" id="{65B21036-887E-A177-D31B-5676A660A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1856" y="1270971"/>
                <a:ext cx="44373" cy="36199"/>
              </a:xfrm>
              <a:custGeom>
                <a:avLst/>
                <a:gdLst>
                  <a:gd name="T0" fmla="*/ 2147483646 w 1799"/>
                  <a:gd name="T1" fmla="*/ 2147483646 h 1473"/>
                  <a:gd name="T2" fmla="*/ 2147483646 w 1799"/>
                  <a:gd name="T3" fmla="*/ 2147483646 h 1473"/>
                  <a:gd name="T4" fmla="*/ 2147483646 w 1799"/>
                  <a:gd name="T5" fmla="*/ 2147483646 h 1473"/>
                  <a:gd name="T6" fmla="*/ 0 60000 65536"/>
                  <a:gd name="T7" fmla="*/ 0 60000 65536"/>
                  <a:gd name="T8" fmla="*/ 0 60000 65536"/>
                  <a:gd name="T9" fmla="*/ 0 w 1799"/>
                  <a:gd name="T10" fmla="*/ 0 h 1473"/>
                  <a:gd name="T11" fmla="*/ 1799 w 1799"/>
                  <a:gd name="T12" fmla="*/ 1473 h 14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50" name="Google Shape;515;p23">
                <a:extLst>
                  <a:ext uri="{FF2B5EF4-FFF2-40B4-BE49-F238E27FC236}">
                    <a16:creationId xmlns:a16="http://schemas.microsoft.com/office/drawing/2014/main" xmlns="" id="{99802256-632A-1375-5DFF-45031C411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751" y="1255790"/>
                <a:ext cx="44373" cy="36200"/>
              </a:xfrm>
              <a:custGeom>
                <a:avLst/>
                <a:gdLst>
                  <a:gd name="T0" fmla="*/ 2147483646 w 1800"/>
                  <a:gd name="T1" fmla="*/ 0 h 1472"/>
                  <a:gd name="T2" fmla="*/ 2147483646 w 1800"/>
                  <a:gd name="T3" fmla="*/ 2147483646 h 1472"/>
                  <a:gd name="T4" fmla="*/ 2147483646 w 1800"/>
                  <a:gd name="T5" fmla="*/ 0 h 1472"/>
                  <a:gd name="T6" fmla="*/ 0 60000 65536"/>
                  <a:gd name="T7" fmla="*/ 0 60000 65536"/>
                  <a:gd name="T8" fmla="*/ 0 60000 65536"/>
                  <a:gd name="T9" fmla="*/ 0 w 1800"/>
                  <a:gd name="T10" fmla="*/ 0 h 1472"/>
                  <a:gd name="T11" fmla="*/ 1800 w 1800"/>
                  <a:gd name="T12" fmla="*/ 1472 h 14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51" name="Google Shape;516;p23">
                <a:extLst>
                  <a:ext uri="{FF2B5EF4-FFF2-40B4-BE49-F238E27FC236}">
                    <a16:creationId xmlns:a16="http://schemas.microsoft.com/office/drawing/2014/main" xmlns="" id="{0FC39479-9366-7EDB-AEE4-6F77F5FE9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229" y="1318847"/>
                <a:ext cx="44373" cy="36200"/>
              </a:xfrm>
              <a:custGeom>
                <a:avLst/>
                <a:gdLst>
                  <a:gd name="T0" fmla="*/ 2147483646 w 1799"/>
                  <a:gd name="T1" fmla="*/ 2147483646 h 1440"/>
                  <a:gd name="T2" fmla="*/ 2147483646 w 1799"/>
                  <a:gd name="T3" fmla="*/ 2147483646 h 1440"/>
                  <a:gd name="T4" fmla="*/ 2147483646 w 1799"/>
                  <a:gd name="T5" fmla="*/ 2147483646 h 1440"/>
                  <a:gd name="T6" fmla="*/ 0 60000 65536"/>
                  <a:gd name="T7" fmla="*/ 0 60000 65536"/>
                  <a:gd name="T8" fmla="*/ 0 60000 65536"/>
                  <a:gd name="T9" fmla="*/ 0 w 1799"/>
                  <a:gd name="T10" fmla="*/ 0 h 1440"/>
                  <a:gd name="T11" fmla="*/ 1799 w 1799"/>
                  <a:gd name="T12" fmla="*/ 1440 h 14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</p:grpSp>
      <p:sp>
        <p:nvSpPr>
          <p:cNvPr id="447" name="Google Shape;447;p23"/>
          <p:cNvSpPr txBox="1">
            <a:spLocks noGrp="1"/>
          </p:cNvSpPr>
          <p:nvPr>
            <p:ph type="title"/>
          </p:nvPr>
        </p:nvSpPr>
        <p:spPr>
          <a:xfrm>
            <a:off x="3510393" y="3282691"/>
            <a:ext cx="5171200" cy="7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14646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92981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6869133" y="2349448"/>
            <a:ext cx="4553600" cy="258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6379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19">
            <a:extLst>
              <a:ext uri="{FF2B5EF4-FFF2-40B4-BE49-F238E27FC236}">
                <a16:creationId xmlns:a16="http://schemas.microsoft.com/office/drawing/2014/main" xmlns="" id="{1B9F2A0E-5240-3EAB-C8C1-5866C33D2044}"/>
              </a:ext>
            </a:extLst>
          </p:cNvPr>
          <p:cNvSpPr>
            <a:spLocks/>
          </p:cNvSpPr>
          <p:nvPr/>
        </p:nvSpPr>
        <p:spPr bwMode="auto">
          <a:xfrm>
            <a:off x="469900" y="1452034"/>
            <a:ext cx="11252200" cy="4993217"/>
          </a:xfrm>
          <a:custGeom>
            <a:avLst/>
            <a:gdLst>
              <a:gd name="T0" fmla="*/ 2147483646 w 166717"/>
              <a:gd name="T1" fmla="*/ 0 h 73989"/>
              <a:gd name="T2" fmla="*/ 2147483646 w 166717"/>
              <a:gd name="T3" fmla="*/ 2147483646 h 73989"/>
              <a:gd name="T4" fmla="*/ 2147483646 w 166717"/>
              <a:gd name="T5" fmla="*/ 2147483646 h 73989"/>
              <a:gd name="T6" fmla="*/ 2147483646 w 166717"/>
              <a:gd name="T7" fmla="*/ 2147483646 h 73989"/>
              <a:gd name="T8" fmla="*/ 2147483646 w 166717"/>
              <a:gd name="T9" fmla="*/ 2147483646 h 73989"/>
              <a:gd name="T10" fmla="*/ 2147483646 w 166717"/>
              <a:gd name="T11" fmla="*/ 2147483646 h 73989"/>
              <a:gd name="T12" fmla="*/ 2147483646 w 166717"/>
              <a:gd name="T13" fmla="*/ 2147483646 h 73989"/>
              <a:gd name="T14" fmla="*/ 2147483646 w 166717"/>
              <a:gd name="T15" fmla="*/ 2147483646 h 73989"/>
              <a:gd name="T16" fmla="*/ 2147483646 w 166717"/>
              <a:gd name="T17" fmla="*/ 2147483646 h 73989"/>
              <a:gd name="T18" fmla="*/ 2147483646 w 166717"/>
              <a:gd name="T19" fmla="*/ 2147483646 h 73989"/>
              <a:gd name="T20" fmla="*/ 2147483646 w 166717"/>
              <a:gd name="T21" fmla="*/ 2147483646 h 73989"/>
              <a:gd name="T22" fmla="*/ 2147483646 w 166717"/>
              <a:gd name="T23" fmla="*/ 2147483646 h 73989"/>
              <a:gd name="T24" fmla="*/ 2147483646 w 166717"/>
              <a:gd name="T25" fmla="*/ 2147483646 h 73989"/>
              <a:gd name="T26" fmla="*/ 2147483646 w 166717"/>
              <a:gd name="T27" fmla="*/ 2147483646 h 73989"/>
              <a:gd name="T28" fmla="*/ 2147483646 w 166717"/>
              <a:gd name="T29" fmla="*/ 2147483646 h 73989"/>
              <a:gd name="T30" fmla="*/ 2147483646 w 166717"/>
              <a:gd name="T31" fmla="*/ 2147483646 h 73989"/>
              <a:gd name="T32" fmla="*/ 2147483646 w 166717"/>
              <a:gd name="T33" fmla="*/ 2147483646 h 73989"/>
              <a:gd name="T34" fmla="*/ 2147483646 w 166717"/>
              <a:gd name="T35" fmla="*/ 2147483646 h 73989"/>
              <a:gd name="T36" fmla="*/ 2147483646 w 166717"/>
              <a:gd name="T37" fmla="*/ 2147483646 h 73989"/>
              <a:gd name="T38" fmla="*/ 2147483646 w 166717"/>
              <a:gd name="T39" fmla="*/ 2147483646 h 73989"/>
              <a:gd name="T40" fmla="*/ 2147483646 w 166717"/>
              <a:gd name="T41" fmla="*/ 2147483646 h 73989"/>
              <a:gd name="T42" fmla="*/ 2147483646 w 166717"/>
              <a:gd name="T43" fmla="*/ 2147483646 h 73989"/>
              <a:gd name="T44" fmla="*/ 2147483646 w 166717"/>
              <a:gd name="T45" fmla="*/ 2147483646 h 73989"/>
              <a:gd name="T46" fmla="*/ 2147483646 w 166717"/>
              <a:gd name="T47" fmla="*/ 2147483646 h 73989"/>
              <a:gd name="T48" fmla="*/ 2147483646 w 166717"/>
              <a:gd name="T49" fmla="*/ 2147483646 h 73989"/>
              <a:gd name="T50" fmla="*/ 2147483646 w 166717"/>
              <a:gd name="T51" fmla="*/ 2147483646 h 73989"/>
              <a:gd name="T52" fmla="*/ 2147483646 w 166717"/>
              <a:gd name="T53" fmla="*/ 2147483646 h 73989"/>
              <a:gd name="T54" fmla="*/ 2147483646 w 166717"/>
              <a:gd name="T55" fmla="*/ 2147483646 h 73989"/>
              <a:gd name="T56" fmla="*/ 2147483646 w 166717"/>
              <a:gd name="T57" fmla="*/ 2147483646 h 73989"/>
              <a:gd name="T58" fmla="*/ 2147483646 w 166717"/>
              <a:gd name="T59" fmla="*/ 0 h 739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66717"/>
              <a:gd name="T91" fmla="*/ 0 h 73989"/>
              <a:gd name="T92" fmla="*/ 166717 w 166717"/>
              <a:gd name="T93" fmla="*/ 73989 h 739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grpSp>
        <p:nvGrpSpPr>
          <p:cNvPr id="5" name="Google Shape;244;p19">
            <a:extLst>
              <a:ext uri="{FF2B5EF4-FFF2-40B4-BE49-F238E27FC236}">
                <a16:creationId xmlns:a16="http://schemas.microsoft.com/office/drawing/2014/main" xmlns="" id="{96C87879-6047-7E66-128F-6B1207D2E513}"/>
              </a:ext>
            </a:extLst>
          </p:cNvPr>
          <p:cNvGrpSpPr>
            <a:grpSpLocks/>
          </p:cNvGrpSpPr>
          <p:nvPr/>
        </p:nvGrpSpPr>
        <p:grpSpPr bwMode="auto">
          <a:xfrm>
            <a:off x="-491067" y="-2118"/>
            <a:ext cx="2025651" cy="1020235"/>
            <a:chOff x="-368915" y="-1589"/>
            <a:chExt cx="1520263" cy="764964"/>
          </a:xfrm>
        </p:grpSpPr>
        <p:grpSp>
          <p:nvGrpSpPr>
            <p:cNvPr id="6" name="Google Shape;245;p19">
              <a:extLst>
                <a:ext uri="{FF2B5EF4-FFF2-40B4-BE49-F238E27FC236}">
                  <a16:creationId xmlns:a16="http://schemas.microsoft.com/office/drawing/2014/main" xmlns="" id="{5086A2E5-42C8-41A5-E079-C07E3C1FDD9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34135" y="-514101"/>
              <a:ext cx="393591" cy="1440835"/>
              <a:chOff x="1751459" y="2866878"/>
              <a:chExt cx="476559" cy="1744564"/>
            </a:xfrm>
          </p:grpSpPr>
          <p:sp>
            <p:nvSpPr>
              <p:cNvPr id="14" name="Google Shape;246;p19">
                <a:extLst>
                  <a:ext uri="{FF2B5EF4-FFF2-40B4-BE49-F238E27FC236}">
                    <a16:creationId xmlns:a16="http://schemas.microsoft.com/office/drawing/2014/main" xmlns="" id="{B92B838C-2F95-433A-CEFC-1C8F30BDF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459" y="2864955"/>
                <a:ext cx="476559" cy="1461816"/>
              </a:xfrm>
              <a:custGeom>
                <a:avLst/>
                <a:gdLst>
                  <a:gd name="T0" fmla="*/ 2147483646 w 19031"/>
                  <a:gd name="T1" fmla="*/ 2147483646 h 58465"/>
                  <a:gd name="T2" fmla="*/ 0 w 19031"/>
                  <a:gd name="T3" fmla="*/ 2147483646 h 58465"/>
                  <a:gd name="T4" fmla="*/ 2147483646 w 19031"/>
                  <a:gd name="T5" fmla="*/ 2147483646 h 58465"/>
                  <a:gd name="T6" fmla="*/ 2147483646 w 19031"/>
                  <a:gd name="T7" fmla="*/ 2147483646 h 58465"/>
                  <a:gd name="T8" fmla="*/ 2147483646 w 19031"/>
                  <a:gd name="T9" fmla="*/ 2147483646 h 58465"/>
                  <a:gd name="T10" fmla="*/ 2147483646 w 19031"/>
                  <a:gd name="T11" fmla="*/ 2147483646 h 58465"/>
                  <a:gd name="T12" fmla="*/ 2147483646 w 19031"/>
                  <a:gd name="T13" fmla="*/ 2147483646 h 58465"/>
                  <a:gd name="T14" fmla="*/ 2147483646 w 19031"/>
                  <a:gd name="T15" fmla="*/ 2147483646 h 58465"/>
                  <a:gd name="T16" fmla="*/ 2147483646 w 19031"/>
                  <a:gd name="T17" fmla="*/ 2147483646 h 58465"/>
                  <a:gd name="T18" fmla="*/ 2147483646 w 19031"/>
                  <a:gd name="T19" fmla="*/ 2147483646 h 58465"/>
                  <a:gd name="T20" fmla="*/ 2147483646 w 19031"/>
                  <a:gd name="T21" fmla="*/ 2147483646 h 584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031"/>
                  <a:gd name="T34" fmla="*/ 0 h 58465"/>
                  <a:gd name="T35" fmla="*/ 19031 w 19031"/>
                  <a:gd name="T36" fmla="*/ 58465 h 584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5" name="Google Shape;247;p19">
                <a:extLst>
                  <a:ext uri="{FF2B5EF4-FFF2-40B4-BE49-F238E27FC236}">
                    <a16:creationId xmlns:a16="http://schemas.microsoft.com/office/drawing/2014/main" xmlns="" id="{E74800A1-E590-9064-D8F5-5B90A6083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4759" y="3078457"/>
                <a:ext cx="226750" cy="1532984"/>
              </a:xfrm>
              <a:custGeom>
                <a:avLst/>
                <a:gdLst>
                  <a:gd name="T0" fmla="*/ 2147483646 w 9037"/>
                  <a:gd name="T1" fmla="*/ 2147483646 h 61313"/>
                  <a:gd name="T2" fmla="*/ 2147483646 w 9037"/>
                  <a:gd name="T3" fmla="*/ 2147483646 h 61313"/>
                  <a:gd name="T4" fmla="*/ 2147483646 w 9037"/>
                  <a:gd name="T5" fmla="*/ 2147483646 h 61313"/>
                  <a:gd name="T6" fmla="*/ 2147483646 w 9037"/>
                  <a:gd name="T7" fmla="*/ 2147483646 h 61313"/>
                  <a:gd name="T8" fmla="*/ 2147483646 w 9037"/>
                  <a:gd name="T9" fmla="*/ 2147483646 h 61313"/>
                  <a:gd name="T10" fmla="*/ 2147483646 w 9037"/>
                  <a:gd name="T11" fmla="*/ 2147483646 h 61313"/>
                  <a:gd name="T12" fmla="*/ 2147483646 w 9037"/>
                  <a:gd name="T13" fmla="*/ 2147483646 h 61313"/>
                  <a:gd name="T14" fmla="*/ 2147483646 w 9037"/>
                  <a:gd name="T15" fmla="*/ 2147483646 h 61313"/>
                  <a:gd name="T16" fmla="*/ 2147483646 w 9037"/>
                  <a:gd name="T17" fmla="*/ 2147483646 h 61313"/>
                  <a:gd name="T18" fmla="*/ 2147483646 w 9037"/>
                  <a:gd name="T19" fmla="*/ 2147483646 h 61313"/>
                  <a:gd name="T20" fmla="*/ 2147483646 w 9037"/>
                  <a:gd name="T21" fmla="*/ 2147483646 h 61313"/>
                  <a:gd name="T22" fmla="*/ 2147483646 w 9037"/>
                  <a:gd name="T23" fmla="*/ 2147483646 h 61313"/>
                  <a:gd name="T24" fmla="*/ 2147483646 w 9037"/>
                  <a:gd name="T25" fmla="*/ 2147483646 h 61313"/>
                  <a:gd name="T26" fmla="*/ 2147483646 w 9037"/>
                  <a:gd name="T27" fmla="*/ 2147483646 h 61313"/>
                  <a:gd name="T28" fmla="*/ 2147483646 w 9037"/>
                  <a:gd name="T29" fmla="*/ 2147483646 h 61313"/>
                  <a:gd name="T30" fmla="*/ 2147483646 w 9037"/>
                  <a:gd name="T31" fmla="*/ 2147483646 h 613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037"/>
                  <a:gd name="T49" fmla="*/ 0 h 61313"/>
                  <a:gd name="T50" fmla="*/ 9037 w 9037"/>
                  <a:gd name="T51" fmla="*/ 61313 h 613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6" name="Google Shape;248;p19">
                <a:extLst>
                  <a:ext uri="{FF2B5EF4-FFF2-40B4-BE49-F238E27FC236}">
                    <a16:creationId xmlns:a16="http://schemas.microsoft.com/office/drawing/2014/main" xmlns="" id="{60B221D1-4CF3-5EB1-42E6-22C66903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188" y="3166935"/>
                <a:ext cx="178710" cy="153875"/>
              </a:xfrm>
              <a:custGeom>
                <a:avLst/>
                <a:gdLst>
                  <a:gd name="T0" fmla="*/ 2147483646 w 7119"/>
                  <a:gd name="T1" fmla="*/ 2147483646 h 6182"/>
                  <a:gd name="T2" fmla="*/ 2147483646 w 7119"/>
                  <a:gd name="T3" fmla="*/ 2147483646 h 6182"/>
                  <a:gd name="T4" fmla="*/ 2147483646 w 7119"/>
                  <a:gd name="T5" fmla="*/ 2147483646 h 6182"/>
                  <a:gd name="T6" fmla="*/ 2147483646 w 7119"/>
                  <a:gd name="T7" fmla="*/ 2147483646 h 6182"/>
                  <a:gd name="T8" fmla="*/ 2147483646 w 7119"/>
                  <a:gd name="T9" fmla="*/ 2147483646 h 6182"/>
                  <a:gd name="T10" fmla="*/ 2147483646 w 7119"/>
                  <a:gd name="T11" fmla="*/ 2147483646 h 6182"/>
                  <a:gd name="T12" fmla="*/ 2147483646 w 7119"/>
                  <a:gd name="T13" fmla="*/ 2147483646 h 6182"/>
                  <a:gd name="T14" fmla="*/ 2147483646 w 7119"/>
                  <a:gd name="T15" fmla="*/ 2147483646 h 6182"/>
                  <a:gd name="T16" fmla="*/ 2147483646 w 7119"/>
                  <a:gd name="T17" fmla="*/ 2147483646 h 6182"/>
                  <a:gd name="T18" fmla="*/ 2147483646 w 7119"/>
                  <a:gd name="T19" fmla="*/ 2147483646 h 6182"/>
                  <a:gd name="T20" fmla="*/ 2147483646 w 7119"/>
                  <a:gd name="T21" fmla="*/ 2147483646 h 6182"/>
                  <a:gd name="T22" fmla="*/ 2147483646 w 7119"/>
                  <a:gd name="T23" fmla="*/ 2147483646 h 6182"/>
                  <a:gd name="T24" fmla="*/ 2147483646 w 7119"/>
                  <a:gd name="T25" fmla="*/ 2147483646 h 61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19"/>
                  <a:gd name="T40" fmla="*/ 0 h 6182"/>
                  <a:gd name="T41" fmla="*/ 7119 w 7119"/>
                  <a:gd name="T42" fmla="*/ 6182 h 61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7" name="Google Shape;249;p19">
                <a:extLst>
                  <a:ext uri="{FF2B5EF4-FFF2-40B4-BE49-F238E27FC236}">
                    <a16:creationId xmlns:a16="http://schemas.microsoft.com/office/drawing/2014/main" xmlns="" id="{C56DD0B3-755D-75DE-729C-8B4B493CF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522" y="3316964"/>
                <a:ext cx="211377" cy="153875"/>
              </a:xfrm>
              <a:custGeom>
                <a:avLst/>
                <a:gdLst>
                  <a:gd name="T0" fmla="*/ 2147483646 w 8412"/>
                  <a:gd name="T1" fmla="*/ 2147483646 h 6157"/>
                  <a:gd name="T2" fmla="*/ 2147483646 w 8412"/>
                  <a:gd name="T3" fmla="*/ 2147483646 h 6157"/>
                  <a:gd name="T4" fmla="*/ 2147483646 w 8412"/>
                  <a:gd name="T5" fmla="*/ 2147483646 h 6157"/>
                  <a:gd name="T6" fmla="*/ 2147483646 w 8412"/>
                  <a:gd name="T7" fmla="*/ 2147483646 h 6157"/>
                  <a:gd name="T8" fmla="*/ 2147483646 w 8412"/>
                  <a:gd name="T9" fmla="*/ 2147483646 h 6157"/>
                  <a:gd name="T10" fmla="*/ 2147483646 w 8412"/>
                  <a:gd name="T11" fmla="*/ 2147483646 h 6157"/>
                  <a:gd name="T12" fmla="*/ 2147483646 w 8412"/>
                  <a:gd name="T13" fmla="*/ 2147483646 h 6157"/>
                  <a:gd name="T14" fmla="*/ 2147483646 w 8412"/>
                  <a:gd name="T15" fmla="*/ 2147483646 h 6157"/>
                  <a:gd name="T16" fmla="*/ 2147483646 w 8412"/>
                  <a:gd name="T17" fmla="*/ 2147483646 h 6157"/>
                  <a:gd name="T18" fmla="*/ 2147483646 w 8412"/>
                  <a:gd name="T19" fmla="*/ 2147483646 h 6157"/>
                  <a:gd name="T20" fmla="*/ 2147483646 w 8412"/>
                  <a:gd name="T21" fmla="*/ 2147483646 h 61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412"/>
                  <a:gd name="T34" fmla="*/ 0 h 6157"/>
                  <a:gd name="T35" fmla="*/ 8412 w 8412"/>
                  <a:gd name="T36" fmla="*/ 6157 h 61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8" name="Google Shape;250;p19">
                <a:extLst>
                  <a:ext uri="{FF2B5EF4-FFF2-40B4-BE49-F238E27FC236}">
                    <a16:creationId xmlns:a16="http://schemas.microsoft.com/office/drawing/2014/main" xmlns="" id="{D53C8EAB-9FEE-A174-7749-1FC5A3E60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3696" y="3441987"/>
                <a:ext cx="294007" cy="203885"/>
              </a:xfrm>
              <a:custGeom>
                <a:avLst/>
                <a:gdLst>
                  <a:gd name="T0" fmla="*/ 2147483646 w 11768"/>
                  <a:gd name="T1" fmla="*/ 0 h 8175"/>
                  <a:gd name="T2" fmla="*/ 2147483646 w 11768"/>
                  <a:gd name="T3" fmla="*/ 2147483646 h 8175"/>
                  <a:gd name="T4" fmla="*/ 2147483646 w 11768"/>
                  <a:gd name="T5" fmla="*/ 2147483646 h 8175"/>
                  <a:gd name="T6" fmla="*/ 2147483646 w 11768"/>
                  <a:gd name="T7" fmla="*/ 2147483646 h 8175"/>
                  <a:gd name="T8" fmla="*/ 2147483646 w 11768"/>
                  <a:gd name="T9" fmla="*/ 2147483646 h 8175"/>
                  <a:gd name="T10" fmla="*/ 2147483646 w 11768"/>
                  <a:gd name="T11" fmla="*/ 2147483646 h 8175"/>
                  <a:gd name="T12" fmla="*/ 2147483646 w 11768"/>
                  <a:gd name="T13" fmla="*/ 2147483646 h 8175"/>
                  <a:gd name="T14" fmla="*/ 2147483646 w 11768"/>
                  <a:gd name="T15" fmla="*/ 2147483646 h 8175"/>
                  <a:gd name="T16" fmla="*/ 2147483646 w 11768"/>
                  <a:gd name="T17" fmla="*/ 2147483646 h 8175"/>
                  <a:gd name="T18" fmla="*/ 2147483646 w 11768"/>
                  <a:gd name="T19" fmla="*/ 2147483646 h 8175"/>
                  <a:gd name="T20" fmla="*/ 2147483646 w 11768"/>
                  <a:gd name="T21" fmla="*/ 0 h 8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68"/>
                  <a:gd name="T34" fmla="*/ 0 h 8175"/>
                  <a:gd name="T35" fmla="*/ 11768 w 11768"/>
                  <a:gd name="T36" fmla="*/ 8175 h 81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9" name="Google Shape;251;p19">
                <a:extLst>
                  <a:ext uri="{FF2B5EF4-FFF2-40B4-BE49-F238E27FC236}">
                    <a16:creationId xmlns:a16="http://schemas.microsoft.com/office/drawing/2014/main" xmlns="" id="{A8DF4CCE-262A-DFD1-25FC-65A3C6976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912" y="3667030"/>
                <a:ext cx="295928" cy="190421"/>
              </a:xfrm>
              <a:custGeom>
                <a:avLst/>
                <a:gdLst>
                  <a:gd name="T0" fmla="*/ 2147483646 w 11791"/>
                  <a:gd name="T1" fmla="*/ 0 h 7669"/>
                  <a:gd name="T2" fmla="*/ 2147483646 w 11791"/>
                  <a:gd name="T3" fmla="*/ 2147483646 h 7669"/>
                  <a:gd name="T4" fmla="*/ 2147483646 w 11791"/>
                  <a:gd name="T5" fmla="*/ 2147483646 h 7669"/>
                  <a:gd name="T6" fmla="*/ 2147483646 w 11791"/>
                  <a:gd name="T7" fmla="*/ 2147483646 h 7669"/>
                  <a:gd name="T8" fmla="*/ 2147483646 w 11791"/>
                  <a:gd name="T9" fmla="*/ 2147483646 h 7669"/>
                  <a:gd name="T10" fmla="*/ 2147483646 w 11791"/>
                  <a:gd name="T11" fmla="*/ 2147483646 h 7669"/>
                  <a:gd name="T12" fmla="*/ 2147483646 w 11791"/>
                  <a:gd name="T13" fmla="*/ 2147483646 h 7669"/>
                  <a:gd name="T14" fmla="*/ 2147483646 w 11791"/>
                  <a:gd name="T15" fmla="*/ 2147483646 h 7669"/>
                  <a:gd name="T16" fmla="*/ 2147483646 w 11791"/>
                  <a:gd name="T17" fmla="*/ 2147483646 h 7669"/>
                  <a:gd name="T18" fmla="*/ 2147483646 w 11791"/>
                  <a:gd name="T19" fmla="*/ 2147483646 h 7669"/>
                  <a:gd name="T20" fmla="*/ 2147483646 w 11791"/>
                  <a:gd name="T21" fmla="*/ 0 h 76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91"/>
                  <a:gd name="T34" fmla="*/ 0 h 7669"/>
                  <a:gd name="T35" fmla="*/ 11791 w 11791"/>
                  <a:gd name="T36" fmla="*/ 7669 h 76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20" name="Google Shape;252;p19">
                <a:extLst>
                  <a:ext uri="{FF2B5EF4-FFF2-40B4-BE49-F238E27FC236}">
                    <a16:creationId xmlns:a16="http://schemas.microsoft.com/office/drawing/2014/main" xmlns="" id="{11CA5FD6-2F91-7CFF-0212-B9CE83248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225" y="3857451"/>
                <a:ext cx="301693" cy="171186"/>
              </a:xfrm>
              <a:custGeom>
                <a:avLst/>
                <a:gdLst>
                  <a:gd name="T0" fmla="*/ 2147483646 w 12099"/>
                  <a:gd name="T1" fmla="*/ 0 h 6845"/>
                  <a:gd name="T2" fmla="*/ 2147483646 w 12099"/>
                  <a:gd name="T3" fmla="*/ 2147483646 h 6845"/>
                  <a:gd name="T4" fmla="*/ 2147483646 w 12099"/>
                  <a:gd name="T5" fmla="*/ 2147483646 h 6845"/>
                  <a:gd name="T6" fmla="*/ 2147483646 w 12099"/>
                  <a:gd name="T7" fmla="*/ 2147483646 h 6845"/>
                  <a:gd name="T8" fmla="*/ 2147483646 w 12099"/>
                  <a:gd name="T9" fmla="*/ 2147483646 h 6845"/>
                  <a:gd name="T10" fmla="*/ 2147483646 w 12099"/>
                  <a:gd name="T11" fmla="*/ 2147483646 h 6845"/>
                  <a:gd name="T12" fmla="*/ 2147483646 w 12099"/>
                  <a:gd name="T13" fmla="*/ 2147483646 h 6845"/>
                  <a:gd name="T14" fmla="*/ 2147483646 w 12099"/>
                  <a:gd name="T15" fmla="*/ 2147483646 h 6845"/>
                  <a:gd name="T16" fmla="*/ 2147483646 w 12099"/>
                  <a:gd name="T17" fmla="*/ 2147483646 h 6845"/>
                  <a:gd name="T18" fmla="*/ 2147483646 w 12099"/>
                  <a:gd name="T19" fmla="*/ 2147483646 h 6845"/>
                  <a:gd name="T20" fmla="*/ 2147483646 w 12099"/>
                  <a:gd name="T21" fmla="*/ 0 h 68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099"/>
                  <a:gd name="T34" fmla="*/ 0 h 6845"/>
                  <a:gd name="T35" fmla="*/ 12099 w 12099"/>
                  <a:gd name="T36" fmla="*/ 6845 h 68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21" name="Google Shape;253;p19">
                <a:extLst>
                  <a:ext uri="{FF2B5EF4-FFF2-40B4-BE49-F238E27FC236}">
                    <a16:creationId xmlns:a16="http://schemas.microsoft.com/office/drawing/2014/main" xmlns="" id="{6FB2F27B-DF87-9F17-E811-8241E5682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483" y="4036332"/>
                <a:ext cx="240201" cy="138488"/>
              </a:xfrm>
              <a:custGeom>
                <a:avLst/>
                <a:gdLst>
                  <a:gd name="T0" fmla="*/ 2147483646 w 9588"/>
                  <a:gd name="T1" fmla="*/ 0 h 5493"/>
                  <a:gd name="T2" fmla="*/ 2147483646 w 9588"/>
                  <a:gd name="T3" fmla="*/ 2147483646 h 5493"/>
                  <a:gd name="T4" fmla="*/ 2147483646 w 9588"/>
                  <a:gd name="T5" fmla="*/ 2147483646 h 5493"/>
                  <a:gd name="T6" fmla="*/ 2147483646 w 9588"/>
                  <a:gd name="T7" fmla="*/ 2147483646 h 5493"/>
                  <a:gd name="T8" fmla="*/ 2147483646 w 9588"/>
                  <a:gd name="T9" fmla="*/ 2147483646 h 5493"/>
                  <a:gd name="T10" fmla="*/ 2147483646 w 9588"/>
                  <a:gd name="T11" fmla="*/ 2147483646 h 5493"/>
                  <a:gd name="T12" fmla="*/ 2147483646 w 9588"/>
                  <a:gd name="T13" fmla="*/ 2147483646 h 5493"/>
                  <a:gd name="T14" fmla="*/ 2147483646 w 9588"/>
                  <a:gd name="T15" fmla="*/ 2147483646 h 5493"/>
                  <a:gd name="T16" fmla="*/ 2147483646 w 9588"/>
                  <a:gd name="T17" fmla="*/ 2147483646 h 5493"/>
                  <a:gd name="T18" fmla="*/ 2147483646 w 9588"/>
                  <a:gd name="T19" fmla="*/ 2147483646 h 5493"/>
                  <a:gd name="T20" fmla="*/ 2147483646 w 9588"/>
                  <a:gd name="T21" fmla="*/ 0 h 54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588"/>
                  <a:gd name="T34" fmla="*/ 0 h 5493"/>
                  <a:gd name="T35" fmla="*/ 9588 w 9588"/>
                  <a:gd name="T36" fmla="*/ 5493 h 54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  <p:sp>
          <p:nvSpPr>
            <p:cNvPr id="7" name="Google Shape;254;p19">
              <a:extLst>
                <a:ext uri="{FF2B5EF4-FFF2-40B4-BE49-F238E27FC236}">
                  <a16:creationId xmlns:a16="http://schemas.microsoft.com/office/drawing/2014/main" xmlns="" id="{148AE8AF-F691-9B4A-1DF4-49B92CD0853C}"/>
                </a:ext>
              </a:extLst>
            </p:cNvPr>
            <p:cNvSpPr>
              <a:spLocks/>
            </p:cNvSpPr>
            <p:nvPr/>
          </p:nvSpPr>
          <p:spPr bwMode="auto">
            <a:xfrm rot="5974352">
              <a:off x="159436" y="-226795"/>
              <a:ext cx="317412" cy="1339166"/>
            </a:xfrm>
            <a:custGeom>
              <a:avLst/>
              <a:gdLst>
                <a:gd name="T0" fmla="*/ 2147483646 w 12688"/>
                <a:gd name="T1" fmla="*/ 2147483646 h 53612"/>
                <a:gd name="T2" fmla="*/ 2147483646 w 12688"/>
                <a:gd name="T3" fmla="*/ 2147483646 h 53612"/>
                <a:gd name="T4" fmla="*/ 2147483646 w 12688"/>
                <a:gd name="T5" fmla="*/ 2147483646 h 53612"/>
                <a:gd name="T6" fmla="*/ 2147483646 w 12688"/>
                <a:gd name="T7" fmla="*/ 2147483646 h 53612"/>
                <a:gd name="T8" fmla="*/ 2147483646 w 12688"/>
                <a:gd name="T9" fmla="*/ 2147483646 h 53612"/>
                <a:gd name="T10" fmla="*/ 2147483646 w 12688"/>
                <a:gd name="T11" fmla="*/ 2147483646 h 53612"/>
                <a:gd name="T12" fmla="*/ 2147483646 w 12688"/>
                <a:gd name="T13" fmla="*/ 2147483646 h 53612"/>
                <a:gd name="T14" fmla="*/ 2147483646 w 12688"/>
                <a:gd name="T15" fmla="*/ 2147483646 h 53612"/>
                <a:gd name="T16" fmla="*/ 2147483646 w 12688"/>
                <a:gd name="T17" fmla="*/ 2147483646 h 53612"/>
                <a:gd name="T18" fmla="*/ 2147483646 w 12688"/>
                <a:gd name="T19" fmla="*/ 2147483646 h 53612"/>
                <a:gd name="T20" fmla="*/ 2147483646 w 12688"/>
                <a:gd name="T21" fmla="*/ 2147483646 h 53612"/>
                <a:gd name="T22" fmla="*/ 2147483646 w 12688"/>
                <a:gd name="T23" fmla="*/ 2147483646 h 53612"/>
                <a:gd name="T24" fmla="*/ 2147483646 w 12688"/>
                <a:gd name="T25" fmla="*/ 2147483646 h 53612"/>
                <a:gd name="T26" fmla="*/ 2147483646 w 12688"/>
                <a:gd name="T27" fmla="*/ 2147483646 h 53612"/>
                <a:gd name="T28" fmla="*/ 2147483646 w 12688"/>
                <a:gd name="T29" fmla="*/ 2147483646 h 53612"/>
                <a:gd name="T30" fmla="*/ 2147483646 w 12688"/>
                <a:gd name="T31" fmla="*/ 2147483646 h 53612"/>
                <a:gd name="T32" fmla="*/ 2147483646 w 12688"/>
                <a:gd name="T33" fmla="*/ 2147483646 h 53612"/>
                <a:gd name="T34" fmla="*/ 2147483646 w 12688"/>
                <a:gd name="T35" fmla="*/ 2147483646 h 53612"/>
                <a:gd name="T36" fmla="*/ 2147483646 w 12688"/>
                <a:gd name="T37" fmla="*/ 2147483646 h 53612"/>
                <a:gd name="T38" fmla="*/ 2147483646 w 12688"/>
                <a:gd name="T39" fmla="*/ 2147483646 h 53612"/>
                <a:gd name="T40" fmla="*/ 2147483646 w 12688"/>
                <a:gd name="T41" fmla="*/ 2147483646 h 53612"/>
                <a:gd name="T42" fmla="*/ 2147483646 w 12688"/>
                <a:gd name="T43" fmla="*/ 2147483646 h 53612"/>
                <a:gd name="T44" fmla="*/ 2147483646 w 12688"/>
                <a:gd name="T45" fmla="*/ 2147483646 h 53612"/>
                <a:gd name="T46" fmla="*/ 2147483646 w 12688"/>
                <a:gd name="T47" fmla="*/ 2147483646 h 53612"/>
                <a:gd name="T48" fmla="*/ 2147483646 w 12688"/>
                <a:gd name="T49" fmla="*/ 2147483646 h 53612"/>
                <a:gd name="T50" fmla="*/ 2147483646 w 12688"/>
                <a:gd name="T51" fmla="*/ 2147483646 h 53612"/>
                <a:gd name="T52" fmla="*/ 2147483646 w 12688"/>
                <a:gd name="T53" fmla="*/ 2147483646 h 53612"/>
                <a:gd name="T54" fmla="*/ 2147483646 w 12688"/>
                <a:gd name="T55" fmla="*/ 2147483646 h 53612"/>
                <a:gd name="T56" fmla="*/ 2147483646 w 12688"/>
                <a:gd name="T57" fmla="*/ 2147483646 h 53612"/>
                <a:gd name="T58" fmla="*/ 2147483646 w 12688"/>
                <a:gd name="T59" fmla="*/ 2147483646 h 53612"/>
                <a:gd name="T60" fmla="*/ 2147483646 w 12688"/>
                <a:gd name="T61" fmla="*/ 2147483646 h 53612"/>
                <a:gd name="T62" fmla="*/ 2147483646 w 12688"/>
                <a:gd name="T63" fmla="*/ 2147483646 h 53612"/>
                <a:gd name="T64" fmla="*/ 2147483646 w 12688"/>
                <a:gd name="T65" fmla="*/ 2147483646 h 53612"/>
                <a:gd name="T66" fmla="*/ 2147483646 w 12688"/>
                <a:gd name="T67" fmla="*/ 2147483646 h 53612"/>
                <a:gd name="T68" fmla="*/ 2147483646 w 12688"/>
                <a:gd name="T69" fmla="*/ 0 h 536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688"/>
                <a:gd name="T106" fmla="*/ 0 h 53612"/>
                <a:gd name="T107" fmla="*/ 12688 w 12688"/>
                <a:gd name="T108" fmla="*/ 53612 h 536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grpSp>
          <p:nvGrpSpPr>
            <p:cNvPr id="8" name="Google Shape;255;p19">
              <a:extLst>
                <a:ext uri="{FF2B5EF4-FFF2-40B4-BE49-F238E27FC236}">
                  <a16:creationId xmlns:a16="http://schemas.microsoft.com/office/drawing/2014/main" xmlns="" id="{36CA51CA-B021-66A4-35C2-25735A4BC429}"/>
                </a:ext>
              </a:extLst>
            </p:cNvPr>
            <p:cNvGrpSpPr>
              <a:grpSpLocks/>
            </p:cNvGrpSpPr>
            <p:nvPr/>
          </p:nvGrpSpPr>
          <p:grpSpPr bwMode="auto">
            <a:xfrm rot="3855143">
              <a:off x="-148961" y="140480"/>
              <a:ext cx="618954" cy="480180"/>
              <a:chOff x="5466932" y="2019998"/>
              <a:chExt cx="618965" cy="480189"/>
            </a:xfrm>
          </p:grpSpPr>
          <p:sp>
            <p:nvSpPr>
              <p:cNvPr id="9" name="Google Shape;256;p19">
                <a:extLst>
                  <a:ext uri="{FF2B5EF4-FFF2-40B4-BE49-F238E27FC236}">
                    <a16:creationId xmlns:a16="http://schemas.microsoft.com/office/drawing/2014/main" xmlns="" id="{64C35A21-950B-5B31-6B7A-371E901BA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6244" y="2021429"/>
                <a:ext cx="618964" cy="467050"/>
              </a:xfrm>
              <a:custGeom>
                <a:avLst/>
                <a:gdLst>
                  <a:gd name="T0" fmla="*/ 2147483646 w 24752"/>
                  <a:gd name="T1" fmla="*/ 2147483646 h 18643"/>
                  <a:gd name="T2" fmla="*/ 2147483646 w 24752"/>
                  <a:gd name="T3" fmla="*/ 2147483646 h 18643"/>
                  <a:gd name="T4" fmla="*/ 2147483646 w 24752"/>
                  <a:gd name="T5" fmla="*/ 2147483646 h 18643"/>
                  <a:gd name="T6" fmla="*/ 2147483646 w 24752"/>
                  <a:gd name="T7" fmla="*/ 2147483646 h 18643"/>
                  <a:gd name="T8" fmla="*/ 2147483646 w 24752"/>
                  <a:gd name="T9" fmla="*/ 2147483646 h 18643"/>
                  <a:gd name="T10" fmla="*/ 2147483646 w 24752"/>
                  <a:gd name="T11" fmla="*/ 2147483646 h 18643"/>
                  <a:gd name="T12" fmla="*/ 2147483646 w 24752"/>
                  <a:gd name="T13" fmla="*/ 2147483646 h 18643"/>
                  <a:gd name="T14" fmla="*/ 2147483646 w 24752"/>
                  <a:gd name="T15" fmla="*/ 2147483646 h 18643"/>
                  <a:gd name="T16" fmla="*/ 2147483646 w 24752"/>
                  <a:gd name="T17" fmla="*/ 2147483646 h 18643"/>
                  <a:gd name="T18" fmla="*/ 2147483646 w 24752"/>
                  <a:gd name="T19" fmla="*/ 2147483646 h 18643"/>
                  <a:gd name="T20" fmla="*/ 2147483646 w 24752"/>
                  <a:gd name="T21" fmla="*/ 2147483646 h 186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752"/>
                  <a:gd name="T34" fmla="*/ 0 h 18643"/>
                  <a:gd name="T35" fmla="*/ 24752 w 24752"/>
                  <a:gd name="T36" fmla="*/ 18643 h 186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0" name="Google Shape;257;p19">
                <a:extLst>
                  <a:ext uri="{FF2B5EF4-FFF2-40B4-BE49-F238E27FC236}">
                    <a16:creationId xmlns:a16="http://schemas.microsoft.com/office/drawing/2014/main" xmlns="" id="{6B341B35-34A4-1CC3-0676-CBC2B27D1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6979" y="2194022"/>
                <a:ext cx="398359" cy="297069"/>
              </a:xfrm>
              <a:custGeom>
                <a:avLst/>
                <a:gdLst>
                  <a:gd name="T0" fmla="*/ 2147483646 w 15879"/>
                  <a:gd name="T1" fmla="*/ 2147483646 h 11938"/>
                  <a:gd name="T2" fmla="*/ 2147483646 w 15879"/>
                  <a:gd name="T3" fmla="*/ 2147483646 h 11938"/>
                  <a:gd name="T4" fmla="*/ 2147483646 w 15879"/>
                  <a:gd name="T5" fmla="*/ 2147483646 h 11938"/>
                  <a:gd name="T6" fmla="*/ 2147483646 w 15879"/>
                  <a:gd name="T7" fmla="*/ 2147483646 h 11938"/>
                  <a:gd name="T8" fmla="*/ 2147483646 w 15879"/>
                  <a:gd name="T9" fmla="*/ 2147483646 h 11938"/>
                  <a:gd name="T10" fmla="*/ 2147483646 w 15879"/>
                  <a:gd name="T11" fmla="*/ 2147483646 h 11938"/>
                  <a:gd name="T12" fmla="*/ 2147483646 w 15879"/>
                  <a:gd name="T13" fmla="*/ 2147483646 h 11938"/>
                  <a:gd name="T14" fmla="*/ 2147483646 w 15879"/>
                  <a:gd name="T15" fmla="*/ 2147483646 h 11938"/>
                  <a:gd name="T16" fmla="*/ 2147483646 w 15879"/>
                  <a:gd name="T17" fmla="*/ 2147483646 h 11938"/>
                  <a:gd name="T18" fmla="*/ 2147483646 w 15879"/>
                  <a:gd name="T19" fmla="*/ 2147483646 h 11938"/>
                  <a:gd name="T20" fmla="*/ 2147483646 w 15879"/>
                  <a:gd name="T21" fmla="*/ 2147483646 h 119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879"/>
                  <a:gd name="T34" fmla="*/ 0 h 11938"/>
                  <a:gd name="T35" fmla="*/ 15879 w 15879"/>
                  <a:gd name="T36" fmla="*/ 11938 h 119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1" name="Google Shape;258;p19">
                <a:extLst>
                  <a:ext uri="{FF2B5EF4-FFF2-40B4-BE49-F238E27FC236}">
                    <a16:creationId xmlns:a16="http://schemas.microsoft.com/office/drawing/2014/main" xmlns="" id="{42C6F782-F7B7-0D01-8E7B-7E6E7010F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6676" y="2247945"/>
                <a:ext cx="68245" cy="246234"/>
              </a:xfrm>
              <a:custGeom>
                <a:avLst/>
                <a:gdLst>
                  <a:gd name="T0" fmla="*/ 2147483646 w 2721"/>
                  <a:gd name="T1" fmla="*/ 0 h 9885"/>
                  <a:gd name="T2" fmla="*/ 2147483646 w 2721"/>
                  <a:gd name="T3" fmla="*/ 2147483646 h 9885"/>
                  <a:gd name="T4" fmla="*/ 2147483646 w 2721"/>
                  <a:gd name="T5" fmla="*/ 2147483646 h 9885"/>
                  <a:gd name="T6" fmla="*/ 2147483646 w 2721"/>
                  <a:gd name="T7" fmla="*/ 2147483646 h 9885"/>
                  <a:gd name="T8" fmla="*/ 2147483646 w 2721"/>
                  <a:gd name="T9" fmla="*/ 2147483646 h 9885"/>
                  <a:gd name="T10" fmla="*/ 2147483646 w 2721"/>
                  <a:gd name="T11" fmla="*/ 2147483646 h 9885"/>
                  <a:gd name="T12" fmla="*/ 2147483646 w 2721"/>
                  <a:gd name="T13" fmla="*/ 2147483646 h 9885"/>
                  <a:gd name="T14" fmla="*/ 2147483646 w 2721"/>
                  <a:gd name="T15" fmla="*/ 2147483646 h 9885"/>
                  <a:gd name="T16" fmla="*/ 2147483646 w 2721"/>
                  <a:gd name="T17" fmla="*/ 0 h 98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21"/>
                  <a:gd name="T28" fmla="*/ 0 h 9885"/>
                  <a:gd name="T29" fmla="*/ 2721 w 2721"/>
                  <a:gd name="T30" fmla="*/ 9885 h 98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2" name="Google Shape;259;p19">
                <a:extLst>
                  <a:ext uri="{FF2B5EF4-FFF2-40B4-BE49-F238E27FC236}">
                    <a16:creationId xmlns:a16="http://schemas.microsoft.com/office/drawing/2014/main" xmlns="" id="{EAFDA996-B037-8861-84FE-5A2F55F44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4606" y="2249030"/>
                <a:ext cx="101574" cy="252588"/>
              </a:xfrm>
              <a:custGeom>
                <a:avLst/>
                <a:gdLst>
                  <a:gd name="T0" fmla="*/ 2147483646 w 4067"/>
                  <a:gd name="T1" fmla="*/ 0 h 10119"/>
                  <a:gd name="T2" fmla="*/ 2147483646 w 4067"/>
                  <a:gd name="T3" fmla="*/ 2147483646 h 10119"/>
                  <a:gd name="T4" fmla="*/ 2147483646 w 4067"/>
                  <a:gd name="T5" fmla="*/ 2147483646 h 10119"/>
                  <a:gd name="T6" fmla="*/ 2147483646 w 4067"/>
                  <a:gd name="T7" fmla="*/ 2147483646 h 10119"/>
                  <a:gd name="T8" fmla="*/ 2147483646 w 4067"/>
                  <a:gd name="T9" fmla="*/ 2147483646 h 10119"/>
                  <a:gd name="T10" fmla="*/ 2147483646 w 4067"/>
                  <a:gd name="T11" fmla="*/ 2147483646 h 10119"/>
                  <a:gd name="T12" fmla="*/ 2147483646 w 4067"/>
                  <a:gd name="T13" fmla="*/ 0 h 101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67"/>
                  <a:gd name="T22" fmla="*/ 0 h 10119"/>
                  <a:gd name="T23" fmla="*/ 4067 w 4067"/>
                  <a:gd name="T24" fmla="*/ 10119 h 101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3" name="Google Shape;260;p19">
                <a:extLst>
                  <a:ext uri="{FF2B5EF4-FFF2-40B4-BE49-F238E27FC236}">
                    <a16:creationId xmlns:a16="http://schemas.microsoft.com/office/drawing/2014/main" xmlns="" id="{EBA446AB-A047-8CB3-971A-4C0A752FA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7277" y="2331067"/>
                <a:ext cx="236475" cy="166804"/>
              </a:xfrm>
              <a:custGeom>
                <a:avLst/>
                <a:gdLst>
                  <a:gd name="T0" fmla="*/ 2147483646 w 9489"/>
                  <a:gd name="T1" fmla="*/ 2147483646 h 6658"/>
                  <a:gd name="T2" fmla="*/ 2147483646 w 9489"/>
                  <a:gd name="T3" fmla="*/ 2147483646 h 6658"/>
                  <a:gd name="T4" fmla="*/ 2147483646 w 9489"/>
                  <a:gd name="T5" fmla="*/ 2147483646 h 6658"/>
                  <a:gd name="T6" fmla="*/ 2147483646 w 9489"/>
                  <a:gd name="T7" fmla="*/ 2147483646 h 6658"/>
                  <a:gd name="T8" fmla="*/ 2147483646 w 9489"/>
                  <a:gd name="T9" fmla="*/ 2147483646 h 6658"/>
                  <a:gd name="T10" fmla="*/ 2147483646 w 9489"/>
                  <a:gd name="T11" fmla="*/ 2147483646 h 6658"/>
                  <a:gd name="T12" fmla="*/ 2147483646 w 9489"/>
                  <a:gd name="T13" fmla="*/ 2147483646 h 66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89"/>
                  <a:gd name="T22" fmla="*/ 0 h 6658"/>
                  <a:gd name="T23" fmla="*/ 9489 w 9489"/>
                  <a:gd name="T24" fmla="*/ 6658 h 66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</p:grpSp>
      <p:grpSp>
        <p:nvGrpSpPr>
          <p:cNvPr id="22" name="Google Shape;261;p19">
            <a:extLst>
              <a:ext uri="{FF2B5EF4-FFF2-40B4-BE49-F238E27FC236}">
                <a16:creationId xmlns:a16="http://schemas.microsoft.com/office/drawing/2014/main" xmlns="" id="{FEE92A19-7D82-5DBF-403B-D9D47FF6BDDC}"/>
              </a:ext>
            </a:extLst>
          </p:cNvPr>
          <p:cNvGrpSpPr>
            <a:grpSpLocks/>
          </p:cNvGrpSpPr>
          <p:nvPr/>
        </p:nvGrpSpPr>
        <p:grpSpPr bwMode="auto">
          <a:xfrm>
            <a:off x="10864851" y="-400051"/>
            <a:ext cx="1951567" cy="1519768"/>
            <a:chOff x="8148212" y="-300701"/>
            <a:chExt cx="1464801" cy="1140328"/>
          </a:xfrm>
        </p:grpSpPr>
        <p:sp>
          <p:nvSpPr>
            <p:cNvPr id="23" name="Google Shape;262;p19">
              <a:extLst>
                <a:ext uri="{FF2B5EF4-FFF2-40B4-BE49-F238E27FC236}">
                  <a16:creationId xmlns:a16="http://schemas.microsoft.com/office/drawing/2014/main" xmlns="" id="{8E175B78-29D6-55AC-1DDE-5207C567C46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8783753" y="-130984"/>
              <a:ext cx="317640" cy="1340881"/>
            </a:xfrm>
            <a:custGeom>
              <a:avLst/>
              <a:gdLst>
                <a:gd name="T0" fmla="*/ 2147483646 w 12688"/>
                <a:gd name="T1" fmla="*/ 2147483646 h 53612"/>
                <a:gd name="T2" fmla="*/ 2147483646 w 12688"/>
                <a:gd name="T3" fmla="*/ 2147483646 h 53612"/>
                <a:gd name="T4" fmla="*/ 2147483646 w 12688"/>
                <a:gd name="T5" fmla="*/ 2147483646 h 53612"/>
                <a:gd name="T6" fmla="*/ 2147483646 w 12688"/>
                <a:gd name="T7" fmla="*/ 2147483646 h 53612"/>
                <a:gd name="T8" fmla="*/ 2147483646 w 12688"/>
                <a:gd name="T9" fmla="*/ 2147483646 h 53612"/>
                <a:gd name="T10" fmla="*/ 2147483646 w 12688"/>
                <a:gd name="T11" fmla="*/ 2147483646 h 53612"/>
                <a:gd name="T12" fmla="*/ 2147483646 w 12688"/>
                <a:gd name="T13" fmla="*/ 2147483646 h 53612"/>
                <a:gd name="T14" fmla="*/ 2147483646 w 12688"/>
                <a:gd name="T15" fmla="*/ 2147483646 h 53612"/>
                <a:gd name="T16" fmla="*/ 2147483646 w 12688"/>
                <a:gd name="T17" fmla="*/ 2147483646 h 53612"/>
                <a:gd name="T18" fmla="*/ 2147483646 w 12688"/>
                <a:gd name="T19" fmla="*/ 2147483646 h 53612"/>
                <a:gd name="T20" fmla="*/ 2147483646 w 12688"/>
                <a:gd name="T21" fmla="*/ 2147483646 h 53612"/>
                <a:gd name="T22" fmla="*/ 2147483646 w 12688"/>
                <a:gd name="T23" fmla="*/ 2147483646 h 53612"/>
                <a:gd name="T24" fmla="*/ 2147483646 w 12688"/>
                <a:gd name="T25" fmla="*/ 2147483646 h 53612"/>
                <a:gd name="T26" fmla="*/ 2147483646 w 12688"/>
                <a:gd name="T27" fmla="*/ 2147483646 h 53612"/>
                <a:gd name="T28" fmla="*/ 2147483646 w 12688"/>
                <a:gd name="T29" fmla="*/ 2147483646 h 53612"/>
                <a:gd name="T30" fmla="*/ 2147483646 w 12688"/>
                <a:gd name="T31" fmla="*/ 2147483646 h 53612"/>
                <a:gd name="T32" fmla="*/ 2147483646 w 12688"/>
                <a:gd name="T33" fmla="*/ 2147483646 h 53612"/>
                <a:gd name="T34" fmla="*/ 2147483646 w 12688"/>
                <a:gd name="T35" fmla="*/ 2147483646 h 53612"/>
                <a:gd name="T36" fmla="*/ 2147483646 w 12688"/>
                <a:gd name="T37" fmla="*/ 2147483646 h 53612"/>
                <a:gd name="T38" fmla="*/ 2147483646 w 12688"/>
                <a:gd name="T39" fmla="*/ 2147483646 h 53612"/>
                <a:gd name="T40" fmla="*/ 2147483646 w 12688"/>
                <a:gd name="T41" fmla="*/ 2147483646 h 53612"/>
                <a:gd name="T42" fmla="*/ 2147483646 w 12688"/>
                <a:gd name="T43" fmla="*/ 2147483646 h 53612"/>
                <a:gd name="T44" fmla="*/ 2147483646 w 12688"/>
                <a:gd name="T45" fmla="*/ 2147483646 h 53612"/>
                <a:gd name="T46" fmla="*/ 2147483646 w 12688"/>
                <a:gd name="T47" fmla="*/ 2147483646 h 53612"/>
                <a:gd name="T48" fmla="*/ 2147483646 w 12688"/>
                <a:gd name="T49" fmla="*/ 2147483646 h 53612"/>
                <a:gd name="T50" fmla="*/ 2147483646 w 12688"/>
                <a:gd name="T51" fmla="*/ 2147483646 h 53612"/>
                <a:gd name="T52" fmla="*/ 2147483646 w 12688"/>
                <a:gd name="T53" fmla="*/ 2147483646 h 53612"/>
                <a:gd name="T54" fmla="*/ 2147483646 w 12688"/>
                <a:gd name="T55" fmla="*/ 2147483646 h 53612"/>
                <a:gd name="T56" fmla="*/ 2147483646 w 12688"/>
                <a:gd name="T57" fmla="*/ 2147483646 h 53612"/>
                <a:gd name="T58" fmla="*/ 2147483646 w 12688"/>
                <a:gd name="T59" fmla="*/ 2147483646 h 53612"/>
                <a:gd name="T60" fmla="*/ 2147483646 w 12688"/>
                <a:gd name="T61" fmla="*/ 2147483646 h 53612"/>
                <a:gd name="T62" fmla="*/ 2147483646 w 12688"/>
                <a:gd name="T63" fmla="*/ 2147483646 h 53612"/>
                <a:gd name="T64" fmla="*/ 2147483646 w 12688"/>
                <a:gd name="T65" fmla="*/ 2147483646 h 53612"/>
                <a:gd name="T66" fmla="*/ 2147483646 w 12688"/>
                <a:gd name="T67" fmla="*/ 2147483646 h 53612"/>
                <a:gd name="T68" fmla="*/ 2147483646 w 12688"/>
                <a:gd name="T69" fmla="*/ 0 h 536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688"/>
                <a:gd name="T106" fmla="*/ 0 h 53612"/>
                <a:gd name="T107" fmla="*/ 12688 w 12688"/>
                <a:gd name="T108" fmla="*/ 53612 h 536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grpSp>
          <p:nvGrpSpPr>
            <p:cNvPr id="24" name="Google Shape;263;p19">
              <a:extLst>
                <a:ext uri="{FF2B5EF4-FFF2-40B4-BE49-F238E27FC236}">
                  <a16:creationId xmlns:a16="http://schemas.microsoft.com/office/drawing/2014/main" xmlns="" id="{14CF54A5-47C1-2BE3-3178-C8E3A833CB95}"/>
                </a:ext>
              </a:extLst>
            </p:cNvPr>
            <p:cNvGrpSpPr>
              <a:grpSpLocks/>
            </p:cNvGrpSpPr>
            <p:nvPr/>
          </p:nvGrpSpPr>
          <p:grpSpPr bwMode="auto">
            <a:xfrm rot="-8032937">
              <a:off x="8548687" y="-641"/>
              <a:ext cx="708337" cy="679972"/>
              <a:chOff x="6624306" y="1839003"/>
              <a:chExt cx="957870" cy="919513"/>
            </a:xfrm>
          </p:grpSpPr>
          <p:sp>
            <p:nvSpPr>
              <p:cNvPr id="39" name="Google Shape;264;p19">
                <a:extLst>
                  <a:ext uri="{FF2B5EF4-FFF2-40B4-BE49-F238E27FC236}">
                    <a16:creationId xmlns:a16="http://schemas.microsoft.com/office/drawing/2014/main" xmlns="" id="{6B7B3A4C-D9DE-035A-B5E9-D825F3758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4308" y="1839002"/>
                <a:ext cx="957871" cy="919514"/>
              </a:xfrm>
              <a:custGeom>
                <a:avLst/>
                <a:gdLst>
                  <a:gd name="T0" fmla="*/ 2147483646 w 38270"/>
                  <a:gd name="T1" fmla="*/ 2147483646 h 36803"/>
                  <a:gd name="T2" fmla="*/ 2147483646 w 38270"/>
                  <a:gd name="T3" fmla="*/ 2147483646 h 36803"/>
                  <a:gd name="T4" fmla="*/ 2147483646 w 38270"/>
                  <a:gd name="T5" fmla="*/ 2147483646 h 36803"/>
                  <a:gd name="T6" fmla="*/ 2147483646 w 38270"/>
                  <a:gd name="T7" fmla="*/ 2147483646 h 36803"/>
                  <a:gd name="T8" fmla="*/ 2147483646 w 38270"/>
                  <a:gd name="T9" fmla="*/ 2147483646 h 36803"/>
                  <a:gd name="T10" fmla="*/ 2147483646 w 38270"/>
                  <a:gd name="T11" fmla="*/ 2147483646 h 36803"/>
                  <a:gd name="T12" fmla="*/ 2147483646 w 38270"/>
                  <a:gd name="T13" fmla="*/ 2147483646 h 36803"/>
                  <a:gd name="T14" fmla="*/ 2147483646 w 38270"/>
                  <a:gd name="T15" fmla="*/ 2147483646 h 36803"/>
                  <a:gd name="T16" fmla="*/ 2147483646 w 38270"/>
                  <a:gd name="T17" fmla="*/ 2147483646 h 36803"/>
                  <a:gd name="T18" fmla="*/ 2147483646 w 38270"/>
                  <a:gd name="T19" fmla="*/ 2147483646 h 36803"/>
                  <a:gd name="T20" fmla="*/ 2147483646 w 38270"/>
                  <a:gd name="T21" fmla="*/ 2147483646 h 36803"/>
                  <a:gd name="T22" fmla="*/ 2147483646 w 38270"/>
                  <a:gd name="T23" fmla="*/ 2147483646 h 36803"/>
                  <a:gd name="T24" fmla="*/ 2147483646 w 38270"/>
                  <a:gd name="T25" fmla="*/ 2147483646 h 368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270"/>
                  <a:gd name="T40" fmla="*/ 0 h 36803"/>
                  <a:gd name="T41" fmla="*/ 38270 w 38270"/>
                  <a:gd name="T42" fmla="*/ 36803 h 3680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40" name="Google Shape;265;p19">
                <a:extLst>
                  <a:ext uri="{FF2B5EF4-FFF2-40B4-BE49-F238E27FC236}">
                    <a16:creationId xmlns:a16="http://schemas.microsoft.com/office/drawing/2014/main" xmlns="" id="{7C9FBFC3-3D08-73FD-1F05-E80F4F43D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867" y="1985596"/>
                <a:ext cx="594911" cy="749792"/>
              </a:xfrm>
              <a:custGeom>
                <a:avLst/>
                <a:gdLst>
                  <a:gd name="T0" fmla="*/ 2147483646 w 23773"/>
                  <a:gd name="T1" fmla="*/ 0 h 29995"/>
                  <a:gd name="T2" fmla="*/ 2147483646 w 23773"/>
                  <a:gd name="T3" fmla="*/ 2147483646 h 29995"/>
                  <a:gd name="T4" fmla="*/ 2147483646 w 23773"/>
                  <a:gd name="T5" fmla="*/ 2147483646 h 29995"/>
                  <a:gd name="T6" fmla="*/ 2147483646 w 23773"/>
                  <a:gd name="T7" fmla="*/ 2147483646 h 29995"/>
                  <a:gd name="T8" fmla="*/ 2147483646 w 23773"/>
                  <a:gd name="T9" fmla="*/ 2147483646 h 29995"/>
                  <a:gd name="T10" fmla="*/ 2147483646 w 23773"/>
                  <a:gd name="T11" fmla="*/ 2147483646 h 29995"/>
                  <a:gd name="T12" fmla="*/ 2147483646 w 23773"/>
                  <a:gd name="T13" fmla="*/ 2147483646 h 29995"/>
                  <a:gd name="T14" fmla="*/ 2147483646 w 23773"/>
                  <a:gd name="T15" fmla="*/ 2147483646 h 29995"/>
                  <a:gd name="T16" fmla="*/ 2147483646 w 23773"/>
                  <a:gd name="T17" fmla="*/ 2147483646 h 29995"/>
                  <a:gd name="T18" fmla="*/ 2147483646 w 23773"/>
                  <a:gd name="T19" fmla="*/ 2147483646 h 29995"/>
                  <a:gd name="T20" fmla="*/ 2147483646 w 23773"/>
                  <a:gd name="T21" fmla="*/ 2147483646 h 29995"/>
                  <a:gd name="T22" fmla="*/ 2147483646 w 23773"/>
                  <a:gd name="T23" fmla="*/ 2147483646 h 29995"/>
                  <a:gd name="T24" fmla="*/ 2147483646 w 23773"/>
                  <a:gd name="T25" fmla="*/ 0 h 299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773"/>
                  <a:gd name="T40" fmla="*/ 0 h 29995"/>
                  <a:gd name="T41" fmla="*/ 23773 w 23773"/>
                  <a:gd name="T42" fmla="*/ 29995 h 2999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41" name="Google Shape;266;p19">
                <a:extLst>
                  <a:ext uri="{FF2B5EF4-FFF2-40B4-BE49-F238E27FC236}">
                    <a16:creationId xmlns:a16="http://schemas.microsoft.com/office/drawing/2014/main" xmlns="" id="{B26F7946-D93D-B365-DF69-D0FE25359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0652" y="2413427"/>
                <a:ext cx="225507" cy="189059"/>
              </a:xfrm>
              <a:custGeom>
                <a:avLst/>
                <a:gdLst>
                  <a:gd name="T0" fmla="*/ 2147483646 w 9026"/>
                  <a:gd name="T1" fmla="*/ 2147483646 h 7613"/>
                  <a:gd name="T2" fmla="*/ 2147483646 w 9026"/>
                  <a:gd name="T3" fmla="*/ 2147483646 h 7613"/>
                  <a:gd name="T4" fmla="*/ 2147483646 w 9026"/>
                  <a:gd name="T5" fmla="*/ 2147483646 h 7613"/>
                  <a:gd name="T6" fmla="*/ 2147483646 w 9026"/>
                  <a:gd name="T7" fmla="*/ 2147483646 h 7613"/>
                  <a:gd name="T8" fmla="*/ 2147483646 w 9026"/>
                  <a:gd name="T9" fmla="*/ 2147483646 h 7613"/>
                  <a:gd name="T10" fmla="*/ 2147483646 w 9026"/>
                  <a:gd name="T11" fmla="*/ 2147483646 h 7613"/>
                  <a:gd name="T12" fmla="*/ 2147483646 w 9026"/>
                  <a:gd name="T13" fmla="*/ 2147483646 h 7613"/>
                  <a:gd name="T14" fmla="*/ 2147483646 w 9026"/>
                  <a:gd name="T15" fmla="*/ 2147483646 h 7613"/>
                  <a:gd name="T16" fmla="*/ 2147483646 w 9026"/>
                  <a:gd name="T17" fmla="*/ 2147483646 h 7613"/>
                  <a:gd name="T18" fmla="*/ 2147483646 w 9026"/>
                  <a:gd name="T19" fmla="*/ 2147483646 h 76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026"/>
                  <a:gd name="T31" fmla="*/ 0 h 7613"/>
                  <a:gd name="T32" fmla="*/ 9026 w 9026"/>
                  <a:gd name="T33" fmla="*/ 7613 h 76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42" name="Google Shape;267;p19">
                <a:extLst>
                  <a:ext uri="{FF2B5EF4-FFF2-40B4-BE49-F238E27FC236}">
                    <a16:creationId xmlns:a16="http://schemas.microsoft.com/office/drawing/2014/main" xmlns="" id="{DBFF9E34-7414-990D-C9B1-51B951C7B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8712" y="2229393"/>
                <a:ext cx="257723" cy="219137"/>
              </a:xfrm>
              <a:custGeom>
                <a:avLst/>
                <a:gdLst>
                  <a:gd name="T0" fmla="*/ 2147483646 w 10274"/>
                  <a:gd name="T1" fmla="*/ 0 h 8695"/>
                  <a:gd name="T2" fmla="*/ 2147483646 w 10274"/>
                  <a:gd name="T3" fmla="*/ 2147483646 h 8695"/>
                  <a:gd name="T4" fmla="*/ 2147483646 w 10274"/>
                  <a:gd name="T5" fmla="*/ 2147483646 h 8695"/>
                  <a:gd name="T6" fmla="*/ 2147483646 w 10274"/>
                  <a:gd name="T7" fmla="*/ 2147483646 h 8695"/>
                  <a:gd name="T8" fmla="*/ 2147483646 w 10274"/>
                  <a:gd name="T9" fmla="*/ 2147483646 h 8695"/>
                  <a:gd name="T10" fmla="*/ 2147483646 w 10274"/>
                  <a:gd name="T11" fmla="*/ 2147483646 h 8695"/>
                  <a:gd name="T12" fmla="*/ 2147483646 w 10274"/>
                  <a:gd name="T13" fmla="*/ 2147483646 h 8695"/>
                  <a:gd name="T14" fmla="*/ 2147483646 w 10274"/>
                  <a:gd name="T15" fmla="*/ 2147483646 h 8695"/>
                  <a:gd name="T16" fmla="*/ 2147483646 w 10274"/>
                  <a:gd name="T17" fmla="*/ 2147483646 h 8695"/>
                  <a:gd name="T18" fmla="*/ 2147483646 w 10274"/>
                  <a:gd name="T19" fmla="*/ 2147483646 h 8695"/>
                  <a:gd name="T20" fmla="*/ 2147483646 w 10274"/>
                  <a:gd name="T21" fmla="*/ 0 h 86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274"/>
                  <a:gd name="T34" fmla="*/ 0 h 8695"/>
                  <a:gd name="T35" fmla="*/ 10274 w 10274"/>
                  <a:gd name="T36" fmla="*/ 8695 h 86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43" name="Google Shape;268;p19">
                <a:extLst>
                  <a:ext uri="{FF2B5EF4-FFF2-40B4-BE49-F238E27FC236}">
                    <a16:creationId xmlns:a16="http://schemas.microsoft.com/office/drawing/2014/main" xmlns="" id="{9A499D9B-4471-E152-A101-5E3845936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481" y="2122884"/>
                <a:ext cx="152487" cy="148239"/>
              </a:xfrm>
              <a:custGeom>
                <a:avLst/>
                <a:gdLst>
                  <a:gd name="T0" fmla="*/ 2147483646 w 6063"/>
                  <a:gd name="T1" fmla="*/ 2147483646 h 5974"/>
                  <a:gd name="T2" fmla="*/ 2147483646 w 6063"/>
                  <a:gd name="T3" fmla="*/ 2147483646 h 5974"/>
                  <a:gd name="T4" fmla="*/ 2147483646 w 6063"/>
                  <a:gd name="T5" fmla="*/ 2147483646 h 5974"/>
                  <a:gd name="T6" fmla="*/ 2147483646 w 6063"/>
                  <a:gd name="T7" fmla="*/ 2147483646 h 5974"/>
                  <a:gd name="T8" fmla="*/ 2147483646 w 6063"/>
                  <a:gd name="T9" fmla="*/ 2147483646 h 5974"/>
                  <a:gd name="T10" fmla="*/ 2147483646 w 6063"/>
                  <a:gd name="T11" fmla="*/ 2147483646 h 5974"/>
                  <a:gd name="T12" fmla="*/ 2147483646 w 6063"/>
                  <a:gd name="T13" fmla="*/ 2147483646 h 5974"/>
                  <a:gd name="T14" fmla="*/ 2147483646 w 6063"/>
                  <a:gd name="T15" fmla="*/ 2147483646 h 5974"/>
                  <a:gd name="T16" fmla="*/ 2147483646 w 6063"/>
                  <a:gd name="T17" fmla="*/ 2147483646 h 5974"/>
                  <a:gd name="T18" fmla="*/ 2147483646 w 6063"/>
                  <a:gd name="T19" fmla="*/ 2147483646 h 5974"/>
                  <a:gd name="T20" fmla="*/ 2147483646 w 6063"/>
                  <a:gd name="T21" fmla="*/ 2147483646 h 59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63"/>
                  <a:gd name="T34" fmla="*/ 0 h 5974"/>
                  <a:gd name="T35" fmla="*/ 6063 w 6063"/>
                  <a:gd name="T36" fmla="*/ 5974 h 59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44" name="Google Shape;269;p19">
                <a:extLst>
                  <a:ext uri="{FF2B5EF4-FFF2-40B4-BE49-F238E27FC236}">
                    <a16:creationId xmlns:a16="http://schemas.microsoft.com/office/drawing/2014/main" xmlns="" id="{CF6F211F-6CDC-69A7-9D49-90BFC9D65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9209" y="2013650"/>
                <a:ext cx="107385" cy="120310"/>
              </a:xfrm>
              <a:custGeom>
                <a:avLst/>
                <a:gdLst>
                  <a:gd name="T0" fmla="*/ 2147483646 w 4252"/>
                  <a:gd name="T1" fmla="*/ 2147483646 h 4854"/>
                  <a:gd name="T2" fmla="*/ 2147483646 w 4252"/>
                  <a:gd name="T3" fmla="*/ 2147483646 h 4854"/>
                  <a:gd name="T4" fmla="*/ 2147483646 w 4252"/>
                  <a:gd name="T5" fmla="*/ 2147483646 h 4854"/>
                  <a:gd name="T6" fmla="*/ 2147483646 w 4252"/>
                  <a:gd name="T7" fmla="*/ 2147483646 h 4854"/>
                  <a:gd name="T8" fmla="*/ 2147483646 w 4252"/>
                  <a:gd name="T9" fmla="*/ 2147483646 h 4854"/>
                  <a:gd name="T10" fmla="*/ 2147483646 w 4252"/>
                  <a:gd name="T11" fmla="*/ 2147483646 h 4854"/>
                  <a:gd name="T12" fmla="*/ 2147483646 w 4252"/>
                  <a:gd name="T13" fmla="*/ 2147483646 h 4854"/>
                  <a:gd name="T14" fmla="*/ 2147483646 w 4252"/>
                  <a:gd name="T15" fmla="*/ 2147483646 h 4854"/>
                  <a:gd name="T16" fmla="*/ 2147483646 w 4252"/>
                  <a:gd name="T17" fmla="*/ 2147483646 h 4854"/>
                  <a:gd name="T18" fmla="*/ 2147483646 w 4252"/>
                  <a:gd name="T19" fmla="*/ 2147483646 h 4854"/>
                  <a:gd name="T20" fmla="*/ 2147483646 w 4252"/>
                  <a:gd name="T21" fmla="*/ 2147483646 h 48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52"/>
                  <a:gd name="T34" fmla="*/ 0 h 4854"/>
                  <a:gd name="T35" fmla="*/ 4252 w 4252"/>
                  <a:gd name="T36" fmla="*/ 4854 h 48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  <p:grpSp>
          <p:nvGrpSpPr>
            <p:cNvPr id="25" name="Google Shape;270;p19">
              <a:extLst>
                <a:ext uri="{FF2B5EF4-FFF2-40B4-BE49-F238E27FC236}">
                  <a16:creationId xmlns:a16="http://schemas.microsoft.com/office/drawing/2014/main" xmlns="" id="{3DE0DB43-009F-AF38-73E8-97991BB9A84A}"/>
                </a:ext>
              </a:extLst>
            </p:cNvPr>
            <p:cNvGrpSpPr>
              <a:grpSpLocks/>
            </p:cNvGrpSpPr>
            <p:nvPr/>
          </p:nvGrpSpPr>
          <p:grpSpPr bwMode="auto">
            <a:xfrm rot="17984472" flipH="1">
              <a:off x="8346153" y="-202110"/>
              <a:ext cx="736523" cy="881070"/>
              <a:chOff x="5938212" y="2681328"/>
              <a:chExt cx="1904984" cy="2278859"/>
            </a:xfrm>
          </p:grpSpPr>
          <p:sp>
            <p:nvSpPr>
              <p:cNvPr id="26" name="Google Shape;271;p19">
                <a:extLst>
                  <a:ext uri="{FF2B5EF4-FFF2-40B4-BE49-F238E27FC236}">
                    <a16:creationId xmlns:a16="http://schemas.microsoft.com/office/drawing/2014/main" xmlns="" id="{864EBDCB-C1AC-3252-69C6-8669194E6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8469" y="2962116"/>
                <a:ext cx="1688309" cy="1997059"/>
              </a:xfrm>
              <a:custGeom>
                <a:avLst/>
                <a:gdLst>
                  <a:gd name="T0" fmla="*/ 2147483646 w 26688"/>
                  <a:gd name="T1" fmla="*/ 0 h 31497"/>
                  <a:gd name="T2" fmla="*/ 2147483646 w 26688"/>
                  <a:gd name="T3" fmla="*/ 2147483646 h 31497"/>
                  <a:gd name="T4" fmla="*/ 2147483646 w 26688"/>
                  <a:gd name="T5" fmla="*/ 2147483646 h 31497"/>
                  <a:gd name="T6" fmla="*/ 2147483646 w 26688"/>
                  <a:gd name="T7" fmla="*/ 2147483646 h 31497"/>
                  <a:gd name="T8" fmla="*/ 2147483646 w 26688"/>
                  <a:gd name="T9" fmla="*/ 2147483646 h 31497"/>
                  <a:gd name="T10" fmla="*/ 2147483646 w 26688"/>
                  <a:gd name="T11" fmla="*/ 2147483646 h 31497"/>
                  <a:gd name="T12" fmla="*/ 2147483646 w 26688"/>
                  <a:gd name="T13" fmla="*/ 2147483646 h 31497"/>
                  <a:gd name="T14" fmla="*/ 2147483646 w 26688"/>
                  <a:gd name="T15" fmla="*/ 2147483646 h 31497"/>
                  <a:gd name="T16" fmla="*/ 2147483646 w 26688"/>
                  <a:gd name="T17" fmla="*/ 2147483646 h 31497"/>
                  <a:gd name="T18" fmla="*/ 2147483646 w 26688"/>
                  <a:gd name="T19" fmla="*/ 2147483646 h 31497"/>
                  <a:gd name="T20" fmla="*/ 2147483646 w 26688"/>
                  <a:gd name="T21" fmla="*/ 2147483646 h 31497"/>
                  <a:gd name="T22" fmla="*/ 2147483646 w 26688"/>
                  <a:gd name="T23" fmla="*/ 2147483646 h 31497"/>
                  <a:gd name="T24" fmla="*/ 2147483646 w 26688"/>
                  <a:gd name="T25" fmla="*/ 0 h 314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688"/>
                  <a:gd name="T40" fmla="*/ 0 h 31497"/>
                  <a:gd name="T41" fmla="*/ 26688 w 26688"/>
                  <a:gd name="T42" fmla="*/ 31497 h 314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27" name="Google Shape;272;p19">
                <a:extLst>
                  <a:ext uri="{FF2B5EF4-FFF2-40B4-BE49-F238E27FC236}">
                    <a16:creationId xmlns:a16="http://schemas.microsoft.com/office/drawing/2014/main" xmlns="" id="{878B6746-389D-D029-75B1-47F1FB487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5080" y="2806653"/>
                <a:ext cx="382027" cy="1208097"/>
              </a:xfrm>
              <a:custGeom>
                <a:avLst/>
                <a:gdLst>
                  <a:gd name="T0" fmla="*/ 2147483646 w 6050"/>
                  <a:gd name="T1" fmla="*/ 0 h 19059"/>
                  <a:gd name="T2" fmla="*/ 2147483646 w 6050"/>
                  <a:gd name="T3" fmla="*/ 2147483646 h 19059"/>
                  <a:gd name="T4" fmla="*/ 2147483646 w 6050"/>
                  <a:gd name="T5" fmla="*/ 2147483646 h 19059"/>
                  <a:gd name="T6" fmla="*/ 2147483646 w 6050"/>
                  <a:gd name="T7" fmla="*/ 2147483646 h 19059"/>
                  <a:gd name="T8" fmla="*/ 2147483646 w 6050"/>
                  <a:gd name="T9" fmla="*/ 2147483646 h 19059"/>
                  <a:gd name="T10" fmla="*/ 2147483646 w 6050"/>
                  <a:gd name="T11" fmla="*/ 2147483646 h 19059"/>
                  <a:gd name="T12" fmla="*/ 2147483646 w 6050"/>
                  <a:gd name="T13" fmla="*/ 2147483646 h 19059"/>
                  <a:gd name="T14" fmla="*/ 2147483646 w 6050"/>
                  <a:gd name="T15" fmla="*/ 2147483646 h 19059"/>
                  <a:gd name="T16" fmla="*/ 2147483646 w 6050"/>
                  <a:gd name="T17" fmla="*/ 0 h 190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50"/>
                  <a:gd name="T28" fmla="*/ 0 h 19059"/>
                  <a:gd name="T29" fmla="*/ 6050 w 6050"/>
                  <a:gd name="T30" fmla="*/ 19059 h 190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28" name="Google Shape;273;p19">
                <a:extLst>
                  <a:ext uri="{FF2B5EF4-FFF2-40B4-BE49-F238E27FC236}">
                    <a16:creationId xmlns:a16="http://schemas.microsoft.com/office/drawing/2014/main" xmlns="" id="{FF5941E5-F8CB-7F32-DF21-F560F0CDE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3421" y="3336625"/>
                <a:ext cx="1129645" cy="698560"/>
              </a:xfrm>
              <a:custGeom>
                <a:avLst/>
                <a:gdLst>
                  <a:gd name="T0" fmla="*/ 2147483646 w 17818"/>
                  <a:gd name="T1" fmla="*/ 2147483646 h 10978"/>
                  <a:gd name="T2" fmla="*/ 2147483646 w 17818"/>
                  <a:gd name="T3" fmla="*/ 2147483646 h 10978"/>
                  <a:gd name="T4" fmla="*/ 2147483646 w 17818"/>
                  <a:gd name="T5" fmla="*/ 2147483646 h 10978"/>
                  <a:gd name="T6" fmla="*/ 2147483646 w 17818"/>
                  <a:gd name="T7" fmla="*/ 2147483646 h 10978"/>
                  <a:gd name="T8" fmla="*/ 2147483646 w 17818"/>
                  <a:gd name="T9" fmla="*/ 2147483646 h 10978"/>
                  <a:gd name="T10" fmla="*/ 2147483646 w 17818"/>
                  <a:gd name="T11" fmla="*/ 2147483646 h 10978"/>
                  <a:gd name="T12" fmla="*/ 2147483646 w 17818"/>
                  <a:gd name="T13" fmla="*/ 2147483646 h 10978"/>
                  <a:gd name="T14" fmla="*/ 2147483646 w 17818"/>
                  <a:gd name="T15" fmla="*/ 2147483646 h 10978"/>
                  <a:gd name="T16" fmla="*/ 2147483646 w 17818"/>
                  <a:gd name="T17" fmla="*/ 2147483646 h 10978"/>
                  <a:gd name="T18" fmla="*/ 2147483646 w 17818"/>
                  <a:gd name="T19" fmla="*/ 2147483646 h 109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818"/>
                  <a:gd name="T31" fmla="*/ 0 h 10978"/>
                  <a:gd name="T32" fmla="*/ 17818 w 17818"/>
                  <a:gd name="T33" fmla="*/ 10978 h 109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29" name="Google Shape;274;p19">
                <a:extLst>
                  <a:ext uri="{FF2B5EF4-FFF2-40B4-BE49-F238E27FC236}">
                    <a16:creationId xmlns:a16="http://schemas.microsoft.com/office/drawing/2014/main" xmlns="" id="{BDD897C6-ADF0-5C38-AE6A-96FF42B33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0138" y="2812834"/>
                <a:ext cx="279331" cy="657468"/>
              </a:xfrm>
              <a:custGeom>
                <a:avLst/>
                <a:gdLst>
                  <a:gd name="T0" fmla="*/ 2147483646 w 4469"/>
                  <a:gd name="T1" fmla="*/ 0 h 10327"/>
                  <a:gd name="T2" fmla="*/ 2147483646 w 4469"/>
                  <a:gd name="T3" fmla="*/ 2147483646 h 10327"/>
                  <a:gd name="T4" fmla="*/ 2147483646 w 4469"/>
                  <a:gd name="T5" fmla="*/ 2147483646 h 10327"/>
                  <a:gd name="T6" fmla="*/ 2147483646 w 4469"/>
                  <a:gd name="T7" fmla="*/ 2147483646 h 10327"/>
                  <a:gd name="T8" fmla="*/ 2147483646 w 4469"/>
                  <a:gd name="T9" fmla="*/ 2147483646 h 10327"/>
                  <a:gd name="T10" fmla="*/ 2147483646 w 4469"/>
                  <a:gd name="T11" fmla="*/ 2147483646 h 10327"/>
                  <a:gd name="T12" fmla="*/ 2147483646 w 4469"/>
                  <a:gd name="T13" fmla="*/ 2147483646 h 10327"/>
                  <a:gd name="T14" fmla="*/ 2147483646 w 4469"/>
                  <a:gd name="T15" fmla="*/ 2147483646 h 10327"/>
                  <a:gd name="T16" fmla="*/ 2147483646 w 4469"/>
                  <a:gd name="T17" fmla="*/ 0 h 103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69"/>
                  <a:gd name="T28" fmla="*/ 0 h 10327"/>
                  <a:gd name="T29" fmla="*/ 4469 w 4469"/>
                  <a:gd name="T30" fmla="*/ 10327 h 103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0" name="Google Shape;275;p19">
                <a:extLst>
                  <a:ext uri="{FF2B5EF4-FFF2-40B4-BE49-F238E27FC236}">
                    <a16:creationId xmlns:a16="http://schemas.microsoft.com/office/drawing/2014/main" xmlns="" id="{9FEE75E4-5518-DFC2-4D86-3FA75C368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4659" y="3136687"/>
                <a:ext cx="505259" cy="135601"/>
              </a:xfrm>
              <a:custGeom>
                <a:avLst/>
                <a:gdLst>
                  <a:gd name="T0" fmla="*/ 2147483646 w 8006"/>
                  <a:gd name="T1" fmla="*/ 2147483646 h 2099"/>
                  <a:gd name="T2" fmla="*/ 2147483646 w 8006"/>
                  <a:gd name="T3" fmla="*/ 2147483646 h 2099"/>
                  <a:gd name="T4" fmla="*/ 2147483646 w 8006"/>
                  <a:gd name="T5" fmla="*/ 2147483646 h 2099"/>
                  <a:gd name="T6" fmla="*/ 2147483646 w 8006"/>
                  <a:gd name="T7" fmla="*/ 2147483646 h 2099"/>
                  <a:gd name="T8" fmla="*/ 2147483646 w 8006"/>
                  <a:gd name="T9" fmla="*/ 2147483646 h 2099"/>
                  <a:gd name="T10" fmla="*/ 2147483646 w 8006"/>
                  <a:gd name="T11" fmla="*/ 2147483646 h 2099"/>
                  <a:gd name="T12" fmla="*/ 2147483646 w 8006"/>
                  <a:gd name="T13" fmla="*/ 2147483646 h 2099"/>
                  <a:gd name="T14" fmla="*/ 2147483646 w 8006"/>
                  <a:gd name="T15" fmla="*/ 2147483646 h 2099"/>
                  <a:gd name="T16" fmla="*/ 2147483646 w 8006"/>
                  <a:gd name="T17" fmla="*/ 2147483646 h 2099"/>
                  <a:gd name="T18" fmla="*/ 2147483646 w 8006"/>
                  <a:gd name="T19" fmla="*/ 2147483646 h 2099"/>
                  <a:gd name="T20" fmla="*/ 2147483646 w 8006"/>
                  <a:gd name="T21" fmla="*/ 2147483646 h 20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06"/>
                  <a:gd name="T34" fmla="*/ 0 h 2099"/>
                  <a:gd name="T35" fmla="*/ 8006 w 8006"/>
                  <a:gd name="T36" fmla="*/ 2099 h 20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1" name="Google Shape;276;p19">
                <a:extLst>
                  <a:ext uri="{FF2B5EF4-FFF2-40B4-BE49-F238E27FC236}">
                    <a16:creationId xmlns:a16="http://schemas.microsoft.com/office/drawing/2014/main" xmlns="" id="{2CFD9137-9213-00F4-FD0D-EBCBB6DBD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6905" y="2739715"/>
                <a:ext cx="180743" cy="382155"/>
              </a:xfrm>
              <a:custGeom>
                <a:avLst/>
                <a:gdLst>
                  <a:gd name="T0" fmla="*/ 2147483646 w 2836"/>
                  <a:gd name="T1" fmla="*/ 0 h 6036"/>
                  <a:gd name="T2" fmla="*/ 2147483646 w 2836"/>
                  <a:gd name="T3" fmla="*/ 2147483646 h 6036"/>
                  <a:gd name="T4" fmla="*/ 2147483646 w 2836"/>
                  <a:gd name="T5" fmla="*/ 2147483646 h 6036"/>
                  <a:gd name="T6" fmla="*/ 2147483646 w 2836"/>
                  <a:gd name="T7" fmla="*/ 2147483646 h 6036"/>
                  <a:gd name="T8" fmla="*/ 2147483646 w 2836"/>
                  <a:gd name="T9" fmla="*/ 2147483646 h 6036"/>
                  <a:gd name="T10" fmla="*/ 2147483646 w 2836"/>
                  <a:gd name="T11" fmla="*/ 2147483646 h 6036"/>
                  <a:gd name="T12" fmla="*/ 2147483646 w 2836"/>
                  <a:gd name="T13" fmla="*/ 2147483646 h 6036"/>
                  <a:gd name="T14" fmla="*/ 2147483646 w 2836"/>
                  <a:gd name="T15" fmla="*/ 0 h 60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36"/>
                  <a:gd name="T25" fmla="*/ 0 h 6036"/>
                  <a:gd name="T26" fmla="*/ 2836 w 2836"/>
                  <a:gd name="T27" fmla="*/ 6036 h 60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2" name="Google Shape;277;p19">
                <a:extLst>
                  <a:ext uri="{FF2B5EF4-FFF2-40B4-BE49-F238E27FC236}">
                    <a16:creationId xmlns:a16="http://schemas.microsoft.com/office/drawing/2014/main" xmlns="" id="{A83B4338-3875-CC75-2CFC-89387C501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7535" y="2778244"/>
                <a:ext cx="143774" cy="115057"/>
              </a:xfrm>
              <a:custGeom>
                <a:avLst/>
                <a:gdLst>
                  <a:gd name="T0" fmla="*/ 2147483646 w 2322"/>
                  <a:gd name="T1" fmla="*/ 2147483646 h 1800"/>
                  <a:gd name="T2" fmla="*/ 2147483646 w 2322"/>
                  <a:gd name="T3" fmla="*/ 2147483646 h 1800"/>
                  <a:gd name="T4" fmla="*/ 2147483646 w 2322"/>
                  <a:gd name="T5" fmla="*/ 2147483646 h 1800"/>
                  <a:gd name="T6" fmla="*/ 2147483646 w 2322"/>
                  <a:gd name="T7" fmla="*/ 2147483646 h 18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22"/>
                  <a:gd name="T13" fmla="*/ 0 h 1800"/>
                  <a:gd name="T14" fmla="*/ 2322 w 2322"/>
                  <a:gd name="T15" fmla="*/ 1800 h 18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3" name="Google Shape;278;p19">
                <a:extLst>
                  <a:ext uri="{FF2B5EF4-FFF2-40B4-BE49-F238E27FC236}">
                    <a16:creationId xmlns:a16="http://schemas.microsoft.com/office/drawing/2014/main" xmlns="" id="{0303EA3B-37BF-3A68-BE5E-DF2556CCB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9144" y="2752228"/>
                <a:ext cx="147881" cy="115057"/>
              </a:xfrm>
              <a:custGeom>
                <a:avLst/>
                <a:gdLst>
                  <a:gd name="T0" fmla="*/ 2147483646 w 2322"/>
                  <a:gd name="T1" fmla="*/ 0 h 1799"/>
                  <a:gd name="T2" fmla="*/ 2147483646 w 2322"/>
                  <a:gd name="T3" fmla="*/ 2147483646 h 1799"/>
                  <a:gd name="T4" fmla="*/ 2147483646 w 2322"/>
                  <a:gd name="T5" fmla="*/ 0 h 1799"/>
                  <a:gd name="T6" fmla="*/ 0 60000 65536"/>
                  <a:gd name="T7" fmla="*/ 0 60000 65536"/>
                  <a:gd name="T8" fmla="*/ 0 60000 65536"/>
                  <a:gd name="T9" fmla="*/ 0 w 2322"/>
                  <a:gd name="T10" fmla="*/ 0 h 1799"/>
                  <a:gd name="T11" fmla="*/ 2322 w 2322"/>
                  <a:gd name="T12" fmla="*/ 1799 h 17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4" name="Google Shape;279;p19">
                <a:extLst>
                  <a:ext uri="{FF2B5EF4-FFF2-40B4-BE49-F238E27FC236}">
                    <a16:creationId xmlns:a16="http://schemas.microsoft.com/office/drawing/2014/main" xmlns="" id="{359F229F-C3A9-2C94-ACDF-BC8E33724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5709" y="2681332"/>
                <a:ext cx="172528" cy="123275"/>
              </a:xfrm>
              <a:custGeom>
                <a:avLst/>
                <a:gdLst>
                  <a:gd name="T0" fmla="*/ 2147483646 w 2685"/>
                  <a:gd name="T1" fmla="*/ 2147483646 h 1950"/>
                  <a:gd name="T2" fmla="*/ 2147483646 w 2685"/>
                  <a:gd name="T3" fmla="*/ 2147483646 h 1950"/>
                  <a:gd name="T4" fmla="*/ 2147483646 w 2685"/>
                  <a:gd name="T5" fmla="*/ 2147483646 h 1950"/>
                  <a:gd name="T6" fmla="*/ 2147483646 w 2685"/>
                  <a:gd name="T7" fmla="*/ 2147483646 h 1950"/>
                  <a:gd name="T8" fmla="*/ 2147483646 w 2685"/>
                  <a:gd name="T9" fmla="*/ 2147483646 h 1950"/>
                  <a:gd name="T10" fmla="*/ 2147483646 w 2685"/>
                  <a:gd name="T11" fmla="*/ 2147483646 h 1950"/>
                  <a:gd name="T12" fmla="*/ 2147483646 w 2685"/>
                  <a:gd name="T13" fmla="*/ 2147483646 h 19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85"/>
                  <a:gd name="T22" fmla="*/ 0 h 1950"/>
                  <a:gd name="T23" fmla="*/ 2685 w 2685"/>
                  <a:gd name="T24" fmla="*/ 1950 h 19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5" name="Google Shape;280;p19">
                <a:extLst>
                  <a:ext uri="{FF2B5EF4-FFF2-40B4-BE49-F238E27FC236}">
                    <a16:creationId xmlns:a16="http://schemas.microsoft.com/office/drawing/2014/main" xmlns="" id="{1C9E2D73-BBF2-6BB0-78DA-3F99C7A3E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5172" y="2905619"/>
                <a:ext cx="147881" cy="115057"/>
              </a:xfrm>
              <a:custGeom>
                <a:avLst/>
                <a:gdLst>
                  <a:gd name="T0" fmla="*/ 2147483646 w 2323"/>
                  <a:gd name="T1" fmla="*/ 2147483646 h 1799"/>
                  <a:gd name="T2" fmla="*/ 2147483646 w 2323"/>
                  <a:gd name="T3" fmla="*/ 2147483646 h 1799"/>
                  <a:gd name="T4" fmla="*/ 2147483646 w 2323"/>
                  <a:gd name="T5" fmla="*/ 2147483646 h 1799"/>
                  <a:gd name="T6" fmla="*/ 0 60000 65536"/>
                  <a:gd name="T7" fmla="*/ 0 60000 65536"/>
                  <a:gd name="T8" fmla="*/ 0 60000 65536"/>
                  <a:gd name="T9" fmla="*/ 0 w 2323"/>
                  <a:gd name="T10" fmla="*/ 0 h 1799"/>
                  <a:gd name="T11" fmla="*/ 2323 w 2323"/>
                  <a:gd name="T12" fmla="*/ 1799 h 17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6" name="Google Shape;281;p19">
                <a:extLst>
                  <a:ext uri="{FF2B5EF4-FFF2-40B4-BE49-F238E27FC236}">
                    <a16:creationId xmlns:a16="http://schemas.microsoft.com/office/drawing/2014/main" xmlns="" id="{16286D90-7678-B615-3FCA-DF67C484D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1731" y="3082739"/>
                <a:ext cx="147881" cy="110949"/>
              </a:xfrm>
              <a:custGeom>
                <a:avLst/>
                <a:gdLst>
                  <a:gd name="T0" fmla="*/ 2147483646 w 2312"/>
                  <a:gd name="T1" fmla="*/ 2147483646 h 1768"/>
                  <a:gd name="T2" fmla="*/ 2147483646 w 2312"/>
                  <a:gd name="T3" fmla="*/ 2147483646 h 1768"/>
                  <a:gd name="T4" fmla="*/ 2147483646 w 2312"/>
                  <a:gd name="T5" fmla="*/ 2147483646 h 1768"/>
                  <a:gd name="T6" fmla="*/ 2147483646 w 2312"/>
                  <a:gd name="T7" fmla="*/ 2147483646 h 1768"/>
                  <a:gd name="T8" fmla="*/ 2147483646 w 2312"/>
                  <a:gd name="T9" fmla="*/ 2147483646 h 1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12"/>
                  <a:gd name="T16" fmla="*/ 0 h 1768"/>
                  <a:gd name="T17" fmla="*/ 2312 w 2312"/>
                  <a:gd name="T18" fmla="*/ 1768 h 1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7" name="Google Shape;282;p19">
                <a:extLst>
                  <a:ext uri="{FF2B5EF4-FFF2-40B4-BE49-F238E27FC236}">
                    <a16:creationId xmlns:a16="http://schemas.microsoft.com/office/drawing/2014/main" xmlns="" id="{ED28E52E-BC4A-5750-3184-A5A250865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2962" y="3308770"/>
                <a:ext cx="147881" cy="115057"/>
              </a:xfrm>
              <a:custGeom>
                <a:avLst/>
                <a:gdLst>
                  <a:gd name="T0" fmla="*/ 2147483646 w 2334"/>
                  <a:gd name="T1" fmla="*/ 2147483646 h 1768"/>
                  <a:gd name="T2" fmla="*/ 2147483646 w 2334"/>
                  <a:gd name="T3" fmla="*/ 2147483646 h 1768"/>
                  <a:gd name="T4" fmla="*/ 2147483646 w 2334"/>
                  <a:gd name="T5" fmla="*/ 2147483646 h 1768"/>
                  <a:gd name="T6" fmla="*/ 2147483646 w 2334"/>
                  <a:gd name="T7" fmla="*/ 2147483646 h 1768"/>
                  <a:gd name="T8" fmla="*/ 2147483646 w 2334"/>
                  <a:gd name="T9" fmla="*/ 2147483646 h 1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34"/>
                  <a:gd name="T16" fmla="*/ 0 h 1768"/>
                  <a:gd name="T17" fmla="*/ 2334 w 2334"/>
                  <a:gd name="T18" fmla="*/ 1768 h 1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8" name="Google Shape;283;p19">
                <a:extLst>
                  <a:ext uri="{FF2B5EF4-FFF2-40B4-BE49-F238E27FC236}">
                    <a16:creationId xmlns:a16="http://schemas.microsoft.com/office/drawing/2014/main" xmlns="" id="{B5399C30-6626-D955-DA57-B8E9AE272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3732" y="3054219"/>
                <a:ext cx="147881" cy="110949"/>
              </a:xfrm>
              <a:custGeom>
                <a:avLst/>
                <a:gdLst>
                  <a:gd name="T0" fmla="*/ 2147483646 w 2322"/>
                  <a:gd name="T1" fmla="*/ 2147483646 h 1768"/>
                  <a:gd name="T2" fmla="*/ 2147483646 w 2322"/>
                  <a:gd name="T3" fmla="*/ 2147483646 h 1768"/>
                  <a:gd name="T4" fmla="*/ 2147483646 w 2322"/>
                  <a:gd name="T5" fmla="*/ 2147483646 h 1768"/>
                  <a:gd name="T6" fmla="*/ 2147483646 w 2322"/>
                  <a:gd name="T7" fmla="*/ 2147483646 h 1768"/>
                  <a:gd name="T8" fmla="*/ 2147483646 w 2322"/>
                  <a:gd name="T9" fmla="*/ 2147483646 h 1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22"/>
                  <a:gd name="T16" fmla="*/ 0 h 1768"/>
                  <a:gd name="T17" fmla="*/ 2322 w 2322"/>
                  <a:gd name="T18" fmla="*/ 1768 h 1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</p:grp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950967" y="1636700"/>
            <a:ext cx="10290000" cy="450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3912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B5546DB-4AAA-5028-E580-869355682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EC57A6B-459C-EEB1-14AB-1439757AA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A1FF4D9-6348-3B7C-856C-1BB7B8423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3FD8-4B5E-478E-A5C7-E04AB2ADA474}" type="datetimeFigureOut">
              <a:rPr lang="vi-VN" smtClean="0"/>
              <a:pPr/>
              <a:t>10/01/2024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C5D1CE5-6A1B-814F-B85C-5B9E8EF7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23EC280-E611-7A4D-DE5C-AFA463BBA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2F66-787C-4302-859C-6ADEEBFC3A8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68259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;p3">
            <a:extLst>
              <a:ext uri="{FF2B5EF4-FFF2-40B4-BE49-F238E27FC236}">
                <a16:creationId xmlns:a16="http://schemas.microsoft.com/office/drawing/2014/main" xmlns="" id="{5EB44F88-5C7D-2363-1EF3-8E8C0A59AF98}"/>
              </a:ext>
            </a:extLst>
          </p:cNvPr>
          <p:cNvSpPr/>
          <p:nvPr/>
        </p:nvSpPr>
        <p:spPr>
          <a:xfrm flipH="1">
            <a:off x="3613152" y="5956301"/>
            <a:ext cx="1517649" cy="69215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4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1;p3">
            <a:extLst>
              <a:ext uri="{FF2B5EF4-FFF2-40B4-BE49-F238E27FC236}">
                <a16:creationId xmlns:a16="http://schemas.microsoft.com/office/drawing/2014/main" xmlns="" id="{347274AB-3C54-2F88-2A07-73C8C18F9842}"/>
              </a:ext>
            </a:extLst>
          </p:cNvPr>
          <p:cNvSpPr/>
          <p:nvPr/>
        </p:nvSpPr>
        <p:spPr>
          <a:xfrm>
            <a:off x="86785" y="4256618"/>
            <a:ext cx="1517649" cy="692149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4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2;p3">
            <a:extLst>
              <a:ext uri="{FF2B5EF4-FFF2-40B4-BE49-F238E27FC236}">
                <a16:creationId xmlns:a16="http://schemas.microsoft.com/office/drawing/2014/main" xmlns="" id="{BADB6F18-90B9-B57F-4EF2-A64F4D64AFAF}"/>
              </a:ext>
            </a:extLst>
          </p:cNvPr>
          <p:cNvSpPr/>
          <p:nvPr/>
        </p:nvSpPr>
        <p:spPr>
          <a:xfrm flipH="1">
            <a:off x="10759018" y="3098800"/>
            <a:ext cx="2012949" cy="91651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4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3;p3">
            <a:extLst>
              <a:ext uri="{FF2B5EF4-FFF2-40B4-BE49-F238E27FC236}">
                <a16:creationId xmlns:a16="http://schemas.microsoft.com/office/drawing/2014/main" xmlns="" id="{D31DCCE2-42A6-31A7-8350-23E656F0677E}"/>
              </a:ext>
            </a:extLst>
          </p:cNvPr>
          <p:cNvSpPr/>
          <p:nvPr/>
        </p:nvSpPr>
        <p:spPr>
          <a:xfrm flipH="1">
            <a:off x="4953000" y="241301"/>
            <a:ext cx="1407584" cy="64135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4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127533" y="4070167"/>
            <a:ext cx="4930800" cy="72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6127533" y="4852600"/>
            <a:ext cx="4930800" cy="141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654717" y="1646316"/>
            <a:ext cx="4061200" cy="296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83093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6B29DC-405A-2339-C1CC-8BBC404C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>
                <a:solidFill>
                  <a:srgbClr val="898989"/>
                </a:solidFill>
                <a:latin typeface="Calibri" pitchFamily="34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1D3AB387-F10C-4293-82C1-9DAE57D4B312}" type="datetimeFigureOut">
              <a:rPr lang="en-US" altLang="en-US"/>
              <a:pPr>
                <a:defRPr/>
              </a:pPr>
              <a:t>1/10/2024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726978-9069-C5AC-1205-53AC0DCA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>
                <a:solidFill>
                  <a:srgbClr val="898989"/>
                </a:solidFill>
                <a:latin typeface="Calibri" pitchFamily="34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8B1BE0-D52E-DCD2-A26F-E4BE4DA5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AA79C2-B8A2-4918-AA59-9D983098FD1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4092456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7;p22">
            <a:extLst>
              <a:ext uri="{FF2B5EF4-FFF2-40B4-BE49-F238E27FC236}">
                <a16:creationId xmlns:a16="http://schemas.microsoft.com/office/drawing/2014/main" xmlns="" id="{CD4CF543-0518-FC7A-79A1-BDE1530324D8}"/>
              </a:ext>
            </a:extLst>
          </p:cNvPr>
          <p:cNvSpPr txBox="1"/>
          <p:nvPr/>
        </p:nvSpPr>
        <p:spPr>
          <a:xfrm>
            <a:off x="1591733" y="5012267"/>
            <a:ext cx="4277784" cy="89535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vi-VN" altLang="vi-VN" sz="1467" b="1">
                <a:solidFill>
                  <a:srgbClr val="70B16D"/>
                </a:solidFill>
                <a:latin typeface="Nunito" pitchFamily="2" charset="-93"/>
                <a:cs typeface="Nunito" pitchFamily="2" charset="-93"/>
                <a:sym typeface="Nunito" pitchFamily="2" charset="-93"/>
              </a:rPr>
              <a:t>CREDITS</a:t>
            </a:r>
            <a:r>
              <a:rPr lang="vi-VN" altLang="vi-VN" sz="1467">
                <a:solidFill>
                  <a:srgbClr val="70B16D"/>
                </a:solidFill>
                <a:latin typeface="Nunito" pitchFamily="2" charset="-93"/>
                <a:cs typeface="Nunito" pitchFamily="2" charset="-93"/>
                <a:sym typeface="Nunito" pitchFamily="2" charset="-93"/>
              </a:rPr>
              <a:t>: This presentation template was created by </a:t>
            </a:r>
            <a:r>
              <a:rPr lang="vi-VN" altLang="vi-VN" sz="1467" b="1">
                <a:solidFill>
                  <a:srgbClr val="70B16D"/>
                </a:solidFill>
                <a:latin typeface="Nunito" pitchFamily="2" charset="-93"/>
                <a:cs typeface="Nunito" pitchFamily="2" charset="-93"/>
                <a:sym typeface="Nunito" pitchFamily="2" charset="-93"/>
                <a:hlinkClick r:id="rId2"/>
              </a:rPr>
              <a:t>Slidesgo</a:t>
            </a:r>
            <a:r>
              <a:rPr lang="vi-VN" altLang="vi-VN" sz="1467" b="1">
                <a:solidFill>
                  <a:srgbClr val="70B16D"/>
                </a:solidFill>
                <a:latin typeface="Nunito" pitchFamily="2" charset="-93"/>
                <a:cs typeface="Nunito" pitchFamily="2" charset="-93"/>
                <a:sym typeface="Nunito" pitchFamily="2" charset="-93"/>
              </a:rPr>
              <a:t>,</a:t>
            </a:r>
            <a:r>
              <a:rPr lang="vi-VN" altLang="vi-VN" sz="1467">
                <a:solidFill>
                  <a:srgbClr val="70B16D"/>
                </a:solidFill>
                <a:latin typeface="Nunito" pitchFamily="2" charset="-93"/>
                <a:cs typeface="Nunito" pitchFamily="2" charset="-93"/>
                <a:sym typeface="Nunito" pitchFamily="2" charset="-93"/>
              </a:rPr>
              <a:t> including icons by </a:t>
            </a:r>
            <a:r>
              <a:rPr lang="vi-VN" altLang="vi-VN" sz="1467" b="1">
                <a:solidFill>
                  <a:srgbClr val="70B16D"/>
                </a:solidFill>
                <a:latin typeface="Nunito" pitchFamily="2" charset="-93"/>
                <a:cs typeface="Nunito" pitchFamily="2" charset="-93"/>
                <a:sym typeface="Nunito" pitchFamily="2" charset="-93"/>
                <a:hlinkClick r:id="rId3"/>
              </a:rPr>
              <a:t>Flaticon</a:t>
            </a:r>
            <a:r>
              <a:rPr lang="vi-VN" altLang="vi-VN" sz="1467">
                <a:solidFill>
                  <a:srgbClr val="70B16D"/>
                </a:solidFill>
                <a:latin typeface="Nunito" pitchFamily="2" charset="-93"/>
                <a:cs typeface="Nunito" pitchFamily="2" charset="-93"/>
                <a:sym typeface="Nunito" pitchFamily="2" charset="-93"/>
              </a:rPr>
              <a:t> and infographics &amp; images by </a:t>
            </a:r>
            <a:r>
              <a:rPr lang="vi-VN" altLang="vi-VN" sz="1467" b="1">
                <a:solidFill>
                  <a:srgbClr val="70B16D"/>
                </a:solidFill>
                <a:latin typeface="Nunito" pitchFamily="2" charset="-93"/>
                <a:cs typeface="Nunito" pitchFamily="2" charset="-93"/>
                <a:sym typeface="Nunito" pitchFamily="2" charset="-93"/>
                <a:hlinkClick r:id="rId4"/>
              </a:rPr>
              <a:t>Freepik</a:t>
            </a:r>
            <a:r>
              <a:rPr lang="vi-VN" altLang="vi-VN" sz="1467">
                <a:solidFill>
                  <a:srgbClr val="70B16D"/>
                </a:solidFill>
                <a:latin typeface="Nunito" pitchFamily="2" charset="-93"/>
                <a:cs typeface="Nunito" pitchFamily="2" charset="-93"/>
                <a:sym typeface="Nunito" pitchFamily="2" charset="-93"/>
              </a:rPr>
              <a:t>.</a:t>
            </a:r>
          </a:p>
        </p:txBody>
      </p:sp>
      <p:grpSp>
        <p:nvGrpSpPr>
          <p:cNvPr id="5" name="Google Shape;338;p22">
            <a:extLst>
              <a:ext uri="{FF2B5EF4-FFF2-40B4-BE49-F238E27FC236}">
                <a16:creationId xmlns:a16="http://schemas.microsoft.com/office/drawing/2014/main" xmlns="" id="{9D4B933D-05C4-C45E-631A-E614BC63900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985934" y="-1081617"/>
            <a:ext cx="3132667" cy="2806700"/>
            <a:chOff x="-813174" y="1753753"/>
            <a:chExt cx="2701195" cy="2419543"/>
          </a:xfrm>
        </p:grpSpPr>
        <p:sp>
          <p:nvSpPr>
            <p:cNvPr id="6" name="Google Shape;339;p22">
              <a:extLst>
                <a:ext uri="{FF2B5EF4-FFF2-40B4-BE49-F238E27FC236}">
                  <a16:creationId xmlns:a16="http://schemas.microsoft.com/office/drawing/2014/main" xmlns="" id="{C787038A-DB76-05E1-8263-524956FBC881}"/>
                </a:ext>
              </a:extLst>
            </p:cNvPr>
            <p:cNvSpPr>
              <a:spLocks/>
            </p:cNvSpPr>
            <p:nvPr/>
          </p:nvSpPr>
          <p:spPr bwMode="auto">
            <a:xfrm rot="4993106">
              <a:off x="223577" y="1780805"/>
              <a:ext cx="627694" cy="2646442"/>
            </a:xfrm>
            <a:custGeom>
              <a:avLst/>
              <a:gdLst>
                <a:gd name="T0" fmla="*/ 2147483646 w 12688"/>
                <a:gd name="T1" fmla="*/ 2147483646 h 53612"/>
                <a:gd name="T2" fmla="*/ 2147483646 w 12688"/>
                <a:gd name="T3" fmla="*/ 2147483646 h 53612"/>
                <a:gd name="T4" fmla="*/ 2147483646 w 12688"/>
                <a:gd name="T5" fmla="*/ 2147483646 h 53612"/>
                <a:gd name="T6" fmla="*/ 2147483646 w 12688"/>
                <a:gd name="T7" fmla="*/ 2147483646 h 53612"/>
                <a:gd name="T8" fmla="*/ 2147483646 w 12688"/>
                <a:gd name="T9" fmla="*/ 2147483646 h 53612"/>
                <a:gd name="T10" fmla="*/ 2147483646 w 12688"/>
                <a:gd name="T11" fmla="*/ 2147483646 h 53612"/>
                <a:gd name="T12" fmla="*/ 2147483646 w 12688"/>
                <a:gd name="T13" fmla="*/ 2147483646 h 53612"/>
                <a:gd name="T14" fmla="*/ 2147483646 w 12688"/>
                <a:gd name="T15" fmla="*/ 2147483646 h 53612"/>
                <a:gd name="T16" fmla="*/ 2147483646 w 12688"/>
                <a:gd name="T17" fmla="*/ 2147483646 h 53612"/>
                <a:gd name="T18" fmla="*/ 2147483646 w 12688"/>
                <a:gd name="T19" fmla="*/ 2147483646 h 53612"/>
                <a:gd name="T20" fmla="*/ 2147483646 w 12688"/>
                <a:gd name="T21" fmla="*/ 2147483646 h 53612"/>
                <a:gd name="T22" fmla="*/ 2147483646 w 12688"/>
                <a:gd name="T23" fmla="*/ 2147483646 h 53612"/>
                <a:gd name="T24" fmla="*/ 2147483646 w 12688"/>
                <a:gd name="T25" fmla="*/ 2147483646 h 53612"/>
                <a:gd name="T26" fmla="*/ 2147483646 w 12688"/>
                <a:gd name="T27" fmla="*/ 2147483646 h 53612"/>
                <a:gd name="T28" fmla="*/ 2147483646 w 12688"/>
                <a:gd name="T29" fmla="*/ 2147483646 h 53612"/>
                <a:gd name="T30" fmla="*/ 2147483646 w 12688"/>
                <a:gd name="T31" fmla="*/ 2147483646 h 53612"/>
                <a:gd name="T32" fmla="*/ 2147483646 w 12688"/>
                <a:gd name="T33" fmla="*/ 2147483646 h 53612"/>
                <a:gd name="T34" fmla="*/ 2147483646 w 12688"/>
                <a:gd name="T35" fmla="*/ 2147483646 h 53612"/>
                <a:gd name="T36" fmla="*/ 2147483646 w 12688"/>
                <a:gd name="T37" fmla="*/ 2147483646 h 53612"/>
                <a:gd name="T38" fmla="*/ 2147483646 w 12688"/>
                <a:gd name="T39" fmla="*/ 2147483646 h 53612"/>
                <a:gd name="T40" fmla="*/ 2147483646 w 12688"/>
                <a:gd name="T41" fmla="*/ 2147483646 h 53612"/>
                <a:gd name="T42" fmla="*/ 2147483646 w 12688"/>
                <a:gd name="T43" fmla="*/ 2147483646 h 53612"/>
                <a:gd name="T44" fmla="*/ 2147483646 w 12688"/>
                <a:gd name="T45" fmla="*/ 2147483646 h 53612"/>
                <a:gd name="T46" fmla="*/ 2147483646 w 12688"/>
                <a:gd name="T47" fmla="*/ 2147483646 h 53612"/>
                <a:gd name="T48" fmla="*/ 2147483646 w 12688"/>
                <a:gd name="T49" fmla="*/ 2147483646 h 53612"/>
                <a:gd name="T50" fmla="*/ 2147483646 w 12688"/>
                <a:gd name="T51" fmla="*/ 2147483646 h 53612"/>
                <a:gd name="T52" fmla="*/ 2147483646 w 12688"/>
                <a:gd name="T53" fmla="*/ 2147483646 h 53612"/>
                <a:gd name="T54" fmla="*/ 2147483646 w 12688"/>
                <a:gd name="T55" fmla="*/ 2147483646 h 53612"/>
                <a:gd name="T56" fmla="*/ 2147483646 w 12688"/>
                <a:gd name="T57" fmla="*/ 2147483646 h 53612"/>
                <a:gd name="T58" fmla="*/ 2147483646 w 12688"/>
                <a:gd name="T59" fmla="*/ 2147483646 h 53612"/>
                <a:gd name="T60" fmla="*/ 2147483646 w 12688"/>
                <a:gd name="T61" fmla="*/ 2147483646 h 53612"/>
                <a:gd name="T62" fmla="*/ 2147483646 w 12688"/>
                <a:gd name="T63" fmla="*/ 2147483646 h 53612"/>
                <a:gd name="T64" fmla="*/ 2147483646 w 12688"/>
                <a:gd name="T65" fmla="*/ 2147483646 h 53612"/>
                <a:gd name="T66" fmla="*/ 2147483646 w 12688"/>
                <a:gd name="T67" fmla="*/ 2147483646 h 53612"/>
                <a:gd name="T68" fmla="*/ 2147483646 w 12688"/>
                <a:gd name="T69" fmla="*/ 0 h 536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688"/>
                <a:gd name="T106" fmla="*/ 0 h 53612"/>
                <a:gd name="T107" fmla="*/ 12688 w 12688"/>
                <a:gd name="T108" fmla="*/ 53612 h 536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grpSp>
          <p:nvGrpSpPr>
            <p:cNvPr id="7" name="Google Shape;340;p22">
              <a:extLst>
                <a:ext uri="{FF2B5EF4-FFF2-40B4-BE49-F238E27FC236}">
                  <a16:creationId xmlns:a16="http://schemas.microsoft.com/office/drawing/2014/main" xmlns="" id="{609A0989-E971-B73D-229C-246D944438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48824" y="1755578"/>
              <a:ext cx="821310" cy="1784550"/>
              <a:chOff x="5266821" y="2613083"/>
              <a:chExt cx="520904" cy="1131826"/>
            </a:xfrm>
          </p:grpSpPr>
          <p:sp>
            <p:nvSpPr>
              <p:cNvPr id="36" name="Google Shape;341;p22">
                <a:extLst>
                  <a:ext uri="{FF2B5EF4-FFF2-40B4-BE49-F238E27FC236}">
                    <a16:creationId xmlns:a16="http://schemas.microsoft.com/office/drawing/2014/main" xmlns="" id="{C1517311-9785-B15A-FD03-FC47AE7F0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662" y="2614240"/>
                <a:ext cx="520904" cy="1131826"/>
              </a:xfrm>
              <a:custGeom>
                <a:avLst/>
                <a:gdLst>
                  <a:gd name="T0" fmla="*/ 2147483646 w 20830"/>
                  <a:gd name="T1" fmla="*/ 0 h 45288"/>
                  <a:gd name="T2" fmla="*/ 2147483646 w 20830"/>
                  <a:gd name="T3" fmla="*/ 2147483646 h 45288"/>
                  <a:gd name="T4" fmla="*/ 2147483646 w 20830"/>
                  <a:gd name="T5" fmla="*/ 2147483646 h 45288"/>
                  <a:gd name="T6" fmla="*/ 2147483646 w 20830"/>
                  <a:gd name="T7" fmla="*/ 2147483646 h 45288"/>
                  <a:gd name="T8" fmla="*/ 2147483646 w 20830"/>
                  <a:gd name="T9" fmla="*/ 2147483646 h 45288"/>
                  <a:gd name="T10" fmla="*/ 2147483646 w 20830"/>
                  <a:gd name="T11" fmla="*/ 2147483646 h 45288"/>
                  <a:gd name="T12" fmla="*/ 2147483646 w 20830"/>
                  <a:gd name="T13" fmla="*/ 2147483646 h 45288"/>
                  <a:gd name="T14" fmla="*/ 2147483646 w 20830"/>
                  <a:gd name="T15" fmla="*/ 2147483646 h 45288"/>
                  <a:gd name="T16" fmla="*/ 2147483646 w 20830"/>
                  <a:gd name="T17" fmla="*/ 2147483646 h 45288"/>
                  <a:gd name="T18" fmla="*/ 2147483646 w 20830"/>
                  <a:gd name="T19" fmla="*/ 2147483646 h 45288"/>
                  <a:gd name="T20" fmla="*/ 2147483646 w 20830"/>
                  <a:gd name="T21" fmla="*/ 2147483646 h 45288"/>
                  <a:gd name="T22" fmla="*/ 2147483646 w 20830"/>
                  <a:gd name="T23" fmla="*/ 2147483646 h 45288"/>
                  <a:gd name="T24" fmla="*/ 2147483646 w 20830"/>
                  <a:gd name="T25" fmla="*/ 2147483646 h 45288"/>
                  <a:gd name="T26" fmla="*/ 2147483646 w 20830"/>
                  <a:gd name="T27" fmla="*/ 2147483646 h 45288"/>
                  <a:gd name="T28" fmla="*/ 2147483646 w 20830"/>
                  <a:gd name="T29" fmla="*/ 2147483646 h 45288"/>
                  <a:gd name="T30" fmla="*/ 2147483646 w 20830"/>
                  <a:gd name="T31" fmla="*/ 2147483646 h 45288"/>
                  <a:gd name="T32" fmla="*/ 2147483646 w 20830"/>
                  <a:gd name="T33" fmla="*/ 2147483646 h 45288"/>
                  <a:gd name="T34" fmla="*/ 2147483646 w 20830"/>
                  <a:gd name="T35" fmla="*/ 2147483646 h 45288"/>
                  <a:gd name="T36" fmla="*/ 2147483646 w 20830"/>
                  <a:gd name="T37" fmla="*/ 2147483646 h 45288"/>
                  <a:gd name="T38" fmla="*/ 2147483646 w 20830"/>
                  <a:gd name="T39" fmla="*/ 2147483646 h 45288"/>
                  <a:gd name="T40" fmla="*/ 2147483646 w 20830"/>
                  <a:gd name="T41" fmla="*/ 2147483646 h 45288"/>
                  <a:gd name="T42" fmla="*/ 2147483646 w 20830"/>
                  <a:gd name="T43" fmla="*/ 2147483646 h 45288"/>
                  <a:gd name="T44" fmla="*/ 2147483646 w 20830"/>
                  <a:gd name="T45" fmla="*/ 2147483646 h 45288"/>
                  <a:gd name="T46" fmla="*/ 2147483646 w 20830"/>
                  <a:gd name="T47" fmla="*/ 2147483646 h 45288"/>
                  <a:gd name="T48" fmla="*/ 2147483646 w 20830"/>
                  <a:gd name="T49" fmla="*/ 2147483646 h 45288"/>
                  <a:gd name="T50" fmla="*/ 2147483646 w 20830"/>
                  <a:gd name="T51" fmla="*/ 2147483646 h 45288"/>
                  <a:gd name="T52" fmla="*/ 2147483646 w 20830"/>
                  <a:gd name="T53" fmla="*/ 0 h 4528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830"/>
                  <a:gd name="T82" fmla="*/ 0 h 45288"/>
                  <a:gd name="T83" fmla="*/ 20830 w 20830"/>
                  <a:gd name="T84" fmla="*/ 45288 h 4528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7" name="Google Shape;342;p22">
                <a:extLst>
                  <a:ext uri="{FF2B5EF4-FFF2-40B4-BE49-F238E27FC236}">
                    <a16:creationId xmlns:a16="http://schemas.microsoft.com/office/drawing/2014/main" xmlns="" id="{86A054C0-62E6-B12A-2764-CC085051D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2158" y="2733441"/>
                <a:ext cx="310228" cy="997581"/>
              </a:xfrm>
              <a:custGeom>
                <a:avLst/>
                <a:gdLst>
                  <a:gd name="T0" fmla="*/ 2147483646 w 12393"/>
                  <a:gd name="T1" fmla="*/ 2147483646 h 39942"/>
                  <a:gd name="T2" fmla="*/ 2147483646 w 12393"/>
                  <a:gd name="T3" fmla="*/ 2147483646 h 39942"/>
                  <a:gd name="T4" fmla="*/ 2147483646 w 12393"/>
                  <a:gd name="T5" fmla="*/ 2147483646 h 39942"/>
                  <a:gd name="T6" fmla="*/ 2147483646 w 12393"/>
                  <a:gd name="T7" fmla="*/ 2147483646 h 39942"/>
                  <a:gd name="T8" fmla="*/ 2147483646 w 12393"/>
                  <a:gd name="T9" fmla="*/ 2147483646 h 39942"/>
                  <a:gd name="T10" fmla="*/ 2147483646 w 12393"/>
                  <a:gd name="T11" fmla="*/ 2147483646 h 39942"/>
                  <a:gd name="T12" fmla="*/ 2147483646 w 12393"/>
                  <a:gd name="T13" fmla="*/ 2147483646 h 39942"/>
                  <a:gd name="T14" fmla="*/ 2147483646 w 12393"/>
                  <a:gd name="T15" fmla="*/ 2147483646 h 39942"/>
                  <a:gd name="T16" fmla="*/ 2147483646 w 12393"/>
                  <a:gd name="T17" fmla="*/ 2147483646 h 39942"/>
                  <a:gd name="T18" fmla="*/ 2147483646 w 12393"/>
                  <a:gd name="T19" fmla="*/ 2147483646 h 39942"/>
                  <a:gd name="T20" fmla="*/ 2147483646 w 12393"/>
                  <a:gd name="T21" fmla="*/ 2147483646 h 39942"/>
                  <a:gd name="T22" fmla="*/ 2147483646 w 12393"/>
                  <a:gd name="T23" fmla="*/ 2147483646 h 39942"/>
                  <a:gd name="T24" fmla="*/ 2147483646 w 12393"/>
                  <a:gd name="T25" fmla="*/ 2147483646 h 39942"/>
                  <a:gd name="T26" fmla="*/ 2147483646 w 12393"/>
                  <a:gd name="T27" fmla="*/ 2147483646 h 399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93"/>
                  <a:gd name="T43" fmla="*/ 0 h 39942"/>
                  <a:gd name="T44" fmla="*/ 12393 w 12393"/>
                  <a:gd name="T45" fmla="*/ 39942 h 3994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8" name="Google Shape;343;p22">
                <a:extLst>
                  <a:ext uri="{FF2B5EF4-FFF2-40B4-BE49-F238E27FC236}">
                    <a16:creationId xmlns:a16="http://schemas.microsoft.com/office/drawing/2014/main" xmlns="" id="{BFDE06ED-1EB4-DAAA-9F7E-6DFE4A173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5568" y="2772789"/>
                <a:ext cx="114599" cy="86796"/>
              </a:xfrm>
              <a:custGeom>
                <a:avLst/>
                <a:gdLst>
                  <a:gd name="T0" fmla="*/ 2147483646 w 4586"/>
                  <a:gd name="T1" fmla="*/ 2147483646 h 3488"/>
                  <a:gd name="T2" fmla="*/ 2147483646 w 4586"/>
                  <a:gd name="T3" fmla="*/ 2147483646 h 3488"/>
                  <a:gd name="T4" fmla="*/ 2147483646 w 4586"/>
                  <a:gd name="T5" fmla="*/ 2147483646 h 3488"/>
                  <a:gd name="T6" fmla="*/ 2147483646 w 4586"/>
                  <a:gd name="T7" fmla="*/ 2147483646 h 3488"/>
                  <a:gd name="T8" fmla="*/ 2147483646 w 4586"/>
                  <a:gd name="T9" fmla="*/ 2147483646 h 3488"/>
                  <a:gd name="T10" fmla="*/ 2147483646 w 4586"/>
                  <a:gd name="T11" fmla="*/ 2147483646 h 3488"/>
                  <a:gd name="T12" fmla="*/ 2147483646 w 4586"/>
                  <a:gd name="T13" fmla="*/ 2147483646 h 3488"/>
                  <a:gd name="T14" fmla="*/ 2147483646 w 4586"/>
                  <a:gd name="T15" fmla="*/ 2147483646 h 3488"/>
                  <a:gd name="T16" fmla="*/ 2147483646 w 4586"/>
                  <a:gd name="T17" fmla="*/ 2147483646 h 3488"/>
                  <a:gd name="T18" fmla="*/ 2147483646 w 4586"/>
                  <a:gd name="T19" fmla="*/ 2147483646 h 3488"/>
                  <a:gd name="T20" fmla="*/ 2147483646 w 4586"/>
                  <a:gd name="T21" fmla="*/ 2147483646 h 34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86"/>
                  <a:gd name="T34" fmla="*/ 0 h 3488"/>
                  <a:gd name="T35" fmla="*/ 4586 w 4586"/>
                  <a:gd name="T36" fmla="*/ 3488 h 34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9" name="Google Shape;344;p22">
                <a:extLst>
                  <a:ext uri="{FF2B5EF4-FFF2-40B4-BE49-F238E27FC236}">
                    <a16:creationId xmlns:a16="http://schemas.microsoft.com/office/drawing/2014/main" xmlns="" id="{F312A8CF-FA7A-3E1A-F808-18A52D6AA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7593" y="2894304"/>
                <a:ext cx="182895" cy="111099"/>
              </a:xfrm>
              <a:custGeom>
                <a:avLst/>
                <a:gdLst>
                  <a:gd name="T0" fmla="*/ 2147483646 w 7346"/>
                  <a:gd name="T1" fmla="*/ 2147483646 h 4459"/>
                  <a:gd name="T2" fmla="*/ 2147483646 w 7346"/>
                  <a:gd name="T3" fmla="*/ 2147483646 h 4459"/>
                  <a:gd name="T4" fmla="*/ 2147483646 w 7346"/>
                  <a:gd name="T5" fmla="*/ 2147483646 h 4459"/>
                  <a:gd name="T6" fmla="*/ 2147483646 w 7346"/>
                  <a:gd name="T7" fmla="*/ 2147483646 h 4459"/>
                  <a:gd name="T8" fmla="*/ 2147483646 w 7346"/>
                  <a:gd name="T9" fmla="*/ 2147483646 h 4459"/>
                  <a:gd name="T10" fmla="*/ 2147483646 w 7346"/>
                  <a:gd name="T11" fmla="*/ 2147483646 h 4459"/>
                  <a:gd name="T12" fmla="*/ 2147483646 w 7346"/>
                  <a:gd name="T13" fmla="*/ 2147483646 h 4459"/>
                  <a:gd name="T14" fmla="*/ 2147483646 w 7346"/>
                  <a:gd name="T15" fmla="*/ 2147483646 h 4459"/>
                  <a:gd name="T16" fmla="*/ 2147483646 w 7346"/>
                  <a:gd name="T17" fmla="*/ 2147483646 h 4459"/>
                  <a:gd name="T18" fmla="*/ 2147483646 w 7346"/>
                  <a:gd name="T19" fmla="*/ 2147483646 h 4459"/>
                  <a:gd name="T20" fmla="*/ 2147483646 w 7346"/>
                  <a:gd name="T21" fmla="*/ 2147483646 h 44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46"/>
                  <a:gd name="T34" fmla="*/ 0 h 4459"/>
                  <a:gd name="T35" fmla="*/ 7346 w 7346"/>
                  <a:gd name="T36" fmla="*/ 4459 h 44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40" name="Google Shape;345;p22">
                <a:extLst>
                  <a:ext uri="{FF2B5EF4-FFF2-40B4-BE49-F238E27FC236}">
                    <a16:creationId xmlns:a16="http://schemas.microsoft.com/office/drawing/2014/main" xmlns="" id="{7FB3FD19-E415-584D-B9D7-89219AA7C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3283" y="3012346"/>
                <a:ext cx="135435" cy="113414"/>
              </a:xfrm>
              <a:custGeom>
                <a:avLst/>
                <a:gdLst>
                  <a:gd name="T0" fmla="*/ 2147483646 w 5422"/>
                  <a:gd name="T1" fmla="*/ 2147483646 h 4559"/>
                  <a:gd name="T2" fmla="*/ 2147483646 w 5422"/>
                  <a:gd name="T3" fmla="*/ 2147483646 h 4559"/>
                  <a:gd name="T4" fmla="*/ 2147483646 w 5422"/>
                  <a:gd name="T5" fmla="*/ 2147483646 h 4559"/>
                  <a:gd name="T6" fmla="*/ 2147483646 w 5422"/>
                  <a:gd name="T7" fmla="*/ 2147483646 h 4559"/>
                  <a:gd name="T8" fmla="*/ 2147483646 w 5422"/>
                  <a:gd name="T9" fmla="*/ 2147483646 h 4559"/>
                  <a:gd name="T10" fmla="*/ 2147483646 w 5422"/>
                  <a:gd name="T11" fmla="*/ 2147483646 h 4559"/>
                  <a:gd name="T12" fmla="*/ 2147483646 w 5422"/>
                  <a:gd name="T13" fmla="*/ 2147483646 h 4559"/>
                  <a:gd name="T14" fmla="*/ 2147483646 w 5422"/>
                  <a:gd name="T15" fmla="*/ 2147483646 h 4559"/>
                  <a:gd name="T16" fmla="*/ 2147483646 w 5422"/>
                  <a:gd name="T17" fmla="*/ 2147483646 h 4559"/>
                  <a:gd name="T18" fmla="*/ 2147483646 w 5422"/>
                  <a:gd name="T19" fmla="*/ 2147483646 h 4559"/>
                  <a:gd name="T20" fmla="*/ 2147483646 w 5422"/>
                  <a:gd name="T21" fmla="*/ 2147483646 h 45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22"/>
                  <a:gd name="T34" fmla="*/ 0 h 4559"/>
                  <a:gd name="T35" fmla="*/ 5422 w 5422"/>
                  <a:gd name="T36" fmla="*/ 4559 h 45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41" name="Google Shape;346;p22">
                <a:extLst>
                  <a:ext uri="{FF2B5EF4-FFF2-40B4-BE49-F238E27FC236}">
                    <a16:creationId xmlns:a16="http://schemas.microsoft.com/office/drawing/2014/main" xmlns="" id="{F79A00A3-4F8A-CD4F-71CC-511553236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8043" y="3116503"/>
                <a:ext cx="204889" cy="166649"/>
              </a:xfrm>
              <a:custGeom>
                <a:avLst/>
                <a:gdLst>
                  <a:gd name="T0" fmla="*/ 2147483646 w 8214"/>
                  <a:gd name="T1" fmla="*/ 2147483646 h 6640"/>
                  <a:gd name="T2" fmla="*/ 2147483646 w 8214"/>
                  <a:gd name="T3" fmla="*/ 2147483646 h 6640"/>
                  <a:gd name="T4" fmla="*/ 2147483646 w 8214"/>
                  <a:gd name="T5" fmla="*/ 2147483646 h 6640"/>
                  <a:gd name="T6" fmla="*/ 2147483646 w 8214"/>
                  <a:gd name="T7" fmla="*/ 2147483646 h 6640"/>
                  <a:gd name="T8" fmla="*/ 2147483646 w 8214"/>
                  <a:gd name="T9" fmla="*/ 2147483646 h 6640"/>
                  <a:gd name="T10" fmla="*/ 2147483646 w 8214"/>
                  <a:gd name="T11" fmla="*/ 2147483646 h 6640"/>
                  <a:gd name="T12" fmla="*/ 2147483646 w 8214"/>
                  <a:gd name="T13" fmla="*/ 2147483646 h 6640"/>
                  <a:gd name="T14" fmla="*/ 2147483646 w 8214"/>
                  <a:gd name="T15" fmla="*/ 2147483646 h 6640"/>
                  <a:gd name="T16" fmla="*/ 2147483646 w 8214"/>
                  <a:gd name="T17" fmla="*/ 2147483646 h 6640"/>
                  <a:gd name="T18" fmla="*/ 2147483646 w 8214"/>
                  <a:gd name="T19" fmla="*/ 2147483646 h 6640"/>
                  <a:gd name="T20" fmla="*/ 2147483646 w 8214"/>
                  <a:gd name="T21" fmla="*/ 2147483646 h 6640"/>
                  <a:gd name="T22" fmla="*/ 2147483646 w 8214"/>
                  <a:gd name="T23" fmla="*/ 2147483646 h 66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214"/>
                  <a:gd name="T37" fmla="*/ 0 h 6640"/>
                  <a:gd name="T38" fmla="*/ 8214 w 8214"/>
                  <a:gd name="T39" fmla="*/ 6640 h 66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42" name="Google Shape;347;p22">
                <a:extLst>
                  <a:ext uri="{FF2B5EF4-FFF2-40B4-BE49-F238E27FC236}">
                    <a16:creationId xmlns:a16="http://schemas.microsoft.com/office/drawing/2014/main" xmlns="" id="{070E5948-08FC-289D-2FC9-2F8071AF7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686" y="3301669"/>
                <a:ext cx="184053" cy="153919"/>
              </a:xfrm>
              <a:custGeom>
                <a:avLst/>
                <a:gdLst>
                  <a:gd name="T0" fmla="*/ 2147483646 w 7342"/>
                  <a:gd name="T1" fmla="*/ 2147483646 h 6193"/>
                  <a:gd name="T2" fmla="*/ 2147483646 w 7342"/>
                  <a:gd name="T3" fmla="*/ 2147483646 h 6193"/>
                  <a:gd name="T4" fmla="*/ 2147483646 w 7342"/>
                  <a:gd name="T5" fmla="*/ 2147483646 h 6193"/>
                  <a:gd name="T6" fmla="*/ 2147483646 w 7342"/>
                  <a:gd name="T7" fmla="*/ 2147483646 h 6193"/>
                  <a:gd name="T8" fmla="*/ 2147483646 w 7342"/>
                  <a:gd name="T9" fmla="*/ 2147483646 h 6193"/>
                  <a:gd name="T10" fmla="*/ 2147483646 w 7342"/>
                  <a:gd name="T11" fmla="*/ 2147483646 h 6193"/>
                  <a:gd name="T12" fmla="*/ 2147483646 w 7342"/>
                  <a:gd name="T13" fmla="*/ 2147483646 h 6193"/>
                  <a:gd name="T14" fmla="*/ 2147483646 w 7342"/>
                  <a:gd name="T15" fmla="*/ 2147483646 h 6193"/>
                  <a:gd name="T16" fmla="*/ 2147483646 w 7342"/>
                  <a:gd name="T17" fmla="*/ 2147483646 h 6193"/>
                  <a:gd name="T18" fmla="*/ 2147483646 w 7342"/>
                  <a:gd name="T19" fmla="*/ 2147483646 h 61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342"/>
                  <a:gd name="T31" fmla="*/ 0 h 6193"/>
                  <a:gd name="T32" fmla="*/ 7342 w 7342"/>
                  <a:gd name="T33" fmla="*/ 6193 h 61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43" name="Google Shape;348;p22">
                <a:extLst>
                  <a:ext uri="{FF2B5EF4-FFF2-40B4-BE49-F238E27FC236}">
                    <a16:creationId xmlns:a16="http://schemas.microsoft.com/office/drawing/2014/main" xmlns="" id="{D3D04307-AFED-F931-BF9F-FB1ED08AE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164" y="3467161"/>
                <a:ext cx="150483" cy="98369"/>
              </a:xfrm>
              <a:custGeom>
                <a:avLst/>
                <a:gdLst>
                  <a:gd name="T0" fmla="*/ 2147483646 w 6002"/>
                  <a:gd name="T1" fmla="*/ 0 h 3908"/>
                  <a:gd name="T2" fmla="*/ 2147483646 w 6002"/>
                  <a:gd name="T3" fmla="*/ 2147483646 h 3908"/>
                  <a:gd name="T4" fmla="*/ 2147483646 w 6002"/>
                  <a:gd name="T5" fmla="*/ 2147483646 h 3908"/>
                  <a:gd name="T6" fmla="*/ 2147483646 w 6002"/>
                  <a:gd name="T7" fmla="*/ 2147483646 h 3908"/>
                  <a:gd name="T8" fmla="*/ 2147483646 w 6002"/>
                  <a:gd name="T9" fmla="*/ 2147483646 h 3908"/>
                  <a:gd name="T10" fmla="*/ 2147483646 w 6002"/>
                  <a:gd name="T11" fmla="*/ 2147483646 h 3908"/>
                  <a:gd name="T12" fmla="*/ 2147483646 w 6002"/>
                  <a:gd name="T13" fmla="*/ 2147483646 h 3908"/>
                  <a:gd name="T14" fmla="*/ 2147483646 w 6002"/>
                  <a:gd name="T15" fmla="*/ 2147483646 h 3908"/>
                  <a:gd name="T16" fmla="*/ 2147483646 w 6002"/>
                  <a:gd name="T17" fmla="*/ 2147483646 h 3908"/>
                  <a:gd name="T18" fmla="*/ 2147483646 w 6002"/>
                  <a:gd name="T19" fmla="*/ 2147483646 h 3908"/>
                  <a:gd name="T20" fmla="*/ 2147483646 w 6002"/>
                  <a:gd name="T21" fmla="*/ 2147483646 h 3908"/>
                  <a:gd name="T22" fmla="*/ 2147483646 w 6002"/>
                  <a:gd name="T23" fmla="*/ 2147483646 h 3908"/>
                  <a:gd name="T24" fmla="*/ 2147483646 w 6002"/>
                  <a:gd name="T25" fmla="*/ 2147483646 h 3908"/>
                  <a:gd name="T26" fmla="*/ 2147483646 w 6002"/>
                  <a:gd name="T27" fmla="*/ 2147483646 h 3908"/>
                  <a:gd name="T28" fmla="*/ 2147483646 w 6002"/>
                  <a:gd name="T29" fmla="*/ 2147483646 h 3908"/>
                  <a:gd name="T30" fmla="*/ 2147483646 w 6002"/>
                  <a:gd name="T31" fmla="*/ 2147483646 h 3908"/>
                  <a:gd name="T32" fmla="*/ 2147483646 w 6002"/>
                  <a:gd name="T33" fmla="*/ 0 h 39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02"/>
                  <a:gd name="T52" fmla="*/ 0 h 3908"/>
                  <a:gd name="T53" fmla="*/ 6002 w 6002"/>
                  <a:gd name="T54" fmla="*/ 3908 h 390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  <p:grpSp>
          <p:nvGrpSpPr>
            <p:cNvPr id="8" name="Google Shape;349;p22">
              <a:extLst>
                <a:ext uri="{FF2B5EF4-FFF2-40B4-BE49-F238E27FC236}">
                  <a16:creationId xmlns:a16="http://schemas.microsoft.com/office/drawing/2014/main" xmlns="" id="{737E4D99-3681-53AB-D61D-BDC136643AD7}"/>
                </a:ext>
              </a:extLst>
            </p:cNvPr>
            <p:cNvGrpSpPr>
              <a:grpSpLocks/>
            </p:cNvGrpSpPr>
            <p:nvPr/>
          </p:nvGrpSpPr>
          <p:grpSpPr bwMode="auto">
            <a:xfrm rot="5165891">
              <a:off x="-51050" y="2431483"/>
              <a:ext cx="1069270" cy="1188161"/>
              <a:chOff x="6073573" y="2772430"/>
              <a:chExt cx="837290" cy="930388"/>
            </a:xfrm>
          </p:grpSpPr>
          <p:sp>
            <p:nvSpPr>
              <p:cNvPr id="31" name="Google Shape;350;p22">
                <a:extLst>
                  <a:ext uri="{FF2B5EF4-FFF2-40B4-BE49-F238E27FC236}">
                    <a16:creationId xmlns:a16="http://schemas.microsoft.com/office/drawing/2014/main" xmlns="" id="{FD32764C-9E4E-853F-058C-E4A447381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574" y="2772432"/>
                <a:ext cx="837290" cy="930388"/>
              </a:xfrm>
              <a:custGeom>
                <a:avLst/>
                <a:gdLst>
                  <a:gd name="T0" fmla="*/ 2147483646 w 33517"/>
                  <a:gd name="T1" fmla="*/ 2147483646 h 37200"/>
                  <a:gd name="T2" fmla="*/ 2147483646 w 33517"/>
                  <a:gd name="T3" fmla="*/ 2147483646 h 37200"/>
                  <a:gd name="T4" fmla="*/ 2147483646 w 33517"/>
                  <a:gd name="T5" fmla="*/ 2147483646 h 37200"/>
                  <a:gd name="T6" fmla="*/ 2147483646 w 33517"/>
                  <a:gd name="T7" fmla="*/ 2147483646 h 37200"/>
                  <a:gd name="T8" fmla="*/ 2147483646 w 33517"/>
                  <a:gd name="T9" fmla="*/ 2147483646 h 37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517"/>
                  <a:gd name="T16" fmla="*/ 0 h 37200"/>
                  <a:gd name="T17" fmla="*/ 33517 w 33517"/>
                  <a:gd name="T18" fmla="*/ 37200 h 37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2" name="Google Shape;351;p22">
                <a:extLst>
                  <a:ext uri="{FF2B5EF4-FFF2-40B4-BE49-F238E27FC236}">
                    <a16:creationId xmlns:a16="http://schemas.microsoft.com/office/drawing/2014/main" xmlns="" id="{5610662B-8FAC-4CE8-6A48-72DAF6C12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2670" y="2858748"/>
                <a:ext cx="677262" cy="830346"/>
              </a:xfrm>
              <a:custGeom>
                <a:avLst/>
                <a:gdLst>
                  <a:gd name="T0" fmla="*/ 2147483646 w 27108"/>
                  <a:gd name="T1" fmla="*/ 0 h 33231"/>
                  <a:gd name="T2" fmla="*/ 2147483646 w 27108"/>
                  <a:gd name="T3" fmla="*/ 2147483646 h 33231"/>
                  <a:gd name="T4" fmla="*/ 2147483646 w 27108"/>
                  <a:gd name="T5" fmla="*/ 2147483646 h 33231"/>
                  <a:gd name="T6" fmla="*/ 2147483646 w 27108"/>
                  <a:gd name="T7" fmla="*/ 2147483646 h 33231"/>
                  <a:gd name="T8" fmla="*/ 2147483646 w 27108"/>
                  <a:gd name="T9" fmla="*/ 2147483646 h 33231"/>
                  <a:gd name="T10" fmla="*/ 2147483646 w 27108"/>
                  <a:gd name="T11" fmla="*/ 2147483646 h 33231"/>
                  <a:gd name="T12" fmla="*/ 2147483646 w 27108"/>
                  <a:gd name="T13" fmla="*/ 2147483646 h 33231"/>
                  <a:gd name="T14" fmla="*/ 2147483646 w 27108"/>
                  <a:gd name="T15" fmla="*/ 2147483646 h 33231"/>
                  <a:gd name="T16" fmla="*/ 2147483646 w 27108"/>
                  <a:gd name="T17" fmla="*/ 2147483646 h 33231"/>
                  <a:gd name="T18" fmla="*/ 2147483646 w 27108"/>
                  <a:gd name="T19" fmla="*/ 2147483646 h 33231"/>
                  <a:gd name="T20" fmla="*/ 2147483646 w 27108"/>
                  <a:gd name="T21" fmla="*/ 2147483646 h 33231"/>
                  <a:gd name="T22" fmla="*/ 2147483646 w 27108"/>
                  <a:gd name="T23" fmla="*/ 2147483646 h 33231"/>
                  <a:gd name="T24" fmla="*/ 2147483646 w 27108"/>
                  <a:gd name="T25" fmla="*/ 2147483646 h 33231"/>
                  <a:gd name="T26" fmla="*/ 2147483646 w 27108"/>
                  <a:gd name="T27" fmla="*/ 2147483646 h 33231"/>
                  <a:gd name="T28" fmla="*/ 2147483646 w 27108"/>
                  <a:gd name="T29" fmla="*/ 0 h 33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108"/>
                  <a:gd name="T46" fmla="*/ 0 h 33231"/>
                  <a:gd name="T47" fmla="*/ 27108 w 27108"/>
                  <a:gd name="T48" fmla="*/ 33231 h 33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3" name="Google Shape;352;p22">
                <a:extLst>
                  <a:ext uri="{FF2B5EF4-FFF2-40B4-BE49-F238E27FC236}">
                    <a16:creationId xmlns:a16="http://schemas.microsoft.com/office/drawing/2014/main" xmlns="" id="{03CFFEAB-327A-490E-4C0F-9BA287B22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699" y="2865318"/>
                <a:ext cx="205750" cy="188650"/>
              </a:xfrm>
              <a:custGeom>
                <a:avLst/>
                <a:gdLst>
                  <a:gd name="T0" fmla="*/ 2147483646 w 8254"/>
                  <a:gd name="T1" fmla="*/ 0 h 7552"/>
                  <a:gd name="T2" fmla="*/ 2147483646 w 8254"/>
                  <a:gd name="T3" fmla="*/ 2147483646 h 7552"/>
                  <a:gd name="T4" fmla="*/ 2147483646 w 8254"/>
                  <a:gd name="T5" fmla="*/ 2147483646 h 7552"/>
                  <a:gd name="T6" fmla="*/ 2147483646 w 8254"/>
                  <a:gd name="T7" fmla="*/ 2147483646 h 7552"/>
                  <a:gd name="T8" fmla="*/ 2147483646 w 8254"/>
                  <a:gd name="T9" fmla="*/ 2147483646 h 7552"/>
                  <a:gd name="T10" fmla="*/ 2147483646 w 8254"/>
                  <a:gd name="T11" fmla="*/ 2147483646 h 7552"/>
                  <a:gd name="T12" fmla="*/ 2147483646 w 8254"/>
                  <a:gd name="T13" fmla="*/ 2147483646 h 7552"/>
                  <a:gd name="T14" fmla="*/ 2147483646 w 8254"/>
                  <a:gd name="T15" fmla="*/ 2147483646 h 7552"/>
                  <a:gd name="T16" fmla="*/ 2147483646 w 8254"/>
                  <a:gd name="T17" fmla="*/ 2147483646 h 7552"/>
                  <a:gd name="T18" fmla="*/ 2147483646 w 8254"/>
                  <a:gd name="T19" fmla="*/ 2147483646 h 7552"/>
                  <a:gd name="T20" fmla="*/ 2147483646 w 8254"/>
                  <a:gd name="T21" fmla="*/ 0 h 75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54"/>
                  <a:gd name="T34" fmla="*/ 0 h 7552"/>
                  <a:gd name="T35" fmla="*/ 8254 w 8254"/>
                  <a:gd name="T36" fmla="*/ 7552 h 75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4" name="Google Shape;353;p22">
                <a:extLst>
                  <a:ext uri="{FF2B5EF4-FFF2-40B4-BE49-F238E27FC236}">
                    <a16:creationId xmlns:a16="http://schemas.microsoft.com/office/drawing/2014/main" xmlns="" id="{DAF46735-A1B3-8750-A598-2291C0645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0549" y="2967481"/>
                <a:ext cx="321486" cy="244387"/>
              </a:xfrm>
              <a:custGeom>
                <a:avLst/>
                <a:gdLst>
                  <a:gd name="T0" fmla="*/ 2147483646 w 12883"/>
                  <a:gd name="T1" fmla="*/ 2147483646 h 9770"/>
                  <a:gd name="T2" fmla="*/ 2147483646 w 12883"/>
                  <a:gd name="T3" fmla="*/ 2147483646 h 9770"/>
                  <a:gd name="T4" fmla="*/ 2147483646 w 12883"/>
                  <a:gd name="T5" fmla="*/ 2147483646 h 9770"/>
                  <a:gd name="T6" fmla="*/ 2147483646 w 12883"/>
                  <a:gd name="T7" fmla="*/ 2147483646 h 9770"/>
                  <a:gd name="T8" fmla="*/ 2147483646 w 12883"/>
                  <a:gd name="T9" fmla="*/ 2147483646 h 9770"/>
                  <a:gd name="T10" fmla="*/ 2147483646 w 12883"/>
                  <a:gd name="T11" fmla="*/ 2147483646 h 9770"/>
                  <a:gd name="T12" fmla="*/ 2147483646 w 12883"/>
                  <a:gd name="T13" fmla="*/ 2147483646 h 9770"/>
                  <a:gd name="T14" fmla="*/ 2147483646 w 12883"/>
                  <a:gd name="T15" fmla="*/ 2147483646 h 9770"/>
                  <a:gd name="T16" fmla="*/ 2147483646 w 12883"/>
                  <a:gd name="T17" fmla="*/ 2147483646 h 9770"/>
                  <a:gd name="T18" fmla="*/ 2147483646 w 12883"/>
                  <a:gd name="T19" fmla="*/ 2147483646 h 9770"/>
                  <a:gd name="T20" fmla="*/ 2147483646 w 12883"/>
                  <a:gd name="T21" fmla="*/ 2147483646 h 97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883"/>
                  <a:gd name="T34" fmla="*/ 0 h 9770"/>
                  <a:gd name="T35" fmla="*/ 12883 w 12883"/>
                  <a:gd name="T36" fmla="*/ 9770 h 977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5" name="Google Shape;354;p22">
                <a:extLst>
                  <a:ext uri="{FF2B5EF4-FFF2-40B4-BE49-F238E27FC236}">
                    <a16:creationId xmlns:a16="http://schemas.microsoft.com/office/drawing/2014/main" xmlns="" id="{028556EB-A7FB-86AB-377A-B1B1A79DD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3100" y="3106286"/>
                <a:ext cx="382924" cy="278688"/>
              </a:xfrm>
              <a:custGeom>
                <a:avLst/>
                <a:gdLst>
                  <a:gd name="T0" fmla="*/ 2147483646 w 15330"/>
                  <a:gd name="T1" fmla="*/ 2147483646 h 11145"/>
                  <a:gd name="T2" fmla="*/ 2147483646 w 15330"/>
                  <a:gd name="T3" fmla="*/ 2147483646 h 11145"/>
                  <a:gd name="T4" fmla="*/ 2147483646 w 15330"/>
                  <a:gd name="T5" fmla="*/ 2147483646 h 11145"/>
                  <a:gd name="T6" fmla="*/ 2147483646 w 15330"/>
                  <a:gd name="T7" fmla="*/ 2147483646 h 11145"/>
                  <a:gd name="T8" fmla="*/ 2147483646 w 15330"/>
                  <a:gd name="T9" fmla="*/ 2147483646 h 11145"/>
                  <a:gd name="T10" fmla="*/ 2147483646 w 15330"/>
                  <a:gd name="T11" fmla="*/ 2147483646 h 11145"/>
                  <a:gd name="T12" fmla="*/ 2147483646 w 15330"/>
                  <a:gd name="T13" fmla="*/ 2147483646 h 11145"/>
                  <a:gd name="T14" fmla="*/ 2147483646 w 15330"/>
                  <a:gd name="T15" fmla="*/ 2147483646 h 11145"/>
                  <a:gd name="T16" fmla="*/ 2147483646 w 15330"/>
                  <a:gd name="T17" fmla="*/ 2147483646 h 111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330"/>
                  <a:gd name="T28" fmla="*/ 0 h 11145"/>
                  <a:gd name="T29" fmla="*/ 15330 w 15330"/>
                  <a:gd name="T30" fmla="*/ 11145 h 111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  <p:grpSp>
          <p:nvGrpSpPr>
            <p:cNvPr id="9" name="Google Shape;355;p22">
              <a:extLst>
                <a:ext uri="{FF2B5EF4-FFF2-40B4-BE49-F238E27FC236}">
                  <a16:creationId xmlns:a16="http://schemas.microsoft.com/office/drawing/2014/main" xmlns="" id="{71611F5A-7F4E-1CDB-1B25-B75512390EC8}"/>
                </a:ext>
              </a:extLst>
            </p:cNvPr>
            <p:cNvGrpSpPr>
              <a:grpSpLocks/>
            </p:cNvGrpSpPr>
            <p:nvPr/>
          </p:nvGrpSpPr>
          <p:grpSpPr bwMode="auto">
            <a:xfrm rot="4398606">
              <a:off x="-5275" y="2906910"/>
              <a:ext cx="1018113" cy="1212153"/>
              <a:chOff x="3711926" y="2882506"/>
              <a:chExt cx="753592" cy="897215"/>
            </a:xfrm>
          </p:grpSpPr>
          <p:sp>
            <p:nvSpPr>
              <p:cNvPr id="18" name="Google Shape;356;p22">
                <a:extLst>
                  <a:ext uri="{FF2B5EF4-FFF2-40B4-BE49-F238E27FC236}">
                    <a16:creationId xmlns:a16="http://schemas.microsoft.com/office/drawing/2014/main" xmlns="" id="{4BE1BCF5-D598-EB5F-0F08-50AE30839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1734" y="2990745"/>
                <a:ext cx="667201" cy="790295"/>
              </a:xfrm>
              <a:custGeom>
                <a:avLst/>
                <a:gdLst>
                  <a:gd name="T0" fmla="*/ 2147483646 w 26688"/>
                  <a:gd name="T1" fmla="*/ 0 h 31497"/>
                  <a:gd name="T2" fmla="*/ 2147483646 w 26688"/>
                  <a:gd name="T3" fmla="*/ 2147483646 h 31497"/>
                  <a:gd name="T4" fmla="*/ 2147483646 w 26688"/>
                  <a:gd name="T5" fmla="*/ 2147483646 h 31497"/>
                  <a:gd name="T6" fmla="*/ 2147483646 w 26688"/>
                  <a:gd name="T7" fmla="*/ 2147483646 h 31497"/>
                  <a:gd name="T8" fmla="*/ 2147483646 w 26688"/>
                  <a:gd name="T9" fmla="*/ 2147483646 h 31497"/>
                  <a:gd name="T10" fmla="*/ 2147483646 w 26688"/>
                  <a:gd name="T11" fmla="*/ 2147483646 h 31497"/>
                  <a:gd name="T12" fmla="*/ 2147483646 w 26688"/>
                  <a:gd name="T13" fmla="*/ 2147483646 h 31497"/>
                  <a:gd name="T14" fmla="*/ 2147483646 w 26688"/>
                  <a:gd name="T15" fmla="*/ 2147483646 h 31497"/>
                  <a:gd name="T16" fmla="*/ 2147483646 w 26688"/>
                  <a:gd name="T17" fmla="*/ 2147483646 h 31497"/>
                  <a:gd name="T18" fmla="*/ 2147483646 w 26688"/>
                  <a:gd name="T19" fmla="*/ 2147483646 h 31497"/>
                  <a:gd name="T20" fmla="*/ 2147483646 w 26688"/>
                  <a:gd name="T21" fmla="*/ 2147483646 h 31497"/>
                  <a:gd name="T22" fmla="*/ 2147483646 w 26688"/>
                  <a:gd name="T23" fmla="*/ 2147483646 h 31497"/>
                  <a:gd name="T24" fmla="*/ 2147483646 w 26688"/>
                  <a:gd name="T25" fmla="*/ 0 h 314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688"/>
                  <a:gd name="T40" fmla="*/ 0 h 31497"/>
                  <a:gd name="T41" fmla="*/ 26688 w 26688"/>
                  <a:gd name="T42" fmla="*/ 31497 h 314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9" name="Google Shape;357;p22">
                <a:extLst>
                  <a:ext uri="{FF2B5EF4-FFF2-40B4-BE49-F238E27FC236}">
                    <a16:creationId xmlns:a16="http://schemas.microsoft.com/office/drawing/2014/main" xmlns="" id="{3A34CB5D-ADA1-95DF-65C0-12D428AD7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317" y="2931436"/>
                <a:ext cx="151268" cy="479581"/>
              </a:xfrm>
              <a:custGeom>
                <a:avLst/>
                <a:gdLst>
                  <a:gd name="T0" fmla="*/ 2147483646 w 6050"/>
                  <a:gd name="T1" fmla="*/ 0 h 19059"/>
                  <a:gd name="T2" fmla="*/ 2147483646 w 6050"/>
                  <a:gd name="T3" fmla="*/ 2147483646 h 19059"/>
                  <a:gd name="T4" fmla="*/ 2147483646 w 6050"/>
                  <a:gd name="T5" fmla="*/ 2147483646 h 19059"/>
                  <a:gd name="T6" fmla="*/ 2147483646 w 6050"/>
                  <a:gd name="T7" fmla="*/ 2147483646 h 19059"/>
                  <a:gd name="T8" fmla="*/ 2147483646 w 6050"/>
                  <a:gd name="T9" fmla="*/ 2147483646 h 19059"/>
                  <a:gd name="T10" fmla="*/ 2147483646 w 6050"/>
                  <a:gd name="T11" fmla="*/ 2147483646 h 19059"/>
                  <a:gd name="T12" fmla="*/ 2147483646 w 6050"/>
                  <a:gd name="T13" fmla="*/ 2147483646 h 19059"/>
                  <a:gd name="T14" fmla="*/ 2147483646 w 6050"/>
                  <a:gd name="T15" fmla="*/ 2147483646 h 19059"/>
                  <a:gd name="T16" fmla="*/ 2147483646 w 6050"/>
                  <a:gd name="T17" fmla="*/ 0 h 190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50"/>
                  <a:gd name="T28" fmla="*/ 0 h 19059"/>
                  <a:gd name="T29" fmla="*/ 6050 w 6050"/>
                  <a:gd name="T30" fmla="*/ 19059 h 190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20" name="Google Shape;358;p22">
                <a:extLst>
                  <a:ext uri="{FF2B5EF4-FFF2-40B4-BE49-F238E27FC236}">
                    <a16:creationId xmlns:a16="http://schemas.microsoft.com/office/drawing/2014/main" xmlns="" id="{814BAC05-E41E-AAD1-CFAB-49477AEC9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4510" y="3140518"/>
                <a:ext cx="445701" cy="276941"/>
              </a:xfrm>
              <a:custGeom>
                <a:avLst/>
                <a:gdLst>
                  <a:gd name="T0" fmla="*/ 2147483646 w 17818"/>
                  <a:gd name="T1" fmla="*/ 2147483646 h 10978"/>
                  <a:gd name="T2" fmla="*/ 2147483646 w 17818"/>
                  <a:gd name="T3" fmla="*/ 2147483646 h 10978"/>
                  <a:gd name="T4" fmla="*/ 2147483646 w 17818"/>
                  <a:gd name="T5" fmla="*/ 2147483646 h 10978"/>
                  <a:gd name="T6" fmla="*/ 2147483646 w 17818"/>
                  <a:gd name="T7" fmla="*/ 2147483646 h 10978"/>
                  <a:gd name="T8" fmla="*/ 2147483646 w 17818"/>
                  <a:gd name="T9" fmla="*/ 2147483646 h 10978"/>
                  <a:gd name="T10" fmla="*/ 2147483646 w 17818"/>
                  <a:gd name="T11" fmla="*/ 2147483646 h 10978"/>
                  <a:gd name="T12" fmla="*/ 2147483646 w 17818"/>
                  <a:gd name="T13" fmla="*/ 2147483646 h 10978"/>
                  <a:gd name="T14" fmla="*/ 2147483646 w 17818"/>
                  <a:gd name="T15" fmla="*/ 2147483646 h 10978"/>
                  <a:gd name="T16" fmla="*/ 2147483646 w 17818"/>
                  <a:gd name="T17" fmla="*/ 2147483646 h 10978"/>
                  <a:gd name="T18" fmla="*/ 2147483646 w 17818"/>
                  <a:gd name="T19" fmla="*/ 2147483646 h 109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818"/>
                  <a:gd name="T31" fmla="*/ 0 h 10978"/>
                  <a:gd name="T32" fmla="*/ 17818 w 17818"/>
                  <a:gd name="T33" fmla="*/ 10978 h 109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21" name="Google Shape;359;p22">
                <a:extLst>
                  <a:ext uri="{FF2B5EF4-FFF2-40B4-BE49-F238E27FC236}">
                    <a16:creationId xmlns:a16="http://schemas.microsoft.com/office/drawing/2014/main" xmlns="" id="{FB85B94E-09C8-3E9B-1FBB-5A2642503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140" y="2935049"/>
                <a:ext cx="110750" cy="258028"/>
              </a:xfrm>
              <a:custGeom>
                <a:avLst/>
                <a:gdLst>
                  <a:gd name="T0" fmla="*/ 2147483646 w 4469"/>
                  <a:gd name="T1" fmla="*/ 0 h 10327"/>
                  <a:gd name="T2" fmla="*/ 2147483646 w 4469"/>
                  <a:gd name="T3" fmla="*/ 2147483646 h 10327"/>
                  <a:gd name="T4" fmla="*/ 2147483646 w 4469"/>
                  <a:gd name="T5" fmla="*/ 2147483646 h 10327"/>
                  <a:gd name="T6" fmla="*/ 2147483646 w 4469"/>
                  <a:gd name="T7" fmla="*/ 2147483646 h 10327"/>
                  <a:gd name="T8" fmla="*/ 2147483646 w 4469"/>
                  <a:gd name="T9" fmla="*/ 2147483646 h 10327"/>
                  <a:gd name="T10" fmla="*/ 2147483646 w 4469"/>
                  <a:gd name="T11" fmla="*/ 2147483646 h 10327"/>
                  <a:gd name="T12" fmla="*/ 2147483646 w 4469"/>
                  <a:gd name="T13" fmla="*/ 2147483646 h 10327"/>
                  <a:gd name="T14" fmla="*/ 2147483646 w 4469"/>
                  <a:gd name="T15" fmla="*/ 2147483646 h 10327"/>
                  <a:gd name="T16" fmla="*/ 2147483646 w 4469"/>
                  <a:gd name="T17" fmla="*/ 0 h 103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69"/>
                  <a:gd name="T28" fmla="*/ 0 h 10327"/>
                  <a:gd name="T29" fmla="*/ 4469 w 4469"/>
                  <a:gd name="T30" fmla="*/ 10327 h 103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22" name="Google Shape;360;p22">
                <a:extLst>
                  <a:ext uri="{FF2B5EF4-FFF2-40B4-BE49-F238E27FC236}">
                    <a16:creationId xmlns:a16="http://schemas.microsoft.com/office/drawing/2014/main" xmlns="" id="{EEE9DAC2-3860-8AED-E337-7F31E875B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9360" y="3065709"/>
                <a:ext cx="201240" cy="52686"/>
              </a:xfrm>
              <a:custGeom>
                <a:avLst/>
                <a:gdLst>
                  <a:gd name="T0" fmla="*/ 2147483646 w 8006"/>
                  <a:gd name="T1" fmla="*/ 2147483646 h 2099"/>
                  <a:gd name="T2" fmla="*/ 2147483646 w 8006"/>
                  <a:gd name="T3" fmla="*/ 2147483646 h 2099"/>
                  <a:gd name="T4" fmla="*/ 2147483646 w 8006"/>
                  <a:gd name="T5" fmla="*/ 2147483646 h 2099"/>
                  <a:gd name="T6" fmla="*/ 2147483646 w 8006"/>
                  <a:gd name="T7" fmla="*/ 2147483646 h 2099"/>
                  <a:gd name="T8" fmla="*/ 2147483646 w 8006"/>
                  <a:gd name="T9" fmla="*/ 2147483646 h 2099"/>
                  <a:gd name="T10" fmla="*/ 2147483646 w 8006"/>
                  <a:gd name="T11" fmla="*/ 2147483646 h 2099"/>
                  <a:gd name="T12" fmla="*/ 2147483646 w 8006"/>
                  <a:gd name="T13" fmla="*/ 2147483646 h 2099"/>
                  <a:gd name="T14" fmla="*/ 2147483646 w 8006"/>
                  <a:gd name="T15" fmla="*/ 2147483646 h 2099"/>
                  <a:gd name="T16" fmla="*/ 2147483646 w 8006"/>
                  <a:gd name="T17" fmla="*/ 2147483646 h 2099"/>
                  <a:gd name="T18" fmla="*/ 2147483646 w 8006"/>
                  <a:gd name="T19" fmla="*/ 2147483646 h 2099"/>
                  <a:gd name="T20" fmla="*/ 2147483646 w 8006"/>
                  <a:gd name="T21" fmla="*/ 2147483646 h 20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06"/>
                  <a:gd name="T34" fmla="*/ 0 h 2099"/>
                  <a:gd name="T35" fmla="*/ 8006 w 8006"/>
                  <a:gd name="T36" fmla="*/ 2099 h 20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23" name="Google Shape;361;p22">
                <a:extLst>
                  <a:ext uri="{FF2B5EF4-FFF2-40B4-BE49-F238E27FC236}">
                    <a16:creationId xmlns:a16="http://schemas.microsoft.com/office/drawing/2014/main" xmlns="" id="{73B04B0A-30E5-1D9B-7574-653E33752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613" y="2906387"/>
                <a:ext cx="71583" cy="152656"/>
              </a:xfrm>
              <a:custGeom>
                <a:avLst/>
                <a:gdLst>
                  <a:gd name="T0" fmla="*/ 2147483646 w 2836"/>
                  <a:gd name="T1" fmla="*/ 0 h 6036"/>
                  <a:gd name="T2" fmla="*/ 2147483646 w 2836"/>
                  <a:gd name="T3" fmla="*/ 2147483646 h 6036"/>
                  <a:gd name="T4" fmla="*/ 2147483646 w 2836"/>
                  <a:gd name="T5" fmla="*/ 2147483646 h 6036"/>
                  <a:gd name="T6" fmla="*/ 2147483646 w 2836"/>
                  <a:gd name="T7" fmla="*/ 2147483646 h 6036"/>
                  <a:gd name="T8" fmla="*/ 2147483646 w 2836"/>
                  <a:gd name="T9" fmla="*/ 2147483646 h 6036"/>
                  <a:gd name="T10" fmla="*/ 2147483646 w 2836"/>
                  <a:gd name="T11" fmla="*/ 2147483646 h 6036"/>
                  <a:gd name="T12" fmla="*/ 2147483646 w 2836"/>
                  <a:gd name="T13" fmla="*/ 2147483646 h 6036"/>
                  <a:gd name="T14" fmla="*/ 2147483646 w 2836"/>
                  <a:gd name="T15" fmla="*/ 0 h 60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36"/>
                  <a:gd name="T25" fmla="*/ 0 h 6036"/>
                  <a:gd name="T26" fmla="*/ 2836 w 2836"/>
                  <a:gd name="T27" fmla="*/ 6036 h 60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24" name="Google Shape;362;p22">
                <a:extLst>
                  <a:ext uri="{FF2B5EF4-FFF2-40B4-BE49-F238E27FC236}">
                    <a16:creationId xmlns:a16="http://schemas.microsoft.com/office/drawing/2014/main" xmlns="" id="{A572241D-3A39-E3E0-EAB9-6B7719AEA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852" y="2921901"/>
                <a:ext cx="58076" cy="44581"/>
              </a:xfrm>
              <a:custGeom>
                <a:avLst/>
                <a:gdLst>
                  <a:gd name="T0" fmla="*/ 2147483646 w 2322"/>
                  <a:gd name="T1" fmla="*/ 2147483646 h 1800"/>
                  <a:gd name="T2" fmla="*/ 2147483646 w 2322"/>
                  <a:gd name="T3" fmla="*/ 2147483646 h 1800"/>
                  <a:gd name="T4" fmla="*/ 2147483646 w 2322"/>
                  <a:gd name="T5" fmla="*/ 2147483646 h 1800"/>
                  <a:gd name="T6" fmla="*/ 2147483646 w 2322"/>
                  <a:gd name="T7" fmla="*/ 2147483646 h 18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22"/>
                  <a:gd name="T13" fmla="*/ 0 h 1800"/>
                  <a:gd name="T14" fmla="*/ 2322 w 2322"/>
                  <a:gd name="T15" fmla="*/ 1800 h 18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25" name="Google Shape;363;p22">
                <a:extLst>
                  <a:ext uri="{FF2B5EF4-FFF2-40B4-BE49-F238E27FC236}">
                    <a16:creationId xmlns:a16="http://schemas.microsoft.com/office/drawing/2014/main" xmlns="" id="{6BC3A8D3-3144-CCBF-472E-90B30DD4C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225" y="2909716"/>
                <a:ext cx="58076" cy="44580"/>
              </a:xfrm>
              <a:custGeom>
                <a:avLst/>
                <a:gdLst>
                  <a:gd name="T0" fmla="*/ 2147483646 w 2322"/>
                  <a:gd name="T1" fmla="*/ 0 h 1799"/>
                  <a:gd name="T2" fmla="*/ 2147483646 w 2322"/>
                  <a:gd name="T3" fmla="*/ 2147483646 h 1799"/>
                  <a:gd name="T4" fmla="*/ 2147483646 w 2322"/>
                  <a:gd name="T5" fmla="*/ 0 h 1799"/>
                  <a:gd name="T6" fmla="*/ 0 60000 65536"/>
                  <a:gd name="T7" fmla="*/ 0 60000 65536"/>
                  <a:gd name="T8" fmla="*/ 0 60000 65536"/>
                  <a:gd name="T9" fmla="*/ 0 w 2322"/>
                  <a:gd name="T10" fmla="*/ 0 h 1799"/>
                  <a:gd name="T11" fmla="*/ 2322 w 2322"/>
                  <a:gd name="T12" fmla="*/ 1799 h 17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26" name="Google Shape;364;p22">
                <a:extLst>
                  <a:ext uri="{FF2B5EF4-FFF2-40B4-BE49-F238E27FC236}">
                    <a16:creationId xmlns:a16="http://schemas.microsoft.com/office/drawing/2014/main" xmlns="" id="{5EBFFAE0-68E7-23E0-6705-6BDBE657A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296" y="2883798"/>
                <a:ext cx="67531" cy="48634"/>
              </a:xfrm>
              <a:custGeom>
                <a:avLst/>
                <a:gdLst>
                  <a:gd name="T0" fmla="*/ 2147483646 w 2685"/>
                  <a:gd name="T1" fmla="*/ 2147483646 h 1950"/>
                  <a:gd name="T2" fmla="*/ 2147483646 w 2685"/>
                  <a:gd name="T3" fmla="*/ 2147483646 h 1950"/>
                  <a:gd name="T4" fmla="*/ 2147483646 w 2685"/>
                  <a:gd name="T5" fmla="*/ 2147483646 h 1950"/>
                  <a:gd name="T6" fmla="*/ 2147483646 w 2685"/>
                  <a:gd name="T7" fmla="*/ 2147483646 h 1950"/>
                  <a:gd name="T8" fmla="*/ 2147483646 w 2685"/>
                  <a:gd name="T9" fmla="*/ 2147483646 h 1950"/>
                  <a:gd name="T10" fmla="*/ 2147483646 w 2685"/>
                  <a:gd name="T11" fmla="*/ 2147483646 h 1950"/>
                  <a:gd name="T12" fmla="*/ 2147483646 w 2685"/>
                  <a:gd name="T13" fmla="*/ 2147483646 h 19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85"/>
                  <a:gd name="T22" fmla="*/ 0 h 1950"/>
                  <a:gd name="T23" fmla="*/ 2685 w 2685"/>
                  <a:gd name="T24" fmla="*/ 1950 h 19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27" name="Google Shape;365;p22">
                <a:extLst>
                  <a:ext uri="{FF2B5EF4-FFF2-40B4-BE49-F238E27FC236}">
                    <a16:creationId xmlns:a16="http://schemas.microsoft.com/office/drawing/2014/main" xmlns="" id="{E5618620-E9E3-5FD3-1425-2F1F32189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528" y="2973455"/>
                <a:ext cx="58077" cy="45932"/>
              </a:xfrm>
              <a:custGeom>
                <a:avLst/>
                <a:gdLst>
                  <a:gd name="T0" fmla="*/ 2147483646 w 2323"/>
                  <a:gd name="T1" fmla="*/ 2147483646 h 1799"/>
                  <a:gd name="T2" fmla="*/ 2147483646 w 2323"/>
                  <a:gd name="T3" fmla="*/ 2147483646 h 1799"/>
                  <a:gd name="T4" fmla="*/ 2147483646 w 2323"/>
                  <a:gd name="T5" fmla="*/ 2147483646 h 1799"/>
                  <a:gd name="T6" fmla="*/ 0 60000 65536"/>
                  <a:gd name="T7" fmla="*/ 0 60000 65536"/>
                  <a:gd name="T8" fmla="*/ 0 60000 65536"/>
                  <a:gd name="T9" fmla="*/ 0 w 2323"/>
                  <a:gd name="T10" fmla="*/ 0 h 1799"/>
                  <a:gd name="T11" fmla="*/ 2323 w 2323"/>
                  <a:gd name="T12" fmla="*/ 1799 h 17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28" name="Google Shape;366;p22">
                <a:extLst>
                  <a:ext uri="{FF2B5EF4-FFF2-40B4-BE49-F238E27FC236}">
                    <a16:creationId xmlns:a16="http://schemas.microsoft.com/office/drawing/2014/main" xmlns="" id="{5BC76398-6EC2-93F8-22E0-D4D76A75D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738" y="3039855"/>
                <a:ext cx="58076" cy="44581"/>
              </a:xfrm>
              <a:custGeom>
                <a:avLst/>
                <a:gdLst>
                  <a:gd name="T0" fmla="*/ 2147483646 w 2312"/>
                  <a:gd name="T1" fmla="*/ 2147483646 h 1768"/>
                  <a:gd name="T2" fmla="*/ 2147483646 w 2312"/>
                  <a:gd name="T3" fmla="*/ 2147483646 h 1768"/>
                  <a:gd name="T4" fmla="*/ 2147483646 w 2312"/>
                  <a:gd name="T5" fmla="*/ 2147483646 h 1768"/>
                  <a:gd name="T6" fmla="*/ 2147483646 w 2312"/>
                  <a:gd name="T7" fmla="*/ 2147483646 h 1768"/>
                  <a:gd name="T8" fmla="*/ 2147483646 w 2312"/>
                  <a:gd name="T9" fmla="*/ 2147483646 h 1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12"/>
                  <a:gd name="T16" fmla="*/ 0 h 1768"/>
                  <a:gd name="T17" fmla="*/ 2312 w 2312"/>
                  <a:gd name="T18" fmla="*/ 1768 h 1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29" name="Google Shape;367;p22">
                <a:extLst>
                  <a:ext uri="{FF2B5EF4-FFF2-40B4-BE49-F238E27FC236}">
                    <a16:creationId xmlns:a16="http://schemas.microsoft.com/office/drawing/2014/main" xmlns="" id="{4BD444AA-7072-57BC-5F23-E48650088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904" y="3131343"/>
                <a:ext cx="58077" cy="44580"/>
              </a:xfrm>
              <a:custGeom>
                <a:avLst/>
                <a:gdLst>
                  <a:gd name="T0" fmla="*/ 2147483646 w 2334"/>
                  <a:gd name="T1" fmla="*/ 2147483646 h 1768"/>
                  <a:gd name="T2" fmla="*/ 2147483646 w 2334"/>
                  <a:gd name="T3" fmla="*/ 2147483646 h 1768"/>
                  <a:gd name="T4" fmla="*/ 2147483646 w 2334"/>
                  <a:gd name="T5" fmla="*/ 2147483646 h 1768"/>
                  <a:gd name="T6" fmla="*/ 2147483646 w 2334"/>
                  <a:gd name="T7" fmla="*/ 2147483646 h 1768"/>
                  <a:gd name="T8" fmla="*/ 2147483646 w 2334"/>
                  <a:gd name="T9" fmla="*/ 2147483646 h 1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34"/>
                  <a:gd name="T16" fmla="*/ 0 h 1768"/>
                  <a:gd name="T17" fmla="*/ 2334 w 2334"/>
                  <a:gd name="T18" fmla="*/ 1768 h 1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30" name="Google Shape;368;p22">
                <a:extLst>
                  <a:ext uri="{FF2B5EF4-FFF2-40B4-BE49-F238E27FC236}">
                    <a16:creationId xmlns:a16="http://schemas.microsoft.com/office/drawing/2014/main" xmlns="" id="{0B28CFAC-1F48-17E4-89BC-CE7206168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9539" y="3029138"/>
                <a:ext cx="58077" cy="44581"/>
              </a:xfrm>
              <a:custGeom>
                <a:avLst/>
                <a:gdLst>
                  <a:gd name="T0" fmla="*/ 2147483646 w 2322"/>
                  <a:gd name="T1" fmla="*/ 2147483646 h 1768"/>
                  <a:gd name="T2" fmla="*/ 2147483646 w 2322"/>
                  <a:gd name="T3" fmla="*/ 2147483646 h 1768"/>
                  <a:gd name="T4" fmla="*/ 2147483646 w 2322"/>
                  <a:gd name="T5" fmla="*/ 2147483646 h 1768"/>
                  <a:gd name="T6" fmla="*/ 2147483646 w 2322"/>
                  <a:gd name="T7" fmla="*/ 2147483646 h 1768"/>
                  <a:gd name="T8" fmla="*/ 2147483646 w 2322"/>
                  <a:gd name="T9" fmla="*/ 2147483646 h 1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22"/>
                  <a:gd name="T16" fmla="*/ 0 h 1768"/>
                  <a:gd name="T17" fmla="*/ 2322 w 2322"/>
                  <a:gd name="T18" fmla="*/ 1768 h 1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  <p:grpSp>
          <p:nvGrpSpPr>
            <p:cNvPr id="10" name="Google Shape;369;p22">
              <a:extLst>
                <a:ext uri="{FF2B5EF4-FFF2-40B4-BE49-F238E27FC236}">
                  <a16:creationId xmlns:a16="http://schemas.microsoft.com/office/drawing/2014/main" xmlns="" id="{86FF967A-C5FB-716E-E3B5-BA71C8E778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839" y="2188031"/>
              <a:ext cx="113159" cy="100358"/>
              <a:chOff x="5040639" y="1257918"/>
              <a:chExt cx="113159" cy="100358"/>
            </a:xfrm>
          </p:grpSpPr>
          <p:sp>
            <p:nvSpPr>
              <p:cNvPr id="15" name="Google Shape;370;p22">
                <a:extLst>
                  <a:ext uri="{FF2B5EF4-FFF2-40B4-BE49-F238E27FC236}">
                    <a16:creationId xmlns:a16="http://schemas.microsoft.com/office/drawing/2014/main" xmlns="" id="{2606D698-3B74-113C-C91A-5BB1CF573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8815" y="1274341"/>
                <a:ext cx="45628" cy="36494"/>
              </a:xfrm>
              <a:custGeom>
                <a:avLst/>
                <a:gdLst>
                  <a:gd name="T0" fmla="*/ 2147483646 w 1799"/>
                  <a:gd name="T1" fmla="*/ 2147483646 h 1473"/>
                  <a:gd name="T2" fmla="*/ 2147483646 w 1799"/>
                  <a:gd name="T3" fmla="*/ 2147483646 h 1473"/>
                  <a:gd name="T4" fmla="*/ 2147483646 w 1799"/>
                  <a:gd name="T5" fmla="*/ 2147483646 h 1473"/>
                  <a:gd name="T6" fmla="*/ 0 60000 65536"/>
                  <a:gd name="T7" fmla="*/ 0 60000 65536"/>
                  <a:gd name="T8" fmla="*/ 0 60000 65536"/>
                  <a:gd name="T9" fmla="*/ 0 w 1799"/>
                  <a:gd name="T10" fmla="*/ 0 h 1473"/>
                  <a:gd name="T11" fmla="*/ 1799 w 1799"/>
                  <a:gd name="T12" fmla="*/ 1473 h 14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6" name="Google Shape;371;p22">
                <a:extLst>
                  <a:ext uri="{FF2B5EF4-FFF2-40B4-BE49-F238E27FC236}">
                    <a16:creationId xmlns:a16="http://schemas.microsoft.com/office/drawing/2014/main" xmlns="" id="{6F624B91-9A74-0BA1-23DB-71F736D81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344" y="1259743"/>
                <a:ext cx="45629" cy="36494"/>
              </a:xfrm>
              <a:custGeom>
                <a:avLst/>
                <a:gdLst>
                  <a:gd name="T0" fmla="*/ 2147483646 w 1800"/>
                  <a:gd name="T1" fmla="*/ 0 h 1472"/>
                  <a:gd name="T2" fmla="*/ 2147483646 w 1800"/>
                  <a:gd name="T3" fmla="*/ 2147483646 h 1472"/>
                  <a:gd name="T4" fmla="*/ 2147483646 w 1800"/>
                  <a:gd name="T5" fmla="*/ 0 h 1472"/>
                  <a:gd name="T6" fmla="*/ 0 60000 65536"/>
                  <a:gd name="T7" fmla="*/ 0 60000 65536"/>
                  <a:gd name="T8" fmla="*/ 0 60000 65536"/>
                  <a:gd name="T9" fmla="*/ 0 w 1800"/>
                  <a:gd name="T10" fmla="*/ 0 h 1472"/>
                  <a:gd name="T11" fmla="*/ 1800 w 1800"/>
                  <a:gd name="T12" fmla="*/ 1472 h 14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7" name="Google Shape;372;p22">
                <a:extLst>
                  <a:ext uri="{FF2B5EF4-FFF2-40B4-BE49-F238E27FC236}">
                    <a16:creationId xmlns:a16="http://schemas.microsoft.com/office/drawing/2014/main" xmlns="" id="{1975D7C6-E65B-1A05-04A3-BA36D08E8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2617" y="1327257"/>
                <a:ext cx="45628" cy="34670"/>
              </a:xfrm>
              <a:custGeom>
                <a:avLst/>
                <a:gdLst>
                  <a:gd name="T0" fmla="*/ 2147483646 w 1799"/>
                  <a:gd name="T1" fmla="*/ 2147483646 h 1440"/>
                  <a:gd name="T2" fmla="*/ 2147483646 w 1799"/>
                  <a:gd name="T3" fmla="*/ 2147483646 h 1440"/>
                  <a:gd name="T4" fmla="*/ 2147483646 w 1799"/>
                  <a:gd name="T5" fmla="*/ 2147483646 h 1440"/>
                  <a:gd name="T6" fmla="*/ 0 60000 65536"/>
                  <a:gd name="T7" fmla="*/ 0 60000 65536"/>
                  <a:gd name="T8" fmla="*/ 0 60000 65536"/>
                  <a:gd name="T9" fmla="*/ 0 w 1799"/>
                  <a:gd name="T10" fmla="*/ 0 h 1440"/>
                  <a:gd name="T11" fmla="*/ 1799 w 1799"/>
                  <a:gd name="T12" fmla="*/ 1440 h 14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  <p:grpSp>
          <p:nvGrpSpPr>
            <p:cNvPr id="11" name="Google Shape;373;p22">
              <a:extLst>
                <a:ext uri="{FF2B5EF4-FFF2-40B4-BE49-F238E27FC236}">
                  <a16:creationId xmlns:a16="http://schemas.microsoft.com/office/drawing/2014/main" xmlns="" id="{B808162E-1F56-11FD-327F-7D2EBEDCA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8123" y="2536547"/>
              <a:ext cx="114983" cy="100358"/>
              <a:chOff x="5041498" y="1255184"/>
              <a:chExt cx="114983" cy="100358"/>
            </a:xfrm>
          </p:grpSpPr>
          <p:sp>
            <p:nvSpPr>
              <p:cNvPr id="12" name="Google Shape;374;p22">
                <a:extLst>
                  <a:ext uri="{FF2B5EF4-FFF2-40B4-BE49-F238E27FC236}">
                    <a16:creationId xmlns:a16="http://schemas.microsoft.com/office/drawing/2014/main" xmlns="" id="{23C974DE-B77D-1457-F7B6-660246A0B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1497" y="1269782"/>
                <a:ext cx="45629" cy="36494"/>
              </a:xfrm>
              <a:custGeom>
                <a:avLst/>
                <a:gdLst>
                  <a:gd name="T0" fmla="*/ 2147483646 w 1799"/>
                  <a:gd name="T1" fmla="*/ 2147483646 h 1473"/>
                  <a:gd name="T2" fmla="*/ 2147483646 w 1799"/>
                  <a:gd name="T3" fmla="*/ 2147483646 h 1473"/>
                  <a:gd name="T4" fmla="*/ 2147483646 w 1799"/>
                  <a:gd name="T5" fmla="*/ 2147483646 h 1473"/>
                  <a:gd name="T6" fmla="*/ 0 60000 65536"/>
                  <a:gd name="T7" fmla="*/ 0 60000 65536"/>
                  <a:gd name="T8" fmla="*/ 0 60000 65536"/>
                  <a:gd name="T9" fmla="*/ 0 w 1799"/>
                  <a:gd name="T10" fmla="*/ 0 h 1473"/>
                  <a:gd name="T11" fmla="*/ 1799 w 1799"/>
                  <a:gd name="T12" fmla="*/ 1473 h 14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3" name="Google Shape;375;p22">
                <a:extLst>
                  <a:ext uri="{FF2B5EF4-FFF2-40B4-BE49-F238E27FC236}">
                    <a16:creationId xmlns:a16="http://schemas.microsoft.com/office/drawing/2014/main" xmlns="" id="{0A43ED6A-669C-0378-233B-AD7D5268D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852" y="1255184"/>
                <a:ext cx="45629" cy="36494"/>
              </a:xfrm>
              <a:custGeom>
                <a:avLst/>
                <a:gdLst>
                  <a:gd name="T0" fmla="*/ 2147483646 w 1800"/>
                  <a:gd name="T1" fmla="*/ 0 h 1472"/>
                  <a:gd name="T2" fmla="*/ 2147483646 w 1800"/>
                  <a:gd name="T3" fmla="*/ 2147483646 h 1472"/>
                  <a:gd name="T4" fmla="*/ 2147483646 w 1800"/>
                  <a:gd name="T5" fmla="*/ 0 h 1472"/>
                  <a:gd name="T6" fmla="*/ 0 60000 65536"/>
                  <a:gd name="T7" fmla="*/ 0 60000 65536"/>
                  <a:gd name="T8" fmla="*/ 0 60000 65536"/>
                  <a:gd name="T9" fmla="*/ 0 w 1800"/>
                  <a:gd name="T10" fmla="*/ 0 h 1472"/>
                  <a:gd name="T11" fmla="*/ 1800 w 1800"/>
                  <a:gd name="T12" fmla="*/ 1472 h 14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4" name="Google Shape;376;p22">
                <a:extLst>
                  <a:ext uri="{FF2B5EF4-FFF2-40B4-BE49-F238E27FC236}">
                    <a16:creationId xmlns:a16="http://schemas.microsoft.com/office/drawing/2014/main" xmlns="" id="{F95CB36C-C957-2039-11F7-16CA801B3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5300" y="1319048"/>
                <a:ext cx="45629" cy="36494"/>
              </a:xfrm>
              <a:custGeom>
                <a:avLst/>
                <a:gdLst>
                  <a:gd name="T0" fmla="*/ 2147483646 w 1799"/>
                  <a:gd name="T1" fmla="*/ 2147483646 h 1440"/>
                  <a:gd name="T2" fmla="*/ 2147483646 w 1799"/>
                  <a:gd name="T3" fmla="*/ 2147483646 h 1440"/>
                  <a:gd name="T4" fmla="*/ 2147483646 w 1799"/>
                  <a:gd name="T5" fmla="*/ 2147483646 h 1440"/>
                  <a:gd name="T6" fmla="*/ 0 60000 65536"/>
                  <a:gd name="T7" fmla="*/ 0 60000 65536"/>
                  <a:gd name="T8" fmla="*/ 0 60000 65536"/>
                  <a:gd name="T9" fmla="*/ 0 w 1799"/>
                  <a:gd name="T10" fmla="*/ 0 h 1440"/>
                  <a:gd name="T11" fmla="*/ 1799 w 1799"/>
                  <a:gd name="T12" fmla="*/ 1440 h 14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</p:grpSp>
      <p:grpSp>
        <p:nvGrpSpPr>
          <p:cNvPr id="44" name="Google Shape;377;p22">
            <a:extLst>
              <a:ext uri="{FF2B5EF4-FFF2-40B4-BE49-F238E27FC236}">
                <a16:creationId xmlns:a16="http://schemas.microsoft.com/office/drawing/2014/main" xmlns="" id="{94F36345-CD27-244B-58AF-34BF7CD5E36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1411816" y="4734983"/>
            <a:ext cx="3132667" cy="2806700"/>
            <a:chOff x="-813174" y="1753753"/>
            <a:chExt cx="2701195" cy="2419543"/>
          </a:xfrm>
        </p:grpSpPr>
        <p:sp>
          <p:nvSpPr>
            <p:cNvPr id="45" name="Google Shape;378;p22">
              <a:extLst>
                <a:ext uri="{FF2B5EF4-FFF2-40B4-BE49-F238E27FC236}">
                  <a16:creationId xmlns:a16="http://schemas.microsoft.com/office/drawing/2014/main" xmlns="" id="{A5A25998-34A1-48D7-ADD4-51C5C612CDDA}"/>
                </a:ext>
              </a:extLst>
            </p:cNvPr>
            <p:cNvSpPr>
              <a:spLocks/>
            </p:cNvSpPr>
            <p:nvPr/>
          </p:nvSpPr>
          <p:spPr bwMode="auto">
            <a:xfrm rot="4993106">
              <a:off x="223577" y="1780806"/>
              <a:ext cx="627694" cy="2646441"/>
            </a:xfrm>
            <a:custGeom>
              <a:avLst/>
              <a:gdLst>
                <a:gd name="T0" fmla="*/ 2147483646 w 12688"/>
                <a:gd name="T1" fmla="*/ 2147483646 h 53612"/>
                <a:gd name="T2" fmla="*/ 2147483646 w 12688"/>
                <a:gd name="T3" fmla="*/ 2147483646 h 53612"/>
                <a:gd name="T4" fmla="*/ 2147483646 w 12688"/>
                <a:gd name="T5" fmla="*/ 2147483646 h 53612"/>
                <a:gd name="T6" fmla="*/ 2147483646 w 12688"/>
                <a:gd name="T7" fmla="*/ 2147483646 h 53612"/>
                <a:gd name="T8" fmla="*/ 2147483646 w 12688"/>
                <a:gd name="T9" fmla="*/ 2147483646 h 53612"/>
                <a:gd name="T10" fmla="*/ 2147483646 w 12688"/>
                <a:gd name="T11" fmla="*/ 2147483646 h 53612"/>
                <a:gd name="T12" fmla="*/ 2147483646 w 12688"/>
                <a:gd name="T13" fmla="*/ 2147483646 h 53612"/>
                <a:gd name="T14" fmla="*/ 2147483646 w 12688"/>
                <a:gd name="T15" fmla="*/ 2147483646 h 53612"/>
                <a:gd name="T16" fmla="*/ 2147483646 w 12688"/>
                <a:gd name="T17" fmla="*/ 2147483646 h 53612"/>
                <a:gd name="T18" fmla="*/ 2147483646 w 12688"/>
                <a:gd name="T19" fmla="*/ 2147483646 h 53612"/>
                <a:gd name="T20" fmla="*/ 2147483646 w 12688"/>
                <a:gd name="T21" fmla="*/ 2147483646 h 53612"/>
                <a:gd name="T22" fmla="*/ 2147483646 w 12688"/>
                <a:gd name="T23" fmla="*/ 2147483646 h 53612"/>
                <a:gd name="T24" fmla="*/ 2147483646 w 12688"/>
                <a:gd name="T25" fmla="*/ 2147483646 h 53612"/>
                <a:gd name="T26" fmla="*/ 2147483646 w 12688"/>
                <a:gd name="T27" fmla="*/ 2147483646 h 53612"/>
                <a:gd name="T28" fmla="*/ 2147483646 w 12688"/>
                <a:gd name="T29" fmla="*/ 2147483646 h 53612"/>
                <a:gd name="T30" fmla="*/ 2147483646 w 12688"/>
                <a:gd name="T31" fmla="*/ 2147483646 h 53612"/>
                <a:gd name="T32" fmla="*/ 2147483646 w 12688"/>
                <a:gd name="T33" fmla="*/ 2147483646 h 53612"/>
                <a:gd name="T34" fmla="*/ 2147483646 w 12688"/>
                <a:gd name="T35" fmla="*/ 2147483646 h 53612"/>
                <a:gd name="T36" fmla="*/ 2147483646 w 12688"/>
                <a:gd name="T37" fmla="*/ 2147483646 h 53612"/>
                <a:gd name="T38" fmla="*/ 2147483646 w 12688"/>
                <a:gd name="T39" fmla="*/ 2147483646 h 53612"/>
                <a:gd name="T40" fmla="*/ 2147483646 w 12688"/>
                <a:gd name="T41" fmla="*/ 2147483646 h 53612"/>
                <a:gd name="T42" fmla="*/ 2147483646 w 12688"/>
                <a:gd name="T43" fmla="*/ 2147483646 h 53612"/>
                <a:gd name="T44" fmla="*/ 2147483646 w 12688"/>
                <a:gd name="T45" fmla="*/ 2147483646 h 53612"/>
                <a:gd name="T46" fmla="*/ 2147483646 w 12688"/>
                <a:gd name="T47" fmla="*/ 2147483646 h 53612"/>
                <a:gd name="T48" fmla="*/ 2147483646 w 12688"/>
                <a:gd name="T49" fmla="*/ 2147483646 h 53612"/>
                <a:gd name="T50" fmla="*/ 2147483646 w 12688"/>
                <a:gd name="T51" fmla="*/ 2147483646 h 53612"/>
                <a:gd name="T52" fmla="*/ 2147483646 w 12688"/>
                <a:gd name="T53" fmla="*/ 2147483646 h 53612"/>
                <a:gd name="T54" fmla="*/ 2147483646 w 12688"/>
                <a:gd name="T55" fmla="*/ 2147483646 h 53612"/>
                <a:gd name="T56" fmla="*/ 2147483646 w 12688"/>
                <a:gd name="T57" fmla="*/ 2147483646 h 53612"/>
                <a:gd name="T58" fmla="*/ 2147483646 w 12688"/>
                <a:gd name="T59" fmla="*/ 2147483646 h 53612"/>
                <a:gd name="T60" fmla="*/ 2147483646 w 12688"/>
                <a:gd name="T61" fmla="*/ 2147483646 h 53612"/>
                <a:gd name="T62" fmla="*/ 2147483646 w 12688"/>
                <a:gd name="T63" fmla="*/ 2147483646 h 53612"/>
                <a:gd name="T64" fmla="*/ 2147483646 w 12688"/>
                <a:gd name="T65" fmla="*/ 2147483646 h 53612"/>
                <a:gd name="T66" fmla="*/ 2147483646 w 12688"/>
                <a:gd name="T67" fmla="*/ 2147483646 h 53612"/>
                <a:gd name="T68" fmla="*/ 2147483646 w 12688"/>
                <a:gd name="T69" fmla="*/ 0 h 536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688"/>
                <a:gd name="T106" fmla="*/ 0 h 53612"/>
                <a:gd name="T107" fmla="*/ 12688 w 12688"/>
                <a:gd name="T108" fmla="*/ 53612 h 536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grpSp>
          <p:nvGrpSpPr>
            <p:cNvPr id="46" name="Google Shape;379;p22">
              <a:extLst>
                <a:ext uri="{FF2B5EF4-FFF2-40B4-BE49-F238E27FC236}">
                  <a16:creationId xmlns:a16="http://schemas.microsoft.com/office/drawing/2014/main" xmlns="" id="{E26E9A12-A45E-E927-CBDC-E9E27E8441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43346" y="1755577"/>
              <a:ext cx="821310" cy="1784552"/>
              <a:chOff x="5270295" y="2613082"/>
              <a:chExt cx="520904" cy="1131827"/>
            </a:xfrm>
          </p:grpSpPr>
          <p:sp>
            <p:nvSpPr>
              <p:cNvPr id="75" name="Google Shape;380;p22">
                <a:extLst>
                  <a:ext uri="{FF2B5EF4-FFF2-40B4-BE49-F238E27FC236}">
                    <a16:creationId xmlns:a16="http://schemas.microsoft.com/office/drawing/2014/main" xmlns="" id="{4A5DE8B6-05E6-CDB9-079B-E42FE329E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1450" y="2614240"/>
                <a:ext cx="520903" cy="1131826"/>
              </a:xfrm>
              <a:custGeom>
                <a:avLst/>
                <a:gdLst>
                  <a:gd name="T0" fmla="*/ 2147483646 w 20830"/>
                  <a:gd name="T1" fmla="*/ 0 h 45288"/>
                  <a:gd name="T2" fmla="*/ 2147483646 w 20830"/>
                  <a:gd name="T3" fmla="*/ 2147483646 h 45288"/>
                  <a:gd name="T4" fmla="*/ 2147483646 w 20830"/>
                  <a:gd name="T5" fmla="*/ 2147483646 h 45288"/>
                  <a:gd name="T6" fmla="*/ 2147483646 w 20830"/>
                  <a:gd name="T7" fmla="*/ 2147483646 h 45288"/>
                  <a:gd name="T8" fmla="*/ 2147483646 w 20830"/>
                  <a:gd name="T9" fmla="*/ 2147483646 h 45288"/>
                  <a:gd name="T10" fmla="*/ 2147483646 w 20830"/>
                  <a:gd name="T11" fmla="*/ 2147483646 h 45288"/>
                  <a:gd name="T12" fmla="*/ 2147483646 w 20830"/>
                  <a:gd name="T13" fmla="*/ 2147483646 h 45288"/>
                  <a:gd name="T14" fmla="*/ 2147483646 w 20830"/>
                  <a:gd name="T15" fmla="*/ 2147483646 h 45288"/>
                  <a:gd name="T16" fmla="*/ 2147483646 w 20830"/>
                  <a:gd name="T17" fmla="*/ 2147483646 h 45288"/>
                  <a:gd name="T18" fmla="*/ 2147483646 w 20830"/>
                  <a:gd name="T19" fmla="*/ 2147483646 h 45288"/>
                  <a:gd name="T20" fmla="*/ 2147483646 w 20830"/>
                  <a:gd name="T21" fmla="*/ 2147483646 h 45288"/>
                  <a:gd name="T22" fmla="*/ 2147483646 w 20830"/>
                  <a:gd name="T23" fmla="*/ 2147483646 h 45288"/>
                  <a:gd name="T24" fmla="*/ 2147483646 w 20830"/>
                  <a:gd name="T25" fmla="*/ 2147483646 h 45288"/>
                  <a:gd name="T26" fmla="*/ 2147483646 w 20830"/>
                  <a:gd name="T27" fmla="*/ 2147483646 h 45288"/>
                  <a:gd name="T28" fmla="*/ 2147483646 w 20830"/>
                  <a:gd name="T29" fmla="*/ 2147483646 h 45288"/>
                  <a:gd name="T30" fmla="*/ 2147483646 w 20830"/>
                  <a:gd name="T31" fmla="*/ 2147483646 h 45288"/>
                  <a:gd name="T32" fmla="*/ 2147483646 w 20830"/>
                  <a:gd name="T33" fmla="*/ 2147483646 h 45288"/>
                  <a:gd name="T34" fmla="*/ 2147483646 w 20830"/>
                  <a:gd name="T35" fmla="*/ 2147483646 h 45288"/>
                  <a:gd name="T36" fmla="*/ 2147483646 w 20830"/>
                  <a:gd name="T37" fmla="*/ 2147483646 h 45288"/>
                  <a:gd name="T38" fmla="*/ 2147483646 w 20830"/>
                  <a:gd name="T39" fmla="*/ 2147483646 h 45288"/>
                  <a:gd name="T40" fmla="*/ 2147483646 w 20830"/>
                  <a:gd name="T41" fmla="*/ 2147483646 h 45288"/>
                  <a:gd name="T42" fmla="*/ 2147483646 w 20830"/>
                  <a:gd name="T43" fmla="*/ 2147483646 h 45288"/>
                  <a:gd name="T44" fmla="*/ 2147483646 w 20830"/>
                  <a:gd name="T45" fmla="*/ 2147483646 h 45288"/>
                  <a:gd name="T46" fmla="*/ 2147483646 w 20830"/>
                  <a:gd name="T47" fmla="*/ 2147483646 h 45288"/>
                  <a:gd name="T48" fmla="*/ 2147483646 w 20830"/>
                  <a:gd name="T49" fmla="*/ 2147483646 h 45288"/>
                  <a:gd name="T50" fmla="*/ 2147483646 w 20830"/>
                  <a:gd name="T51" fmla="*/ 2147483646 h 45288"/>
                  <a:gd name="T52" fmla="*/ 2147483646 w 20830"/>
                  <a:gd name="T53" fmla="*/ 0 h 4528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830"/>
                  <a:gd name="T82" fmla="*/ 0 h 45288"/>
                  <a:gd name="T83" fmla="*/ 20830 w 20830"/>
                  <a:gd name="T84" fmla="*/ 45288 h 4528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76" name="Google Shape;381;p22">
                <a:extLst>
                  <a:ext uri="{FF2B5EF4-FFF2-40B4-BE49-F238E27FC236}">
                    <a16:creationId xmlns:a16="http://schemas.microsoft.com/office/drawing/2014/main" xmlns="" id="{DC4DB207-1F20-9BCF-E8F4-28A881170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7946" y="2733440"/>
                <a:ext cx="310227" cy="997581"/>
              </a:xfrm>
              <a:custGeom>
                <a:avLst/>
                <a:gdLst>
                  <a:gd name="T0" fmla="*/ 2147483646 w 12393"/>
                  <a:gd name="T1" fmla="*/ 2147483646 h 39942"/>
                  <a:gd name="T2" fmla="*/ 2147483646 w 12393"/>
                  <a:gd name="T3" fmla="*/ 2147483646 h 39942"/>
                  <a:gd name="T4" fmla="*/ 2147483646 w 12393"/>
                  <a:gd name="T5" fmla="*/ 2147483646 h 39942"/>
                  <a:gd name="T6" fmla="*/ 2147483646 w 12393"/>
                  <a:gd name="T7" fmla="*/ 2147483646 h 39942"/>
                  <a:gd name="T8" fmla="*/ 2147483646 w 12393"/>
                  <a:gd name="T9" fmla="*/ 2147483646 h 39942"/>
                  <a:gd name="T10" fmla="*/ 2147483646 w 12393"/>
                  <a:gd name="T11" fmla="*/ 2147483646 h 39942"/>
                  <a:gd name="T12" fmla="*/ 2147483646 w 12393"/>
                  <a:gd name="T13" fmla="*/ 2147483646 h 39942"/>
                  <a:gd name="T14" fmla="*/ 2147483646 w 12393"/>
                  <a:gd name="T15" fmla="*/ 2147483646 h 39942"/>
                  <a:gd name="T16" fmla="*/ 2147483646 w 12393"/>
                  <a:gd name="T17" fmla="*/ 2147483646 h 39942"/>
                  <a:gd name="T18" fmla="*/ 2147483646 w 12393"/>
                  <a:gd name="T19" fmla="*/ 2147483646 h 39942"/>
                  <a:gd name="T20" fmla="*/ 2147483646 w 12393"/>
                  <a:gd name="T21" fmla="*/ 2147483646 h 39942"/>
                  <a:gd name="T22" fmla="*/ 2147483646 w 12393"/>
                  <a:gd name="T23" fmla="*/ 2147483646 h 39942"/>
                  <a:gd name="T24" fmla="*/ 2147483646 w 12393"/>
                  <a:gd name="T25" fmla="*/ 2147483646 h 39942"/>
                  <a:gd name="T26" fmla="*/ 2147483646 w 12393"/>
                  <a:gd name="T27" fmla="*/ 2147483646 h 399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393"/>
                  <a:gd name="T43" fmla="*/ 0 h 39942"/>
                  <a:gd name="T44" fmla="*/ 12393 w 12393"/>
                  <a:gd name="T45" fmla="*/ 39942 h 3994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77" name="Google Shape;382;p22">
                <a:extLst>
                  <a:ext uri="{FF2B5EF4-FFF2-40B4-BE49-F238E27FC236}">
                    <a16:creationId xmlns:a16="http://schemas.microsoft.com/office/drawing/2014/main" xmlns="" id="{EB5EEA74-5BD1-6E3E-E24E-F8F01B5C7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2513" y="2772788"/>
                <a:ext cx="114599" cy="86797"/>
              </a:xfrm>
              <a:custGeom>
                <a:avLst/>
                <a:gdLst>
                  <a:gd name="T0" fmla="*/ 2147483646 w 4586"/>
                  <a:gd name="T1" fmla="*/ 2147483646 h 3488"/>
                  <a:gd name="T2" fmla="*/ 2147483646 w 4586"/>
                  <a:gd name="T3" fmla="*/ 2147483646 h 3488"/>
                  <a:gd name="T4" fmla="*/ 2147483646 w 4586"/>
                  <a:gd name="T5" fmla="*/ 2147483646 h 3488"/>
                  <a:gd name="T6" fmla="*/ 2147483646 w 4586"/>
                  <a:gd name="T7" fmla="*/ 2147483646 h 3488"/>
                  <a:gd name="T8" fmla="*/ 2147483646 w 4586"/>
                  <a:gd name="T9" fmla="*/ 2147483646 h 3488"/>
                  <a:gd name="T10" fmla="*/ 2147483646 w 4586"/>
                  <a:gd name="T11" fmla="*/ 2147483646 h 3488"/>
                  <a:gd name="T12" fmla="*/ 2147483646 w 4586"/>
                  <a:gd name="T13" fmla="*/ 2147483646 h 3488"/>
                  <a:gd name="T14" fmla="*/ 2147483646 w 4586"/>
                  <a:gd name="T15" fmla="*/ 2147483646 h 3488"/>
                  <a:gd name="T16" fmla="*/ 2147483646 w 4586"/>
                  <a:gd name="T17" fmla="*/ 2147483646 h 3488"/>
                  <a:gd name="T18" fmla="*/ 2147483646 w 4586"/>
                  <a:gd name="T19" fmla="*/ 2147483646 h 3488"/>
                  <a:gd name="T20" fmla="*/ 2147483646 w 4586"/>
                  <a:gd name="T21" fmla="*/ 2147483646 h 34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86"/>
                  <a:gd name="T34" fmla="*/ 0 h 3488"/>
                  <a:gd name="T35" fmla="*/ 4586 w 4586"/>
                  <a:gd name="T36" fmla="*/ 3488 h 34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78" name="Google Shape;383;p22">
                <a:extLst>
                  <a:ext uri="{FF2B5EF4-FFF2-40B4-BE49-F238E27FC236}">
                    <a16:creationId xmlns:a16="http://schemas.microsoft.com/office/drawing/2014/main" xmlns="" id="{A21D9C3C-2106-2E8B-81D2-B6B73B0F6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854" y="2891989"/>
                <a:ext cx="182895" cy="111099"/>
              </a:xfrm>
              <a:custGeom>
                <a:avLst/>
                <a:gdLst>
                  <a:gd name="T0" fmla="*/ 2147483646 w 7346"/>
                  <a:gd name="T1" fmla="*/ 2147483646 h 4459"/>
                  <a:gd name="T2" fmla="*/ 2147483646 w 7346"/>
                  <a:gd name="T3" fmla="*/ 2147483646 h 4459"/>
                  <a:gd name="T4" fmla="*/ 2147483646 w 7346"/>
                  <a:gd name="T5" fmla="*/ 2147483646 h 4459"/>
                  <a:gd name="T6" fmla="*/ 2147483646 w 7346"/>
                  <a:gd name="T7" fmla="*/ 2147483646 h 4459"/>
                  <a:gd name="T8" fmla="*/ 2147483646 w 7346"/>
                  <a:gd name="T9" fmla="*/ 2147483646 h 4459"/>
                  <a:gd name="T10" fmla="*/ 2147483646 w 7346"/>
                  <a:gd name="T11" fmla="*/ 2147483646 h 4459"/>
                  <a:gd name="T12" fmla="*/ 2147483646 w 7346"/>
                  <a:gd name="T13" fmla="*/ 2147483646 h 4459"/>
                  <a:gd name="T14" fmla="*/ 2147483646 w 7346"/>
                  <a:gd name="T15" fmla="*/ 2147483646 h 4459"/>
                  <a:gd name="T16" fmla="*/ 2147483646 w 7346"/>
                  <a:gd name="T17" fmla="*/ 2147483646 h 4459"/>
                  <a:gd name="T18" fmla="*/ 2147483646 w 7346"/>
                  <a:gd name="T19" fmla="*/ 2147483646 h 4459"/>
                  <a:gd name="T20" fmla="*/ 2147483646 w 7346"/>
                  <a:gd name="T21" fmla="*/ 2147483646 h 44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46"/>
                  <a:gd name="T34" fmla="*/ 0 h 4459"/>
                  <a:gd name="T35" fmla="*/ 7346 w 7346"/>
                  <a:gd name="T36" fmla="*/ 4459 h 44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79" name="Google Shape;384;p22">
                <a:extLst>
                  <a:ext uri="{FF2B5EF4-FFF2-40B4-BE49-F238E27FC236}">
                    <a16:creationId xmlns:a16="http://schemas.microsoft.com/office/drawing/2014/main" xmlns="" id="{74967B91-ED46-3634-59D4-3E7EC32B1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0230" y="3012346"/>
                <a:ext cx="135434" cy="113414"/>
              </a:xfrm>
              <a:custGeom>
                <a:avLst/>
                <a:gdLst>
                  <a:gd name="T0" fmla="*/ 2147483646 w 5422"/>
                  <a:gd name="T1" fmla="*/ 2147483646 h 4559"/>
                  <a:gd name="T2" fmla="*/ 2147483646 w 5422"/>
                  <a:gd name="T3" fmla="*/ 2147483646 h 4559"/>
                  <a:gd name="T4" fmla="*/ 2147483646 w 5422"/>
                  <a:gd name="T5" fmla="*/ 2147483646 h 4559"/>
                  <a:gd name="T6" fmla="*/ 2147483646 w 5422"/>
                  <a:gd name="T7" fmla="*/ 2147483646 h 4559"/>
                  <a:gd name="T8" fmla="*/ 2147483646 w 5422"/>
                  <a:gd name="T9" fmla="*/ 2147483646 h 4559"/>
                  <a:gd name="T10" fmla="*/ 2147483646 w 5422"/>
                  <a:gd name="T11" fmla="*/ 2147483646 h 4559"/>
                  <a:gd name="T12" fmla="*/ 2147483646 w 5422"/>
                  <a:gd name="T13" fmla="*/ 2147483646 h 4559"/>
                  <a:gd name="T14" fmla="*/ 2147483646 w 5422"/>
                  <a:gd name="T15" fmla="*/ 2147483646 h 4559"/>
                  <a:gd name="T16" fmla="*/ 2147483646 w 5422"/>
                  <a:gd name="T17" fmla="*/ 2147483646 h 4559"/>
                  <a:gd name="T18" fmla="*/ 2147483646 w 5422"/>
                  <a:gd name="T19" fmla="*/ 2147483646 h 4559"/>
                  <a:gd name="T20" fmla="*/ 2147483646 w 5422"/>
                  <a:gd name="T21" fmla="*/ 2147483646 h 45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22"/>
                  <a:gd name="T34" fmla="*/ 0 h 4559"/>
                  <a:gd name="T35" fmla="*/ 5422 w 5422"/>
                  <a:gd name="T36" fmla="*/ 4559 h 45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80" name="Google Shape;385;p22">
                <a:extLst>
                  <a:ext uri="{FF2B5EF4-FFF2-40B4-BE49-F238E27FC236}">
                    <a16:creationId xmlns:a16="http://schemas.microsoft.com/office/drawing/2014/main" xmlns="" id="{6093098F-025F-3E18-1925-090753237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831" y="3116502"/>
                <a:ext cx="204888" cy="166649"/>
              </a:xfrm>
              <a:custGeom>
                <a:avLst/>
                <a:gdLst>
                  <a:gd name="T0" fmla="*/ 2147483646 w 8214"/>
                  <a:gd name="T1" fmla="*/ 2147483646 h 6640"/>
                  <a:gd name="T2" fmla="*/ 2147483646 w 8214"/>
                  <a:gd name="T3" fmla="*/ 2147483646 h 6640"/>
                  <a:gd name="T4" fmla="*/ 2147483646 w 8214"/>
                  <a:gd name="T5" fmla="*/ 2147483646 h 6640"/>
                  <a:gd name="T6" fmla="*/ 2147483646 w 8214"/>
                  <a:gd name="T7" fmla="*/ 2147483646 h 6640"/>
                  <a:gd name="T8" fmla="*/ 2147483646 w 8214"/>
                  <a:gd name="T9" fmla="*/ 2147483646 h 6640"/>
                  <a:gd name="T10" fmla="*/ 2147483646 w 8214"/>
                  <a:gd name="T11" fmla="*/ 2147483646 h 6640"/>
                  <a:gd name="T12" fmla="*/ 2147483646 w 8214"/>
                  <a:gd name="T13" fmla="*/ 2147483646 h 6640"/>
                  <a:gd name="T14" fmla="*/ 2147483646 w 8214"/>
                  <a:gd name="T15" fmla="*/ 2147483646 h 6640"/>
                  <a:gd name="T16" fmla="*/ 2147483646 w 8214"/>
                  <a:gd name="T17" fmla="*/ 2147483646 h 6640"/>
                  <a:gd name="T18" fmla="*/ 2147483646 w 8214"/>
                  <a:gd name="T19" fmla="*/ 2147483646 h 6640"/>
                  <a:gd name="T20" fmla="*/ 2147483646 w 8214"/>
                  <a:gd name="T21" fmla="*/ 2147483646 h 6640"/>
                  <a:gd name="T22" fmla="*/ 2147483646 w 8214"/>
                  <a:gd name="T23" fmla="*/ 2147483646 h 66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214"/>
                  <a:gd name="T37" fmla="*/ 0 h 6640"/>
                  <a:gd name="T38" fmla="*/ 8214 w 8214"/>
                  <a:gd name="T39" fmla="*/ 6640 h 66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81" name="Google Shape;386;p22">
                <a:extLst>
                  <a:ext uri="{FF2B5EF4-FFF2-40B4-BE49-F238E27FC236}">
                    <a16:creationId xmlns:a16="http://schemas.microsoft.com/office/drawing/2014/main" xmlns="" id="{2B7F82FB-8A3F-C15D-5E3E-3332C111C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4474" y="3300510"/>
                <a:ext cx="184052" cy="153919"/>
              </a:xfrm>
              <a:custGeom>
                <a:avLst/>
                <a:gdLst>
                  <a:gd name="T0" fmla="*/ 2147483646 w 7342"/>
                  <a:gd name="T1" fmla="*/ 2147483646 h 6193"/>
                  <a:gd name="T2" fmla="*/ 2147483646 w 7342"/>
                  <a:gd name="T3" fmla="*/ 2147483646 h 6193"/>
                  <a:gd name="T4" fmla="*/ 2147483646 w 7342"/>
                  <a:gd name="T5" fmla="*/ 2147483646 h 6193"/>
                  <a:gd name="T6" fmla="*/ 2147483646 w 7342"/>
                  <a:gd name="T7" fmla="*/ 2147483646 h 6193"/>
                  <a:gd name="T8" fmla="*/ 2147483646 w 7342"/>
                  <a:gd name="T9" fmla="*/ 2147483646 h 6193"/>
                  <a:gd name="T10" fmla="*/ 2147483646 w 7342"/>
                  <a:gd name="T11" fmla="*/ 2147483646 h 6193"/>
                  <a:gd name="T12" fmla="*/ 2147483646 w 7342"/>
                  <a:gd name="T13" fmla="*/ 2147483646 h 6193"/>
                  <a:gd name="T14" fmla="*/ 2147483646 w 7342"/>
                  <a:gd name="T15" fmla="*/ 2147483646 h 6193"/>
                  <a:gd name="T16" fmla="*/ 2147483646 w 7342"/>
                  <a:gd name="T17" fmla="*/ 2147483646 h 6193"/>
                  <a:gd name="T18" fmla="*/ 2147483646 w 7342"/>
                  <a:gd name="T19" fmla="*/ 2147483646 h 61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342"/>
                  <a:gd name="T31" fmla="*/ 0 h 6193"/>
                  <a:gd name="T32" fmla="*/ 7342 w 7342"/>
                  <a:gd name="T33" fmla="*/ 6193 h 61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82" name="Google Shape;387;p22">
                <a:extLst>
                  <a:ext uri="{FF2B5EF4-FFF2-40B4-BE49-F238E27FC236}">
                    <a16:creationId xmlns:a16="http://schemas.microsoft.com/office/drawing/2014/main" xmlns="" id="{5983BF62-3AE2-B432-1098-EF92ED900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5953" y="3466003"/>
                <a:ext cx="150483" cy="98370"/>
              </a:xfrm>
              <a:custGeom>
                <a:avLst/>
                <a:gdLst>
                  <a:gd name="T0" fmla="*/ 2147483646 w 6002"/>
                  <a:gd name="T1" fmla="*/ 0 h 3908"/>
                  <a:gd name="T2" fmla="*/ 2147483646 w 6002"/>
                  <a:gd name="T3" fmla="*/ 2147483646 h 3908"/>
                  <a:gd name="T4" fmla="*/ 2147483646 w 6002"/>
                  <a:gd name="T5" fmla="*/ 2147483646 h 3908"/>
                  <a:gd name="T6" fmla="*/ 2147483646 w 6002"/>
                  <a:gd name="T7" fmla="*/ 2147483646 h 3908"/>
                  <a:gd name="T8" fmla="*/ 2147483646 w 6002"/>
                  <a:gd name="T9" fmla="*/ 2147483646 h 3908"/>
                  <a:gd name="T10" fmla="*/ 2147483646 w 6002"/>
                  <a:gd name="T11" fmla="*/ 2147483646 h 3908"/>
                  <a:gd name="T12" fmla="*/ 2147483646 w 6002"/>
                  <a:gd name="T13" fmla="*/ 2147483646 h 3908"/>
                  <a:gd name="T14" fmla="*/ 2147483646 w 6002"/>
                  <a:gd name="T15" fmla="*/ 2147483646 h 3908"/>
                  <a:gd name="T16" fmla="*/ 2147483646 w 6002"/>
                  <a:gd name="T17" fmla="*/ 2147483646 h 3908"/>
                  <a:gd name="T18" fmla="*/ 2147483646 w 6002"/>
                  <a:gd name="T19" fmla="*/ 2147483646 h 3908"/>
                  <a:gd name="T20" fmla="*/ 2147483646 w 6002"/>
                  <a:gd name="T21" fmla="*/ 2147483646 h 3908"/>
                  <a:gd name="T22" fmla="*/ 2147483646 w 6002"/>
                  <a:gd name="T23" fmla="*/ 2147483646 h 3908"/>
                  <a:gd name="T24" fmla="*/ 2147483646 w 6002"/>
                  <a:gd name="T25" fmla="*/ 2147483646 h 3908"/>
                  <a:gd name="T26" fmla="*/ 2147483646 w 6002"/>
                  <a:gd name="T27" fmla="*/ 2147483646 h 3908"/>
                  <a:gd name="T28" fmla="*/ 2147483646 w 6002"/>
                  <a:gd name="T29" fmla="*/ 2147483646 h 3908"/>
                  <a:gd name="T30" fmla="*/ 2147483646 w 6002"/>
                  <a:gd name="T31" fmla="*/ 2147483646 h 3908"/>
                  <a:gd name="T32" fmla="*/ 2147483646 w 6002"/>
                  <a:gd name="T33" fmla="*/ 0 h 39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02"/>
                  <a:gd name="T52" fmla="*/ 0 h 3908"/>
                  <a:gd name="T53" fmla="*/ 6002 w 6002"/>
                  <a:gd name="T54" fmla="*/ 3908 h 390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  <p:grpSp>
          <p:nvGrpSpPr>
            <p:cNvPr id="47" name="Google Shape;388;p22">
              <a:extLst>
                <a:ext uri="{FF2B5EF4-FFF2-40B4-BE49-F238E27FC236}">
                  <a16:creationId xmlns:a16="http://schemas.microsoft.com/office/drawing/2014/main" xmlns="" id="{62775EDA-1226-27A9-EDB1-8CF197A3AB59}"/>
                </a:ext>
              </a:extLst>
            </p:cNvPr>
            <p:cNvGrpSpPr>
              <a:grpSpLocks/>
            </p:cNvGrpSpPr>
            <p:nvPr/>
          </p:nvGrpSpPr>
          <p:grpSpPr bwMode="auto">
            <a:xfrm rot="5165891">
              <a:off x="-51051" y="2431484"/>
              <a:ext cx="1069270" cy="1188160"/>
              <a:chOff x="6073573" y="2772430"/>
              <a:chExt cx="837290" cy="930387"/>
            </a:xfrm>
          </p:grpSpPr>
          <p:sp>
            <p:nvSpPr>
              <p:cNvPr id="70" name="Google Shape;389;p22">
                <a:extLst>
                  <a:ext uri="{FF2B5EF4-FFF2-40B4-BE49-F238E27FC236}">
                    <a16:creationId xmlns:a16="http://schemas.microsoft.com/office/drawing/2014/main" xmlns="" id="{DE18F2C3-34B1-5194-0643-1B6AB7E9D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574" y="2772431"/>
                <a:ext cx="837290" cy="930387"/>
              </a:xfrm>
              <a:custGeom>
                <a:avLst/>
                <a:gdLst>
                  <a:gd name="T0" fmla="*/ 2147483646 w 33517"/>
                  <a:gd name="T1" fmla="*/ 2147483646 h 37200"/>
                  <a:gd name="T2" fmla="*/ 2147483646 w 33517"/>
                  <a:gd name="T3" fmla="*/ 2147483646 h 37200"/>
                  <a:gd name="T4" fmla="*/ 2147483646 w 33517"/>
                  <a:gd name="T5" fmla="*/ 2147483646 h 37200"/>
                  <a:gd name="T6" fmla="*/ 2147483646 w 33517"/>
                  <a:gd name="T7" fmla="*/ 2147483646 h 37200"/>
                  <a:gd name="T8" fmla="*/ 2147483646 w 33517"/>
                  <a:gd name="T9" fmla="*/ 2147483646 h 37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517"/>
                  <a:gd name="T16" fmla="*/ 0 h 37200"/>
                  <a:gd name="T17" fmla="*/ 33517 w 33517"/>
                  <a:gd name="T18" fmla="*/ 37200 h 37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71" name="Google Shape;390;p22">
                <a:extLst>
                  <a:ext uri="{FF2B5EF4-FFF2-40B4-BE49-F238E27FC236}">
                    <a16:creationId xmlns:a16="http://schemas.microsoft.com/office/drawing/2014/main" xmlns="" id="{AD529090-D777-3167-A58A-67AB90094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2670" y="2858747"/>
                <a:ext cx="677262" cy="830345"/>
              </a:xfrm>
              <a:custGeom>
                <a:avLst/>
                <a:gdLst>
                  <a:gd name="T0" fmla="*/ 2147483646 w 27108"/>
                  <a:gd name="T1" fmla="*/ 0 h 33231"/>
                  <a:gd name="T2" fmla="*/ 2147483646 w 27108"/>
                  <a:gd name="T3" fmla="*/ 2147483646 h 33231"/>
                  <a:gd name="T4" fmla="*/ 2147483646 w 27108"/>
                  <a:gd name="T5" fmla="*/ 2147483646 h 33231"/>
                  <a:gd name="T6" fmla="*/ 2147483646 w 27108"/>
                  <a:gd name="T7" fmla="*/ 2147483646 h 33231"/>
                  <a:gd name="T8" fmla="*/ 2147483646 w 27108"/>
                  <a:gd name="T9" fmla="*/ 2147483646 h 33231"/>
                  <a:gd name="T10" fmla="*/ 2147483646 w 27108"/>
                  <a:gd name="T11" fmla="*/ 2147483646 h 33231"/>
                  <a:gd name="T12" fmla="*/ 2147483646 w 27108"/>
                  <a:gd name="T13" fmla="*/ 2147483646 h 33231"/>
                  <a:gd name="T14" fmla="*/ 2147483646 w 27108"/>
                  <a:gd name="T15" fmla="*/ 2147483646 h 33231"/>
                  <a:gd name="T16" fmla="*/ 2147483646 w 27108"/>
                  <a:gd name="T17" fmla="*/ 2147483646 h 33231"/>
                  <a:gd name="T18" fmla="*/ 2147483646 w 27108"/>
                  <a:gd name="T19" fmla="*/ 2147483646 h 33231"/>
                  <a:gd name="T20" fmla="*/ 2147483646 w 27108"/>
                  <a:gd name="T21" fmla="*/ 2147483646 h 33231"/>
                  <a:gd name="T22" fmla="*/ 2147483646 w 27108"/>
                  <a:gd name="T23" fmla="*/ 2147483646 h 33231"/>
                  <a:gd name="T24" fmla="*/ 2147483646 w 27108"/>
                  <a:gd name="T25" fmla="*/ 2147483646 h 33231"/>
                  <a:gd name="T26" fmla="*/ 2147483646 w 27108"/>
                  <a:gd name="T27" fmla="*/ 2147483646 h 33231"/>
                  <a:gd name="T28" fmla="*/ 2147483646 w 27108"/>
                  <a:gd name="T29" fmla="*/ 0 h 33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108"/>
                  <a:gd name="T46" fmla="*/ 0 h 33231"/>
                  <a:gd name="T47" fmla="*/ 27108 w 27108"/>
                  <a:gd name="T48" fmla="*/ 33231 h 33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72" name="Google Shape;391;p22">
                <a:extLst>
                  <a:ext uri="{FF2B5EF4-FFF2-40B4-BE49-F238E27FC236}">
                    <a16:creationId xmlns:a16="http://schemas.microsoft.com/office/drawing/2014/main" xmlns="" id="{844EDB15-61E1-0326-2A7D-61649EDE8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462" y="2858479"/>
                <a:ext cx="205750" cy="188650"/>
              </a:xfrm>
              <a:custGeom>
                <a:avLst/>
                <a:gdLst>
                  <a:gd name="T0" fmla="*/ 2147483646 w 8254"/>
                  <a:gd name="T1" fmla="*/ 0 h 7552"/>
                  <a:gd name="T2" fmla="*/ 2147483646 w 8254"/>
                  <a:gd name="T3" fmla="*/ 2147483646 h 7552"/>
                  <a:gd name="T4" fmla="*/ 2147483646 w 8254"/>
                  <a:gd name="T5" fmla="*/ 2147483646 h 7552"/>
                  <a:gd name="T6" fmla="*/ 2147483646 w 8254"/>
                  <a:gd name="T7" fmla="*/ 2147483646 h 7552"/>
                  <a:gd name="T8" fmla="*/ 2147483646 w 8254"/>
                  <a:gd name="T9" fmla="*/ 2147483646 h 7552"/>
                  <a:gd name="T10" fmla="*/ 2147483646 w 8254"/>
                  <a:gd name="T11" fmla="*/ 2147483646 h 7552"/>
                  <a:gd name="T12" fmla="*/ 2147483646 w 8254"/>
                  <a:gd name="T13" fmla="*/ 2147483646 h 7552"/>
                  <a:gd name="T14" fmla="*/ 2147483646 w 8254"/>
                  <a:gd name="T15" fmla="*/ 2147483646 h 7552"/>
                  <a:gd name="T16" fmla="*/ 2147483646 w 8254"/>
                  <a:gd name="T17" fmla="*/ 2147483646 h 7552"/>
                  <a:gd name="T18" fmla="*/ 2147483646 w 8254"/>
                  <a:gd name="T19" fmla="*/ 2147483646 h 7552"/>
                  <a:gd name="T20" fmla="*/ 2147483646 w 8254"/>
                  <a:gd name="T21" fmla="*/ 0 h 75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54"/>
                  <a:gd name="T34" fmla="*/ 0 h 7552"/>
                  <a:gd name="T35" fmla="*/ 8254 w 8254"/>
                  <a:gd name="T36" fmla="*/ 7552 h 75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73" name="Google Shape;392;p22">
                <a:extLst>
                  <a:ext uri="{FF2B5EF4-FFF2-40B4-BE49-F238E27FC236}">
                    <a16:creationId xmlns:a16="http://schemas.microsoft.com/office/drawing/2014/main" xmlns="" id="{ACF08569-F64E-27D3-D255-13CF7AD4C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0549" y="2967480"/>
                <a:ext cx="321485" cy="244387"/>
              </a:xfrm>
              <a:custGeom>
                <a:avLst/>
                <a:gdLst>
                  <a:gd name="T0" fmla="*/ 2147483646 w 12883"/>
                  <a:gd name="T1" fmla="*/ 2147483646 h 9770"/>
                  <a:gd name="T2" fmla="*/ 2147483646 w 12883"/>
                  <a:gd name="T3" fmla="*/ 2147483646 h 9770"/>
                  <a:gd name="T4" fmla="*/ 2147483646 w 12883"/>
                  <a:gd name="T5" fmla="*/ 2147483646 h 9770"/>
                  <a:gd name="T6" fmla="*/ 2147483646 w 12883"/>
                  <a:gd name="T7" fmla="*/ 2147483646 h 9770"/>
                  <a:gd name="T8" fmla="*/ 2147483646 w 12883"/>
                  <a:gd name="T9" fmla="*/ 2147483646 h 9770"/>
                  <a:gd name="T10" fmla="*/ 2147483646 w 12883"/>
                  <a:gd name="T11" fmla="*/ 2147483646 h 9770"/>
                  <a:gd name="T12" fmla="*/ 2147483646 w 12883"/>
                  <a:gd name="T13" fmla="*/ 2147483646 h 9770"/>
                  <a:gd name="T14" fmla="*/ 2147483646 w 12883"/>
                  <a:gd name="T15" fmla="*/ 2147483646 h 9770"/>
                  <a:gd name="T16" fmla="*/ 2147483646 w 12883"/>
                  <a:gd name="T17" fmla="*/ 2147483646 h 9770"/>
                  <a:gd name="T18" fmla="*/ 2147483646 w 12883"/>
                  <a:gd name="T19" fmla="*/ 2147483646 h 9770"/>
                  <a:gd name="T20" fmla="*/ 2147483646 w 12883"/>
                  <a:gd name="T21" fmla="*/ 2147483646 h 97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883"/>
                  <a:gd name="T34" fmla="*/ 0 h 9770"/>
                  <a:gd name="T35" fmla="*/ 12883 w 12883"/>
                  <a:gd name="T36" fmla="*/ 9770 h 977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74" name="Google Shape;393;p22">
                <a:extLst>
                  <a:ext uri="{FF2B5EF4-FFF2-40B4-BE49-F238E27FC236}">
                    <a16:creationId xmlns:a16="http://schemas.microsoft.com/office/drawing/2014/main" xmlns="" id="{E53FD3B6-1C6A-BB79-9DBF-079EDDD4D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3100" y="3106285"/>
                <a:ext cx="382924" cy="278688"/>
              </a:xfrm>
              <a:custGeom>
                <a:avLst/>
                <a:gdLst>
                  <a:gd name="T0" fmla="*/ 2147483646 w 15330"/>
                  <a:gd name="T1" fmla="*/ 2147483646 h 11145"/>
                  <a:gd name="T2" fmla="*/ 2147483646 w 15330"/>
                  <a:gd name="T3" fmla="*/ 2147483646 h 11145"/>
                  <a:gd name="T4" fmla="*/ 2147483646 w 15330"/>
                  <a:gd name="T5" fmla="*/ 2147483646 h 11145"/>
                  <a:gd name="T6" fmla="*/ 2147483646 w 15330"/>
                  <a:gd name="T7" fmla="*/ 2147483646 h 11145"/>
                  <a:gd name="T8" fmla="*/ 2147483646 w 15330"/>
                  <a:gd name="T9" fmla="*/ 2147483646 h 11145"/>
                  <a:gd name="T10" fmla="*/ 2147483646 w 15330"/>
                  <a:gd name="T11" fmla="*/ 2147483646 h 11145"/>
                  <a:gd name="T12" fmla="*/ 2147483646 w 15330"/>
                  <a:gd name="T13" fmla="*/ 2147483646 h 11145"/>
                  <a:gd name="T14" fmla="*/ 2147483646 w 15330"/>
                  <a:gd name="T15" fmla="*/ 2147483646 h 11145"/>
                  <a:gd name="T16" fmla="*/ 2147483646 w 15330"/>
                  <a:gd name="T17" fmla="*/ 2147483646 h 111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330"/>
                  <a:gd name="T28" fmla="*/ 0 h 11145"/>
                  <a:gd name="T29" fmla="*/ 15330 w 15330"/>
                  <a:gd name="T30" fmla="*/ 11145 h 111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  <p:grpSp>
          <p:nvGrpSpPr>
            <p:cNvPr id="48" name="Google Shape;394;p22">
              <a:extLst>
                <a:ext uri="{FF2B5EF4-FFF2-40B4-BE49-F238E27FC236}">
                  <a16:creationId xmlns:a16="http://schemas.microsoft.com/office/drawing/2014/main" xmlns="" id="{8B2E1763-48A2-9B36-A19C-6393C563AC24}"/>
                </a:ext>
              </a:extLst>
            </p:cNvPr>
            <p:cNvGrpSpPr>
              <a:grpSpLocks/>
            </p:cNvGrpSpPr>
            <p:nvPr/>
          </p:nvGrpSpPr>
          <p:grpSpPr bwMode="auto">
            <a:xfrm rot="4398606">
              <a:off x="-2978" y="2903831"/>
              <a:ext cx="1016367" cy="1215651"/>
              <a:chOff x="3711926" y="2879918"/>
              <a:chExt cx="752298" cy="899803"/>
            </a:xfrm>
          </p:grpSpPr>
          <p:sp>
            <p:nvSpPr>
              <p:cNvPr id="57" name="Google Shape;395;p22">
                <a:extLst>
                  <a:ext uri="{FF2B5EF4-FFF2-40B4-BE49-F238E27FC236}">
                    <a16:creationId xmlns:a16="http://schemas.microsoft.com/office/drawing/2014/main" xmlns="" id="{19CBFB1A-256E-339F-D1C8-52BEDB291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5415" y="2993231"/>
                <a:ext cx="667201" cy="788943"/>
              </a:xfrm>
              <a:custGeom>
                <a:avLst/>
                <a:gdLst>
                  <a:gd name="T0" fmla="*/ 2147483646 w 26688"/>
                  <a:gd name="T1" fmla="*/ 0 h 31497"/>
                  <a:gd name="T2" fmla="*/ 2147483646 w 26688"/>
                  <a:gd name="T3" fmla="*/ 2147483646 h 31497"/>
                  <a:gd name="T4" fmla="*/ 2147483646 w 26688"/>
                  <a:gd name="T5" fmla="*/ 2147483646 h 31497"/>
                  <a:gd name="T6" fmla="*/ 2147483646 w 26688"/>
                  <a:gd name="T7" fmla="*/ 2147483646 h 31497"/>
                  <a:gd name="T8" fmla="*/ 2147483646 w 26688"/>
                  <a:gd name="T9" fmla="*/ 2147483646 h 31497"/>
                  <a:gd name="T10" fmla="*/ 2147483646 w 26688"/>
                  <a:gd name="T11" fmla="*/ 2147483646 h 31497"/>
                  <a:gd name="T12" fmla="*/ 2147483646 w 26688"/>
                  <a:gd name="T13" fmla="*/ 2147483646 h 31497"/>
                  <a:gd name="T14" fmla="*/ 2147483646 w 26688"/>
                  <a:gd name="T15" fmla="*/ 2147483646 h 31497"/>
                  <a:gd name="T16" fmla="*/ 2147483646 w 26688"/>
                  <a:gd name="T17" fmla="*/ 2147483646 h 31497"/>
                  <a:gd name="T18" fmla="*/ 2147483646 w 26688"/>
                  <a:gd name="T19" fmla="*/ 2147483646 h 31497"/>
                  <a:gd name="T20" fmla="*/ 2147483646 w 26688"/>
                  <a:gd name="T21" fmla="*/ 2147483646 h 31497"/>
                  <a:gd name="T22" fmla="*/ 2147483646 w 26688"/>
                  <a:gd name="T23" fmla="*/ 2147483646 h 31497"/>
                  <a:gd name="T24" fmla="*/ 2147483646 w 26688"/>
                  <a:gd name="T25" fmla="*/ 0 h 314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688"/>
                  <a:gd name="T40" fmla="*/ 0 h 31497"/>
                  <a:gd name="T41" fmla="*/ 26688 w 26688"/>
                  <a:gd name="T42" fmla="*/ 31497 h 314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58" name="Google Shape;396;p22">
                <a:extLst>
                  <a:ext uri="{FF2B5EF4-FFF2-40B4-BE49-F238E27FC236}">
                    <a16:creationId xmlns:a16="http://schemas.microsoft.com/office/drawing/2014/main" xmlns="" id="{DBE17A1F-CFC9-73E2-D243-003338B9B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704" y="2933535"/>
                <a:ext cx="151268" cy="478229"/>
              </a:xfrm>
              <a:custGeom>
                <a:avLst/>
                <a:gdLst>
                  <a:gd name="T0" fmla="*/ 2147483646 w 6050"/>
                  <a:gd name="T1" fmla="*/ 0 h 19059"/>
                  <a:gd name="T2" fmla="*/ 2147483646 w 6050"/>
                  <a:gd name="T3" fmla="*/ 2147483646 h 19059"/>
                  <a:gd name="T4" fmla="*/ 2147483646 w 6050"/>
                  <a:gd name="T5" fmla="*/ 2147483646 h 19059"/>
                  <a:gd name="T6" fmla="*/ 2147483646 w 6050"/>
                  <a:gd name="T7" fmla="*/ 2147483646 h 19059"/>
                  <a:gd name="T8" fmla="*/ 2147483646 w 6050"/>
                  <a:gd name="T9" fmla="*/ 2147483646 h 19059"/>
                  <a:gd name="T10" fmla="*/ 2147483646 w 6050"/>
                  <a:gd name="T11" fmla="*/ 2147483646 h 19059"/>
                  <a:gd name="T12" fmla="*/ 2147483646 w 6050"/>
                  <a:gd name="T13" fmla="*/ 2147483646 h 19059"/>
                  <a:gd name="T14" fmla="*/ 2147483646 w 6050"/>
                  <a:gd name="T15" fmla="*/ 2147483646 h 19059"/>
                  <a:gd name="T16" fmla="*/ 2147483646 w 6050"/>
                  <a:gd name="T17" fmla="*/ 0 h 190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50"/>
                  <a:gd name="T28" fmla="*/ 0 h 19059"/>
                  <a:gd name="T29" fmla="*/ 6050 w 6050"/>
                  <a:gd name="T30" fmla="*/ 19059 h 190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59" name="Google Shape;397;p22">
                <a:extLst>
                  <a:ext uri="{FF2B5EF4-FFF2-40B4-BE49-F238E27FC236}">
                    <a16:creationId xmlns:a16="http://schemas.microsoft.com/office/drawing/2014/main" xmlns="" id="{1881B26C-84ED-9F2D-F38E-41EC24FC8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897" y="3142616"/>
                <a:ext cx="445700" cy="275590"/>
              </a:xfrm>
              <a:custGeom>
                <a:avLst/>
                <a:gdLst>
                  <a:gd name="T0" fmla="*/ 2147483646 w 17818"/>
                  <a:gd name="T1" fmla="*/ 2147483646 h 10978"/>
                  <a:gd name="T2" fmla="*/ 2147483646 w 17818"/>
                  <a:gd name="T3" fmla="*/ 2147483646 h 10978"/>
                  <a:gd name="T4" fmla="*/ 2147483646 w 17818"/>
                  <a:gd name="T5" fmla="*/ 2147483646 h 10978"/>
                  <a:gd name="T6" fmla="*/ 2147483646 w 17818"/>
                  <a:gd name="T7" fmla="*/ 2147483646 h 10978"/>
                  <a:gd name="T8" fmla="*/ 2147483646 w 17818"/>
                  <a:gd name="T9" fmla="*/ 2147483646 h 10978"/>
                  <a:gd name="T10" fmla="*/ 2147483646 w 17818"/>
                  <a:gd name="T11" fmla="*/ 2147483646 h 10978"/>
                  <a:gd name="T12" fmla="*/ 2147483646 w 17818"/>
                  <a:gd name="T13" fmla="*/ 2147483646 h 10978"/>
                  <a:gd name="T14" fmla="*/ 2147483646 w 17818"/>
                  <a:gd name="T15" fmla="*/ 2147483646 h 10978"/>
                  <a:gd name="T16" fmla="*/ 2147483646 w 17818"/>
                  <a:gd name="T17" fmla="*/ 2147483646 h 10978"/>
                  <a:gd name="T18" fmla="*/ 2147483646 w 17818"/>
                  <a:gd name="T19" fmla="*/ 2147483646 h 109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818"/>
                  <a:gd name="T31" fmla="*/ 0 h 10978"/>
                  <a:gd name="T32" fmla="*/ 17818 w 17818"/>
                  <a:gd name="T33" fmla="*/ 10978 h 109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60" name="Google Shape;398;p22">
                <a:extLst>
                  <a:ext uri="{FF2B5EF4-FFF2-40B4-BE49-F238E27FC236}">
                    <a16:creationId xmlns:a16="http://schemas.microsoft.com/office/drawing/2014/main" xmlns="" id="{4486FBB1-F14D-4ED6-57BC-A4AEF6997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945" y="2938412"/>
                <a:ext cx="110750" cy="258028"/>
              </a:xfrm>
              <a:custGeom>
                <a:avLst/>
                <a:gdLst>
                  <a:gd name="T0" fmla="*/ 2147483646 w 4469"/>
                  <a:gd name="T1" fmla="*/ 0 h 10327"/>
                  <a:gd name="T2" fmla="*/ 2147483646 w 4469"/>
                  <a:gd name="T3" fmla="*/ 2147483646 h 10327"/>
                  <a:gd name="T4" fmla="*/ 2147483646 w 4469"/>
                  <a:gd name="T5" fmla="*/ 2147483646 h 10327"/>
                  <a:gd name="T6" fmla="*/ 2147483646 w 4469"/>
                  <a:gd name="T7" fmla="*/ 2147483646 h 10327"/>
                  <a:gd name="T8" fmla="*/ 2147483646 w 4469"/>
                  <a:gd name="T9" fmla="*/ 2147483646 h 10327"/>
                  <a:gd name="T10" fmla="*/ 2147483646 w 4469"/>
                  <a:gd name="T11" fmla="*/ 2147483646 h 10327"/>
                  <a:gd name="T12" fmla="*/ 2147483646 w 4469"/>
                  <a:gd name="T13" fmla="*/ 2147483646 h 10327"/>
                  <a:gd name="T14" fmla="*/ 2147483646 w 4469"/>
                  <a:gd name="T15" fmla="*/ 2147483646 h 10327"/>
                  <a:gd name="T16" fmla="*/ 2147483646 w 4469"/>
                  <a:gd name="T17" fmla="*/ 0 h 103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69"/>
                  <a:gd name="T28" fmla="*/ 0 h 10327"/>
                  <a:gd name="T29" fmla="*/ 4469 w 4469"/>
                  <a:gd name="T30" fmla="*/ 10327 h 103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61" name="Google Shape;399;p22">
                <a:extLst>
                  <a:ext uri="{FF2B5EF4-FFF2-40B4-BE49-F238E27FC236}">
                    <a16:creationId xmlns:a16="http://schemas.microsoft.com/office/drawing/2014/main" xmlns="" id="{3B73BCEF-51BF-A562-86C5-32BB32775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6378" y="3066226"/>
                <a:ext cx="201240" cy="52687"/>
              </a:xfrm>
              <a:custGeom>
                <a:avLst/>
                <a:gdLst>
                  <a:gd name="T0" fmla="*/ 2147483646 w 8006"/>
                  <a:gd name="T1" fmla="*/ 2147483646 h 2099"/>
                  <a:gd name="T2" fmla="*/ 2147483646 w 8006"/>
                  <a:gd name="T3" fmla="*/ 2147483646 h 2099"/>
                  <a:gd name="T4" fmla="*/ 2147483646 w 8006"/>
                  <a:gd name="T5" fmla="*/ 2147483646 h 2099"/>
                  <a:gd name="T6" fmla="*/ 2147483646 w 8006"/>
                  <a:gd name="T7" fmla="*/ 2147483646 h 2099"/>
                  <a:gd name="T8" fmla="*/ 2147483646 w 8006"/>
                  <a:gd name="T9" fmla="*/ 2147483646 h 2099"/>
                  <a:gd name="T10" fmla="*/ 2147483646 w 8006"/>
                  <a:gd name="T11" fmla="*/ 2147483646 h 2099"/>
                  <a:gd name="T12" fmla="*/ 2147483646 w 8006"/>
                  <a:gd name="T13" fmla="*/ 2147483646 h 2099"/>
                  <a:gd name="T14" fmla="*/ 2147483646 w 8006"/>
                  <a:gd name="T15" fmla="*/ 2147483646 h 2099"/>
                  <a:gd name="T16" fmla="*/ 2147483646 w 8006"/>
                  <a:gd name="T17" fmla="*/ 2147483646 h 2099"/>
                  <a:gd name="T18" fmla="*/ 2147483646 w 8006"/>
                  <a:gd name="T19" fmla="*/ 2147483646 h 2099"/>
                  <a:gd name="T20" fmla="*/ 2147483646 w 8006"/>
                  <a:gd name="T21" fmla="*/ 2147483646 h 20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06"/>
                  <a:gd name="T34" fmla="*/ 0 h 2099"/>
                  <a:gd name="T35" fmla="*/ 8006 w 8006"/>
                  <a:gd name="T36" fmla="*/ 2099 h 20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62" name="Google Shape;400;p22">
                <a:extLst>
                  <a:ext uri="{FF2B5EF4-FFF2-40B4-BE49-F238E27FC236}">
                    <a16:creationId xmlns:a16="http://schemas.microsoft.com/office/drawing/2014/main" xmlns="" id="{E51664EF-1276-4454-6640-869BF6929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894" y="2904734"/>
                <a:ext cx="71582" cy="151304"/>
              </a:xfrm>
              <a:custGeom>
                <a:avLst/>
                <a:gdLst>
                  <a:gd name="T0" fmla="*/ 2147483646 w 2836"/>
                  <a:gd name="T1" fmla="*/ 0 h 6036"/>
                  <a:gd name="T2" fmla="*/ 2147483646 w 2836"/>
                  <a:gd name="T3" fmla="*/ 2147483646 h 6036"/>
                  <a:gd name="T4" fmla="*/ 2147483646 w 2836"/>
                  <a:gd name="T5" fmla="*/ 2147483646 h 6036"/>
                  <a:gd name="T6" fmla="*/ 2147483646 w 2836"/>
                  <a:gd name="T7" fmla="*/ 2147483646 h 6036"/>
                  <a:gd name="T8" fmla="*/ 2147483646 w 2836"/>
                  <a:gd name="T9" fmla="*/ 2147483646 h 6036"/>
                  <a:gd name="T10" fmla="*/ 2147483646 w 2836"/>
                  <a:gd name="T11" fmla="*/ 2147483646 h 6036"/>
                  <a:gd name="T12" fmla="*/ 2147483646 w 2836"/>
                  <a:gd name="T13" fmla="*/ 2147483646 h 6036"/>
                  <a:gd name="T14" fmla="*/ 2147483646 w 2836"/>
                  <a:gd name="T15" fmla="*/ 0 h 60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36"/>
                  <a:gd name="T25" fmla="*/ 0 h 6036"/>
                  <a:gd name="T26" fmla="*/ 2836 w 2836"/>
                  <a:gd name="T27" fmla="*/ 6036 h 60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63" name="Google Shape;401;p22">
                <a:extLst>
                  <a:ext uri="{FF2B5EF4-FFF2-40B4-BE49-F238E27FC236}">
                    <a16:creationId xmlns:a16="http://schemas.microsoft.com/office/drawing/2014/main" xmlns="" id="{C0089B13-D6F0-DB49-F8BC-FE232B577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482" y="2923713"/>
                <a:ext cx="58076" cy="44581"/>
              </a:xfrm>
              <a:custGeom>
                <a:avLst/>
                <a:gdLst>
                  <a:gd name="T0" fmla="*/ 2147483646 w 2322"/>
                  <a:gd name="T1" fmla="*/ 2147483646 h 1800"/>
                  <a:gd name="T2" fmla="*/ 2147483646 w 2322"/>
                  <a:gd name="T3" fmla="*/ 2147483646 h 1800"/>
                  <a:gd name="T4" fmla="*/ 2147483646 w 2322"/>
                  <a:gd name="T5" fmla="*/ 2147483646 h 1800"/>
                  <a:gd name="T6" fmla="*/ 2147483646 w 2322"/>
                  <a:gd name="T7" fmla="*/ 2147483646 h 18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22"/>
                  <a:gd name="T13" fmla="*/ 0 h 1800"/>
                  <a:gd name="T14" fmla="*/ 2322 w 2322"/>
                  <a:gd name="T15" fmla="*/ 1800 h 18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64" name="Google Shape;402;p22">
                <a:extLst>
                  <a:ext uri="{FF2B5EF4-FFF2-40B4-BE49-F238E27FC236}">
                    <a16:creationId xmlns:a16="http://schemas.microsoft.com/office/drawing/2014/main" xmlns="" id="{71738643-445A-C27D-0615-495EAC5A4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1855" y="2911528"/>
                <a:ext cx="58076" cy="44580"/>
              </a:xfrm>
              <a:custGeom>
                <a:avLst/>
                <a:gdLst>
                  <a:gd name="T0" fmla="*/ 2147483646 w 2322"/>
                  <a:gd name="T1" fmla="*/ 0 h 1799"/>
                  <a:gd name="T2" fmla="*/ 2147483646 w 2322"/>
                  <a:gd name="T3" fmla="*/ 2147483646 h 1799"/>
                  <a:gd name="T4" fmla="*/ 2147483646 w 2322"/>
                  <a:gd name="T5" fmla="*/ 0 h 1799"/>
                  <a:gd name="T6" fmla="*/ 0 60000 65536"/>
                  <a:gd name="T7" fmla="*/ 0 60000 65536"/>
                  <a:gd name="T8" fmla="*/ 0 60000 65536"/>
                  <a:gd name="T9" fmla="*/ 0 w 2322"/>
                  <a:gd name="T10" fmla="*/ 0 h 1799"/>
                  <a:gd name="T11" fmla="*/ 2322 w 2322"/>
                  <a:gd name="T12" fmla="*/ 1799 h 17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65" name="Google Shape;403;p22">
                <a:extLst>
                  <a:ext uri="{FF2B5EF4-FFF2-40B4-BE49-F238E27FC236}">
                    <a16:creationId xmlns:a16="http://schemas.microsoft.com/office/drawing/2014/main" xmlns="" id="{213027DD-0145-DF83-C73A-4BBBFC2E3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5945" y="2882374"/>
                <a:ext cx="67530" cy="48633"/>
              </a:xfrm>
              <a:custGeom>
                <a:avLst/>
                <a:gdLst>
                  <a:gd name="T0" fmla="*/ 2147483646 w 2685"/>
                  <a:gd name="T1" fmla="*/ 2147483646 h 1950"/>
                  <a:gd name="T2" fmla="*/ 2147483646 w 2685"/>
                  <a:gd name="T3" fmla="*/ 2147483646 h 1950"/>
                  <a:gd name="T4" fmla="*/ 2147483646 w 2685"/>
                  <a:gd name="T5" fmla="*/ 2147483646 h 1950"/>
                  <a:gd name="T6" fmla="*/ 2147483646 w 2685"/>
                  <a:gd name="T7" fmla="*/ 2147483646 h 1950"/>
                  <a:gd name="T8" fmla="*/ 2147483646 w 2685"/>
                  <a:gd name="T9" fmla="*/ 2147483646 h 1950"/>
                  <a:gd name="T10" fmla="*/ 2147483646 w 2685"/>
                  <a:gd name="T11" fmla="*/ 2147483646 h 1950"/>
                  <a:gd name="T12" fmla="*/ 2147483646 w 2685"/>
                  <a:gd name="T13" fmla="*/ 2147483646 h 19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85"/>
                  <a:gd name="T22" fmla="*/ 0 h 1950"/>
                  <a:gd name="T23" fmla="*/ 2685 w 2685"/>
                  <a:gd name="T24" fmla="*/ 1950 h 19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66" name="Google Shape;404;p22">
                <a:extLst>
                  <a:ext uri="{FF2B5EF4-FFF2-40B4-BE49-F238E27FC236}">
                    <a16:creationId xmlns:a16="http://schemas.microsoft.com/office/drawing/2014/main" xmlns="" id="{AA162496-92A3-CB23-C067-39907AA2E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4321" y="2971385"/>
                <a:ext cx="58077" cy="45932"/>
              </a:xfrm>
              <a:custGeom>
                <a:avLst/>
                <a:gdLst>
                  <a:gd name="T0" fmla="*/ 2147483646 w 2323"/>
                  <a:gd name="T1" fmla="*/ 2147483646 h 1799"/>
                  <a:gd name="T2" fmla="*/ 2147483646 w 2323"/>
                  <a:gd name="T3" fmla="*/ 2147483646 h 1799"/>
                  <a:gd name="T4" fmla="*/ 2147483646 w 2323"/>
                  <a:gd name="T5" fmla="*/ 2147483646 h 1799"/>
                  <a:gd name="T6" fmla="*/ 0 60000 65536"/>
                  <a:gd name="T7" fmla="*/ 0 60000 65536"/>
                  <a:gd name="T8" fmla="*/ 0 60000 65536"/>
                  <a:gd name="T9" fmla="*/ 0 w 2323"/>
                  <a:gd name="T10" fmla="*/ 0 h 1799"/>
                  <a:gd name="T11" fmla="*/ 2323 w 2323"/>
                  <a:gd name="T12" fmla="*/ 1799 h 17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67" name="Google Shape;405;p22">
                <a:extLst>
                  <a:ext uri="{FF2B5EF4-FFF2-40B4-BE49-F238E27FC236}">
                    <a16:creationId xmlns:a16="http://schemas.microsoft.com/office/drawing/2014/main" xmlns="" id="{47FE0796-9679-54B8-E38B-DB2BF90EF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955" y="3042442"/>
                <a:ext cx="58076" cy="44581"/>
              </a:xfrm>
              <a:custGeom>
                <a:avLst/>
                <a:gdLst>
                  <a:gd name="T0" fmla="*/ 2147483646 w 2312"/>
                  <a:gd name="T1" fmla="*/ 2147483646 h 1768"/>
                  <a:gd name="T2" fmla="*/ 2147483646 w 2312"/>
                  <a:gd name="T3" fmla="*/ 2147483646 h 1768"/>
                  <a:gd name="T4" fmla="*/ 2147483646 w 2312"/>
                  <a:gd name="T5" fmla="*/ 2147483646 h 1768"/>
                  <a:gd name="T6" fmla="*/ 2147483646 w 2312"/>
                  <a:gd name="T7" fmla="*/ 2147483646 h 1768"/>
                  <a:gd name="T8" fmla="*/ 2147483646 w 2312"/>
                  <a:gd name="T9" fmla="*/ 2147483646 h 1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12"/>
                  <a:gd name="T16" fmla="*/ 0 h 1768"/>
                  <a:gd name="T17" fmla="*/ 2312 w 2312"/>
                  <a:gd name="T18" fmla="*/ 1768 h 1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68" name="Google Shape;406;p22">
                <a:extLst>
                  <a:ext uri="{FF2B5EF4-FFF2-40B4-BE49-F238E27FC236}">
                    <a16:creationId xmlns:a16="http://schemas.microsoft.com/office/drawing/2014/main" xmlns="" id="{1B39E6BD-8A71-F33A-8901-EB6AF44BF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534" y="3133154"/>
                <a:ext cx="58077" cy="44580"/>
              </a:xfrm>
              <a:custGeom>
                <a:avLst/>
                <a:gdLst>
                  <a:gd name="T0" fmla="*/ 2147483646 w 2334"/>
                  <a:gd name="T1" fmla="*/ 2147483646 h 1768"/>
                  <a:gd name="T2" fmla="*/ 2147483646 w 2334"/>
                  <a:gd name="T3" fmla="*/ 2147483646 h 1768"/>
                  <a:gd name="T4" fmla="*/ 2147483646 w 2334"/>
                  <a:gd name="T5" fmla="*/ 2147483646 h 1768"/>
                  <a:gd name="T6" fmla="*/ 2147483646 w 2334"/>
                  <a:gd name="T7" fmla="*/ 2147483646 h 1768"/>
                  <a:gd name="T8" fmla="*/ 2147483646 w 2334"/>
                  <a:gd name="T9" fmla="*/ 2147483646 h 1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34"/>
                  <a:gd name="T16" fmla="*/ 0 h 1768"/>
                  <a:gd name="T17" fmla="*/ 2334 w 2334"/>
                  <a:gd name="T18" fmla="*/ 1768 h 1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69" name="Google Shape;407;p22">
                <a:extLst>
                  <a:ext uri="{FF2B5EF4-FFF2-40B4-BE49-F238E27FC236}">
                    <a16:creationId xmlns:a16="http://schemas.microsoft.com/office/drawing/2014/main" xmlns="" id="{9C282465-31AB-0E01-A23C-593909F42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463" y="3031337"/>
                <a:ext cx="58076" cy="44581"/>
              </a:xfrm>
              <a:custGeom>
                <a:avLst/>
                <a:gdLst>
                  <a:gd name="T0" fmla="*/ 2147483646 w 2322"/>
                  <a:gd name="T1" fmla="*/ 2147483646 h 1768"/>
                  <a:gd name="T2" fmla="*/ 2147483646 w 2322"/>
                  <a:gd name="T3" fmla="*/ 2147483646 h 1768"/>
                  <a:gd name="T4" fmla="*/ 2147483646 w 2322"/>
                  <a:gd name="T5" fmla="*/ 2147483646 h 1768"/>
                  <a:gd name="T6" fmla="*/ 2147483646 w 2322"/>
                  <a:gd name="T7" fmla="*/ 2147483646 h 1768"/>
                  <a:gd name="T8" fmla="*/ 2147483646 w 2322"/>
                  <a:gd name="T9" fmla="*/ 2147483646 h 17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22"/>
                  <a:gd name="T16" fmla="*/ 0 h 1768"/>
                  <a:gd name="T17" fmla="*/ 2322 w 2322"/>
                  <a:gd name="T18" fmla="*/ 1768 h 17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  <p:grpSp>
          <p:nvGrpSpPr>
            <p:cNvPr id="49" name="Google Shape;408;p22">
              <a:extLst>
                <a:ext uri="{FF2B5EF4-FFF2-40B4-BE49-F238E27FC236}">
                  <a16:creationId xmlns:a16="http://schemas.microsoft.com/office/drawing/2014/main" xmlns="" id="{72811EC6-6056-3FA6-08A2-097E0474A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3665" y="2186205"/>
              <a:ext cx="113158" cy="100360"/>
              <a:chOff x="5042465" y="1256092"/>
              <a:chExt cx="113158" cy="100360"/>
            </a:xfrm>
          </p:grpSpPr>
          <p:sp>
            <p:nvSpPr>
              <p:cNvPr id="54" name="Google Shape;409;p22">
                <a:extLst>
                  <a:ext uri="{FF2B5EF4-FFF2-40B4-BE49-F238E27FC236}">
                    <a16:creationId xmlns:a16="http://schemas.microsoft.com/office/drawing/2014/main" xmlns="" id="{CCA1DF3F-6834-B1BA-94F1-5374599E6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465" y="1270691"/>
                <a:ext cx="45628" cy="36494"/>
              </a:xfrm>
              <a:custGeom>
                <a:avLst/>
                <a:gdLst>
                  <a:gd name="T0" fmla="*/ 2147483646 w 1799"/>
                  <a:gd name="T1" fmla="*/ 2147483646 h 1473"/>
                  <a:gd name="T2" fmla="*/ 2147483646 w 1799"/>
                  <a:gd name="T3" fmla="*/ 2147483646 h 1473"/>
                  <a:gd name="T4" fmla="*/ 2147483646 w 1799"/>
                  <a:gd name="T5" fmla="*/ 2147483646 h 1473"/>
                  <a:gd name="T6" fmla="*/ 0 60000 65536"/>
                  <a:gd name="T7" fmla="*/ 0 60000 65536"/>
                  <a:gd name="T8" fmla="*/ 0 60000 65536"/>
                  <a:gd name="T9" fmla="*/ 0 w 1799"/>
                  <a:gd name="T10" fmla="*/ 0 h 1473"/>
                  <a:gd name="T11" fmla="*/ 1799 w 1799"/>
                  <a:gd name="T12" fmla="*/ 1473 h 14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55" name="Google Shape;410;p22">
                <a:extLst>
                  <a:ext uri="{FF2B5EF4-FFF2-40B4-BE49-F238E27FC236}">
                    <a16:creationId xmlns:a16="http://schemas.microsoft.com/office/drawing/2014/main" xmlns="" id="{CEF72DE8-7CF7-219E-EE71-BDAD94895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994" y="1256093"/>
                <a:ext cx="45629" cy="36494"/>
              </a:xfrm>
              <a:custGeom>
                <a:avLst/>
                <a:gdLst>
                  <a:gd name="T0" fmla="*/ 2147483646 w 1800"/>
                  <a:gd name="T1" fmla="*/ 0 h 1472"/>
                  <a:gd name="T2" fmla="*/ 2147483646 w 1800"/>
                  <a:gd name="T3" fmla="*/ 2147483646 h 1472"/>
                  <a:gd name="T4" fmla="*/ 2147483646 w 1800"/>
                  <a:gd name="T5" fmla="*/ 0 h 1472"/>
                  <a:gd name="T6" fmla="*/ 0 60000 65536"/>
                  <a:gd name="T7" fmla="*/ 0 60000 65536"/>
                  <a:gd name="T8" fmla="*/ 0 60000 65536"/>
                  <a:gd name="T9" fmla="*/ 0 w 1800"/>
                  <a:gd name="T10" fmla="*/ 0 h 1472"/>
                  <a:gd name="T11" fmla="*/ 1800 w 1800"/>
                  <a:gd name="T12" fmla="*/ 1472 h 14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56" name="Google Shape;411;p22">
                <a:extLst>
                  <a:ext uri="{FF2B5EF4-FFF2-40B4-BE49-F238E27FC236}">
                    <a16:creationId xmlns:a16="http://schemas.microsoft.com/office/drawing/2014/main" xmlns="" id="{C70315D9-BD03-9D14-28E8-73023E5D4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268" y="1323607"/>
                <a:ext cx="45628" cy="34669"/>
              </a:xfrm>
              <a:custGeom>
                <a:avLst/>
                <a:gdLst>
                  <a:gd name="T0" fmla="*/ 2147483646 w 1799"/>
                  <a:gd name="T1" fmla="*/ 2147483646 h 1440"/>
                  <a:gd name="T2" fmla="*/ 2147483646 w 1799"/>
                  <a:gd name="T3" fmla="*/ 2147483646 h 1440"/>
                  <a:gd name="T4" fmla="*/ 2147483646 w 1799"/>
                  <a:gd name="T5" fmla="*/ 2147483646 h 1440"/>
                  <a:gd name="T6" fmla="*/ 0 60000 65536"/>
                  <a:gd name="T7" fmla="*/ 0 60000 65536"/>
                  <a:gd name="T8" fmla="*/ 0 60000 65536"/>
                  <a:gd name="T9" fmla="*/ 0 w 1799"/>
                  <a:gd name="T10" fmla="*/ 0 h 1440"/>
                  <a:gd name="T11" fmla="*/ 1799 w 1799"/>
                  <a:gd name="T12" fmla="*/ 1440 h 14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  <p:grpSp>
          <p:nvGrpSpPr>
            <p:cNvPr id="50" name="Google Shape;412;p22">
              <a:extLst>
                <a:ext uri="{FF2B5EF4-FFF2-40B4-BE49-F238E27FC236}">
                  <a16:creationId xmlns:a16="http://schemas.microsoft.com/office/drawing/2014/main" xmlns="" id="{8734588F-B4F8-E563-5D7C-E5397D3FAD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8123" y="2536546"/>
              <a:ext cx="114983" cy="100359"/>
              <a:chOff x="5041498" y="1255183"/>
              <a:chExt cx="114983" cy="100359"/>
            </a:xfrm>
          </p:grpSpPr>
          <p:sp>
            <p:nvSpPr>
              <p:cNvPr id="51" name="Google Shape;413;p22">
                <a:extLst>
                  <a:ext uri="{FF2B5EF4-FFF2-40B4-BE49-F238E27FC236}">
                    <a16:creationId xmlns:a16="http://schemas.microsoft.com/office/drawing/2014/main" xmlns="" id="{93023A3B-09E0-33AC-33D6-567986D9E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1496" y="1269781"/>
                <a:ext cx="45629" cy="36494"/>
              </a:xfrm>
              <a:custGeom>
                <a:avLst/>
                <a:gdLst>
                  <a:gd name="T0" fmla="*/ 2147483646 w 1799"/>
                  <a:gd name="T1" fmla="*/ 2147483646 h 1473"/>
                  <a:gd name="T2" fmla="*/ 2147483646 w 1799"/>
                  <a:gd name="T3" fmla="*/ 2147483646 h 1473"/>
                  <a:gd name="T4" fmla="*/ 2147483646 w 1799"/>
                  <a:gd name="T5" fmla="*/ 2147483646 h 1473"/>
                  <a:gd name="T6" fmla="*/ 0 60000 65536"/>
                  <a:gd name="T7" fmla="*/ 0 60000 65536"/>
                  <a:gd name="T8" fmla="*/ 0 60000 65536"/>
                  <a:gd name="T9" fmla="*/ 0 w 1799"/>
                  <a:gd name="T10" fmla="*/ 0 h 1473"/>
                  <a:gd name="T11" fmla="*/ 1799 w 1799"/>
                  <a:gd name="T12" fmla="*/ 1473 h 14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52" name="Google Shape;414;p22">
                <a:extLst>
                  <a:ext uri="{FF2B5EF4-FFF2-40B4-BE49-F238E27FC236}">
                    <a16:creationId xmlns:a16="http://schemas.microsoft.com/office/drawing/2014/main" xmlns="" id="{EE286E1F-33F7-9912-6A2C-A78074AF3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851" y="1255184"/>
                <a:ext cx="45629" cy="36494"/>
              </a:xfrm>
              <a:custGeom>
                <a:avLst/>
                <a:gdLst>
                  <a:gd name="T0" fmla="*/ 2147483646 w 1800"/>
                  <a:gd name="T1" fmla="*/ 0 h 1472"/>
                  <a:gd name="T2" fmla="*/ 2147483646 w 1800"/>
                  <a:gd name="T3" fmla="*/ 2147483646 h 1472"/>
                  <a:gd name="T4" fmla="*/ 2147483646 w 1800"/>
                  <a:gd name="T5" fmla="*/ 0 h 1472"/>
                  <a:gd name="T6" fmla="*/ 0 60000 65536"/>
                  <a:gd name="T7" fmla="*/ 0 60000 65536"/>
                  <a:gd name="T8" fmla="*/ 0 60000 65536"/>
                  <a:gd name="T9" fmla="*/ 0 w 1800"/>
                  <a:gd name="T10" fmla="*/ 0 h 1472"/>
                  <a:gd name="T11" fmla="*/ 1800 w 1800"/>
                  <a:gd name="T12" fmla="*/ 1472 h 14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53" name="Google Shape;415;p22">
                <a:extLst>
                  <a:ext uri="{FF2B5EF4-FFF2-40B4-BE49-F238E27FC236}">
                    <a16:creationId xmlns:a16="http://schemas.microsoft.com/office/drawing/2014/main" xmlns="" id="{B14E8C0D-22A8-678F-3859-2E7314E75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5300" y="1319049"/>
                <a:ext cx="45629" cy="36494"/>
              </a:xfrm>
              <a:custGeom>
                <a:avLst/>
                <a:gdLst>
                  <a:gd name="T0" fmla="*/ 2147483646 w 1799"/>
                  <a:gd name="T1" fmla="*/ 2147483646 h 1440"/>
                  <a:gd name="T2" fmla="*/ 2147483646 w 1799"/>
                  <a:gd name="T3" fmla="*/ 2147483646 h 1440"/>
                  <a:gd name="T4" fmla="*/ 2147483646 w 1799"/>
                  <a:gd name="T5" fmla="*/ 2147483646 h 1440"/>
                  <a:gd name="T6" fmla="*/ 0 60000 65536"/>
                  <a:gd name="T7" fmla="*/ 0 60000 65536"/>
                  <a:gd name="T8" fmla="*/ 0 60000 65536"/>
                  <a:gd name="T9" fmla="*/ 0 w 1799"/>
                  <a:gd name="T10" fmla="*/ 0 h 1440"/>
                  <a:gd name="T11" fmla="*/ 1799 w 1799"/>
                  <a:gd name="T12" fmla="*/ 1440 h 14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</p:grpSp>
      <p:grpSp>
        <p:nvGrpSpPr>
          <p:cNvPr id="83" name="Google Shape;416;p22">
            <a:extLst>
              <a:ext uri="{FF2B5EF4-FFF2-40B4-BE49-F238E27FC236}">
                <a16:creationId xmlns:a16="http://schemas.microsoft.com/office/drawing/2014/main" xmlns="" id="{DA764D05-789C-4E75-9E40-33799C209194}"/>
              </a:ext>
            </a:extLst>
          </p:cNvPr>
          <p:cNvGrpSpPr>
            <a:grpSpLocks/>
          </p:cNvGrpSpPr>
          <p:nvPr/>
        </p:nvGrpSpPr>
        <p:grpSpPr bwMode="auto">
          <a:xfrm>
            <a:off x="10185400" y="3759201"/>
            <a:ext cx="2516717" cy="3399367"/>
            <a:chOff x="7679181" y="1254957"/>
            <a:chExt cx="1920480" cy="2595128"/>
          </a:xfrm>
        </p:grpSpPr>
        <p:grpSp>
          <p:nvGrpSpPr>
            <p:cNvPr id="84" name="Google Shape;417;p22">
              <a:extLst>
                <a:ext uri="{FF2B5EF4-FFF2-40B4-BE49-F238E27FC236}">
                  <a16:creationId xmlns:a16="http://schemas.microsoft.com/office/drawing/2014/main" xmlns="" id="{791018DB-FF30-3A45-C8C3-2A51B24EFD05}"/>
                </a:ext>
              </a:extLst>
            </p:cNvPr>
            <p:cNvGrpSpPr>
              <a:grpSpLocks/>
            </p:cNvGrpSpPr>
            <p:nvPr/>
          </p:nvGrpSpPr>
          <p:grpSpPr bwMode="auto">
            <a:xfrm rot="-7760581">
              <a:off x="7905053" y="2311996"/>
              <a:ext cx="1194147" cy="1148412"/>
              <a:chOff x="4531758" y="1944938"/>
              <a:chExt cx="956708" cy="920067"/>
            </a:xfrm>
          </p:grpSpPr>
          <p:sp>
            <p:nvSpPr>
              <p:cNvPr id="107" name="Google Shape;418;p22">
                <a:extLst>
                  <a:ext uri="{FF2B5EF4-FFF2-40B4-BE49-F238E27FC236}">
                    <a16:creationId xmlns:a16="http://schemas.microsoft.com/office/drawing/2014/main" xmlns="" id="{4ED2A744-0B30-C65C-8B23-317889FD7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756" y="1944938"/>
                <a:ext cx="956708" cy="920067"/>
              </a:xfrm>
              <a:custGeom>
                <a:avLst/>
                <a:gdLst>
                  <a:gd name="T0" fmla="*/ 2147483646 w 38270"/>
                  <a:gd name="T1" fmla="*/ 2147483646 h 36803"/>
                  <a:gd name="T2" fmla="*/ 2147483646 w 38270"/>
                  <a:gd name="T3" fmla="*/ 2147483646 h 36803"/>
                  <a:gd name="T4" fmla="*/ 2147483646 w 38270"/>
                  <a:gd name="T5" fmla="*/ 2147483646 h 36803"/>
                  <a:gd name="T6" fmla="*/ 2147483646 w 38270"/>
                  <a:gd name="T7" fmla="*/ 2147483646 h 36803"/>
                  <a:gd name="T8" fmla="*/ 2147483646 w 38270"/>
                  <a:gd name="T9" fmla="*/ 2147483646 h 36803"/>
                  <a:gd name="T10" fmla="*/ 2147483646 w 38270"/>
                  <a:gd name="T11" fmla="*/ 2147483646 h 36803"/>
                  <a:gd name="T12" fmla="*/ 2147483646 w 38270"/>
                  <a:gd name="T13" fmla="*/ 2147483646 h 36803"/>
                  <a:gd name="T14" fmla="*/ 2147483646 w 38270"/>
                  <a:gd name="T15" fmla="*/ 2147483646 h 36803"/>
                  <a:gd name="T16" fmla="*/ 2147483646 w 38270"/>
                  <a:gd name="T17" fmla="*/ 2147483646 h 36803"/>
                  <a:gd name="T18" fmla="*/ 2147483646 w 38270"/>
                  <a:gd name="T19" fmla="*/ 2147483646 h 36803"/>
                  <a:gd name="T20" fmla="*/ 2147483646 w 38270"/>
                  <a:gd name="T21" fmla="*/ 2147483646 h 36803"/>
                  <a:gd name="T22" fmla="*/ 2147483646 w 38270"/>
                  <a:gd name="T23" fmla="*/ 2147483646 h 36803"/>
                  <a:gd name="T24" fmla="*/ 2147483646 w 38270"/>
                  <a:gd name="T25" fmla="*/ 2147483646 h 368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270"/>
                  <a:gd name="T40" fmla="*/ 0 h 36803"/>
                  <a:gd name="T41" fmla="*/ 38270 w 38270"/>
                  <a:gd name="T42" fmla="*/ 36803 h 3680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08" name="Google Shape;419;p22">
                <a:extLst>
                  <a:ext uri="{FF2B5EF4-FFF2-40B4-BE49-F238E27FC236}">
                    <a16:creationId xmlns:a16="http://schemas.microsoft.com/office/drawing/2014/main" xmlns="" id="{093ABDA8-BE64-0406-56D1-19E336A8B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8110" y="2089111"/>
                <a:ext cx="594221" cy="749253"/>
              </a:xfrm>
              <a:custGeom>
                <a:avLst/>
                <a:gdLst>
                  <a:gd name="T0" fmla="*/ 2147483646 w 23773"/>
                  <a:gd name="T1" fmla="*/ 0 h 29995"/>
                  <a:gd name="T2" fmla="*/ 2147483646 w 23773"/>
                  <a:gd name="T3" fmla="*/ 2147483646 h 29995"/>
                  <a:gd name="T4" fmla="*/ 2147483646 w 23773"/>
                  <a:gd name="T5" fmla="*/ 2147483646 h 29995"/>
                  <a:gd name="T6" fmla="*/ 2147483646 w 23773"/>
                  <a:gd name="T7" fmla="*/ 2147483646 h 29995"/>
                  <a:gd name="T8" fmla="*/ 2147483646 w 23773"/>
                  <a:gd name="T9" fmla="*/ 2147483646 h 29995"/>
                  <a:gd name="T10" fmla="*/ 2147483646 w 23773"/>
                  <a:gd name="T11" fmla="*/ 2147483646 h 29995"/>
                  <a:gd name="T12" fmla="*/ 2147483646 w 23773"/>
                  <a:gd name="T13" fmla="*/ 2147483646 h 29995"/>
                  <a:gd name="T14" fmla="*/ 2147483646 w 23773"/>
                  <a:gd name="T15" fmla="*/ 2147483646 h 29995"/>
                  <a:gd name="T16" fmla="*/ 2147483646 w 23773"/>
                  <a:gd name="T17" fmla="*/ 2147483646 h 29995"/>
                  <a:gd name="T18" fmla="*/ 2147483646 w 23773"/>
                  <a:gd name="T19" fmla="*/ 2147483646 h 29995"/>
                  <a:gd name="T20" fmla="*/ 2147483646 w 23773"/>
                  <a:gd name="T21" fmla="*/ 2147483646 h 29995"/>
                  <a:gd name="T22" fmla="*/ 2147483646 w 23773"/>
                  <a:gd name="T23" fmla="*/ 2147483646 h 29995"/>
                  <a:gd name="T24" fmla="*/ 2147483646 w 23773"/>
                  <a:gd name="T25" fmla="*/ 0 h 299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773"/>
                  <a:gd name="T40" fmla="*/ 0 h 29995"/>
                  <a:gd name="T41" fmla="*/ 23773 w 23773"/>
                  <a:gd name="T42" fmla="*/ 29995 h 2999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09" name="Google Shape;420;p22">
                <a:extLst>
                  <a:ext uri="{FF2B5EF4-FFF2-40B4-BE49-F238E27FC236}">
                    <a16:creationId xmlns:a16="http://schemas.microsoft.com/office/drawing/2014/main" xmlns="" id="{7C57BB6A-290A-DD9B-2C34-8C3F4AF32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803" y="2518150"/>
                <a:ext cx="225260" cy="190224"/>
              </a:xfrm>
              <a:custGeom>
                <a:avLst/>
                <a:gdLst>
                  <a:gd name="T0" fmla="*/ 2147483646 w 9026"/>
                  <a:gd name="T1" fmla="*/ 2147483646 h 7613"/>
                  <a:gd name="T2" fmla="*/ 2147483646 w 9026"/>
                  <a:gd name="T3" fmla="*/ 2147483646 h 7613"/>
                  <a:gd name="T4" fmla="*/ 2147483646 w 9026"/>
                  <a:gd name="T5" fmla="*/ 2147483646 h 7613"/>
                  <a:gd name="T6" fmla="*/ 2147483646 w 9026"/>
                  <a:gd name="T7" fmla="*/ 2147483646 h 7613"/>
                  <a:gd name="T8" fmla="*/ 2147483646 w 9026"/>
                  <a:gd name="T9" fmla="*/ 2147483646 h 7613"/>
                  <a:gd name="T10" fmla="*/ 2147483646 w 9026"/>
                  <a:gd name="T11" fmla="*/ 2147483646 h 7613"/>
                  <a:gd name="T12" fmla="*/ 2147483646 w 9026"/>
                  <a:gd name="T13" fmla="*/ 2147483646 h 7613"/>
                  <a:gd name="T14" fmla="*/ 2147483646 w 9026"/>
                  <a:gd name="T15" fmla="*/ 2147483646 h 7613"/>
                  <a:gd name="T16" fmla="*/ 2147483646 w 9026"/>
                  <a:gd name="T17" fmla="*/ 2147483646 h 7613"/>
                  <a:gd name="T18" fmla="*/ 2147483646 w 9026"/>
                  <a:gd name="T19" fmla="*/ 2147483646 h 76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026"/>
                  <a:gd name="T31" fmla="*/ 0 h 7613"/>
                  <a:gd name="T32" fmla="*/ 9026 w 9026"/>
                  <a:gd name="T33" fmla="*/ 7613 h 76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10" name="Google Shape;421;p22">
                <a:extLst>
                  <a:ext uri="{FF2B5EF4-FFF2-40B4-BE49-F238E27FC236}">
                    <a16:creationId xmlns:a16="http://schemas.microsoft.com/office/drawing/2014/main" xmlns="" id="{5A7A32C2-46DE-9C46-71AE-F6364DCED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6055" y="2335162"/>
                <a:ext cx="257625" cy="217400"/>
              </a:xfrm>
              <a:custGeom>
                <a:avLst/>
                <a:gdLst>
                  <a:gd name="T0" fmla="*/ 2147483646 w 10274"/>
                  <a:gd name="T1" fmla="*/ 0 h 8695"/>
                  <a:gd name="T2" fmla="*/ 2147483646 w 10274"/>
                  <a:gd name="T3" fmla="*/ 2147483646 h 8695"/>
                  <a:gd name="T4" fmla="*/ 2147483646 w 10274"/>
                  <a:gd name="T5" fmla="*/ 2147483646 h 8695"/>
                  <a:gd name="T6" fmla="*/ 2147483646 w 10274"/>
                  <a:gd name="T7" fmla="*/ 2147483646 h 8695"/>
                  <a:gd name="T8" fmla="*/ 2147483646 w 10274"/>
                  <a:gd name="T9" fmla="*/ 2147483646 h 8695"/>
                  <a:gd name="T10" fmla="*/ 2147483646 w 10274"/>
                  <a:gd name="T11" fmla="*/ 2147483646 h 8695"/>
                  <a:gd name="T12" fmla="*/ 2147483646 w 10274"/>
                  <a:gd name="T13" fmla="*/ 2147483646 h 8695"/>
                  <a:gd name="T14" fmla="*/ 2147483646 w 10274"/>
                  <a:gd name="T15" fmla="*/ 2147483646 h 8695"/>
                  <a:gd name="T16" fmla="*/ 2147483646 w 10274"/>
                  <a:gd name="T17" fmla="*/ 2147483646 h 8695"/>
                  <a:gd name="T18" fmla="*/ 2147483646 w 10274"/>
                  <a:gd name="T19" fmla="*/ 2147483646 h 8695"/>
                  <a:gd name="T20" fmla="*/ 2147483646 w 10274"/>
                  <a:gd name="T21" fmla="*/ 0 h 86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274"/>
                  <a:gd name="T34" fmla="*/ 0 h 8695"/>
                  <a:gd name="T35" fmla="*/ 10274 w 10274"/>
                  <a:gd name="T36" fmla="*/ 8695 h 86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11" name="Google Shape;422;p22">
                <a:extLst>
                  <a:ext uri="{FF2B5EF4-FFF2-40B4-BE49-F238E27FC236}">
                    <a16:creationId xmlns:a16="http://schemas.microsoft.com/office/drawing/2014/main" xmlns="" id="{C2B58E07-7BC2-5F89-A424-3668F1099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334" y="2228108"/>
                <a:ext cx="151468" cy="148815"/>
              </a:xfrm>
              <a:custGeom>
                <a:avLst/>
                <a:gdLst>
                  <a:gd name="T0" fmla="*/ 2147483646 w 6063"/>
                  <a:gd name="T1" fmla="*/ 2147483646 h 5974"/>
                  <a:gd name="T2" fmla="*/ 2147483646 w 6063"/>
                  <a:gd name="T3" fmla="*/ 2147483646 h 5974"/>
                  <a:gd name="T4" fmla="*/ 2147483646 w 6063"/>
                  <a:gd name="T5" fmla="*/ 2147483646 h 5974"/>
                  <a:gd name="T6" fmla="*/ 2147483646 w 6063"/>
                  <a:gd name="T7" fmla="*/ 2147483646 h 5974"/>
                  <a:gd name="T8" fmla="*/ 2147483646 w 6063"/>
                  <a:gd name="T9" fmla="*/ 2147483646 h 5974"/>
                  <a:gd name="T10" fmla="*/ 2147483646 w 6063"/>
                  <a:gd name="T11" fmla="*/ 2147483646 h 5974"/>
                  <a:gd name="T12" fmla="*/ 2147483646 w 6063"/>
                  <a:gd name="T13" fmla="*/ 2147483646 h 5974"/>
                  <a:gd name="T14" fmla="*/ 2147483646 w 6063"/>
                  <a:gd name="T15" fmla="*/ 2147483646 h 5974"/>
                  <a:gd name="T16" fmla="*/ 2147483646 w 6063"/>
                  <a:gd name="T17" fmla="*/ 2147483646 h 5974"/>
                  <a:gd name="T18" fmla="*/ 2147483646 w 6063"/>
                  <a:gd name="T19" fmla="*/ 2147483646 h 5974"/>
                  <a:gd name="T20" fmla="*/ 2147483646 w 6063"/>
                  <a:gd name="T21" fmla="*/ 2147483646 h 59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63"/>
                  <a:gd name="T34" fmla="*/ 0 h 5974"/>
                  <a:gd name="T35" fmla="*/ 6063 w 6063"/>
                  <a:gd name="T36" fmla="*/ 5974 h 59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12" name="Google Shape;423;p22">
                <a:extLst>
                  <a:ext uri="{FF2B5EF4-FFF2-40B4-BE49-F238E27FC236}">
                    <a16:creationId xmlns:a16="http://schemas.microsoft.com/office/drawing/2014/main" xmlns="" id="{051F5C0F-E8DA-BC65-BD1B-E161F4585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2913" y="2116311"/>
                <a:ext cx="106157" cy="121640"/>
              </a:xfrm>
              <a:custGeom>
                <a:avLst/>
                <a:gdLst>
                  <a:gd name="T0" fmla="*/ 2147483646 w 4252"/>
                  <a:gd name="T1" fmla="*/ 2147483646 h 4854"/>
                  <a:gd name="T2" fmla="*/ 2147483646 w 4252"/>
                  <a:gd name="T3" fmla="*/ 2147483646 h 4854"/>
                  <a:gd name="T4" fmla="*/ 2147483646 w 4252"/>
                  <a:gd name="T5" fmla="*/ 2147483646 h 4854"/>
                  <a:gd name="T6" fmla="*/ 2147483646 w 4252"/>
                  <a:gd name="T7" fmla="*/ 2147483646 h 4854"/>
                  <a:gd name="T8" fmla="*/ 2147483646 w 4252"/>
                  <a:gd name="T9" fmla="*/ 2147483646 h 4854"/>
                  <a:gd name="T10" fmla="*/ 2147483646 w 4252"/>
                  <a:gd name="T11" fmla="*/ 2147483646 h 4854"/>
                  <a:gd name="T12" fmla="*/ 2147483646 w 4252"/>
                  <a:gd name="T13" fmla="*/ 2147483646 h 4854"/>
                  <a:gd name="T14" fmla="*/ 2147483646 w 4252"/>
                  <a:gd name="T15" fmla="*/ 2147483646 h 4854"/>
                  <a:gd name="T16" fmla="*/ 2147483646 w 4252"/>
                  <a:gd name="T17" fmla="*/ 2147483646 h 4854"/>
                  <a:gd name="T18" fmla="*/ 2147483646 w 4252"/>
                  <a:gd name="T19" fmla="*/ 2147483646 h 4854"/>
                  <a:gd name="T20" fmla="*/ 2147483646 w 4252"/>
                  <a:gd name="T21" fmla="*/ 2147483646 h 48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52"/>
                  <a:gd name="T34" fmla="*/ 0 h 4854"/>
                  <a:gd name="T35" fmla="*/ 4252 w 4252"/>
                  <a:gd name="T36" fmla="*/ 4854 h 48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  <p:sp>
          <p:nvSpPr>
            <p:cNvPr id="85" name="Google Shape;424;p22">
              <a:extLst>
                <a:ext uri="{FF2B5EF4-FFF2-40B4-BE49-F238E27FC236}">
                  <a16:creationId xmlns:a16="http://schemas.microsoft.com/office/drawing/2014/main" xmlns="" id="{11180AB7-2FCA-A4AA-164D-211866DDE355}"/>
                </a:ext>
              </a:extLst>
            </p:cNvPr>
            <p:cNvSpPr>
              <a:spLocks/>
            </p:cNvSpPr>
            <p:nvPr/>
          </p:nvSpPr>
          <p:spPr bwMode="auto">
            <a:xfrm rot="14415939" flipH="1">
              <a:off x="8294453" y="2547974"/>
              <a:ext cx="570412" cy="1410074"/>
            </a:xfrm>
            <a:custGeom>
              <a:avLst/>
              <a:gdLst>
                <a:gd name="T0" fmla="*/ 2147483646 w 10922"/>
                <a:gd name="T1" fmla="*/ 0 h 26966"/>
                <a:gd name="T2" fmla="*/ 2147483646 w 10922"/>
                <a:gd name="T3" fmla="*/ 2147483646 h 26966"/>
                <a:gd name="T4" fmla="*/ 2147483646 w 10922"/>
                <a:gd name="T5" fmla="*/ 2147483646 h 26966"/>
                <a:gd name="T6" fmla="*/ 2147483646 w 10922"/>
                <a:gd name="T7" fmla="*/ 2147483646 h 26966"/>
                <a:gd name="T8" fmla="*/ 2147483646 w 10922"/>
                <a:gd name="T9" fmla="*/ 2147483646 h 26966"/>
                <a:gd name="T10" fmla="*/ 2147483646 w 10922"/>
                <a:gd name="T11" fmla="*/ 2147483646 h 26966"/>
                <a:gd name="T12" fmla="*/ 2147483646 w 10922"/>
                <a:gd name="T13" fmla="*/ 2147483646 h 26966"/>
                <a:gd name="T14" fmla="*/ 2147483646 w 10922"/>
                <a:gd name="T15" fmla="*/ 2147483646 h 26966"/>
                <a:gd name="T16" fmla="*/ 2147483646 w 10922"/>
                <a:gd name="T17" fmla="*/ 2147483646 h 26966"/>
                <a:gd name="T18" fmla="*/ 2147483646 w 10922"/>
                <a:gd name="T19" fmla="*/ 2147483646 h 26966"/>
                <a:gd name="T20" fmla="*/ 2147483646 w 10922"/>
                <a:gd name="T21" fmla="*/ 2147483646 h 26966"/>
                <a:gd name="T22" fmla="*/ 2147483646 w 10922"/>
                <a:gd name="T23" fmla="*/ 2147483646 h 26966"/>
                <a:gd name="T24" fmla="*/ 2147483646 w 10922"/>
                <a:gd name="T25" fmla="*/ 2147483646 h 26966"/>
                <a:gd name="T26" fmla="*/ 2147483646 w 10922"/>
                <a:gd name="T27" fmla="*/ 2147483646 h 26966"/>
                <a:gd name="T28" fmla="*/ 2147483646 w 10922"/>
                <a:gd name="T29" fmla="*/ 2147483646 h 26966"/>
                <a:gd name="T30" fmla="*/ 2147483646 w 10922"/>
                <a:gd name="T31" fmla="*/ 2147483646 h 26966"/>
                <a:gd name="T32" fmla="*/ 2147483646 w 10922"/>
                <a:gd name="T33" fmla="*/ 2147483646 h 26966"/>
                <a:gd name="T34" fmla="*/ 2147483646 w 10922"/>
                <a:gd name="T35" fmla="*/ 2147483646 h 26966"/>
                <a:gd name="T36" fmla="*/ 2147483646 w 10922"/>
                <a:gd name="T37" fmla="*/ 2147483646 h 26966"/>
                <a:gd name="T38" fmla="*/ 2147483646 w 10922"/>
                <a:gd name="T39" fmla="*/ 2147483646 h 26966"/>
                <a:gd name="T40" fmla="*/ 2147483646 w 10922"/>
                <a:gd name="T41" fmla="*/ 2147483646 h 26966"/>
                <a:gd name="T42" fmla="*/ 2147483646 w 10922"/>
                <a:gd name="T43" fmla="*/ 2147483646 h 26966"/>
                <a:gd name="T44" fmla="*/ 2147483646 w 10922"/>
                <a:gd name="T45" fmla="*/ 2147483646 h 26966"/>
                <a:gd name="T46" fmla="*/ 2147483646 w 10922"/>
                <a:gd name="T47" fmla="*/ 2147483646 h 26966"/>
                <a:gd name="T48" fmla="*/ 2147483646 w 10922"/>
                <a:gd name="T49" fmla="*/ 2147483646 h 26966"/>
                <a:gd name="T50" fmla="*/ 2147483646 w 10922"/>
                <a:gd name="T51" fmla="*/ 2147483646 h 26966"/>
                <a:gd name="T52" fmla="*/ 2147483646 w 10922"/>
                <a:gd name="T53" fmla="*/ 2147483646 h 26966"/>
                <a:gd name="T54" fmla="*/ 2147483646 w 10922"/>
                <a:gd name="T55" fmla="*/ 2147483646 h 26966"/>
                <a:gd name="T56" fmla="*/ 2147483646 w 10922"/>
                <a:gd name="T57" fmla="*/ 2147483646 h 26966"/>
                <a:gd name="T58" fmla="*/ 2147483646 w 10922"/>
                <a:gd name="T59" fmla="*/ 2147483646 h 26966"/>
                <a:gd name="T60" fmla="*/ 2147483646 w 10922"/>
                <a:gd name="T61" fmla="*/ 2147483646 h 26966"/>
                <a:gd name="T62" fmla="*/ 2147483646 w 10922"/>
                <a:gd name="T63" fmla="*/ 2147483646 h 26966"/>
                <a:gd name="T64" fmla="*/ 2147483646 w 10922"/>
                <a:gd name="T65" fmla="*/ 2147483646 h 26966"/>
                <a:gd name="T66" fmla="*/ 2147483646 w 10922"/>
                <a:gd name="T67" fmla="*/ 2147483646 h 26966"/>
                <a:gd name="T68" fmla="*/ 2147483646 w 10922"/>
                <a:gd name="T69" fmla="*/ 2147483646 h 26966"/>
                <a:gd name="T70" fmla="*/ 2147483646 w 10922"/>
                <a:gd name="T71" fmla="*/ 2147483646 h 26966"/>
                <a:gd name="T72" fmla="*/ 2147483646 w 10922"/>
                <a:gd name="T73" fmla="*/ 2147483646 h 26966"/>
                <a:gd name="T74" fmla="*/ 2147483646 w 10922"/>
                <a:gd name="T75" fmla="*/ 2147483646 h 26966"/>
                <a:gd name="T76" fmla="*/ 2147483646 w 10922"/>
                <a:gd name="T77" fmla="*/ 2147483646 h 26966"/>
                <a:gd name="T78" fmla="*/ 2147483646 w 10922"/>
                <a:gd name="T79" fmla="*/ 2147483646 h 26966"/>
                <a:gd name="T80" fmla="*/ 2147483646 w 10922"/>
                <a:gd name="T81" fmla="*/ 2147483646 h 26966"/>
                <a:gd name="T82" fmla="*/ 2147483646 w 10922"/>
                <a:gd name="T83" fmla="*/ 2147483646 h 26966"/>
                <a:gd name="T84" fmla="*/ 2147483646 w 10922"/>
                <a:gd name="T85" fmla="*/ 2147483646 h 26966"/>
                <a:gd name="T86" fmla="*/ 2147483646 w 10922"/>
                <a:gd name="T87" fmla="*/ 2147483646 h 26966"/>
                <a:gd name="T88" fmla="*/ 2147483646 w 10922"/>
                <a:gd name="T89" fmla="*/ 0 h 269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922"/>
                <a:gd name="T136" fmla="*/ 0 h 26966"/>
                <a:gd name="T137" fmla="*/ 10922 w 10922"/>
                <a:gd name="T138" fmla="*/ 26966 h 269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grpSp>
          <p:nvGrpSpPr>
            <p:cNvPr id="86" name="Google Shape;425;p22">
              <a:extLst>
                <a:ext uri="{FF2B5EF4-FFF2-40B4-BE49-F238E27FC236}">
                  <a16:creationId xmlns:a16="http://schemas.microsoft.com/office/drawing/2014/main" xmlns="" id="{C5196BF8-2A14-55B3-4AF3-0E813653F9FD}"/>
                </a:ext>
              </a:extLst>
            </p:cNvPr>
            <p:cNvGrpSpPr>
              <a:grpSpLocks/>
            </p:cNvGrpSpPr>
            <p:nvPr/>
          </p:nvGrpSpPr>
          <p:grpSpPr bwMode="auto">
            <a:xfrm rot="-1110331">
              <a:off x="8152434" y="1406853"/>
              <a:ext cx="1222710" cy="1617512"/>
              <a:chOff x="5907904" y="536360"/>
              <a:chExt cx="793789" cy="1050161"/>
            </a:xfrm>
          </p:grpSpPr>
          <p:sp>
            <p:nvSpPr>
              <p:cNvPr id="101" name="Google Shape;426;p22">
                <a:extLst>
                  <a:ext uri="{FF2B5EF4-FFF2-40B4-BE49-F238E27FC236}">
                    <a16:creationId xmlns:a16="http://schemas.microsoft.com/office/drawing/2014/main" xmlns="" id="{843A2420-ABFA-E2B2-7D8C-A357540EA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7906" y="536359"/>
                <a:ext cx="793789" cy="1050161"/>
              </a:xfrm>
              <a:custGeom>
                <a:avLst/>
                <a:gdLst>
                  <a:gd name="T0" fmla="*/ 2147483646 w 31728"/>
                  <a:gd name="T1" fmla="*/ 2147483646 h 41982"/>
                  <a:gd name="T2" fmla="*/ 2147483646 w 31728"/>
                  <a:gd name="T3" fmla="*/ 2147483646 h 41982"/>
                  <a:gd name="T4" fmla="*/ 2147483646 w 31728"/>
                  <a:gd name="T5" fmla="*/ 2147483646 h 41982"/>
                  <a:gd name="T6" fmla="*/ 2147483646 w 31728"/>
                  <a:gd name="T7" fmla="*/ 2147483646 h 41982"/>
                  <a:gd name="T8" fmla="*/ 2147483646 w 31728"/>
                  <a:gd name="T9" fmla="*/ 2147483646 h 41982"/>
                  <a:gd name="T10" fmla="*/ 2147483646 w 31728"/>
                  <a:gd name="T11" fmla="*/ 2147483646 h 41982"/>
                  <a:gd name="T12" fmla="*/ 2147483646 w 31728"/>
                  <a:gd name="T13" fmla="*/ 2147483646 h 41982"/>
                  <a:gd name="T14" fmla="*/ 2147483646 w 31728"/>
                  <a:gd name="T15" fmla="*/ 2147483646 h 41982"/>
                  <a:gd name="T16" fmla="*/ 2147483646 w 31728"/>
                  <a:gd name="T17" fmla="*/ 2147483646 h 41982"/>
                  <a:gd name="T18" fmla="*/ 2147483646 w 31728"/>
                  <a:gd name="T19" fmla="*/ 2147483646 h 41982"/>
                  <a:gd name="T20" fmla="*/ 2147483646 w 31728"/>
                  <a:gd name="T21" fmla="*/ 2147483646 h 41982"/>
                  <a:gd name="T22" fmla="*/ 2147483646 w 31728"/>
                  <a:gd name="T23" fmla="*/ 2147483646 h 41982"/>
                  <a:gd name="T24" fmla="*/ 2147483646 w 31728"/>
                  <a:gd name="T25" fmla="*/ 2147483646 h 41982"/>
                  <a:gd name="T26" fmla="*/ 2147483646 w 31728"/>
                  <a:gd name="T27" fmla="*/ 2147483646 h 41982"/>
                  <a:gd name="T28" fmla="*/ 2147483646 w 31728"/>
                  <a:gd name="T29" fmla="*/ 2147483646 h 41982"/>
                  <a:gd name="T30" fmla="*/ 2147483646 w 31728"/>
                  <a:gd name="T31" fmla="*/ 2147483646 h 41982"/>
                  <a:gd name="T32" fmla="*/ 2147483646 w 31728"/>
                  <a:gd name="T33" fmla="*/ 2147483646 h 41982"/>
                  <a:gd name="T34" fmla="*/ 2147483646 w 31728"/>
                  <a:gd name="T35" fmla="*/ 2147483646 h 41982"/>
                  <a:gd name="T36" fmla="*/ 2147483646 w 31728"/>
                  <a:gd name="T37" fmla="*/ 2147483646 h 41982"/>
                  <a:gd name="T38" fmla="*/ 2147483646 w 31728"/>
                  <a:gd name="T39" fmla="*/ 2147483646 h 41982"/>
                  <a:gd name="T40" fmla="*/ 2147483646 w 31728"/>
                  <a:gd name="T41" fmla="*/ 2147483646 h 41982"/>
                  <a:gd name="T42" fmla="*/ 2147483646 w 31728"/>
                  <a:gd name="T43" fmla="*/ 2147483646 h 41982"/>
                  <a:gd name="T44" fmla="*/ 2147483646 w 31728"/>
                  <a:gd name="T45" fmla="*/ 2147483646 h 41982"/>
                  <a:gd name="T46" fmla="*/ 2147483646 w 31728"/>
                  <a:gd name="T47" fmla="*/ 2147483646 h 41982"/>
                  <a:gd name="T48" fmla="*/ 2147483646 w 31728"/>
                  <a:gd name="T49" fmla="*/ 2147483646 h 41982"/>
                  <a:gd name="T50" fmla="*/ 2147483646 w 31728"/>
                  <a:gd name="T51" fmla="*/ 2147483646 h 41982"/>
                  <a:gd name="T52" fmla="*/ 2147483646 w 31728"/>
                  <a:gd name="T53" fmla="*/ 2147483646 h 41982"/>
                  <a:gd name="T54" fmla="*/ 2147483646 w 31728"/>
                  <a:gd name="T55" fmla="*/ 2147483646 h 41982"/>
                  <a:gd name="T56" fmla="*/ 2147483646 w 31728"/>
                  <a:gd name="T57" fmla="*/ 2147483646 h 41982"/>
                  <a:gd name="T58" fmla="*/ 2147483646 w 31728"/>
                  <a:gd name="T59" fmla="*/ 2147483646 h 41982"/>
                  <a:gd name="T60" fmla="*/ 2147483646 w 31728"/>
                  <a:gd name="T61" fmla="*/ 2147483646 h 41982"/>
                  <a:gd name="T62" fmla="*/ 2147483646 w 31728"/>
                  <a:gd name="T63" fmla="*/ 2147483646 h 41982"/>
                  <a:gd name="T64" fmla="*/ 2147483646 w 31728"/>
                  <a:gd name="T65" fmla="*/ 2147483646 h 41982"/>
                  <a:gd name="T66" fmla="*/ 2147483646 w 31728"/>
                  <a:gd name="T67" fmla="*/ 2147483646 h 41982"/>
                  <a:gd name="T68" fmla="*/ 2147483646 w 31728"/>
                  <a:gd name="T69" fmla="*/ 2147483646 h 41982"/>
                  <a:gd name="T70" fmla="*/ 2147483646 w 31728"/>
                  <a:gd name="T71" fmla="*/ 2147483646 h 41982"/>
                  <a:gd name="T72" fmla="*/ 2147483646 w 31728"/>
                  <a:gd name="T73" fmla="*/ 2147483646 h 419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1728"/>
                  <a:gd name="T112" fmla="*/ 0 h 41982"/>
                  <a:gd name="T113" fmla="*/ 31728 w 31728"/>
                  <a:gd name="T114" fmla="*/ 41982 h 419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02" name="Google Shape;427;p22">
                <a:extLst>
                  <a:ext uri="{FF2B5EF4-FFF2-40B4-BE49-F238E27FC236}">
                    <a16:creationId xmlns:a16="http://schemas.microsoft.com/office/drawing/2014/main" xmlns="" id="{34C92B6C-7FAC-1405-EBCA-3720BA2D3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2867" y="576705"/>
                <a:ext cx="309337" cy="983018"/>
              </a:xfrm>
              <a:custGeom>
                <a:avLst/>
                <a:gdLst>
                  <a:gd name="T0" fmla="*/ 2147483646 w 12342"/>
                  <a:gd name="T1" fmla="*/ 0 h 39305"/>
                  <a:gd name="T2" fmla="*/ 2147483646 w 12342"/>
                  <a:gd name="T3" fmla="*/ 2147483646 h 39305"/>
                  <a:gd name="T4" fmla="*/ 2147483646 w 12342"/>
                  <a:gd name="T5" fmla="*/ 2147483646 h 39305"/>
                  <a:gd name="T6" fmla="*/ 2147483646 w 12342"/>
                  <a:gd name="T7" fmla="*/ 2147483646 h 39305"/>
                  <a:gd name="T8" fmla="*/ 2147483646 w 12342"/>
                  <a:gd name="T9" fmla="*/ 2147483646 h 39305"/>
                  <a:gd name="T10" fmla="*/ 2147483646 w 12342"/>
                  <a:gd name="T11" fmla="*/ 2147483646 h 39305"/>
                  <a:gd name="T12" fmla="*/ 2147483646 w 12342"/>
                  <a:gd name="T13" fmla="*/ 2147483646 h 39305"/>
                  <a:gd name="T14" fmla="*/ 2147483646 w 12342"/>
                  <a:gd name="T15" fmla="*/ 2147483646 h 39305"/>
                  <a:gd name="T16" fmla="*/ 2147483646 w 12342"/>
                  <a:gd name="T17" fmla="*/ 2147483646 h 39305"/>
                  <a:gd name="T18" fmla="*/ 2147483646 w 12342"/>
                  <a:gd name="T19" fmla="*/ 2147483646 h 39305"/>
                  <a:gd name="T20" fmla="*/ 2147483646 w 12342"/>
                  <a:gd name="T21" fmla="*/ 2147483646 h 39305"/>
                  <a:gd name="T22" fmla="*/ 2147483646 w 12342"/>
                  <a:gd name="T23" fmla="*/ 2147483646 h 39305"/>
                  <a:gd name="T24" fmla="*/ 2147483646 w 12342"/>
                  <a:gd name="T25" fmla="*/ 2147483646 h 39305"/>
                  <a:gd name="T26" fmla="*/ 2147483646 w 12342"/>
                  <a:gd name="T27" fmla="*/ 2147483646 h 39305"/>
                  <a:gd name="T28" fmla="*/ 2147483646 w 12342"/>
                  <a:gd name="T29" fmla="*/ 2147483646 h 39305"/>
                  <a:gd name="T30" fmla="*/ 2147483646 w 12342"/>
                  <a:gd name="T31" fmla="*/ 2147483646 h 39305"/>
                  <a:gd name="T32" fmla="*/ 2147483646 w 12342"/>
                  <a:gd name="T33" fmla="*/ 2147483646 h 39305"/>
                  <a:gd name="T34" fmla="*/ 2147483646 w 12342"/>
                  <a:gd name="T35" fmla="*/ 0 h 393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342"/>
                  <a:gd name="T55" fmla="*/ 0 h 39305"/>
                  <a:gd name="T56" fmla="*/ 12342 w 12342"/>
                  <a:gd name="T57" fmla="*/ 39305 h 393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03" name="Google Shape;428;p22">
                <a:extLst>
                  <a:ext uri="{FF2B5EF4-FFF2-40B4-BE49-F238E27FC236}">
                    <a16:creationId xmlns:a16="http://schemas.microsoft.com/office/drawing/2014/main" xmlns="" id="{9D485FE9-9D9A-EFA3-C5A2-9F36509A0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0896" y="727022"/>
                <a:ext cx="372252" cy="138483"/>
              </a:xfrm>
              <a:custGeom>
                <a:avLst/>
                <a:gdLst>
                  <a:gd name="T0" fmla="*/ 2147483646 w 14874"/>
                  <a:gd name="T1" fmla="*/ 2147483646 h 5552"/>
                  <a:gd name="T2" fmla="*/ 2147483646 w 14874"/>
                  <a:gd name="T3" fmla="*/ 2147483646 h 5552"/>
                  <a:gd name="T4" fmla="*/ 2147483646 w 14874"/>
                  <a:gd name="T5" fmla="*/ 2147483646 h 5552"/>
                  <a:gd name="T6" fmla="*/ 2147483646 w 14874"/>
                  <a:gd name="T7" fmla="*/ 2147483646 h 5552"/>
                  <a:gd name="T8" fmla="*/ 2147483646 w 14874"/>
                  <a:gd name="T9" fmla="*/ 2147483646 h 5552"/>
                  <a:gd name="T10" fmla="*/ 2147483646 w 14874"/>
                  <a:gd name="T11" fmla="*/ 2147483646 h 5552"/>
                  <a:gd name="T12" fmla="*/ 2147483646 w 14874"/>
                  <a:gd name="T13" fmla="*/ 2147483646 h 5552"/>
                  <a:gd name="T14" fmla="*/ 2147483646 w 14874"/>
                  <a:gd name="T15" fmla="*/ 2147483646 h 5552"/>
                  <a:gd name="T16" fmla="*/ 2147483646 w 14874"/>
                  <a:gd name="T17" fmla="*/ 2147483646 h 5552"/>
                  <a:gd name="T18" fmla="*/ 2147483646 w 14874"/>
                  <a:gd name="T19" fmla="*/ 2147483646 h 5552"/>
                  <a:gd name="T20" fmla="*/ 2147483646 w 14874"/>
                  <a:gd name="T21" fmla="*/ 2147483646 h 5552"/>
                  <a:gd name="T22" fmla="*/ 2147483646 w 14874"/>
                  <a:gd name="T23" fmla="*/ 2147483646 h 5552"/>
                  <a:gd name="T24" fmla="*/ 2147483646 w 14874"/>
                  <a:gd name="T25" fmla="*/ 2147483646 h 5552"/>
                  <a:gd name="T26" fmla="*/ 2147483646 w 14874"/>
                  <a:gd name="T27" fmla="*/ 2147483646 h 5552"/>
                  <a:gd name="T28" fmla="*/ 2147483646 w 14874"/>
                  <a:gd name="T29" fmla="*/ 2147483646 h 5552"/>
                  <a:gd name="T30" fmla="*/ 2147483646 w 14874"/>
                  <a:gd name="T31" fmla="*/ 2147483646 h 5552"/>
                  <a:gd name="T32" fmla="*/ 2147483646 w 14874"/>
                  <a:gd name="T33" fmla="*/ 2147483646 h 55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874"/>
                  <a:gd name="T52" fmla="*/ 0 h 5552"/>
                  <a:gd name="T53" fmla="*/ 14874 w 14874"/>
                  <a:gd name="T54" fmla="*/ 5552 h 55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04" name="Google Shape;429;p22">
                <a:extLst>
                  <a:ext uri="{FF2B5EF4-FFF2-40B4-BE49-F238E27FC236}">
                    <a16:creationId xmlns:a16="http://schemas.microsoft.com/office/drawing/2014/main" xmlns="" id="{BCFA419B-7145-AA50-0078-2087D84EB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1569" y="844838"/>
                <a:ext cx="505425" cy="115402"/>
              </a:xfrm>
              <a:custGeom>
                <a:avLst/>
                <a:gdLst>
                  <a:gd name="T0" fmla="*/ 2147483646 w 20218"/>
                  <a:gd name="T1" fmla="*/ 2147483646 h 4599"/>
                  <a:gd name="T2" fmla="*/ 2147483646 w 20218"/>
                  <a:gd name="T3" fmla="*/ 2147483646 h 4599"/>
                  <a:gd name="T4" fmla="*/ 2147483646 w 20218"/>
                  <a:gd name="T5" fmla="*/ 2147483646 h 4599"/>
                  <a:gd name="T6" fmla="*/ 2147483646 w 20218"/>
                  <a:gd name="T7" fmla="*/ 2147483646 h 4599"/>
                  <a:gd name="T8" fmla="*/ 2147483646 w 20218"/>
                  <a:gd name="T9" fmla="*/ 2147483646 h 4599"/>
                  <a:gd name="T10" fmla="*/ 2147483646 w 20218"/>
                  <a:gd name="T11" fmla="*/ 2147483646 h 4599"/>
                  <a:gd name="T12" fmla="*/ 2147483646 w 20218"/>
                  <a:gd name="T13" fmla="*/ 2147483646 h 4599"/>
                  <a:gd name="T14" fmla="*/ 2147483646 w 20218"/>
                  <a:gd name="T15" fmla="*/ 2147483646 h 4599"/>
                  <a:gd name="T16" fmla="*/ 2147483646 w 20218"/>
                  <a:gd name="T17" fmla="*/ 2147483646 h 4599"/>
                  <a:gd name="T18" fmla="*/ 2147483646 w 20218"/>
                  <a:gd name="T19" fmla="*/ 2147483646 h 4599"/>
                  <a:gd name="T20" fmla="*/ 2147483646 w 20218"/>
                  <a:gd name="T21" fmla="*/ 2147483646 h 4599"/>
                  <a:gd name="T22" fmla="*/ 2147483646 w 20218"/>
                  <a:gd name="T23" fmla="*/ 2147483646 h 4599"/>
                  <a:gd name="T24" fmla="*/ 2147483646 w 20218"/>
                  <a:gd name="T25" fmla="*/ 2147483646 h 4599"/>
                  <a:gd name="T26" fmla="*/ 2147483646 w 20218"/>
                  <a:gd name="T27" fmla="*/ 2147483646 h 4599"/>
                  <a:gd name="T28" fmla="*/ 2147483646 w 20218"/>
                  <a:gd name="T29" fmla="*/ 2147483646 h 4599"/>
                  <a:gd name="T30" fmla="*/ 2147483646 w 20218"/>
                  <a:gd name="T31" fmla="*/ 2147483646 h 45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218"/>
                  <a:gd name="T49" fmla="*/ 0 h 4599"/>
                  <a:gd name="T50" fmla="*/ 20218 w 20218"/>
                  <a:gd name="T51" fmla="*/ 4599 h 459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05" name="Google Shape;430;p22">
                <a:extLst>
                  <a:ext uri="{FF2B5EF4-FFF2-40B4-BE49-F238E27FC236}">
                    <a16:creationId xmlns:a16="http://schemas.microsoft.com/office/drawing/2014/main" xmlns="" id="{2A8538D1-6333-B8F0-F081-FEBEEE15E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2597" y="995784"/>
                <a:ext cx="587215" cy="74487"/>
              </a:xfrm>
              <a:custGeom>
                <a:avLst/>
                <a:gdLst>
                  <a:gd name="T0" fmla="*/ 2147483646 w 23468"/>
                  <a:gd name="T1" fmla="*/ 2147483646 h 3001"/>
                  <a:gd name="T2" fmla="*/ 2147483646 w 23468"/>
                  <a:gd name="T3" fmla="*/ 2147483646 h 3001"/>
                  <a:gd name="T4" fmla="*/ 2147483646 w 23468"/>
                  <a:gd name="T5" fmla="*/ 2147483646 h 3001"/>
                  <a:gd name="T6" fmla="*/ 2147483646 w 23468"/>
                  <a:gd name="T7" fmla="*/ 2147483646 h 3001"/>
                  <a:gd name="T8" fmla="*/ 2147483646 w 23468"/>
                  <a:gd name="T9" fmla="*/ 2147483646 h 3001"/>
                  <a:gd name="T10" fmla="*/ 2147483646 w 23468"/>
                  <a:gd name="T11" fmla="*/ 2147483646 h 3001"/>
                  <a:gd name="T12" fmla="*/ 2147483646 w 23468"/>
                  <a:gd name="T13" fmla="*/ 2147483646 h 3001"/>
                  <a:gd name="T14" fmla="*/ 2147483646 w 23468"/>
                  <a:gd name="T15" fmla="*/ 2147483646 h 3001"/>
                  <a:gd name="T16" fmla="*/ 2147483646 w 23468"/>
                  <a:gd name="T17" fmla="*/ 2147483646 h 3001"/>
                  <a:gd name="T18" fmla="*/ 2147483646 w 23468"/>
                  <a:gd name="T19" fmla="*/ 2147483646 h 3001"/>
                  <a:gd name="T20" fmla="*/ 2147483646 w 23468"/>
                  <a:gd name="T21" fmla="*/ 2147483646 h 3001"/>
                  <a:gd name="T22" fmla="*/ 2147483646 w 23468"/>
                  <a:gd name="T23" fmla="*/ 2147483646 h 3001"/>
                  <a:gd name="T24" fmla="*/ 2147483646 w 23468"/>
                  <a:gd name="T25" fmla="*/ 2147483646 h 3001"/>
                  <a:gd name="T26" fmla="*/ 2147483646 w 23468"/>
                  <a:gd name="T27" fmla="*/ 2147483646 h 300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468"/>
                  <a:gd name="T43" fmla="*/ 0 h 3001"/>
                  <a:gd name="T44" fmla="*/ 23468 w 23468"/>
                  <a:gd name="T45" fmla="*/ 3001 h 300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06" name="Google Shape;431;p22">
                <a:extLst>
                  <a:ext uri="{FF2B5EF4-FFF2-40B4-BE49-F238E27FC236}">
                    <a16:creationId xmlns:a16="http://schemas.microsoft.com/office/drawing/2014/main" xmlns="" id="{02A09075-062A-225B-F9CB-692604AA4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8246" y="1127181"/>
                <a:ext cx="521153" cy="69241"/>
              </a:xfrm>
              <a:custGeom>
                <a:avLst/>
                <a:gdLst>
                  <a:gd name="T0" fmla="*/ 2147483646 w 20828"/>
                  <a:gd name="T1" fmla="*/ 2147483646 h 2795"/>
                  <a:gd name="T2" fmla="*/ 2147483646 w 20828"/>
                  <a:gd name="T3" fmla="*/ 2147483646 h 2795"/>
                  <a:gd name="T4" fmla="*/ 2147483646 w 20828"/>
                  <a:gd name="T5" fmla="*/ 2147483646 h 2795"/>
                  <a:gd name="T6" fmla="*/ 2147483646 w 20828"/>
                  <a:gd name="T7" fmla="*/ 2147483646 h 2795"/>
                  <a:gd name="T8" fmla="*/ 2147483646 w 20828"/>
                  <a:gd name="T9" fmla="*/ 2147483646 h 2795"/>
                  <a:gd name="T10" fmla="*/ 2147483646 w 20828"/>
                  <a:gd name="T11" fmla="*/ 2147483646 h 2795"/>
                  <a:gd name="T12" fmla="*/ 2147483646 w 20828"/>
                  <a:gd name="T13" fmla="*/ 2147483646 h 2795"/>
                  <a:gd name="T14" fmla="*/ 2147483646 w 20828"/>
                  <a:gd name="T15" fmla="*/ 2147483646 h 2795"/>
                  <a:gd name="T16" fmla="*/ 2147483646 w 20828"/>
                  <a:gd name="T17" fmla="*/ 2147483646 h 2795"/>
                  <a:gd name="T18" fmla="*/ 2147483646 w 20828"/>
                  <a:gd name="T19" fmla="*/ 2147483646 h 2795"/>
                  <a:gd name="T20" fmla="*/ 2147483646 w 20828"/>
                  <a:gd name="T21" fmla="*/ 2147483646 h 2795"/>
                  <a:gd name="T22" fmla="*/ 2147483646 w 20828"/>
                  <a:gd name="T23" fmla="*/ 2147483646 h 2795"/>
                  <a:gd name="T24" fmla="*/ 2147483646 w 20828"/>
                  <a:gd name="T25" fmla="*/ 2147483646 h 27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28"/>
                  <a:gd name="T40" fmla="*/ 0 h 2795"/>
                  <a:gd name="T41" fmla="*/ 20828 w 20828"/>
                  <a:gd name="T42" fmla="*/ 2795 h 279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  <p:grpSp>
          <p:nvGrpSpPr>
            <p:cNvPr id="87" name="Google Shape;432;p22">
              <a:extLst>
                <a:ext uri="{FF2B5EF4-FFF2-40B4-BE49-F238E27FC236}">
                  <a16:creationId xmlns:a16="http://schemas.microsoft.com/office/drawing/2014/main" xmlns="" id="{43DD8509-31AE-75DC-F7D0-63BAFC5EB1B9}"/>
                </a:ext>
              </a:extLst>
            </p:cNvPr>
            <p:cNvGrpSpPr>
              <a:grpSpLocks/>
            </p:cNvGrpSpPr>
            <p:nvPr/>
          </p:nvGrpSpPr>
          <p:grpSpPr bwMode="auto">
            <a:xfrm rot="-7159447">
              <a:off x="8476616" y="2523192"/>
              <a:ext cx="942066" cy="726961"/>
              <a:chOff x="5518796" y="1707543"/>
              <a:chExt cx="619048" cy="477699"/>
            </a:xfrm>
          </p:grpSpPr>
          <p:sp>
            <p:nvSpPr>
              <p:cNvPr id="96" name="Google Shape;433;p22">
                <a:extLst>
                  <a:ext uri="{FF2B5EF4-FFF2-40B4-BE49-F238E27FC236}">
                    <a16:creationId xmlns:a16="http://schemas.microsoft.com/office/drawing/2014/main" xmlns="" id="{390A8FCD-A3AF-6410-D2FE-1061686DB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244" y="1707136"/>
                <a:ext cx="619049" cy="465947"/>
              </a:xfrm>
              <a:custGeom>
                <a:avLst/>
                <a:gdLst>
                  <a:gd name="T0" fmla="*/ 2147483646 w 24752"/>
                  <a:gd name="T1" fmla="*/ 2147483646 h 18643"/>
                  <a:gd name="T2" fmla="*/ 2147483646 w 24752"/>
                  <a:gd name="T3" fmla="*/ 2147483646 h 18643"/>
                  <a:gd name="T4" fmla="*/ 2147483646 w 24752"/>
                  <a:gd name="T5" fmla="*/ 2147483646 h 18643"/>
                  <a:gd name="T6" fmla="*/ 2147483646 w 24752"/>
                  <a:gd name="T7" fmla="*/ 2147483646 h 18643"/>
                  <a:gd name="T8" fmla="*/ 2147483646 w 24752"/>
                  <a:gd name="T9" fmla="*/ 2147483646 h 18643"/>
                  <a:gd name="T10" fmla="*/ 2147483646 w 24752"/>
                  <a:gd name="T11" fmla="*/ 2147483646 h 18643"/>
                  <a:gd name="T12" fmla="*/ 2147483646 w 24752"/>
                  <a:gd name="T13" fmla="*/ 2147483646 h 18643"/>
                  <a:gd name="T14" fmla="*/ 2147483646 w 24752"/>
                  <a:gd name="T15" fmla="*/ 2147483646 h 18643"/>
                  <a:gd name="T16" fmla="*/ 2147483646 w 24752"/>
                  <a:gd name="T17" fmla="*/ 2147483646 h 18643"/>
                  <a:gd name="T18" fmla="*/ 2147483646 w 24752"/>
                  <a:gd name="T19" fmla="*/ 2147483646 h 18643"/>
                  <a:gd name="T20" fmla="*/ 2147483646 w 24752"/>
                  <a:gd name="T21" fmla="*/ 2147483646 h 186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752"/>
                  <a:gd name="T34" fmla="*/ 0 h 18643"/>
                  <a:gd name="T35" fmla="*/ 24752 w 24752"/>
                  <a:gd name="T36" fmla="*/ 18643 h 186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97" name="Google Shape;434;p22">
                <a:extLst>
                  <a:ext uri="{FF2B5EF4-FFF2-40B4-BE49-F238E27FC236}">
                    <a16:creationId xmlns:a16="http://schemas.microsoft.com/office/drawing/2014/main" xmlns="" id="{92611BEB-7AEE-750D-D8CC-397A5D732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0420" y="1877649"/>
                <a:ext cx="397125" cy="298248"/>
              </a:xfrm>
              <a:custGeom>
                <a:avLst/>
                <a:gdLst>
                  <a:gd name="T0" fmla="*/ 2147483646 w 15879"/>
                  <a:gd name="T1" fmla="*/ 2147483646 h 11938"/>
                  <a:gd name="T2" fmla="*/ 2147483646 w 15879"/>
                  <a:gd name="T3" fmla="*/ 2147483646 h 11938"/>
                  <a:gd name="T4" fmla="*/ 2147483646 w 15879"/>
                  <a:gd name="T5" fmla="*/ 2147483646 h 11938"/>
                  <a:gd name="T6" fmla="*/ 2147483646 w 15879"/>
                  <a:gd name="T7" fmla="*/ 2147483646 h 11938"/>
                  <a:gd name="T8" fmla="*/ 2147483646 w 15879"/>
                  <a:gd name="T9" fmla="*/ 2147483646 h 11938"/>
                  <a:gd name="T10" fmla="*/ 2147483646 w 15879"/>
                  <a:gd name="T11" fmla="*/ 2147483646 h 11938"/>
                  <a:gd name="T12" fmla="*/ 2147483646 w 15879"/>
                  <a:gd name="T13" fmla="*/ 2147483646 h 11938"/>
                  <a:gd name="T14" fmla="*/ 2147483646 w 15879"/>
                  <a:gd name="T15" fmla="*/ 2147483646 h 11938"/>
                  <a:gd name="T16" fmla="*/ 2147483646 w 15879"/>
                  <a:gd name="T17" fmla="*/ 2147483646 h 11938"/>
                  <a:gd name="T18" fmla="*/ 2147483646 w 15879"/>
                  <a:gd name="T19" fmla="*/ 2147483646 h 11938"/>
                  <a:gd name="T20" fmla="*/ 2147483646 w 15879"/>
                  <a:gd name="T21" fmla="*/ 2147483646 h 119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879"/>
                  <a:gd name="T34" fmla="*/ 0 h 11938"/>
                  <a:gd name="T35" fmla="*/ 15879 w 15879"/>
                  <a:gd name="T36" fmla="*/ 11938 h 119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98" name="Google Shape;435;p22">
                <a:extLst>
                  <a:ext uri="{FF2B5EF4-FFF2-40B4-BE49-F238E27FC236}">
                    <a16:creationId xmlns:a16="http://schemas.microsoft.com/office/drawing/2014/main" xmlns="" id="{321DD8D3-EDB5-A327-2E8F-FD9F7354B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0906" y="1932323"/>
                <a:ext cx="67957" cy="247301"/>
              </a:xfrm>
              <a:custGeom>
                <a:avLst/>
                <a:gdLst>
                  <a:gd name="T0" fmla="*/ 2147483646 w 2721"/>
                  <a:gd name="T1" fmla="*/ 0 h 9885"/>
                  <a:gd name="T2" fmla="*/ 2147483646 w 2721"/>
                  <a:gd name="T3" fmla="*/ 2147483646 h 9885"/>
                  <a:gd name="T4" fmla="*/ 2147483646 w 2721"/>
                  <a:gd name="T5" fmla="*/ 2147483646 h 9885"/>
                  <a:gd name="T6" fmla="*/ 2147483646 w 2721"/>
                  <a:gd name="T7" fmla="*/ 2147483646 h 9885"/>
                  <a:gd name="T8" fmla="*/ 2147483646 w 2721"/>
                  <a:gd name="T9" fmla="*/ 2147483646 h 9885"/>
                  <a:gd name="T10" fmla="*/ 2147483646 w 2721"/>
                  <a:gd name="T11" fmla="*/ 2147483646 h 9885"/>
                  <a:gd name="T12" fmla="*/ 2147483646 w 2721"/>
                  <a:gd name="T13" fmla="*/ 2147483646 h 9885"/>
                  <a:gd name="T14" fmla="*/ 2147483646 w 2721"/>
                  <a:gd name="T15" fmla="*/ 2147483646 h 9885"/>
                  <a:gd name="T16" fmla="*/ 2147483646 w 2721"/>
                  <a:gd name="T17" fmla="*/ 0 h 98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21"/>
                  <a:gd name="T28" fmla="*/ 0 h 9885"/>
                  <a:gd name="T29" fmla="*/ 2721 w 2721"/>
                  <a:gd name="T30" fmla="*/ 9885 h 98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99" name="Google Shape;436;p22">
                <a:extLst>
                  <a:ext uri="{FF2B5EF4-FFF2-40B4-BE49-F238E27FC236}">
                    <a16:creationId xmlns:a16="http://schemas.microsoft.com/office/drawing/2014/main" xmlns="" id="{90423493-5276-0271-D6FB-57BE1992D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844" y="1931709"/>
                <a:ext cx="101936" cy="252609"/>
              </a:xfrm>
              <a:custGeom>
                <a:avLst/>
                <a:gdLst>
                  <a:gd name="T0" fmla="*/ 2147483646 w 4067"/>
                  <a:gd name="T1" fmla="*/ 0 h 10119"/>
                  <a:gd name="T2" fmla="*/ 2147483646 w 4067"/>
                  <a:gd name="T3" fmla="*/ 2147483646 h 10119"/>
                  <a:gd name="T4" fmla="*/ 2147483646 w 4067"/>
                  <a:gd name="T5" fmla="*/ 2147483646 h 10119"/>
                  <a:gd name="T6" fmla="*/ 2147483646 w 4067"/>
                  <a:gd name="T7" fmla="*/ 2147483646 h 10119"/>
                  <a:gd name="T8" fmla="*/ 2147483646 w 4067"/>
                  <a:gd name="T9" fmla="*/ 2147483646 h 10119"/>
                  <a:gd name="T10" fmla="*/ 2147483646 w 4067"/>
                  <a:gd name="T11" fmla="*/ 2147483646 h 10119"/>
                  <a:gd name="T12" fmla="*/ 2147483646 w 4067"/>
                  <a:gd name="T13" fmla="*/ 0 h 101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67"/>
                  <a:gd name="T22" fmla="*/ 0 h 10119"/>
                  <a:gd name="T23" fmla="*/ 4067 w 4067"/>
                  <a:gd name="T24" fmla="*/ 10119 h 101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100" name="Google Shape;437;p22">
                <a:extLst>
                  <a:ext uri="{FF2B5EF4-FFF2-40B4-BE49-F238E27FC236}">
                    <a16:creationId xmlns:a16="http://schemas.microsoft.com/office/drawing/2014/main" xmlns="" id="{2BE25AFD-9568-E7D2-6DAD-D0F1C8A92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1871" y="2014111"/>
                <a:ext cx="236788" cy="166637"/>
              </a:xfrm>
              <a:custGeom>
                <a:avLst/>
                <a:gdLst>
                  <a:gd name="T0" fmla="*/ 2147483646 w 9489"/>
                  <a:gd name="T1" fmla="*/ 2147483646 h 6658"/>
                  <a:gd name="T2" fmla="*/ 2147483646 w 9489"/>
                  <a:gd name="T3" fmla="*/ 2147483646 h 6658"/>
                  <a:gd name="T4" fmla="*/ 2147483646 w 9489"/>
                  <a:gd name="T5" fmla="*/ 2147483646 h 6658"/>
                  <a:gd name="T6" fmla="*/ 2147483646 w 9489"/>
                  <a:gd name="T7" fmla="*/ 2147483646 h 6658"/>
                  <a:gd name="T8" fmla="*/ 2147483646 w 9489"/>
                  <a:gd name="T9" fmla="*/ 2147483646 h 6658"/>
                  <a:gd name="T10" fmla="*/ 2147483646 w 9489"/>
                  <a:gd name="T11" fmla="*/ 2147483646 h 6658"/>
                  <a:gd name="T12" fmla="*/ 2147483646 w 9489"/>
                  <a:gd name="T13" fmla="*/ 2147483646 h 66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89"/>
                  <a:gd name="T22" fmla="*/ 0 h 6658"/>
                  <a:gd name="T23" fmla="*/ 9489 w 9489"/>
                  <a:gd name="T24" fmla="*/ 6658 h 66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  <p:grpSp>
          <p:nvGrpSpPr>
            <p:cNvPr id="88" name="Google Shape;438;p22">
              <a:extLst>
                <a:ext uri="{FF2B5EF4-FFF2-40B4-BE49-F238E27FC236}">
                  <a16:creationId xmlns:a16="http://schemas.microsoft.com/office/drawing/2014/main" xmlns="" id="{594511BA-92FF-C795-4C90-D7B9DD2006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00608" y="2342455"/>
              <a:ext cx="114679" cy="98569"/>
              <a:chOff x="5041583" y="1256267"/>
              <a:chExt cx="114679" cy="98569"/>
            </a:xfrm>
          </p:grpSpPr>
          <p:sp>
            <p:nvSpPr>
              <p:cNvPr id="93" name="Google Shape;439;p22">
                <a:extLst>
                  <a:ext uri="{FF2B5EF4-FFF2-40B4-BE49-F238E27FC236}">
                    <a16:creationId xmlns:a16="http://schemas.microsoft.com/office/drawing/2014/main" xmlns="" id="{2F669CE6-8115-F4AB-57E2-92350502A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1582" y="1270810"/>
                <a:ext cx="45226" cy="37166"/>
              </a:xfrm>
              <a:custGeom>
                <a:avLst/>
                <a:gdLst>
                  <a:gd name="T0" fmla="*/ 2147483646 w 1799"/>
                  <a:gd name="T1" fmla="*/ 2147483646 h 1473"/>
                  <a:gd name="T2" fmla="*/ 2147483646 w 1799"/>
                  <a:gd name="T3" fmla="*/ 2147483646 h 1473"/>
                  <a:gd name="T4" fmla="*/ 2147483646 w 1799"/>
                  <a:gd name="T5" fmla="*/ 2147483646 h 1473"/>
                  <a:gd name="T6" fmla="*/ 0 60000 65536"/>
                  <a:gd name="T7" fmla="*/ 0 60000 65536"/>
                  <a:gd name="T8" fmla="*/ 0 60000 65536"/>
                  <a:gd name="T9" fmla="*/ 0 w 1799"/>
                  <a:gd name="T10" fmla="*/ 0 h 1473"/>
                  <a:gd name="T11" fmla="*/ 1799 w 1799"/>
                  <a:gd name="T12" fmla="*/ 1473 h 14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94" name="Google Shape;440;p22">
                <a:extLst>
                  <a:ext uri="{FF2B5EF4-FFF2-40B4-BE49-F238E27FC236}">
                    <a16:creationId xmlns:a16="http://schemas.microsoft.com/office/drawing/2014/main" xmlns="" id="{F8A8FD39-7383-A9B2-595F-618734672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1035" y="1256267"/>
                <a:ext cx="45226" cy="37165"/>
              </a:xfrm>
              <a:custGeom>
                <a:avLst/>
                <a:gdLst>
                  <a:gd name="T0" fmla="*/ 2147483646 w 1800"/>
                  <a:gd name="T1" fmla="*/ 0 h 1472"/>
                  <a:gd name="T2" fmla="*/ 2147483646 w 1800"/>
                  <a:gd name="T3" fmla="*/ 2147483646 h 1472"/>
                  <a:gd name="T4" fmla="*/ 2147483646 w 1800"/>
                  <a:gd name="T5" fmla="*/ 0 h 1472"/>
                  <a:gd name="T6" fmla="*/ 0 60000 65536"/>
                  <a:gd name="T7" fmla="*/ 0 60000 65536"/>
                  <a:gd name="T8" fmla="*/ 0 60000 65536"/>
                  <a:gd name="T9" fmla="*/ 0 w 1800"/>
                  <a:gd name="T10" fmla="*/ 0 h 1472"/>
                  <a:gd name="T11" fmla="*/ 1800 w 1800"/>
                  <a:gd name="T12" fmla="*/ 1472 h 14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95" name="Google Shape;441;p22">
                <a:extLst>
                  <a:ext uri="{FF2B5EF4-FFF2-40B4-BE49-F238E27FC236}">
                    <a16:creationId xmlns:a16="http://schemas.microsoft.com/office/drawing/2014/main" xmlns="" id="{B226BB97-1394-F98E-6E90-82F17B3F4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808" y="1319286"/>
                <a:ext cx="45226" cy="35550"/>
              </a:xfrm>
              <a:custGeom>
                <a:avLst/>
                <a:gdLst>
                  <a:gd name="T0" fmla="*/ 2147483646 w 1799"/>
                  <a:gd name="T1" fmla="*/ 2147483646 h 1440"/>
                  <a:gd name="T2" fmla="*/ 2147483646 w 1799"/>
                  <a:gd name="T3" fmla="*/ 2147483646 h 1440"/>
                  <a:gd name="T4" fmla="*/ 2147483646 w 1799"/>
                  <a:gd name="T5" fmla="*/ 2147483646 h 1440"/>
                  <a:gd name="T6" fmla="*/ 0 60000 65536"/>
                  <a:gd name="T7" fmla="*/ 0 60000 65536"/>
                  <a:gd name="T8" fmla="*/ 0 60000 65536"/>
                  <a:gd name="T9" fmla="*/ 0 w 1799"/>
                  <a:gd name="T10" fmla="*/ 0 h 1440"/>
                  <a:gd name="T11" fmla="*/ 1799 w 1799"/>
                  <a:gd name="T12" fmla="*/ 1440 h 14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  <p:grpSp>
          <p:nvGrpSpPr>
            <p:cNvPr id="89" name="Google Shape;442;p22">
              <a:extLst>
                <a:ext uri="{FF2B5EF4-FFF2-40B4-BE49-F238E27FC236}">
                  <a16:creationId xmlns:a16="http://schemas.microsoft.com/office/drawing/2014/main" xmlns="" id="{188B812E-9B6A-1088-917F-7C1F44AC59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7709" y="3202111"/>
              <a:ext cx="114679" cy="100186"/>
              <a:chOff x="5041534" y="1255148"/>
              <a:chExt cx="114679" cy="100186"/>
            </a:xfrm>
          </p:grpSpPr>
          <p:sp>
            <p:nvSpPr>
              <p:cNvPr id="90" name="Google Shape;443;p22">
                <a:extLst>
                  <a:ext uri="{FF2B5EF4-FFF2-40B4-BE49-F238E27FC236}">
                    <a16:creationId xmlns:a16="http://schemas.microsoft.com/office/drawing/2014/main" xmlns="" id="{6C265231-06C6-2417-5E97-19D811220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1534" y="1269691"/>
                <a:ext cx="45226" cy="37166"/>
              </a:xfrm>
              <a:custGeom>
                <a:avLst/>
                <a:gdLst>
                  <a:gd name="T0" fmla="*/ 2147483646 w 1799"/>
                  <a:gd name="T1" fmla="*/ 2147483646 h 1473"/>
                  <a:gd name="T2" fmla="*/ 2147483646 w 1799"/>
                  <a:gd name="T3" fmla="*/ 2147483646 h 1473"/>
                  <a:gd name="T4" fmla="*/ 2147483646 w 1799"/>
                  <a:gd name="T5" fmla="*/ 2147483646 h 1473"/>
                  <a:gd name="T6" fmla="*/ 0 60000 65536"/>
                  <a:gd name="T7" fmla="*/ 0 60000 65536"/>
                  <a:gd name="T8" fmla="*/ 0 60000 65536"/>
                  <a:gd name="T9" fmla="*/ 0 w 1799"/>
                  <a:gd name="T10" fmla="*/ 0 h 1473"/>
                  <a:gd name="T11" fmla="*/ 1799 w 1799"/>
                  <a:gd name="T12" fmla="*/ 1473 h 14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91" name="Google Shape;444;p22">
                <a:extLst>
                  <a:ext uri="{FF2B5EF4-FFF2-40B4-BE49-F238E27FC236}">
                    <a16:creationId xmlns:a16="http://schemas.microsoft.com/office/drawing/2014/main" xmlns="" id="{43EA8E6C-B91D-0F1C-CD56-2A9A45FFC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987" y="1255148"/>
                <a:ext cx="45226" cy="37165"/>
              </a:xfrm>
              <a:custGeom>
                <a:avLst/>
                <a:gdLst>
                  <a:gd name="T0" fmla="*/ 2147483646 w 1800"/>
                  <a:gd name="T1" fmla="*/ 0 h 1472"/>
                  <a:gd name="T2" fmla="*/ 2147483646 w 1800"/>
                  <a:gd name="T3" fmla="*/ 2147483646 h 1472"/>
                  <a:gd name="T4" fmla="*/ 2147483646 w 1800"/>
                  <a:gd name="T5" fmla="*/ 0 h 1472"/>
                  <a:gd name="T6" fmla="*/ 0 60000 65536"/>
                  <a:gd name="T7" fmla="*/ 0 60000 65536"/>
                  <a:gd name="T8" fmla="*/ 0 60000 65536"/>
                  <a:gd name="T9" fmla="*/ 0 w 1800"/>
                  <a:gd name="T10" fmla="*/ 0 h 1472"/>
                  <a:gd name="T11" fmla="*/ 1800 w 1800"/>
                  <a:gd name="T12" fmla="*/ 1472 h 14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  <p:sp>
            <p:nvSpPr>
              <p:cNvPr id="92" name="Google Shape;445;p22">
                <a:extLst>
                  <a:ext uri="{FF2B5EF4-FFF2-40B4-BE49-F238E27FC236}">
                    <a16:creationId xmlns:a16="http://schemas.microsoft.com/office/drawing/2014/main" xmlns="" id="{8C875424-1393-4E3A-9AB4-1DC722C56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760" y="1319784"/>
                <a:ext cx="45226" cy="35550"/>
              </a:xfrm>
              <a:custGeom>
                <a:avLst/>
                <a:gdLst>
                  <a:gd name="T0" fmla="*/ 2147483646 w 1799"/>
                  <a:gd name="T1" fmla="*/ 2147483646 h 1440"/>
                  <a:gd name="T2" fmla="*/ 2147483646 w 1799"/>
                  <a:gd name="T3" fmla="*/ 2147483646 h 1440"/>
                  <a:gd name="T4" fmla="*/ 2147483646 w 1799"/>
                  <a:gd name="T5" fmla="*/ 2147483646 h 1440"/>
                  <a:gd name="T6" fmla="*/ 0 60000 65536"/>
                  <a:gd name="T7" fmla="*/ 0 60000 65536"/>
                  <a:gd name="T8" fmla="*/ 0 60000 65536"/>
                  <a:gd name="T9" fmla="*/ 0 w 1799"/>
                  <a:gd name="T10" fmla="*/ 0 h 1440"/>
                  <a:gd name="T11" fmla="*/ 1799 w 1799"/>
                  <a:gd name="T12" fmla="*/ 1440 h 14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 sz="2400"/>
              </a:p>
            </p:txBody>
          </p:sp>
        </p:grpSp>
      </p:grpSp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1246333" y="1413984"/>
            <a:ext cx="5335200" cy="134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731533" y="3446084"/>
            <a:ext cx="4364800" cy="134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13188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8952195"/>
      </p:ext>
    </p:extLst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C68E3F6-6E70-979C-577A-469783306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CC117802-E877-CD24-EF16-B0887D92E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98DDB368-ED1D-D9C1-4708-162593BA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3FD8-4B5E-478E-A5C7-E04AB2ADA474}" type="datetimeFigureOut">
              <a:rPr lang="vi-VN" smtClean="0"/>
              <a:pPr/>
              <a:t>10/01/2024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54E2971-ED47-82A9-1AAF-6ACDEF88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722250B-570D-91B6-426A-0760B17B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2F66-787C-4302-859C-6ADEEBFC3A8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3685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EFE33B5-D12A-8ECC-1439-EA3F59B20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1710B8F-49B5-3B30-5EDE-CD6E13C3B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9B9988F2-D9EE-A285-0581-B8B4FDA5C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718925C8-D6A8-A8F9-DC9C-7AD7C75C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3FD8-4B5E-478E-A5C7-E04AB2ADA474}" type="datetimeFigureOut">
              <a:rPr lang="vi-VN" smtClean="0"/>
              <a:pPr/>
              <a:t>10/01/2024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62BCE264-9DB0-0FC0-04E7-136B417ED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FDB987A-4A57-7651-5C9D-FBD04473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2F66-787C-4302-859C-6ADEEBFC3A8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9378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C9C283F-EBAE-6D95-5F07-345B8502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DC8A291B-4FD4-2491-D02B-EB9722FB8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F4E792B6-2A48-F3B7-A661-3AAA5FD28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50065DA9-65FC-909F-58CF-E3E2E9D20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C1393019-FE48-3A23-DB9B-9192EE909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D6E7A860-6322-0FA1-AAAC-9673E7BC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3FD8-4B5E-478E-A5C7-E04AB2ADA474}" type="datetimeFigureOut">
              <a:rPr lang="vi-VN" smtClean="0"/>
              <a:pPr/>
              <a:t>10/01/2024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A1C6B558-9246-8B7D-28D2-B468B9657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8545ADCB-E7EA-0964-8680-CF4876DD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2F66-787C-4302-859C-6ADEEBFC3A8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99714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587BD86-2550-C0ED-5B70-ECD50EBBE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5C7EF2CC-5700-0898-3A68-0E7C6E2D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3FD8-4B5E-478E-A5C7-E04AB2ADA474}" type="datetimeFigureOut">
              <a:rPr lang="vi-VN" smtClean="0"/>
              <a:pPr/>
              <a:t>10/01/2024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A1DC8CFD-14D0-2667-1051-0130C20D2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4C73E19A-27F1-F35B-E635-44FCECB8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2F66-787C-4302-859C-6ADEEBFC3A8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092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6CA7E419-1B7A-F688-E992-EA25B83D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3FD8-4B5E-478E-A5C7-E04AB2ADA474}" type="datetimeFigureOut">
              <a:rPr lang="vi-VN" smtClean="0"/>
              <a:pPr/>
              <a:t>10/01/2024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00ACB62A-12E5-40AF-50E2-ACBEE219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F07A8EE6-F076-EEC6-C724-88B3BE1B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2F66-787C-4302-859C-6ADEEBFC3A8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580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9DAD80A-3FBF-2078-B095-E1C87F67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13F32B0-3A48-4639-C055-3F84FE8CC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E4C87191-BF40-FC3C-6CC3-1C606F626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E761DD2-FC28-E0AC-C637-5B2AB819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3FD8-4B5E-478E-A5C7-E04AB2ADA474}" type="datetimeFigureOut">
              <a:rPr lang="vi-VN" smtClean="0"/>
              <a:pPr/>
              <a:t>10/01/2024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137D31E-DF38-F160-49B7-1BD61773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9B63D35-5CB6-9A1D-8886-A9D7E629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2F66-787C-4302-859C-6ADEEBFC3A8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4547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203C399-AEFF-1FF6-1EA1-BBAA1E28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9F94A974-82C5-1A49-5A1A-CB0F2A184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E0CD9F64-CE9C-1422-0E89-C145B66EF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7D6044B8-78B7-D5E2-C7AB-F7AA34CFC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3FD8-4B5E-478E-A5C7-E04AB2ADA474}" type="datetimeFigureOut">
              <a:rPr lang="vi-VN" smtClean="0"/>
              <a:pPr/>
              <a:t>10/01/2024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45AC9B2E-5FD1-8450-A5DE-94F7427C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8116782-70B2-82A4-D13C-32917229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2F66-787C-4302-859C-6ADEEBFC3A8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4843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18D16466-E151-BE5F-A914-35268B7C1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989AA78B-71FC-D975-B5AF-82779DCA7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F000BD6-7E0B-8E1F-81EF-55E83AF2C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93FD8-4B5E-478E-A5C7-E04AB2ADA474}" type="datetimeFigureOut">
              <a:rPr lang="vi-VN" smtClean="0"/>
              <a:pPr/>
              <a:t>10/01/2024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D2607E9-C9E1-CC78-57AE-A68678307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1B47D24-1CAA-10F0-7766-521D29124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D2F66-787C-4302-859C-6ADEEBFC3A8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29096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xmlns="" id="{86169A35-DA01-D578-D992-2E2083134E5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950385" y="719667"/>
            <a:ext cx="10291233" cy="76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vi-VN" altLang="vi-VN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xmlns="" id="{ACCC046A-AC65-DE9F-07D9-E75EE88AD7C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950385" y="1536701"/>
            <a:ext cx="10291233" cy="460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vi-VN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412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189" indent="-457189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990575" lvl="1" indent="-38099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523962" lvl="2" indent="-30479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2133547" lvl="3" indent="-30479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743131" lvl="4" indent="-30479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237D6C3-F4C8-2080-419F-00DB5E112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xmlns="" id="{32A41E2B-802D-AB15-9E2B-908476BD5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12223" y="-61316"/>
            <a:ext cx="12906255" cy="6980631"/>
          </a:xfr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F55A21BE-AD45-FB8C-6898-BA5889C8E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8"/>
          <a:stretch/>
        </p:blipFill>
        <p:spPr>
          <a:xfrm>
            <a:off x="142164" y="3331103"/>
            <a:ext cx="3496608" cy="3454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Bong bóng Ý nghĩ: Hình đám mây 9">
            <a:extLst>
              <a:ext uri="{FF2B5EF4-FFF2-40B4-BE49-F238E27FC236}">
                <a16:creationId xmlns:a16="http://schemas.microsoft.com/office/drawing/2014/main" xmlns="" id="{943C48C7-6935-8488-FA54-120324CBA632}"/>
              </a:ext>
            </a:extLst>
          </p:cNvPr>
          <p:cNvSpPr/>
          <p:nvPr/>
        </p:nvSpPr>
        <p:spPr>
          <a:xfrm>
            <a:off x="2482392" y="1061658"/>
            <a:ext cx="6211477" cy="3496607"/>
          </a:xfrm>
          <a:prstGeom prst="cloud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3FA9C2D5-7055-5585-814D-F286440A63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5442" r="407" b="12871"/>
          <a:stretch/>
        </p:blipFill>
        <p:spPr>
          <a:xfrm>
            <a:off x="8117564" y="31570"/>
            <a:ext cx="2932523" cy="2405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7FA6FCEF-3C0E-C17F-DF86-AEE53FB759A8}"/>
              </a:ext>
            </a:extLst>
          </p:cNvPr>
          <p:cNvSpPr txBox="1"/>
          <p:nvPr/>
        </p:nvSpPr>
        <p:spPr>
          <a:xfrm>
            <a:off x="3661639" y="2114747"/>
            <a:ext cx="4558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Trong các tiết học , giáo viên thường gắn các bức tranh lên bảng bằng cách nào?</a:t>
            </a:r>
            <a:endParaRPr lang="vi-VN" sz="28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A9A5F9FA-3652-2973-56AD-63F47C6C4CD2}"/>
              </a:ext>
            </a:extLst>
          </p:cNvPr>
          <p:cNvSpPr txBox="1"/>
          <p:nvPr/>
        </p:nvSpPr>
        <p:spPr>
          <a:xfrm>
            <a:off x="3447930" y="2077927"/>
            <a:ext cx="4985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 tại sao giáo viên có thể dùng nam châm giữ cho các bức tranh đứng yên trên mặt bảng? 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xmlns="" val="37420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phụ 4">
            <a:extLst>
              <a:ext uri="{FF2B5EF4-FFF2-40B4-BE49-F238E27FC236}">
                <a16:creationId xmlns:a16="http://schemas.microsoft.com/office/drawing/2014/main" xmlns="" id="{0E5CAB9D-8A9D-080D-4F53-0CE05D4EFD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xmlns="" id="{E7249958-BE1D-2F6E-EA36-F829F15C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nam</a:t>
            </a:r>
            <a:r>
              <a:rPr lang="en-US" sz="2800" b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châm</a:t>
            </a:r>
            <a:r>
              <a:rPr lang="en-US" sz="2800" b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chúng</a:t>
            </a:r>
            <a:endParaRPr lang="vi-VN" sz="2800" b="1" dirty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FA6C3BD5-B875-2771-0B15-DDD40F85B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273" y="1880302"/>
            <a:ext cx="2414402" cy="208838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8F7F50E7-5DC2-2B32-9634-308101DCA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1361" y="1880302"/>
            <a:ext cx="2414402" cy="2088382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7796F375-391C-63BC-A3EA-571FD3377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5449" y="1880302"/>
            <a:ext cx="2414402" cy="2088382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62EDCD8D-91AB-2030-5E05-EEEB536F1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9537" y="1859092"/>
            <a:ext cx="2414402" cy="2088382"/>
          </a:xfrm>
          <a:prstGeom prst="rect">
            <a:avLst/>
          </a:prstGeom>
        </p:spPr>
      </p:pic>
      <p:sp>
        <p:nvSpPr>
          <p:cNvPr id="15" name="Google Shape;1021;p38">
            <a:extLst>
              <a:ext uri="{FF2B5EF4-FFF2-40B4-BE49-F238E27FC236}">
                <a16:creationId xmlns:a16="http://schemas.microsoft.com/office/drawing/2014/main" xmlns="" id="{4BEFAFD5-1EE1-6F05-92BB-181BCD72D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79" y="5595355"/>
            <a:ext cx="10512025" cy="1240325"/>
          </a:xfrm>
          <a:custGeom>
            <a:avLst/>
            <a:gdLst>
              <a:gd name="T0" fmla="*/ 0 w 117515"/>
              <a:gd name="T1" fmla="*/ 0 h 49263"/>
              <a:gd name="T2" fmla="*/ 117515 w 117515"/>
              <a:gd name="T3" fmla="*/ 49263 h 49263"/>
            </a:gdLst>
            <a:ahLst/>
            <a:cxnLst/>
            <a:rect l="T0" t="T1" r="T2" b="T3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19C834BA-D71A-87AF-6AD2-50D6BFB09E9F}"/>
              </a:ext>
            </a:extLst>
          </p:cNvPr>
          <p:cNvSpPr txBox="1"/>
          <p:nvPr/>
        </p:nvSpPr>
        <p:spPr>
          <a:xfrm>
            <a:off x="1178496" y="6061349"/>
            <a:ext cx="2098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endParaRPr lang="vi-VN" sz="20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3E505D58-BD2C-28F3-0920-9A7F3540E88A}"/>
              </a:ext>
            </a:extLst>
          </p:cNvPr>
          <p:cNvSpPr txBox="1"/>
          <p:nvPr/>
        </p:nvSpPr>
        <p:spPr>
          <a:xfrm>
            <a:off x="3612984" y="6061349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vi-VN" sz="20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47F0C445-FEEA-DF10-8E2F-241FFDAD3F4E}"/>
              </a:ext>
            </a:extLst>
          </p:cNvPr>
          <p:cNvSpPr txBox="1"/>
          <p:nvPr/>
        </p:nvSpPr>
        <p:spPr>
          <a:xfrm>
            <a:off x="5984954" y="6061349"/>
            <a:ext cx="190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sz="20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10D2BECE-D29F-3DEA-A61D-853BC8AE8A4B}"/>
              </a:ext>
            </a:extLst>
          </p:cNvPr>
          <p:cNvSpPr txBox="1"/>
          <p:nvPr/>
        </p:nvSpPr>
        <p:spPr>
          <a:xfrm>
            <a:off x="8108746" y="6061349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vi-VN" sz="20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93DAAC74-363C-2852-0296-B9FACDFE6B35}"/>
              </a:ext>
            </a:extLst>
          </p:cNvPr>
          <p:cNvSpPr txBox="1"/>
          <p:nvPr/>
        </p:nvSpPr>
        <p:spPr>
          <a:xfrm>
            <a:off x="3729730" y="4234623"/>
            <a:ext cx="1997663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endParaRPr lang="vi-VN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AFEB4411-5BBD-1F93-743C-7887B5A13F96}"/>
              </a:ext>
            </a:extLst>
          </p:cNvPr>
          <p:cNvSpPr txBox="1"/>
          <p:nvPr/>
        </p:nvSpPr>
        <p:spPr>
          <a:xfrm>
            <a:off x="1086901" y="4235376"/>
            <a:ext cx="1935145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vi-VN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6D4982C6-E175-001B-3813-BA3118A780B3}"/>
              </a:ext>
            </a:extLst>
          </p:cNvPr>
          <p:cNvSpPr txBox="1"/>
          <p:nvPr/>
        </p:nvSpPr>
        <p:spPr>
          <a:xfrm>
            <a:off x="9187712" y="4234623"/>
            <a:ext cx="1778051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6724A1C0-7F38-4569-7B07-D0B146E443DA}"/>
              </a:ext>
            </a:extLst>
          </p:cNvPr>
          <p:cNvSpPr txBox="1"/>
          <p:nvPr/>
        </p:nvSpPr>
        <p:spPr>
          <a:xfrm>
            <a:off x="6520838" y="4243964"/>
            <a:ext cx="1763624" cy="40011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vi-VN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06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27" grpId="0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FA584670-814B-9E13-F111-36E086B7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10" y="1786207"/>
            <a:ext cx="4829150" cy="328558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0E95E120-C4B8-D97E-5363-2F553A8F2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28" b="12846"/>
          <a:stretch/>
        </p:blipFill>
        <p:spPr>
          <a:xfrm>
            <a:off x="6478586" y="480767"/>
            <a:ext cx="4251076" cy="2948233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A75C062A-1613-FF61-14C9-7EF9875B5B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1" t="9968" r="1" b="12975"/>
          <a:stretch/>
        </p:blipFill>
        <p:spPr>
          <a:xfrm>
            <a:off x="6455714" y="3753852"/>
            <a:ext cx="4273948" cy="284962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58EEA2A-B71C-54B0-5573-F317534A1A77}"/>
              </a:ext>
            </a:extLst>
          </p:cNvPr>
          <p:cNvSpPr txBox="1"/>
          <p:nvPr/>
        </p:nvSpPr>
        <p:spPr>
          <a:xfrm>
            <a:off x="674410" y="5382705"/>
            <a:ext cx="4829150" cy="954107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endParaRPr lang="vi-VN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00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8B590EE-0331-B9E0-D77E-5F9FA1FA2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êu đề phụ 3">
            <a:extLst>
              <a:ext uri="{FF2B5EF4-FFF2-40B4-BE49-F238E27FC236}">
                <a16:creationId xmlns:a16="http://schemas.microsoft.com/office/drawing/2014/main" xmlns="" id="{8DF9C6AF-7703-A6DB-535B-09A4EABD00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1F70498B-4E17-AAEC-0379-A78AE122A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8261" y="1030896"/>
            <a:ext cx="4796207" cy="479620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0C7A587C-EFF5-1FCD-09C0-93D45231D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7533" y="1030895"/>
            <a:ext cx="4796206" cy="4800413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3E5593FC-41F6-BC97-3D96-F9B7F0AA3FB5}"/>
              </a:ext>
            </a:extLst>
          </p:cNvPr>
          <p:cNvSpPr txBox="1"/>
          <p:nvPr/>
        </p:nvSpPr>
        <p:spPr>
          <a:xfrm>
            <a:off x="3110551" y="6051712"/>
            <a:ext cx="5970898" cy="523220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vi-VN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75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777275F-A2FB-BE1C-0BC3-D975DA1A2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703" y="726232"/>
            <a:ext cx="4920056" cy="4920056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2D5459D4-E9C6-FAA6-5DC4-9C4B87EC3D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759"/>
          <a:stretch/>
        </p:blipFill>
        <p:spPr>
          <a:xfrm>
            <a:off x="6518243" y="137996"/>
            <a:ext cx="3518751" cy="314017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634009F1-D446-4114-D80C-A007F650B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8242" y="3579826"/>
            <a:ext cx="3518751" cy="3140178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C745E0C1-7897-BFE0-44EC-34D60A041430}"/>
              </a:ext>
            </a:extLst>
          </p:cNvPr>
          <p:cNvSpPr txBox="1"/>
          <p:nvPr/>
        </p:nvSpPr>
        <p:spPr>
          <a:xfrm>
            <a:off x="402076" y="5716269"/>
            <a:ext cx="5623309" cy="830997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châm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đính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khoá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hộp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đựng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,...</a:t>
            </a:r>
            <a:endParaRPr lang="vi-VN" sz="2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60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3081;p79">
            <a:extLst>
              <a:ext uri="{FF2B5EF4-FFF2-40B4-BE49-F238E27FC236}">
                <a16:creationId xmlns:a16="http://schemas.microsoft.com/office/drawing/2014/main" xmlns="" id="{F5CFD634-8B04-4E0E-97AD-1BF68B42F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018" y="-251884"/>
            <a:ext cx="1198035" cy="1134535"/>
          </a:xfrm>
          <a:custGeom>
            <a:avLst/>
            <a:gdLst>
              <a:gd name="T0" fmla="*/ 2147483646 w 48771"/>
              <a:gd name="T1" fmla="*/ 2147483646 h 46176"/>
              <a:gd name="T2" fmla="*/ 2147483646 w 48771"/>
              <a:gd name="T3" fmla="*/ 2147483646 h 46176"/>
              <a:gd name="T4" fmla="*/ 2147483646 w 48771"/>
              <a:gd name="T5" fmla="*/ 2147483646 h 46176"/>
              <a:gd name="T6" fmla="*/ 2147483646 w 48771"/>
              <a:gd name="T7" fmla="*/ 2147483646 h 46176"/>
              <a:gd name="T8" fmla="*/ 2147483646 w 48771"/>
              <a:gd name="T9" fmla="*/ 2147483646 h 46176"/>
              <a:gd name="T10" fmla="*/ 2147483646 w 48771"/>
              <a:gd name="T11" fmla="*/ 2147483646 h 46176"/>
              <a:gd name="T12" fmla="*/ 2147483646 w 48771"/>
              <a:gd name="T13" fmla="*/ 2147483646 h 46176"/>
              <a:gd name="T14" fmla="*/ 2147483646 w 48771"/>
              <a:gd name="T15" fmla="*/ 2147483646 h 46176"/>
              <a:gd name="T16" fmla="*/ 2147483646 w 48771"/>
              <a:gd name="T17" fmla="*/ 2147483646 h 46176"/>
              <a:gd name="T18" fmla="*/ 2147483646 w 48771"/>
              <a:gd name="T19" fmla="*/ 2147483646 h 46176"/>
              <a:gd name="T20" fmla="*/ 2147483646 w 48771"/>
              <a:gd name="T21" fmla="*/ 2147483646 h 46176"/>
              <a:gd name="T22" fmla="*/ 2147483646 w 48771"/>
              <a:gd name="T23" fmla="*/ 2147483646 h 46176"/>
              <a:gd name="T24" fmla="*/ 2147483646 w 48771"/>
              <a:gd name="T25" fmla="*/ 2147483646 h 461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8771"/>
              <a:gd name="T40" fmla="*/ 0 h 46176"/>
              <a:gd name="T41" fmla="*/ 48771 w 48771"/>
              <a:gd name="T42" fmla="*/ 46176 h 4617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accent6">
              <a:lumMod val="85000"/>
            </a:schemeClr>
          </a:solidFill>
          <a:ln>
            <a:noFill/>
          </a:ln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6627" name="Google Shape;3082;p79">
            <a:extLst>
              <a:ext uri="{FF2B5EF4-FFF2-40B4-BE49-F238E27FC236}">
                <a16:creationId xmlns:a16="http://schemas.microsoft.com/office/drawing/2014/main" xmlns="" id="{1328F4E6-B549-3FF9-7FC7-C3EB54ABCA14}"/>
              </a:ext>
            </a:extLst>
          </p:cNvPr>
          <p:cNvGrpSpPr>
            <a:grpSpLocks/>
          </p:cNvGrpSpPr>
          <p:nvPr/>
        </p:nvGrpSpPr>
        <p:grpSpPr bwMode="auto">
          <a:xfrm>
            <a:off x="205317" y="120651"/>
            <a:ext cx="658283" cy="594783"/>
            <a:chOff x="2679436" y="3270400"/>
            <a:chExt cx="752625" cy="689795"/>
          </a:xfrm>
        </p:grpSpPr>
        <p:sp>
          <p:nvSpPr>
            <p:cNvPr id="3083" name="Google Shape;3083;p79">
              <a:extLst>
                <a:ext uri="{FF2B5EF4-FFF2-40B4-BE49-F238E27FC236}">
                  <a16:creationId xmlns:a16="http://schemas.microsoft.com/office/drawing/2014/main" xmlns="" id="{5C3213B0-7F96-F0F8-FB3A-73B136F139BB}"/>
                </a:ext>
              </a:extLst>
            </p:cNvPr>
            <p:cNvSpPr/>
            <p:nvPr/>
          </p:nvSpPr>
          <p:spPr>
            <a:xfrm>
              <a:off x="2722996" y="3270400"/>
              <a:ext cx="689705" cy="689795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0" name="Google Shape;3084;p79">
              <a:extLst>
                <a:ext uri="{FF2B5EF4-FFF2-40B4-BE49-F238E27FC236}">
                  <a16:creationId xmlns:a16="http://schemas.microsoft.com/office/drawing/2014/main" xmlns="" id="{CF1D2F2B-74E4-027C-A215-503394033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436" y="3344037"/>
              <a:ext cx="345260" cy="537562"/>
            </a:xfrm>
            <a:custGeom>
              <a:avLst/>
              <a:gdLst>
                <a:gd name="T0" fmla="*/ 2147483646 w 54934"/>
                <a:gd name="T1" fmla="*/ 0 h 85531"/>
                <a:gd name="T2" fmla="*/ 2147483646 w 54934"/>
                <a:gd name="T3" fmla="*/ 2147483646 h 85531"/>
                <a:gd name="T4" fmla="*/ 2147483646 w 54934"/>
                <a:gd name="T5" fmla="*/ 2147483646 h 85531"/>
                <a:gd name="T6" fmla="*/ 2147483646 w 54934"/>
                <a:gd name="T7" fmla="*/ 2147483646 h 85531"/>
                <a:gd name="T8" fmla="*/ 2147483646 w 54934"/>
                <a:gd name="T9" fmla="*/ 2147483646 h 85531"/>
                <a:gd name="T10" fmla="*/ 2147483646 w 54934"/>
                <a:gd name="T11" fmla="*/ 2147483646 h 85531"/>
                <a:gd name="T12" fmla="*/ 2147483646 w 54934"/>
                <a:gd name="T13" fmla="*/ 2147483646 h 85531"/>
                <a:gd name="T14" fmla="*/ 2147483646 w 54934"/>
                <a:gd name="T15" fmla="*/ 2147483646 h 85531"/>
                <a:gd name="T16" fmla="*/ 2147483646 w 54934"/>
                <a:gd name="T17" fmla="*/ 2147483646 h 85531"/>
                <a:gd name="T18" fmla="*/ 2147483646 w 54934"/>
                <a:gd name="T19" fmla="*/ 2147483646 h 85531"/>
                <a:gd name="T20" fmla="*/ 2147483646 w 54934"/>
                <a:gd name="T21" fmla="*/ 2147483646 h 85531"/>
                <a:gd name="T22" fmla="*/ 2147483646 w 54934"/>
                <a:gd name="T23" fmla="*/ 2147483646 h 85531"/>
                <a:gd name="T24" fmla="*/ 2147483646 w 54934"/>
                <a:gd name="T25" fmla="*/ 2147483646 h 85531"/>
                <a:gd name="T26" fmla="*/ 2147483646 w 54934"/>
                <a:gd name="T27" fmla="*/ 2147483646 h 85531"/>
                <a:gd name="T28" fmla="*/ 2147483646 w 54934"/>
                <a:gd name="T29" fmla="*/ 2147483646 h 85531"/>
                <a:gd name="T30" fmla="*/ 2147483646 w 54934"/>
                <a:gd name="T31" fmla="*/ 2147483646 h 85531"/>
                <a:gd name="T32" fmla="*/ 2147483646 w 54934"/>
                <a:gd name="T33" fmla="*/ 2147483646 h 85531"/>
                <a:gd name="T34" fmla="*/ 2147483646 w 54934"/>
                <a:gd name="T35" fmla="*/ 2147483646 h 85531"/>
                <a:gd name="T36" fmla="*/ 2147483646 w 54934"/>
                <a:gd name="T37" fmla="*/ 2147483646 h 85531"/>
                <a:gd name="T38" fmla="*/ 2147483646 w 54934"/>
                <a:gd name="T39" fmla="*/ 2147483646 h 85531"/>
                <a:gd name="T40" fmla="*/ 2147483646 w 54934"/>
                <a:gd name="T41" fmla="*/ 2147483646 h 85531"/>
                <a:gd name="T42" fmla="*/ 2147483646 w 54934"/>
                <a:gd name="T43" fmla="*/ 2147483646 h 85531"/>
                <a:gd name="T44" fmla="*/ 2147483646 w 54934"/>
                <a:gd name="T45" fmla="*/ 0 h 855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4934"/>
                <a:gd name="T70" fmla="*/ 0 h 85531"/>
                <a:gd name="T71" fmla="*/ 54934 w 54934"/>
                <a:gd name="T72" fmla="*/ 85531 h 855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71" name="Google Shape;3085;p79">
              <a:extLst>
                <a:ext uri="{FF2B5EF4-FFF2-40B4-BE49-F238E27FC236}">
                  <a16:creationId xmlns:a16="http://schemas.microsoft.com/office/drawing/2014/main" xmlns="" id="{7EF817D0-8EB8-6F34-5D8E-9790C72B5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326" y="3293626"/>
              <a:ext cx="340735" cy="423301"/>
            </a:xfrm>
            <a:custGeom>
              <a:avLst/>
              <a:gdLst>
                <a:gd name="T0" fmla="*/ 2147483646 w 54214"/>
                <a:gd name="T1" fmla="*/ 2147483646 h 67351"/>
                <a:gd name="T2" fmla="*/ 2147483646 w 54214"/>
                <a:gd name="T3" fmla="*/ 2147483646 h 67351"/>
                <a:gd name="T4" fmla="*/ 2147483646 w 54214"/>
                <a:gd name="T5" fmla="*/ 2147483646 h 67351"/>
                <a:gd name="T6" fmla="*/ 2147483646 w 54214"/>
                <a:gd name="T7" fmla="*/ 2147483646 h 67351"/>
                <a:gd name="T8" fmla="*/ 2147483646 w 54214"/>
                <a:gd name="T9" fmla="*/ 2147483646 h 67351"/>
                <a:gd name="T10" fmla="*/ 2147483646 w 54214"/>
                <a:gd name="T11" fmla="*/ 2147483646 h 67351"/>
                <a:gd name="T12" fmla="*/ 2147483646 w 54214"/>
                <a:gd name="T13" fmla="*/ 2147483646 h 67351"/>
                <a:gd name="T14" fmla="*/ 2147483646 w 54214"/>
                <a:gd name="T15" fmla="*/ 2147483646 h 67351"/>
                <a:gd name="T16" fmla="*/ 2147483646 w 54214"/>
                <a:gd name="T17" fmla="*/ 2147483646 h 67351"/>
                <a:gd name="T18" fmla="*/ 2147483646 w 54214"/>
                <a:gd name="T19" fmla="*/ 2147483646 h 67351"/>
                <a:gd name="T20" fmla="*/ 2147483646 w 54214"/>
                <a:gd name="T21" fmla="*/ 2147483646 h 67351"/>
                <a:gd name="T22" fmla="*/ 2147483646 w 54214"/>
                <a:gd name="T23" fmla="*/ 2147483646 h 67351"/>
                <a:gd name="T24" fmla="*/ 2147483646 w 54214"/>
                <a:gd name="T25" fmla="*/ 2147483646 h 67351"/>
                <a:gd name="T26" fmla="*/ 2147483646 w 54214"/>
                <a:gd name="T27" fmla="*/ 2147483646 h 67351"/>
                <a:gd name="T28" fmla="*/ 2147483646 w 54214"/>
                <a:gd name="T29" fmla="*/ 2147483646 h 67351"/>
                <a:gd name="T30" fmla="*/ 2147483646 w 54214"/>
                <a:gd name="T31" fmla="*/ 2147483646 h 67351"/>
                <a:gd name="T32" fmla="*/ 2147483646 w 54214"/>
                <a:gd name="T33" fmla="*/ 2147483646 h 67351"/>
                <a:gd name="T34" fmla="*/ 2147483646 w 54214"/>
                <a:gd name="T35" fmla="*/ 2147483646 h 67351"/>
                <a:gd name="T36" fmla="*/ 2147483646 w 54214"/>
                <a:gd name="T37" fmla="*/ 2147483646 h 67351"/>
                <a:gd name="T38" fmla="*/ 2147483646 w 54214"/>
                <a:gd name="T39" fmla="*/ 2147483646 h 67351"/>
                <a:gd name="T40" fmla="*/ 2147483646 w 54214"/>
                <a:gd name="T41" fmla="*/ 2147483646 h 67351"/>
                <a:gd name="T42" fmla="*/ 2147483646 w 54214"/>
                <a:gd name="T43" fmla="*/ 2147483646 h 67351"/>
                <a:gd name="T44" fmla="*/ 2147483646 w 54214"/>
                <a:gd name="T45" fmla="*/ 2147483646 h 67351"/>
                <a:gd name="T46" fmla="*/ 2147483646 w 54214"/>
                <a:gd name="T47" fmla="*/ 2147483646 h 67351"/>
                <a:gd name="T48" fmla="*/ 2147483646 w 54214"/>
                <a:gd name="T49" fmla="*/ 2147483646 h 67351"/>
                <a:gd name="T50" fmla="*/ 2147483646 w 54214"/>
                <a:gd name="T51" fmla="*/ 2147483646 h 67351"/>
                <a:gd name="T52" fmla="*/ 2147483646 w 54214"/>
                <a:gd name="T53" fmla="*/ 2147483646 h 67351"/>
                <a:gd name="T54" fmla="*/ 2147483646 w 54214"/>
                <a:gd name="T55" fmla="*/ 2147483646 h 673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214"/>
                <a:gd name="T85" fmla="*/ 0 h 67351"/>
                <a:gd name="T86" fmla="*/ 54214 w 54214"/>
                <a:gd name="T87" fmla="*/ 67351 h 673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72" name="Google Shape;3086;p79">
              <a:extLst>
                <a:ext uri="{FF2B5EF4-FFF2-40B4-BE49-F238E27FC236}">
                  <a16:creationId xmlns:a16="http://schemas.microsoft.com/office/drawing/2014/main" xmlns="" id="{59CC46D4-B52C-A9B7-E9D9-3C3F43357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550" y="3693340"/>
              <a:ext cx="344852" cy="266855"/>
            </a:xfrm>
            <a:custGeom>
              <a:avLst/>
              <a:gdLst>
                <a:gd name="T0" fmla="*/ 2147483646 w 54869"/>
                <a:gd name="T1" fmla="*/ 0 h 42459"/>
                <a:gd name="T2" fmla="*/ 2147483646 w 54869"/>
                <a:gd name="T3" fmla="*/ 2147483646 h 42459"/>
                <a:gd name="T4" fmla="*/ 2147483646 w 54869"/>
                <a:gd name="T5" fmla="*/ 2147483646 h 42459"/>
                <a:gd name="T6" fmla="*/ 2147483646 w 54869"/>
                <a:gd name="T7" fmla="*/ 2147483646 h 42459"/>
                <a:gd name="T8" fmla="*/ 2147483646 w 54869"/>
                <a:gd name="T9" fmla="*/ 2147483646 h 42459"/>
                <a:gd name="T10" fmla="*/ 2147483646 w 54869"/>
                <a:gd name="T11" fmla="*/ 2147483646 h 42459"/>
                <a:gd name="T12" fmla="*/ 2147483646 w 54869"/>
                <a:gd name="T13" fmla="*/ 2147483646 h 42459"/>
                <a:gd name="T14" fmla="*/ 2147483646 w 54869"/>
                <a:gd name="T15" fmla="*/ 2147483646 h 42459"/>
                <a:gd name="T16" fmla="*/ 2147483646 w 54869"/>
                <a:gd name="T17" fmla="*/ 2147483646 h 42459"/>
                <a:gd name="T18" fmla="*/ 2147483646 w 54869"/>
                <a:gd name="T19" fmla="*/ 2147483646 h 42459"/>
                <a:gd name="T20" fmla="*/ 2147483646 w 54869"/>
                <a:gd name="T21" fmla="*/ 2147483646 h 42459"/>
                <a:gd name="T22" fmla="*/ 2147483646 w 54869"/>
                <a:gd name="T23" fmla="*/ 2147483646 h 42459"/>
                <a:gd name="T24" fmla="*/ 2147483646 w 54869"/>
                <a:gd name="T25" fmla="*/ 2147483646 h 42459"/>
                <a:gd name="T26" fmla="*/ 2147483646 w 54869"/>
                <a:gd name="T27" fmla="*/ 2147483646 h 42459"/>
                <a:gd name="T28" fmla="*/ 2147483646 w 54869"/>
                <a:gd name="T29" fmla="*/ 2147483646 h 42459"/>
                <a:gd name="T30" fmla="*/ 2147483646 w 54869"/>
                <a:gd name="T31" fmla="*/ 2147483646 h 42459"/>
                <a:gd name="T32" fmla="*/ 2147483646 w 54869"/>
                <a:gd name="T33" fmla="*/ 2147483646 h 42459"/>
                <a:gd name="T34" fmla="*/ 2147483646 w 54869"/>
                <a:gd name="T35" fmla="*/ 2147483646 h 42459"/>
                <a:gd name="T36" fmla="*/ 2147483646 w 54869"/>
                <a:gd name="T37" fmla="*/ 2147483646 h 42459"/>
                <a:gd name="T38" fmla="*/ 2147483646 w 54869"/>
                <a:gd name="T39" fmla="*/ 2147483646 h 42459"/>
                <a:gd name="T40" fmla="*/ 2147483646 w 54869"/>
                <a:gd name="T41" fmla="*/ 2147483646 h 42459"/>
                <a:gd name="T42" fmla="*/ 2147483646 w 54869"/>
                <a:gd name="T43" fmla="*/ 2147483646 h 42459"/>
                <a:gd name="T44" fmla="*/ 2147483646 w 54869"/>
                <a:gd name="T45" fmla="*/ 0 h 424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4869"/>
                <a:gd name="T70" fmla="*/ 0 h 42459"/>
                <a:gd name="T71" fmla="*/ 54869 w 54869"/>
                <a:gd name="T72" fmla="*/ 42459 h 424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6628" name="Google Shape;3087;p79">
            <a:extLst>
              <a:ext uri="{FF2B5EF4-FFF2-40B4-BE49-F238E27FC236}">
                <a16:creationId xmlns:a16="http://schemas.microsoft.com/office/drawing/2014/main" xmlns="" id="{0496913A-7489-9E19-524D-225EDBBFE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584" y="-42333"/>
            <a:ext cx="960968" cy="76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vi-V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" pitchFamily="2" charset="-93"/>
              <a:ea typeface="+mn-ea"/>
              <a:cs typeface="Arial" panose="020B0604020202020204" pitchFamily="34" charset="0"/>
              <a:sym typeface="Nunito" pitchFamily="2" charset="-93"/>
            </a:endParaRPr>
          </a:p>
        </p:txBody>
      </p:sp>
      <p:sp>
        <p:nvSpPr>
          <p:cNvPr id="26629" name="Google Shape;3088;p79">
            <a:extLst>
              <a:ext uri="{FF2B5EF4-FFF2-40B4-BE49-F238E27FC236}">
                <a16:creationId xmlns:a16="http://schemas.microsoft.com/office/drawing/2014/main" xmlns="" id="{1CBB00E5-C278-A1C2-39A3-9CC5E3A92567}"/>
              </a:ext>
            </a:extLst>
          </p:cNvPr>
          <p:cNvSpPr>
            <a:spLocks noChangeArrowheads="1"/>
          </p:cNvSpPr>
          <p:nvPr/>
        </p:nvSpPr>
        <p:spPr bwMode="auto">
          <a:xfrm rot="689191" flipH="1">
            <a:off x="-681567" y="1786467"/>
            <a:ext cx="2220384" cy="266700"/>
          </a:xfrm>
          <a:custGeom>
            <a:avLst/>
            <a:gdLst>
              <a:gd name="T0" fmla="*/ 2147483646 w 262869"/>
              <a:gd name="T1" fmla="*/ 2147483646 h 28066"/>
              <a:gd name="T2" fmla="*/ 0 w 262869"/>
              <a:gd name="T3" fmla="*/ 2147483646 h 28066"/>
              <a:gd name="T4" fmla="*/ 0 w 262869"/>
              <a:gd name="T5" fmla="*/ 2147483646 h 28066"/>
              <a:gd name="T6" fmla="*/ 2147483646 w 262869"/>
              <a:gd name="T7" fmla="*/ 2147483646 h 28066"/>
              <a:gd name="T8" fmla="*/ 2147483646 w 262869"/>
              <a:gd name="T9" fmla="*/ 2147483646 h 28066"/>
              <a:gd name="T10" fmla="*/ 2147483646 w 262869"/>
              <a:gd name="T11" fmla="*/ 2147483646 h 28066"/>
              <a:gd name="T12" fmla="*/ 2147483646 w 262869"/>
              <a:gd name="T13" fmla="*/ 2147483646 h 28066"/>
              <a:gd name="T14" fmla="*/ 2147483646 w 262869"/>
              <a:gd name="T15" fmla="*/ 2147483646 h 28066"/>
              <a:gd name="T16" fmla="*/ 2147483646 w 262869"/>
              <a:gd name="T17" fmla="*/ 2147483646 h 28066"/>
              <a:gd name="T18" fmla="*/ 2147483646 w 262869"/>
              <a:gd name="T19" fmla="*/ 2147483646 h 28066"/>
              <a:gd name="T20" fmla="*/ 2147483646 w 262869"/>
              <a:gd name="T21" fmla="*/ 2147483646 h 28066"/>
              <a:gd name="T22" fmla="*/ 2147483646 w 262869"/>
              <a:gd name="T23" fmla="*/ 2147483646 h 28066"/>
              <a:gd name="T24" fmla="*/ 2147483646 w 262869"/>
              <a:gd name="T25" fmla="*/ 2147483646 h 28066"/>
              <a:gd name="T26" fmla="*/ 2147483646 w 262869"/>
              <a:gd name="T27" fmla="*/ 2147483646 h 28066"/>
              <a:gd name="T28" fmla="*/ 2147483646 w 262869"/>
              <a:gd name="T29" fmla="*/ 2147483646 h 28066"/>
              <a:gd name="T30" fmla="*/ 2147483646 w 262869"/>
              <a:gd name="T31" fmla="*/ 2147483646 h 28066"/>
              <a:gd name="T32" fmla="*/ 2147483646 w 262869"/>
              <a:gd name="T33" fmla="*/ 2147483646 h 280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2869"/>
              <a:gd name="T52" fmla="*/ 0 h 28066"/>
              <a:gd name="T53" fmla="*/ 262869 w 262869"/>
              <a:gd name="T54" fmla="*/ 28066 h 280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2869" h="28066" extrusionOk="0">
                <a:moveTo>
                  <a:pt x="81816" y="1"/>
                </a:moveTo>
                <a:cubicBezTo>
                  <a:pt x="47340" y="1"/>
                  <a:pt x="12100" y="1737"/>
                  <a:pt x="0" y="3840"/>
                </a:cubicBezTo>
                <a:lnTo>
                  <a:pt x="0" y="15399"/>
                </a:lnTo>
                <a:cubicBezTo>
                  <a:pt x="0" y="15399"/>
                  <a:pt x="67260" y="10009"/>
                  <a:pt x="87983" y="9889"/>
                </a:cubicBezTo>
                <a:cubicBezTo>
                  <a:pt x="88451" y="9886"/>
                  <a:pt x="88923" y="9884"/>
                  <a:pt x="89397" y="9884"/>
                </a:cubicBezTo>
                <a:cubicBezTo>
                  <a:pt x="106699" y="9884"/>
                  <a:pt x="127958" y="11981"/>
                  <a:pt x="146379" y="14021"/>
                </a:cubicBezTo>
                <a:cubicBezTo>
                  <a:pt x="165844" y="16178"/>
                  <a:pt x="195791" y="24203"/>
                  <a:pt x="224959" y="26839"/>
                </a:cubicBezTo>
                <a:cubicBezTo>
                  <a:pt x="234292" y="27699"/>
                  <a:pt x="241432" y="28065"/>
                  <a:pt x="246844" y="28065"/>
                </a:cubicBezTo>
                <a:cubicBezTo>
                  <a:pt x="258382" y="28065"/>
                  <a:pt x="262066" y="26402"/>
                  <a:pt x="262392" y="24323"/>
                </a:cubicBezTo>
                <a:cubicBezTo>
                  <a:pt x="262869" y="21620"/>
                  <a:pt x="261798" y="17134"/>
                  <a:pt x="259221" y="17134"/>
                </a:cubicBezTo>
                <a:cubicBezTo>
                  <a:pt x="258886" y="17134"/>
                  <a:pt x="258525" y="17210"/>
                  <a:pt x="258139" y="17375"/>
                </a:cubicBezTo>
                <a:cubicBezTo>
                  <a:pt x="256286" y="18218"/>
                  <a:pt x="253484" y="18378"/>
                  <a:pt x="248634" y="18378"/>
                </a:cubicBezTo>
                <a:cubicBezTo>
                  <a:pt x="245670" y="18378"/>
                  <a:pt x="241941" y="18318"/>
                  <a:pt x="237197" y="18318"/>
                </a:cubicBezTo>
                <a:cubicBezTo>
                  <a:pt x="235909" y="18318"/>
                  <a:pt x="234546" y="18323"/>
                  <a:pt x="233104" y="18334"/>
                </a:cubicBezTo>
                <a:cubicBezTo>
                  <a:pt x="232964" y="18335"/>
                  <a:pt x="232823" y="18335"/>
                  <a:pt x="232680" y="18335"/>
                </a:cubicBezTo>
                <a:cubicBezTo>
                  <a:pt x="217020" y="18335"/>
                  <a:pt x="182469" y="11859"/>
                  <a:pt x="153446" y="4618"/>
                </a:cubicBezTo>
                <a:cubicBezTo>
                  <a:pt x="139952" y="1258"/>
                  <a:pt x="111161" y="1"/>
                  <a:pt x="81816" y="1"/>
                </a:cubicBezTo>
                <a:close/>
              </a:path>
            </a:pathLst>
          </a:custGeom>
          <a:solidFill>
            <a:srgbClr val="432C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30" name="Google Shape;3477;p80">
            <a:extLst>
              <a:ext uri="{FF2B5EF4-FFF2-40B4-BE49-F238E27FC236}">
                <a16:creationId xmlns:a16="http://schemas.microsoft.com/office/drawing/2014/main" xmlns="" id="{8816D5D7-80CE-E04C-53BB-0CE511C9C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784" y="984252"/>
            <a:ext cx="658283" cy="106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vi-VN" sz="16000" b="0" i="0" u="none" strike="noStrike" kern="1200" cap="none" spc="0" normalizeH="0" baseline="0" noProof="0">
              <a:ln>
                <a:noFill/>
              </a:ln>
              <a:solidFill>
                <a:srgbClr val="005C4F"/>
              </a:solidFill>
              <a:effectLst/>
              <a:uLnTx/>
              <a:uFillTx/>
              <a:latin typeface="Nanum Pen Script" charset="-127"/>
              <a:ea typeface="Nanum Pen Script" charset="-127"/>
              <a:cs typeface="Arial" panose="020B0604020202020204" pitchFamily="34" charset="0"/>
              <a:sym typeface="Nanum Pen Script" charset="-127"/>
            </a:endParaRPr>
          </a:p>
        </p:txBody>
      </p:sp>
      <p:sp>
        <p:nvSpPr>
          <p:cNvPr id="250" name="Google Shape;1014;p37">
            <a:extLst>
              <a:ext uri="{FF2B5EF4-FFF2-40B4-BE49-F238E27FC236}">
                <a16:creationId xmlns:a16="http://schemas.microsoft.com/office/drawing/2014/main" xmlns="" id="{B5F574AD-9DC9-954A-6CFF-0DB7A9073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5867" y="1775884"/>
            <a:ext cx="4184651" cy="1134533"/>
          </a:xfrm>
          <a:custGeom>
            <a:avLst/>
            <a:gdLst>
              <a:gd name="T0" fmla="*/ 2147483646 w 107244"/>
              <a:gd name="T1" fmla="*/ 0 h 26046"/>
              <a:gd name="T2" fmla="*/ 2147483646 w 107244"/>
              <a:gd name="T3" fmla="*/ 2147483646 h 26046"/>
              <a:gd name="T4" fmla="*/ 2147483646 w 107244"/>
              <a:gd name="T5" fmla="*/ 2147483646 h 26046"/>
              <a:gd name="T6" fmla="*/ 2147483646 w 107244"/>
              <a:gd name="T7" fmla="*/ 2147483646 h 26046"/>
              <a:gd name="T8" fmla="*/ 2147483646 w 107244"/>
              <a:gd name="T9" fmla="*/ 2147483646 h 26046"/>
              <a:gd name="T10" fmla="*/ 2147483646 w 107244"/>
              <a:gd name="T11" fmla="*/ 2147483646 h 26046"/>
              <a:gd name="T12" fmla="*/ 2147483646 w 107244"/>
              <a:gd name="T13" fmla="*/ 2147483646 h 26046"/>
              <a:gd name="T14" fmla="*/ 2147483646 w 107244"/>
              <a:gd name="T15" fmla="*/ 2147483646 h 26046"/>
              <a:gd name="T16" fmla="*/ 2147483646 w 107244"/>
              <a:gd name="T17" fmla="*/ 2147483646 h 26046"/>
              <a:gd name="T18" fmla="*/ 2147483646 w 107244"/>
              <a:gd name="T19" fmla="*/ 2147483646 h 26046"/>
              <a:gd name="T20" fmla="*/ 2147483646 w 107244"/>
              <a:gd name="T21" fmla="*/ 2147483646 h 26046"/>
              <a:gd name="T22" fmla="*/ 2147483646 w 107244"/>
              <a:gd name="T23" fmla="*/ 2147483646 h 26046"/>
              <a:gd name="T24" fmla="*/ 2147483646 w 107244"/>
              <a:gd name="T25" fmla="*/ 2147483646 h 26046"/>
              <a:gd name="T26" fmla="*/ 2147483646 w 107244"/>
              <a:gd name="T27" fmla="*/ 2147483646 h 26046"/>
              <a:gd name="T28" fmla="*/ 2147483646 w 107244"/>
              <a:gd name="T29" fmla="*/ 2147483646 h 26046"/>
              <a:gd name="T30" fmla="*/ 2147483646 w 107244"/>
              <a:gd name="T31" fmla="*/ 2147483646 h 26046"/>
              <a:gd name="T32" fmla="*/ 2147483646 w 107244"/>
              <a:gd name="T33" fmla="*/ 2147483646 h 26046"/>
              <a:gd name="T34" fmla="*/ 2147483646 w 107244"/>
              <a:gd name="T35" fmla="*/ 2147483646 h 26046"/>
              <a:gd name="T36" fmla="*/ 2147483646 w 107244"/>
              <a:gd name="T37" fmla="*/ 2147483646 h 26046"/>
              <a:gd name="T38" fmla="*/ 2147483646 w 107244"/>
              <a:gd name="T39" fmla="*/ 2147483646 h 26046"/>
              <a:gd name="T40" fmla="*/ 2147483646 w 107244"/>
              <a:gd name="T41" fmla="*/ 2147483646 h 26046"/>
              <a:gd name="T42" fmla="*/ 2147483646 w 107244"/>
              <a:gd name="T43" fmla="*/ 2147483646 h 26046"/>
              <a:gd name="T44" fmla="*/ 2147483646 w 107244"/>
              <a:gd name="T45" fmla="*/ 0 h 2604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7244"/>
              <a:gd name="T70" fmla="*/ 0 h 26046"/>
              <a:gd name="T71" fmla="*/ 107244 w 107244"/>
              <a:gd name="T72" fmla="*/ 26046 h 2604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2" name="Google Shape;1021;p38">
            <a:extLst>
              <a:ext uri="{FF2B5EF4-FFF2-40B4-BE49-F238E27FC236}">
                <a16:creationId xmlns:a16="http://schemas.microsoft.com/office/drawing/2014/main" xmlns="" id="{510D8E8C-9F51-AF77-3103-9D733DEF1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0418" y="2381252"/>
            <a:ext cx="7327900" cy="2417233"/>
          </a:xfrm>
          <a:custGeom>
            <a:avLst/>
            <a:gdLst>
              <a:gd name="T0" fmla="*/ 0 w 117515"/>
              <a:gd name="T1" fmla="*/ 0 h 49263"/>
              <a:gd name="T2" fmla="*/ 117515 w 117515"/>
              <a:gd name="T3" fmla="*/ 49263 h 49263"/>
            </a:gdLst>
            <a:ahLst/>
            <a:cxnLst/>
            <a:rect l="T0" t="T1" r="T2" b="T3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E4FA6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nam châm lên các vật liệu khác nhau</a:t>
            </a: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633" name="Google Shape;3270;p80">
            <a:extLst>
              <a:ext uri="{FF2B5EF4-FFF2-40B4-BE49-F238E27FC236}">
                <a16:creationId xmlns:a16="http://schemas.microsoft.com/office/drawing/2014/main" xmlns="" id="{3C62135A-0E0F-AB0F-65FD-2CB28FF6023D}"/>
              </a:ext>
            </a:extLst>
          </p:cNvPr>
          <p:cNvGrpSpPr>
            <a:grpSpLocks/>
          </p:cNvGrpSpPr>
          <p:nvPr/>
        </p:nvGrpSpPr>
        <p:grpSpPr bwMode="auto">
          <a:xfrm>
            <a:off x="605367" y="2220385"/>
            <a:ext cx="3725333" cy="3441700"/>
            <a:chOff x="4493628" y="1504786"/>
            <a:chExt cx="1453472" cy="1335328"/>
          </a:xfrm>
        </p:grpSpPr>
        <p:grpSp>
          <p:nvGrpSpPr>
            <p:cNvPr id="26655" name="Google Shape;3271;p80">
              <a:extLst>
                <a:ext uri="{FF2B5EF4-FFF2-40B4-BE49-F238E27FC236}">
                  <a16:creationId xmlns:a16="http://schemas.microsoft.com/office/drawing/2014/main" xmlns="" id="{BED0FF75-16BB-A090-75F1-820C812B22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3628" y="1749245"/>
              <a:ext cx="1047838" cy="1090869"/>
              <a:chOff x="1096666" y="629281"/>
              <a:chExt cx="1047838" cy="1090869"/>
            </a:xfrm>
          </p:grpSpPr>
          <p:sp>
            <p:nvSpPr>
              <p:cNvPr id="49" name="Google Shape;3272;p80">
                <a:extLst>
                  <a:ext uri="{FF2B5EF4-FFF2-40B4-BE49-F238E27FC236}">
                    <a16:creationId xmlns:a16="http://schemas.microsoft.com/office/drawing/2014/main" xmlns="" id="{515360E8-C1E7-4A04-2A52-9B827BA9AA6C}"/>
                  </a:ext>
                </a:extLst>
              </p:cNvPr>
              <p:cNvSpPr/>
              <p:nvPr/>
            </p:nvSpPr>
            <p:spPr>
              <a:xfrm>
                <a:off x="1096666" y="629550"/>
                <a:ext cx="435216" cy="912392"/>
              </a:xfrm>
              <a:custGeom>
                <a:avLst/>
                <a:gdLst/>
                <a:ahLst/>
                <a:cxnLst/>
                <a:rect l="l" t="t" r="r" b="b"/>
                <a:pathLst>
                  <a:path w="20476" h="42946" extrusionOk="0">
                    <a:moveTo>
                      <a:pt x="0" y="42945"/>
                    </a:moveTo>
                    <a:lnTo>
                      <a:pt x="20476" y="37063"/>
                    </a:lnTo>
                    <a:lnTo>
                      <a:pt x="20476" y="0"/>
                    </a:lnTo>
                    <a:lnTo>
                      <a:pt x="0" y="588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4" name="Google Shape;3273;p80">
                <a:extLst>
                  <a:ext uri="{FF2B5EF4-FFF2-40B4-BE49-F238E27FC236}">
                    <a16:creationId xmlns:a16="http://schemas.microsoft.com/office/drawing/2014/main" xmlns="" id="{E6A9D665-3B9A-9D1B-182E-79B7371F8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1759" y="629281"/>
                <a:ext cx="612744" cy="965876"/>
              </a:xfrm>
              <a:custGeom>
                <a:avLst/>
                <a:gdLst>
                  <a:gd name="T0" fmla="*/ 2147483646 w 28835"/>
                  <a:gd name="T1" fmla="*/ 2147483646 h 45453"/>
                  <a:gd name="T2" fmla="*/ 2147483646 w 28835"/>
                  <a:gd name="T3" fmla="*/ 2147483646 h 45453"/>
                  <a:gd name="T4" fmla="*/ 2147483646 w 28835"/>
                  <a:gd name="T5" fmla="*/ 0 h 45453"/>
                  <a:gd name="T6" fmla="*/ 2147483646 w 28835"/>
                  <a:gd name="T7" fmla="*/ 2147483646 h 45453"/>
                  <a:gd name="T8" fmla="*/ 2147483646 w 28835"/>
                  <a:gd name="T9" fmla="*/ 2147483646 h 454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35"/>
                  <a:gd name="T16" fmla="*/ 0 h 45453"/>
                  <a:gd name="T17" fmla="*/ 28835 w 28835"/>
                  <a:gd name="T18" fmla="*/ 45453 h 454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35" h="45453" extrusionOk="0">
                    <a:moveTo>
                      <a:pt x="28835" y="45452"/>
                    </a:moveTo>
                    <a:lnTo>
                      <a:pt x="1" y="37063"/>
                    </a:lnTo>
                    <a:lnTo>
                      <a:pt x="1" y="0"/>
                    </a:lnTo>
                    <a:lnTo>
                      <a:pt x="28835" y="8390"/>
                    </a:lnTo>
                    <a:lnTo>
                      <a:pt x="28835" y="45452"/>
                    </a:lnTo>
                    <a:close/>
                  </a:path>
                </a:pathLst>
              </a:custGeom>
              <a:solidFill>
                <a:srgbClr val="E9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/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" name="Google Shape;3274;p80">
                <a:extLst>
                  <a:ext uri="{FF2B5EF4-FFF2-40B4-BE49-F238E27FC236}">
                    <a16:creationId xmlns:a16="http://schemas.microsoft.com/office/drawing/2014/main" xmlns="" id="{ADECEB21-1BA4-CFBC-7DC9-A00C206E9308}"/>
                  </a:ext>
                </a:extLst>
              </p:cNvPr>
              <p:cNvSpPr/>
              <p:nvPr/>
            </p:nvSpPr>
            <p:spPr>
              <a:xfrm>
                <a:off x="1531882" y="629550"/>
                <a:ext cx="612771" cy="965772"/>
              </a:xfrm>
              <a:custGeom>
                <a:avLst/>
                <a:gdLst/>
                <a:ahLst/>
                <a:cxnLst/>
                <a:rect l="l" t="t" r="r" b="b"/>
                <a:pathLst>
                  <a:path w="28835" h="45453" extrusionOk="0">
                    <a:moveTo>
                      <a:pt x="28835" y="45452"/>
                    </a:moveTo>
                    <a:lnTo>
                      <a:pt x="1" y="37063"/>
                    </a:lnTo>
                    <a:lnTo>
                      <a:pt x="1" y="0"/>
                    </a:lnTo>
                    <a:lnTo>
                      <a:pt x="28835" y="83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3275;p80">
                <a:extLst>
                  <a:ext uri="{FF2B5EF4-FFF2-40B4-BE49-F238E27FC236}">
                    <a16:creationId xmlns:a16="http://schemas.microsoft.com/office/drawing/2014/main" xmlns="" id="{D8ED58A2-6DFF-CAE7-2121-24ABA6F3FDD1}"/>
                  </a:ext>
                </a:extLst>
              </p:cNvPr>
              <p:cNvSpPr/>
              <p:nvPr/>
            </p:nvSpPr>
            <p:spPr>
              <a:xfrm>
                <a:off x="1096666" y="754378"/>
                <a:ext cx="612771" cy="965772"/>
              </a:xfrm>
              <a:custGeom>
                <a:avLst/>
                <a:gdLst/>
                <a:ahLst/>
                <a:cxnLst/>
                <a:rect l="l" t="t" r="r" b="b"/>
                <a:pathLst>
                  <a:path w="28834" h="45453" extrusionOk="0">
                    <a:moveTo>
                      <a:pt x="28834" y="45453"/>
                    </a:moveTo>
                    <a:lnTo>
                      <a:pt x="0" y="37063"/>
                    </a:lnTo>
                    <a:lnTo>
                      <a:pt x="0" y="0"/>
                    </a:lnTo>
                    <a:lnTo>
                      <a:pt x="28834" y="83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3276;p80">
                <a:extLst>
                  <a:ext uri="{FF2B5EF4-FFF2-40B4-BE49-F238E27FC236}">
                    <a16:creationId xmlns:a16="http://schemas.microsoft.com/office/drawing/2014/main" xmlns="" id="{815F64E6-23EE-2C59-4C9F-D77903ADB73B}"/>
                  </a:ext>
                </a:extLst>
              </p:cNvPr>
              <p:cNvSpPr/>
              <p:nvPr/>
            </p:nvSpPr>
            <p:spPr>
              <a:xfrm>
                <a:off x="1709437" y="807758"/>
                <a:ext cx="435216" cy="912392"/>
              </a:xfrm>
              <a:custGeom>
                <a:avLst/>
                <a:gdLst/>
                <a:ahLst/>
                <a:cxnLst/>
                <a:rect l="l" t="t" r="r" b="b"/>
                <a:pathLst>
                  <a:path w="20477" h="42946" extrusionOk="0">
                    <a:moveTo>
                      <a:pt x="1" y="42946"/>
                    </a:moveTo>
                    <a:lnTo>
                      <a:pt x="20477" y="37063"/>
                    </a:lnTo>
                    <a:lnTo>
                      <a:pt x="20477" y="1"/>
                    </a:lnTo>
                    <a:lnTo>
                      <a:pt x="1" y="58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3277;p80">
                <a:extLst>
                  <a:ext uri="{FF2B5EF4-FFF2-40B4-BE49-F238E27FC236}">
                    <a16:creationId xmlns:a16="http://schemas.microsoft.com/office/drawing/2014/main" xmlns="" id="{FABE7196-2315-6209-E3DE-25DB69C6558A}"/>
                  </a:ext>
                </a:extLst>
              </p:cNvPr>
              <p:cNvSpPr/>
              <p:nvPr/>
            </p:nvSpPr>
            <p:spPr>
              <a:xfrm>
                <a:off x="1096666" y="629550"/>
                <a:ext cx="1047987" cy="303035"/>
              </a:xfrm>
              <a:custGeom>
                <a:avLst/>
                <a:gdLst/>
                <a:ahLst/>
                <a:cxnLst/>
                <a:rect l="l" t="t" r="r" b="b"/>
                <a:pathLst>
                  <a:path w="49310" h="14273" extrusionOk="0">
                    <a:moveTo>
                      <a:pt x="20476" y="0"/>
                    </a:moveTo>
                    <a:lnTo>
                      <a:pt x="11218" y="2347"/>
                    </a:lnTo>
                    <a:lnTo>
                      <a:pt x="0" y="5882"/>
                    </a:lnTo>
                    <a:lnTo>
                      <a:pt x="28834" y="14272"/>
                    </a:lnTo>
                    <a:lnTo>
                      <a:pt x="39280" y="10961"/>
                    </a:lnTo>
                    <a:lnTo>
                      <a:pt x="49310" y="83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56" name="Google Shape;3278;p80">
              <a:extLst>
                <a:ext uri="{FF2B5EF4-FFF2-40B4-BE49-F238E27FC236}">
                  <a16:creationId xmlns:a16="http://schemas.microsoft.com/office/drawing/2014/main" xmlns="" id="{A07EFBC0-7C9D-AE13-7A05-5A489E65A7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9846">
              <a:off x="5229830" y="2238229"/>
              <a:ext cx="201328" cy="31880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1900" tIns="121900" rIns="121900" bIns="121900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vi-VN" alt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26657" name="Google Shape;3279;p80">
              <a:extLst>
                <a:ext uri="{FF2B5EF4-FFF2-40B4-BE49-F238E27FC236}">
                  <a16:creationId xmlns:a16="http://schemas.microsoft.com/office/drawing/2014/main" xmlns="" id="{F00F47FD-5075-6A51-AC11-E188521C788F}"/>
                </a:ext>
              </a:extLst>
            </p:cNvPr>
            <p:cNvGrpSpPr>
              <a:grpSpLocks/>
            </p:cNvGrpSpPr>
            <p:nvPr/>
          </p:nvGrpSpPr>
          <p:grpSpPr bwMode="auto">
            <a:xfrm rot="2524208">
              <a:off x="5591368" y="1461705"/>
              <a:ext cx="115088" cy="881094"/>
              <a:chOff x="6113791" y="2788366"/>
              <a:chExt cx="161224" cy="917809"/>
            </a:xfrm>
          </p:grpSpPr>
          <p:sp>
            <p:nvSpPr>
              <p:cNvPr id="26658" name="Google Shape;3280;p80">
                <a:extLst>
                  <a:ext uri="{FF2B5EF4-FFF2-40B4-BE49-F238E27FC236}">
                    <a16:creationId xmlns:a16="http://schemas.microsoft.com/office/drawing/2014/main" xmlns="" id="{818B1D6E-DB9D-27B9-B86A-A046CEA87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3791" y="2788366"/>
                <a:ext cx="146880" cy="114176"/>
              </a:xfrm>
              <a:custGeom>
                <a:avLst/>
                <a:gdLst>
                  <a:gd name="T0" fmla="*/ 2147483646 w 6912"/>
                  <a:gd name="T1" fmla="*/ 2147483646 h 5373"/>
                  <a:gd name="T2" fmla="*/ 2147483646 w 6912"/>
                  <a:gd name="T3" fmla="*/ 2147483646 h 5373"/>
                  <a:gd name="T4" fmla="*/ 2147483646 w 6912"/>
                  <a:gd name="T5" fmla="*/ 2147483646 h 5373"/>
                  <a:gd name="T6" fmla="*/ 2147483646 w 6912"/>
                  <a:gd name="T7" fmla="*/ 2147483646 h 5373"/>
                  <a:gd name="T8" fmla="*/ 2147483646 w 6912"/>
                  <a:gd name="T9" fmla="*/ 2147483646 h 5373"/>
                  <a:gd name="T10" fmla="*/ 2147483646 w 6912"/>
                  <a:gd name="T11" fmla="*/ 2147483646 h 5373"/>
                  <a:gd name="T12" fmla="*/ 2147483646 w 6912"/>
                  <a:gd name="T13" fmla="*/ 2147483646 h 5373"/>
                  <a:gd name="T14" fmla="*/ 2147483646 w 6912"/>
                  <a:gd name="T15" fmla="*/ 2147483646 h 5373"/>
                  <a:gd name="T16" fmla="*/ 2147483646 w 6912"/>
                  <a:gd name="T17" fmla="*/ 2147483646 h 5373"/>
                  <a:gd name="T18" fmla="*/ 2147483646 w 6912"/>
                  <a:gd name="T19" fmla="*/ 2147483646 h 5373"/>
                  <a:gd name="T20" fmla="*/ 2147483646 w 6912"/>
                  <a:gd name="T21" fmla="*/ 2147483646 h 5373"/>
                  <a:gd name="T22" fmla="*/ 2147483646 w 6912"/>
                  <a:gd name="T23" fmla="*/ 2147483646 h 5373"/>
                  <a:gd name="T24" fmla="*/ 2147483646 w 6912"/>
                  <a:gd name="T25" fmla="*/ 2147483646 h 5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912"/>
                  <a:gd name="T40" fmla="*/ 0 h 5373"/>
                  <a:gd name="T41" fmla="*/ 6912 w 6912"/>
                  <a:gd name="T42" fmla="*/ 5373 h 5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912" h="5373" extrusionOk="0">
                    <a:moveTo>
                      <a:pt x="3765" y="1"/>
                    </a:moveTo>
                    <a:cubicBezTo>
                      <a:pt x="3680" y="1"/>
                      <a:pt x="3593" y="2"/>
                      <a:pt x="3504" y="5"/>
                    </a:cubicBezTo>
                    <a:cubicBezTo>
                      <a:pt x="3440" y="2"/>
                      <a:pt x="3375" y="1"/>
                      <a:pt x="3311" y="1"/>
                    </a:cubicBezTo>
                    <a:cubicBezTo>
                      <a:pt x="2476" y="1"/>
                      <a:pt x="1647" y="193"/>
                      <a:pt x="901" y="551"/>
                    </a:cubicBezTo>
                    <a:cubicBezTo>
                      <a:pt x="258" y="937"/>
                      <a:pt x="1" y="2544"/>
                      <a:pt x="226" y="5373"/>
                    </a:cubicBezTo>
                    <a:cubicBezTo>
                      <a:pt x="258" y="5180"/>
                      <a:pt x="386" y="5019"/>
                      <a:pt x="515" y="4891"/>
                    </a:cubicBezTo>
                    <a:cubicBezTo>
                      <a:pt x="804" y="4698"/>
                      <a:pt x="1126" y="4601"/>
                      <a:pt x="1447" y="4569"/>
                    </a:cubicBezTo>
                    <a:cubicBezTo>
                      <a:pt x="2090" y="4505"/>
                      <a:pt x="2797" y="4473"/>
                      <a:pt x="3472" y="4441"/>
                    </a:cubicBezTo>
                    <a:cubicBezTo>
                      <a:pt x="4147" y="4441"/>
                      <a:pt x="4951" y="4473"/>
                      <a:pt x="5690" y="4537"/>
                    </a:cubicBezTo>
                    <a:cubicBezTo>
                      <a:pt x="6012" y="4537"/>
                      <a:pt x="6301" y="4601"/>
                      <a:pt x="6526" y="4794"/>
                    </a:cubicBezTo>
                    <a:cubicBezTo>
                      <a:pt x="6719" y="4923"/>
                      <a:pt x="6847" y="5148"/>
                      <a:pt x="6912" y="5373"/>
                    </a:cubicBezTo>
                    <a:cubicBezTo>
                      <a:pt x="6880" y="2512"/>
                      <a:pt x="6526" y="873"/>
                      <a:pt x="5851" y="455"/>
                    </a:cubicBezTo>
                    <a:cubicBezTo>
                      <a:pt x="5380" y="160"/>
                      <a:pt x="4693" y="1"/>
                      <a:pt x="3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/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659" name="Google Shape;3281;p80">
                <a:extLst>
                  <a:ext uri="{FF2B5EF4-FFF2-40B4-BE49-F238E27FC236}">
                    <a16:creationId xmlns:a16="http://schemas.microsoft.com/office/drawing/2014/main" xmlns="" id="{B307B35F-979B-03ED-43AA-855D8C74F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7766" y="3658256"/>
                <a:ext cx="68999" cy="47919"/>
              </a:xfrm>
              <a:custGeom>
                <a:avLst/>
                <a:gdLst>
                  <a:gd name="T0" fmla="*/ 2147483646 w 3247"/>
                  <a:gd name="T1" fmla="*/ 2147483646 h 2255"/>
                  <a:gd name="T2" fmla="*/ 0 w 3247"/>
                  <a:gd name="T3" fmla="*/ 2147483646 h 2255"/>
                  <a:gd name="T4" fmla="*/ 2147483646 w 3247"/>
                  <a:gd name="T5" fmla="*/ 2147483646 h 2255"/>
                  <a:gd name="T6" fmla="*/ 2147483646 w 3247"/>
                  <a:gd name="T7" fmla="*/ 2147483646 h 2255"/>
                  <a:gd name="T8" fmla="*/ 2147483646 w 3247"/>
                  <a:gd name="T9" fmla="*/ 2147483646 h 2255"/>
                  <a:gd name="T10" fmla="*/ 2147483646 w 3247"/>
                  <a:gd name="T11" fmla="*/ 2147483646 h 2255"/>
                  <a:gd name="T12" fmla="*/ 2147483646 w 3247"/>
                  <a:gd name="T13" fmla="*/ 2147483646 h 22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47"/>
                  <a:gd name="T22" fmla="*/ 0 h 2255"/>
                  <a:gd name="T23" fmla="*/ 3247 w 3247"/>
                  <a:gd name="T24" fmla="*/ 2255 h 22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47" h="2255" extrusionOk="0">
                    <a:moveTo>
                      <a:pt x="1654" y="1"/>
                    </a:moveTo>
                    <a:cubicBezTo>
                      <a:pt x="1089" y="1"/>
                      <a:pt x="524" y="113"/>
                      <a:pt x="0" y="342"/>
                    </a:cubicBezTo>
                    <a:cubicBezTo>
                      <a:pt x="257" y="824"/>
                      <a:pt x="547" y="1275"/>
                      <a:pt x="868" y="1725"/>
                    </a:cubicBezTo>
                    <a:cubicBezTo>
                      <a:pt x="1157" y="2078"/>
                      <a:pt x="1422" y="2255"/>
                      <a:pt x="1672" y="2255"/>
                    </a:cubicBezTo>
                    <a:cubicBezTo>
                      <a:pt x="1921" y="2255"/>
                      <a:pt x="2154" y="2078"/>
                      <a:pt x="2379" y="1725"/>
                    </a:cubicBezTo>
                    <a:cubicBezTo>
                      <a:pt x="2700" y="1275"/>
                      <a:pt x="2990" y="792"/>
                      <a:pt x="3247" y="310"/>
                    </a:cubicBezTo>
                    <a:cubicBezTo>
                      <a:pt x="2742" y="105"/>
                      <a:pt x="2198" y="1"/>
                      <a:pt x="1654" y="1"/>
                    </a:cubicBez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/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660" name="Google Shape;3282;p80">
                <a:extLst>
                  <a:ext uri="{FF2B5EF4-FFF2-40B4-BE49-F238E27FC236}">
                    <a16:creationId xmlns:a16="http://schemas.microsoft.com/office/drawing/2014/main" xmlns="" id="{357C8771-B6F9-11AA-2BB3-3107CF01C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0196" y="3537067"/>
                <a:ext cx="144819" cy="128478"/>
              </a:xfrm>
              <a:custGeom>
                <a:avLst/>
                <a:gdLst>
                  <a:gd name="T0" fmla="*/ 2147483646 w 6815"/>
                  <a:gd name="T1" fmla="*/ 0 h 6046"/>
                  <a:gd name="T2" fmla="*/ 2147483646 w 6815"/>
                  <a:gd name="T3" fmla="*/ 2147483646 h 6046"/>
                  <a:gd name="T4" fmla="*/ 2147483646 w 6815"/>
                  <a:gd name="T5" fmla="*/ 2147483646 h 6046"/>
                  <a:gd name="T6" fmla="*/ 2147483646 w 6815"/>
                  <a:gd name="T7" fmla="*/ 2147483646 h 6046"/>
                  <a:gd name="T8" fmla="*/ 2147483646 w 6815"/>
                  <a:gd name="T9" fmla="*/ 2147483646 h 6046"/>
                  <a:gd name="T10" fmla="*/ 2147483646 w 6815"/>
                  <a:gd name="T11" fmla="*/ 2147483646 h 6046"/>
                  <a:gd name="T12" fmla="*/ 0 w 6815"/>
                  <a:gd name="T13" fmla="*/ 2147483646 h 6046"/>
                  <a:gd name="T14" fmla="*/ 2147483646 w 6815"/>
                  <a:gd name="T15" fmla="*/ 2147483646 h 6046"/>
                  <a:gd name="T16" fmla="*/ 2147483646 w 6815"/>
                  <a:gd name="T17" fmla="*/ 2147483646 h 6046"/>
                  <a:gd name="T18" fmla="*/ 2147483646 w 6815"/>
                  <a:gd name="T19" fmla="*/ 2147483646 h 6046"/>
                  <a:gd name="T20" fmla="*/ 2147483646 w 6815"/>
                  <a:gd name="T21" fmla="*/ 2147483646 h 6046"/>
                  <a:gd name="T22" fmla="*/ 2147483646 w 6815"/>
                  <a:gd name="T23" fmla="*/ 2147483646 h 6046"/>
                  <a:gd name="T24" fmla="*/ 2147483646 w 6815"/>
                  <a:gd name="T25" fmla="*/ 2147483646 h 6046"/>
                  <a:gd name="T26" fmla="*/ 2147483646 w 6815"/>
                  <a:gd name="T27" fmla="*/ 2147483646 h 6046"/>
                  <a:gd name="T28" fmla="*/ 2147483646 w 6815"/>
                  <a:gd name="T29" fmla="*/ 2147483646 h 6046"/>
                  <a:gd name="T30" fmla="*/ 2147483646 w 6815"/>
                  <a:gd name="T31" fmla="*/ 2147483646 h 6046"/>
                  <a:gd name="T32" fmla="*/ 2147483646 w 6815"/>
                  <a:gd name="T33" fmla="*/ 2147483646 h 6046"/>
                  <a:gd name="T34" fmla="*/ 2147483646 w 6815"/>
                  <a:gd name="T35" fmla="*/ 2147483646 h 6046"/>
                  <a:gd name="T36" fmla="*/ 2147483646 w 6815"/>
                  <a:gd name="T37" fmla="*/ 0 h 60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15"/>
                  <a:gd name="T58" fmla="*/ 0 h 6046"/>
                  <a:gd name="T59" fmla="*/ 6815 w 6815"/>
                  <a:gd name="T60" fmla="*/ 6046 h 60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15" h="6046" extrusionOk="0">
                    <a:moveTo>
                      <a:pt x="3527" y="0"/>
                    </a:moveTo>
                    <a:cubicBezTo>
                      <a:pt x="3162" y="0"/>
                      <a:pt x="2884" y="420"/>
                      <a:pt x="2636" y="1288"/>
                    </a:cubicBezTo>
                    <a:cubicBezTo>
                      <a:pt x="2411" y="1995"/>
                      <a:pt x="2282" y="2702"/>
                      <a:pt x="2186" y="3442"/>
                    </a:cubicBezTo>
                    <a:cubicBezTo>
                      <a:pt x="2122" y="2799"/>
                      <a:pt x="1897" y="2156"/>
                      <a:pt x="1543" y="1577"/>
                    </a:cubicBezTo>
                    <a:cubicBezTo>
                      <a:pt x="1222" y="1063"/>
                      <a:pt x="932" y="806"/>
                      <a:pt x="739" y="806"/>
                    </a:cubicBezTo>
                    <a:cubicBezTo>
                      <a:pt x="579" y="806"/>
                      <a:pt x="450" y="902"/>
                      <a:pt x="386" y="1031"/>
                    </a:cubicBezTo>
                    <a:cubicBezTo>
                      <a:pt x="225" y="1191"/>
                      <a:pt x="97" y="1384"/>
                      <a:pt x="0" y="1609"/>
                    </a:cubicBezTo>
                    <a:cubicBezTo>
                      <a:pt x="354" y="2927"/>
                      <a:pt x="836" y="4245"/>
                      <a:pt x="1479" y="5467"/>
                    </a:cubicBezTo>
                    <a:cubicBezTo>
                      <a:pt x="1575" y="5660"/>
                      <a:pt x="1672" y="5852"/>
                      <a:pt x="1768" y="6045"/>
                    </a:cubicBezTo>
                    <a:cubicBezTo>
                      <a:pt x="2308" y="5816"/>
                      <a:pt x="2874" y="5704"/>
                      <a:pt x="3438" y="5704"/>
                    </a:cubicBezTo>
                    <a:cubicBezTo>
                      <a:pt x="3982" y="5704"/>
                      <a:pt x="4526" y="5808"/>
                      <a:pt x="5047" y="6013"/>
                    </a:cubicBezTo>
                    <a:cubicBezTo>
                      <a:pt x="5143" y="5820"/>
                      <a:pt x="5272" y="5627"/>
                      <a:pt x="5368" y="5435"/>
                    </a:cubicBezTo>
                    <a:cubicBezTo>
                      <a:pt x="5979" y="4213"/>
                      <a:pt x="6461" y="2895"/>
                      <a:pt x="6815" y="1545"/>
                    </a:cubicBezTo>
                    <a:cubicBezTo>
                      <a:pt x="6461" y="806"/>
                      <a:pt x="6172" y="452"/>
                      <a:pt x="5850" y="452"/>
                    </a:cubicBezTo>
                    <a:cubicBezTo>
                      <a:pt x="5561" y="452"/>
                      <a:pt x="5336" y="677"/>
                      <a:pt x="5111" y="1127"/>
                    </a:cubicBezTo>
                    <a:cubicBezTo>
                      <a:pt x="4950" y="1449"/>
                      <a:pt x="4822" y="1770"/>
                      <a:pt x="4790" y="2124"/>
                    </a:cubicBezTo>
                    <a:cubicBezTo>
                      <a:pt x="4725" y="1706"/>
                      <a:pt x="4597" y="1288"/>
                      <a:pt x="4436" y="870"/>
                    </a:cubicBezTo>
                    <a:cubicBezTo>
                      <a:pt x="4243" y="324"/>
                      <a:pt x="3954" y="34"/>
                      <a:pt x="3568" y="2"/>
                    </a:cubicBezTo>
                    <a:cubicBezTo>
                      <a:pt x="3554" y="1"/>
                      <a:pt x="3541" y="0"/>
                      <a:pt x="3527" y="0"/>
                    </a:cubicBezTo>
                    <a:close/>
                  </a:path>
                </a:pathLst>
              </a:custGeom>
              <a:solidFill>
                <a:srgbClr val="FFE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/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" name="Google Shape;3283;p80">
                <a:extLst>
                  <a:ext uri="{FF2B5EF4-FFF2-40B4-BE49-F238E27FC236}">
                    <a16:creationId xmlns:a16="http://schemas.microsoft.com/office/drawing/2014/main" xmlns="" id="{7DC7884C-3EDE-2D0A-3EDB-AF22BA310639}"/>
                  </a:ext>
                </a:extLst>
              </p:cNvPr>
              <p:cNvSpPr/>
              <p:nvPr/>
            </p:nvSpPr>
            <p:spPr>
              <a:xfrm>
                <a:off x="6093721" y="2967992"/>
                <a:ext cx="168907" cy="639025"/>
              </a:xfrm>
              <a:custGeom>
                <a:avLst/>
                <a:gdLst/>
                <a:ahLst/>
                <a:cxnLst/>
                <a:rect l="l" t="t" r="r" b="b"/>
                <a:pathLst>
                  <a:path w="7362" h="30539" extrusionOk="0">
                    <a:moveTo>
                      <a:pt x="3534" y="1"/>
                    </a:moveTo>
                    <a:cubicBezTo>
                      <a:pt x="2353" y="1"/>
                      <a:pt x="1173" y="105"/>
                      <a:pt x="1" y="323"/>
                    </a:cubicBezTo>
                    <a:cubicBezTo>
                      <a:pt x="322" y="11670"/>
                      <a:pt x="515" y="21120"/>
                      <a:pt x="547" y="28706"/>
                    </a:cubicBezTo>
                    <a:cubicBezTo>
                      <a:pt x="644" y="28481"/>
                      <a:pt x="772" y="28288"/>
                      <a:pt x="901" y="28128"/>
                    </a:cubicBezTo>
                    <a:cubicBezTo>
                      <a:pt x="997" y="27999"/>
                      <a:pt x="1126" y="27903"/>
                      <a:pt x="1286" y="27903"/>
                    </a:cubicBezTo>
                    <a:cubicBezTo>
                      <a:pt x="1479" y="27903"/>
                      <a:pt x="1769" y="28160"/>
                      <a:pt x="2090" y="28674"/>
                    </a:cubicBezTo>
                    <a:cubicBezTo>
                      <a:pt x="2412" y="29253"/>
                      <a:pt x="2637" y="29896"/>
                      <a:pt x="2733" y="30539"/>
                    </a:cubicBezTo>
                    <a:cubicBezTo>
                      <a:pt x="2829" y="29799"/>
                      <a:pt x="2958" y="29092"/>
                      <a:pt x="3151" y="28385"/>
                    </a:cubicBezTo>
                    <a:cubicBezTo>
                      <a:pt x="3392" y="27541"/>
                      <a:pt x="3689" y="27093"/>
                      <a:pt x="4043" y="27093"/>
                    </a:cubicBezTo>
                    <a:cubicBezTo>
                      <a:pt x="4067" y="27093"/>
                      <a:pt x="4091" y="27095"/>
                      <a:pt x="4115" y="27099"/>
                    </a:cubicBezTo>
                    <a:cubicBezTo>
                      <a:pt x="4469" y="27131"/>
                      <a:pt x="4790" y="27421"/>
                      <a:pt x="4983" y="27967"/>
                    </a:cubicBezTo>
                    <a:cubicBezTo>
                      <a:pt x="5144" y="28385"/>
                      <a:pt x="5272" y="28803"/>
                      <a:pt x="5337" y="29221"/>
                    </a:cubicBezTo>
                    <a:cubicBezTo>
                      <a:pt x="5369" y="28867"/>
                      <a:pt x="5497" y="28546"/>
                      <a:pt x="5658" y="28224"/>
                    </a:cubicBezTo>
                    <a:cubicBezTo>
                      <a:pt x="5883" y="27774"/>
                      <a:pt x="6108" y="27549"/>
                      <a:pt x="6397" y="27549"/>
                    </a:cubicBezTo>
                    <a:cubicBezTo>
                      <a:pt x="6687" y="27549"/>
                      <a:pt x="7008" y="27903"/>
                      <a:pt x="7362" y="28642"/>
                    </a:cubicBezTo>
                    <a:cubicBezTo>
                      <a:pt x="7297" y="21056"/>
                      <a:pt x="7105" y="11605"/>
                      <a:pt x="6783" y="258"/>
                    </a:cubicBezTo>
                    <a:cubicBezTo>
                      <a:pt x="5705" y="89"/>
                      <a:pt x="4620" y="1"/>
                      <a:pt x="3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2" name="Google Shape;3284;p80">
                <a:extLst>
                  <a:ext uri="{FF2B5EF4-FFF2-40B4-BE49-F238E27FC236}">
                    <a16:creationId xmlns:a16="http://schemas.microsoft.com/office/drawing/2014/main" xmlns="" id="{E6D28C63-9FF0-019F-CB3C-9770E8FCD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7892" y="2883396"/>
                <a:ext cx="145520" cy="85404"/>
              </a:xfrm>
              <a:custGeom>
                <a:avLst/>
                <a:gdLst>
                  <a:gd name="T0" fmla="*/ 2147483646 w 6848"/>
                  <a:gd name="T1" fmla="*/ 2147483646 h 4019"/>
                  <a:gd name="T2" fmla="*/ 2147483646 w 6848"/>
                  <a:gd name="T3" fmla="*/ 2147483646 h 4019"/>
                  <a:gd name="T4" fmla="*/ 2147483646 w 6848"/>
                  <a:gd name="T5" fmla="*/ 2147483646 h 4019"/>
                  <a:gd name="T6" fmla="*/ 2147483646 w 6848"/>
                  <a:gd name="T7" fmla="*/ 2147483646 h 4019"/>
                  <a:gd name="T8" fmla="*/ 2147483646 w 6848"/>
                  <a:gd name="T9" fmla="*/ 2147483646 h 4019"/>
                  <a:gd name="T10" fmla="*/ 2147483646 w 6848"/>
                  <a:gd name="T11" fmla="*/ 2147483646 h 4019"/>
                  <a:gd name="T12" fmla="*/ 2147483646 w 6848"/>
                  <a:gd name="T13" fmla="*/ 2147483646 h 4019"/>
                  <a:gd name="T14" fmla="*/ 2147483646 w 6848"/>
                  <a:gd name="T15" fmla="*/ 2147483646 h 4019"/>
                  <a:gd name="T16" fmla="*/ 2147483646 w 6848"/>
                  <a:gd name="T17" fmla="*/ 2147483646 h 4019"/>
                  <a:gd name="T18" fmla="*/ 2147483646 w 6848"/>
                  <a:gd name="T19" fmla="*/ 2147483646 h 4019"/>
                  <a:gd name="T20" fmla="*/ 2147483646 w 6848"/>
                  <a:gd name="T21" fmla="*/ 2147483646 h 4019"/>
                  <a:gd name="T22" fmla="*/ 2147483646 w 6848"/>
                  <a:gd name="T23" fmla="*/ 2147483646 h 4019"/>
                  <a:gd name="T24" fmla="*/ 2147483646 w 6848"/>
                  <a:gd name="T25" fmla="*/ 2147483646 h 4019"/>
                  <a:gd name="T26" fmla="*/ 2147483646 w 6848"/>
                  <a:gd name="T27" fmla="*/ 2147483646 h 4019"/>
                  <a:gd name="T28" fmla="*/ 2147483646 w 6848"/>
                  <a:gd name="T29" fmla="*/ 2147483646 h 4019"/>
                  <a:gd name="T30" fmla="*/ 2147483646 w 6848"/>
                  <a:gd name="T31" fmla="*/ 2147483646 h 4019"/>
                  <a:gd name="T32" fmla="*/ 2147483646 w 6848"/>
                  <a:gd name="T33" fmla="*/ 2147483646 h 40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48"/>
                  <a:gd name="T52" fmla="*/ 0 h 4019"/>
                  <a:gd name="T53" fmla="*/ 6848 w 6848"/>
                  <a:gd name="T54" fmla="*/ 4019 h 40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48" h="4019" extrusionOk="0">
                    <a:moveTo>
                      <a:pt x="3311" y="1"/>
                    </a:moveTo>
                    <a:cubicBezTo>
                      <a:pt x="2636" y="1"/>
                      <a:pt x="1929" y="33"/>
                      <a:pt x="1286" y="129"/>
                    </a:cubicBezTo>
                    <a:cubicBezTo>
                      <a:pt x="933" y="129"/>
                      <a:pt x="643" y="258"/>
                      <a:pt x="354" y="419"/>
                    </a:cubicBezTo>
                    <a:cubicBezTo>
                      <a:pt x="226" y="547"/>
                      <a:pt x="97" y="708"/>
                      <a:pt x="65" y="901"/>
                    </a:cubicBezTo>
                    <a:cubicBezTo>
                      <a:pt x="33" y="965"/>
                      <a:pt x="33" y="997"/>
                      <a:pt x="33" y="1029"/>
                    </a:cubicBezTo>
                    <a:cubicBezTo>
                      <a:pt x="1" y="1158"/>
                      <a:pt x="1" y="1287"/>
                      <a:pt x="1" y="1415"/>
                    </a:cubicBezTo>
                    <a:lnTo>
                      <a:pt x="1" y="2605"/>
                    </a:lnTo>
                    <a:lnTo>
                      <a:pt x="33" y="4019"/>
                    </a:lnTo>
                    <a:cubicBezTo>
                      <a:pt x="1225" y="3797"/>
                      <a:pt x="2436" y="3684"/>
                      <a:pt x="3645" y="3684"/>
                    </a:cubicBezTo>
                    <a:cubicBezTo>
                      <a:pt x="4718" y="3684"/>
                      <a:pt x="5790" y="3773"/>
                      <a:pt x="6847" y="3955"/>
                    </a:cubicBezTo>
                    <a:cubicBezTo>
                      <a:pt x="6815" y="3472"/>
                      <a:pt x="6815" y="3022"/>
                      <a:pt x="6815" y="2540"/>
                    </a:cubicBezTo>
                    <a:lnTo>
                      <a:pt x="6815" y="1319"/>
                    </a:lnTo>
                    <a:cubicBezTo>
                      <a:pt x="6783" y="1190"/>
                      <a:pt x="6783" y="1029"/>
                      <a:pt x="6751" y="901"/>
                    </a:cubicBezTo>
                    <a:cubicBezTo>
                      <a:pt x="6687" y="676"/>
                      <a:pt x="6558" y="483"/>
                      <a:pt x="6365" y="322"/>
                    </a:cubicBezTo>
                    <a:cubicBezTo>
                      <a:pt x="6169" y="182"/>
                      <a:pt x="5924" y="91"/>
                      <a:pt x="5652" y="91"/>
                    </a:cubicBezTo>
                    <a:cubicBezTo>
                      <a:pt x="5612" y="91"/>
                      <a:pt x="5571" y="93"/>
                      <a:pt x="5529" y="97"/>
                    </a:cubicBezTo>
                    <a:cubicBezTo>
                      <a:pt x="4790" y="33"/>
                      <a:pt x="4051" y="1"/>
                      <a:pt x="3311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/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xmlns="" id="{57AE97B4-CF74-C5EE-7A03-90A7CCAE10E5}"/>
              </a:ext>
            </a:extLst>
          </p:cNvPr>
          <p:cNvCxnSpPr>
            <a:cxnSpLocks/>
          </p:cNvCxnSpPr>
          <p:nvPr/>
        </p:nvCxnSpPr>
        <p:spPr>
          <a:xfrm flipH="1">
            <a:off x="1286934" y="2150533"/>
            <a:ext cx="251884" cy="914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Đường nối Thẳng 58">
            <a:extLst>
              <a:ext uri="{FF2B5EF4-FFF2-40B4-BE49-F238E27FC236}">
                <a16:creationId xmlns:a16="http://schemas.microsoft.com/office/drawing/2014/main" xmlns="" id="{41248D47-D3E1-F1A4-E9CA-F487D2C2D0B1}"/>
              </a:ext>
            </a:extLst>
          </p:cNvPr>
          <p:cNvCxnSpPr>
            <a:cxnSpLocks/>
          </p:cNvCxnSpPr>
          <p:nvPr/>
        </p:nvCxnSpPr>
        <p:spPr>
          <a:xfrm>
            <a:off x="1526118" y="2084917"/>
            <a:ext cx="977900" cy="10308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xmlns="" id="{ECF5FD1F-DCF3-8E59-3257-8C29B537FA3F}"/>
              </a:ext>
            </a:extLst>
          </p:cNvPr>
          <p:cNvCxnSpPr>
            <a:cxnSpLocks/>
          </p:cNvCxnSpPr>
          <p:nvPr/>
        </p:nvCxnSpPr>
        <p:spPr>
          <a:xfrm>
            <a:off x="1517651" y="2120901"/>
            <a:ext cx="1126067" cy="13694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Đường nối Thẳng 60">
            <a:extLst>
              <a:ext uri="{FF2B5EF4-FFF2-40B4-BE49-F238E27FC236}">
                <a16:creationId xmlns:a16="http://schemas.microsoft.com/office/drawing/2014/main" xmlns="" id="{C41D8C40-2B64-EB8E-41BA-EF6860AA4270}"/>
              </a:ext>
            </a:extLst>
          </p:cNvPr>
          <p:cNvCxnSpPr>
            <a:cxnSpLocks/>
          </p:cNvCxnSpPr>
          <p:nvPr/>
        </p:nvCxnSpPr>
        <p:spPr>
          <a:xfrm flipH="1">
            <a:off x="1392767" y="2053168"/>
            <a:ext cx="146051" cy="13758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oogle Shape;2252;p62">
            <a:extLst>
              <a:ext uri="{FF2B5EF4-FFF2-40B4-BE49-F238E27FC236}">
                <a16:creationId xmlns:a16="http://schemas.microsoft.com/office/drawing/2014/main" xmlns="" id="{1DBF14DC-8FAF-8906-D3B0-61E7B30A9692}"/>
              </a:ext>
            </a:extLst>
          </p:cNvPr>
          <p:cNvGrpSpPr>
            <a:grpSpLocks/>
          </p:cNvGrpSpPr>
          <p:nvPr/>
        </p:nvGrpSpPr>
        <p:grpSpPr bwMode="auto">
          <a:xfrm>
            <a:off x="8786285" y="4231218"/>
            <a:ext cx="3196167" cy="1576916"/>
            <a:chOff x="495607" y="1047744"/>
            <a:chExt cx="1058988" cy="521880"/>
          </a:xfrm>
        </p:grpSpPr>
        <p:sp>
          <p:nvSpPr>
            <p:cNvPr id="80" name="Google Shape;2253;p62">
              <a:extLst>
                <a:ext uri="{FF2B5EF4-FFF2-40B4-BE49-F238E27FC236}">
                  <a16:creationId xmlns:a16="http://schemas.microsoft.com/office/drawing/2014/main" xmlns="" id="{69B34688-9A0D-4F1A-CAFE-031A78441E7C}"/>
                </a:ext>
              </a:extLst>
            </p:cNvPr>
            <p:cNvSpPr/>
            <p:nvPr/>
          </p:nvSpPr>
          <p:spPr>
            <a:xfrm>
              <a:off x="886240" y="1171734"/>
              <a:ext cx="382218" cy="397890"/>
            </a:xfrm>
            <a:custGeom>
              <a:avLst/>
              <a:gdLst/>
              <a:ahLst/>
              <a:cxnLst/>
              <a:rect l="l" t="t" r="r" b="b"/>
              <a:pathLst>
                <a:path w="25556" h="26574" extrusionOk="0">
                  <a:moveTo>
                    <a:pt x="25556" y="0"/>
                  </a:moveTo>
                  <a:lnTo>
                    <a:pt x="0" y="4467"/>
                  </a:lnTo>
                  <a:lnTo>
                    <a:pt x="1244" y="26574"/>
                  </a:lnTo>
                  <a:lnTo>
                    <a:pt x="25443" y="22107"/>
                  </a:lnTo>
                  <a:lnTo>
                    <a:pt x="25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0" name="Google Shape;2254;p62">
              <a:extLst>
                <a:ext uri="{FF2B5EF4-FFF2-40B4-BE49-F238E27FC236}">
                  <a16:creationId xmlns:a16="http://schemas.microsoft.com/office/drawing/2014/main" xmlns="" id="{FD945957-3C6C-1E6A-1E0A-FA797B23F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312" y="1160228"/>
              <a:ext cx="259691" cy="409395"/>
            </a:xfrm>
            <a:custGeom>
              <a:avLst/>
              <a:gdLst>
                <a:gd name="T0" fmla="*/ 0 w 17359"/>
                <a:gd name="T1" fmla="*/ 2147483646 h 27366"/>
                <a:gd name="T2" fmla="*/ 2147483646 w 17359"/>
                <a:gd name="T3" fmla="*/ 2147483646 h 27366"/>
                <a:gd name="T4" fmla="*/ 2147483646 w 17359"/>
                <a:gd name="T5" fmla="*/ 2147483646 h 27366"/>
                <a:gd name="T6" fmla="*/ 2147483646 w 17359"/>
                <a:gd name="T7" fmla="*/ 2147483646 h 27366"/>
                <a:gd name="T8" fmla="*/ 0 w 17359"/>
                <a:gd name="T9" fmla="*/ 2147483646 h 273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59"/>
                <a:gd name="T16" fmla="*/ 0 h 27366"/>
                <a:gd name="T17" fmla="*/ 17359 w 17359"/>
                <a:gd name="T18" fmla="*/ 27366 h 273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59" h="27366" extrusionOk="0">
                  <a:moveTo>
                    <a:pt x="0" y="1"/>
                  </a:moveTo>
                  <a:lnTo>
                    <a:pt x="227" y="21599"/>
                  </a:lnTo>
                  <a:lnTo>
                    <a:pt x="17358" y="27366"/>
                  </a:lnTo>
                  <a:lnTo>
                    <a:pt x="16114" y="52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966">
                <a:alpha val="529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Google Shape;2255;p62">
              <a:extLst>
                <a:ext uri="{FF2B5EF4-FFF2-40B4-BE49-F238E27FC236}">
                  <a16:creationId xmlns:a16="http://schemas.microsoft.com/office/drawing/2014/main" xmlns="" id="{7E5F02C0-2154-2AD7-D9BC-DFB94753E280}"/>
                </a:ext>
              </a:extLst>
            </p:cNvPr>
            <p:cNvSpPr/>
            <p:nvPr/>
          </p:nvSpPr>
          <p:spPr>
            <a:xfrm>
              <a:off x="644987" y="1084871"/>
              <a:ext cx="623471" cy="154112"/>
            </a:xfrm>
            <a:custGeom>
              <a:avLst/>
              <a:gdLst/>
              <a:ahLst/>
              <a:cxnLst/>
              <a:rect l="l" t="t" r="r" b="b"/>
              <a:pathLst>
                <a:path w="41670" h="10291" extrusionOk="0">
                  <a:moveTo>
                    <a:pt x="26744" y="1"/>
                  </a:moveTo>
                  <a:lnTo>
                    <a:pt x="0" y="5033"/>
                  </a:lnTo>
                  <a:lnTo>
                    <a:pt x="16114" y="10291"/>
                  </a:lnTo>
                  <a:lnTo>
                    <a:pt x="41670" y="5824"/>
                  </a:lnTo>
                  <a:lnTo>
                    <a:pt x="267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256;p62">
              <a:extLst>
                <a:ext uri="{FF2B5EF4-FFF2-40B4-BE49-F238E27FC236}">
                  <a16:creationId xmlns:a16="http://schemas.microsoft.com/office/drawing/2014/main" xmlns="" id="{98CA2AC2-2047-84CF-ECC6-E88A518CF60C}"/>
                </a:ext>
              </a:extLst>
            </p:cNvPr>
            <p:cNvSpPr/>
            <p:nvPr/>
          </p:nvSpPr>
          <p:spPr>
            <a:xfrm>
              <a:off x="495607" y="1160526"/>
              <a:ext cx="390633" cy="175128"/>
            </a:xfrm>
            <a:custGeom>
              <a:avLst/>
              <a:gdLst/>
              <a:ahLst/>
              <a:cxnLst/>
              <a:rect l="l" t="t" r="r" b="b"/>
              <a:pathLst>
                <a:path w="26122" h="11705" extrusionOk="0">
                  <a:moveTo>
                    <a:pt x="10007" y="1"/>
                  </a:moveTo>
                  <a:lnTo>
                    <a:pt x="0" y="5542"/>
                  </a:lnTo>
                  <a:lnTo>
                    <a:pt x="16340" y="11704"/>
                  </a:lnTo>
                  <a:lnTo>
                    <a:pt x="26121" y="5259"/>
                  </a:lnTo>
                  <a:lnTo>
                    <a:pt x="100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257;p62">
              <a:extLst>
                <a:ext uri="{FF2B5EF4-FFF2-40B4-BE49-F238E27FC236}">
                  <a16:creationId xmlns:a16="http://schemas.microsoft.com/office/drawing/2014/main" xmlns="" id="{2D6490FE-E6D7-60F8-FFF1-796A81AC6277}"/>
                </a:ext>
              </a:extLst>
            </p:cNvPr>
            <p:cNvSpPr/>
            <p:nvPr/>
          </p:nvSpPr>
          <p:spPr>
            <a:xfrm>
              <a:off x="1045439" y="1084871"/>
              <a:ext cx="223019" cy="168122"/>
            </a:xfrm>
            <a:custGeom>
              <a:avLst/>
              <a:gdLst/>
              <a:ahLst/>
              <a:cxnLst/>
              <a:rect l="l" t="t" r="r" b="b"/>
              <a:pathLst>
                <a:path w="14927" h="11253" extrusionOk="0">
                  <a:moveTo>
                    <a:pt x="1" y="1"/>
                  </a:moveTo>
                  <a:lnTo>
                    <a:pt x="1188" y="11252"/>
                  </a:lnTo>
                  <a:lnTo>
                    <a:pt x="14927" y="58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258;p62">
              <a:extLst>
                <a:ext uri="{FF2B5EF4-FFF2-40B4-BE49-F238E27FC236}">
                  <a16:creationId xmlns:a16="http://schemas.microsoft.com/office/drawing/2014/main" xmlns="" id="{67F1699F-F5C4-D82D-9557-87B1188391F4}"/>
                </a:ext>
              </a:extLst>
            </p:cNvPr>
            <p:cNvSpPr/>
            <p:nvPr/>
          </p:nvSpPr>
          <p:spPr>
            <a:xfrm>
              <a:off x="886240" y="1171734"/>
              <a:ext cx="528793" cy="153412"/>
            </a:xfrm>
            <a:custGeom>
              <a:avLst/>
              <a:gdLst/>
              <a:ahLst/>
              <a:cxnLst/>
              <a:rect l="l" t="t" r="r" b="b"/>
              <a:pathLst>
                <a:path w="35338" h="10234" extrusionOk="0">
                  <a:moveTo>
                    <a:pt x="25556" y="0"/>
                  </a:moveTo>
                  <a:lnTo>
                    <a:pt x="0" y="4467"/>
                  </a:lnTo>
                  <a:lnTo>
                    <a:pt x="7746" y="10234"/>
                  </a:lnTo>
                  <a:lnTo>
                    <a:pt x="35337" y="4523"/>
                  </a:lnTo>
                  <a:lnTo>
                    <a:pt x="25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259;p62">
              <a:extLst>
                <a:ext uri="{FF2B5EF4-FFF2-40B4-BE49-F238E27FC236}">
                  <a16:creationId xmlns:a16="http://schemas.microsoft.com/office/drawing/2014/main" xmlns="" id="{D5865092-99A0-7CA1-DE7F-04827B524D53}"/>
                </a:ext>
              </a:extLst>
            </p:cNvPr>
            <p:cNvSpPr/>
            <p:nvPr/>
          </p:nvSpPr>
          <p:spPr>
            <a:xfrm>
              <a:off x="1153442" y="1047744"/>
              <a:ext cx="401153" cy="498763"/>
            </a:xfrm>
            <a:custGeom>
              <a:avLst/>
              <a:gdLst/>
              <a:ahLst/>
              <a:cxnLst/>
              <a:rect l="l" t="t" r="r" b="b"/>
              <a:pathLst>
                <a:path w="26801" h="33359" extrusionOk="0">
                  <a:moveTo>
                    <a:pt x="849" y="0"/>
                  </a:moveTo>
                  <a:lnTo>
                    <a:pt x="1" y="33132"/>
                  </a:lnTo>
                  <a:lnTo>
                    <a:pt x="26518" y="33358"/>
                  </a:lnTo>
                  <a:lnTo>
                    <a:pt x="26800" y="113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6" name="Google Shape;2260;p62">
              <a:extLst>
                <a:ext uri="{FF2B5EF4-FFF2-40B4-BE49-F238E27FC236}">
                  <a16:creationId xmlns:a16="http://schemas.microsoft.com/office/drawing/2014/main" xmlns="" id="{422CD938-504D-3F3E-0365-4DA1B04DB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869" y="1092564"/>
              <a:ext cx="164111" cy="62608"/>
            </a:xfrm>
            <a:custGeom>
              <a:avLst/>
              <a:gdLst>
                <a:gd name="T0" fmla="*/ 2147483646 w 10970"/>
                <a:gd name="T1" fmla="*/ 2147483646 h 4185"/>
                <a:gd name="T2" fmla="*/ 0 w 10970"/>
                <a:gd name="T3" fmla="*/ 2147483646 h 4185"/>
                <a:gd name="T4" fmla="*/ 2147483646 w 10970"/>
                <a:gd name="T5" fmla="*/ 2147483646 h 4185"/>
                <a:gd name="T6" fmla="*/ 2147483646 w 10970"/>
                <a:gd name="T7" fmla="*/ 2147483646 h 4185"/>
                <a:gd name="T8" fmla="*/ 2147483646 w 10970"/>
                <a:gd name="T9" fmla="*/ 2147483646 h 4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70"/>
                <a:gd name="T16" fmla="*/ 0 h 4185"/>
                <a:gd name="T17" fmla="*/ 10970 w 10970"/>
                <a:gd name="T18" fmla="*/ 4185 h 41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70" h="4185" extrusionOk="0">
                  <a:moveTo>
                    <a:pt x="340" y="1"/>
                  </a:moveTo>
                  <a:lnTo>
                    <a:pt x="0" y="4015"/>
                  </a:lnTo>
                  <a:lnTo>
                    <a:pt x="10969" y="4184"/>
                  </a:lnTo>
                  <a:lnTo>
                    <a:pt x="10856" y="1"/>
                  </a:lnTo>
                  <a:lnTo>
                    <a:pt x="340" y="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47" name="Google Shape;2261;p62">
              <a:extLst>
                <a:ext uri="{FF2B5EF4-FFF2-40B4-BE49-F238E27FC236}">
                  <a16:creationId xmlns:a16="http://schemas.microsoft.com/office/drawing/2014/main" xmlns="" id="{48044AFA-5B04-B73B-21F2-A75E09A0A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718" y="1096798"/>
              <a:ext cx="126891" cy="60917"/>
            </a:xfrm>
            <a:custGeom>
              <a:avLst/>
              <a:gdLst>
                <a:gd name="T0" fmla="*/ 2147483646 w 8482"/>
                <a:gd name="T1" fmla="*/ 0 h 4072"/>
                <a:gd name="T2" fmla="*/ 0 w 8482"/>
                <a:gd name="T3" fmla="*/ 2147483646 h 4072"/>
                <a:gd name="T4" fmla="*/ 2147483646 w 8482"/>
                <a:gd name="T5" fmla="*/ 2147483646 h 4072"/>
                <a:gd name="T6" fmla="*/ 2147483646 w 8482"/>
                <a:gd name="T7" fmla="*/ 2147483646 h 4072"/>
                <a:gd name="T8" fmla="*/ 2147483646 w 8482"/>
                <a:gd name="T9" fmla="*/ 0 h 40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2"/>
                <a:gd name="T16" fmla="*/ 0 h 4072"/>
                <a:gd name="T17" fmla="*/ 8482 w 8482"/>
                <a:gd name="T18" fmla="*/ 4072 h 40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2" h="4072" extrusionOk="0">
                  <a:moveTo>
                    <a:pt x="113" y="0"/>
                  </a:moveTo>
                  <a:lnTo>
                    <a:pt x="0" y="4071"/>
                  </a:lnTo>
                  <a:lnTo>
                    <a:pt x="8481" y="4015"/>
                  </a:lnTo>
                  <a:lnTo>
                    <a:pt x="8481" y="34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48" name="Google Shape;2262;p62">
              <a:extLst>
                <a:ext uri="{FF2B5EF4-FFF2-40B4-BE49-F238E27FC236}">
                  <a16:creationId xmlns:a16="http://schemas.microsoft.com/office/drawing/2014/main" xmlns="" id="{E98DFE7C-BEAE-A1AE-119E-59D1C6FF5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945" y="1186453"/>
              <a:ext cx="327355" cy="26240"/>
            </a:xfrm>
            <a:custGeom>
              <a:avLst/>
              <a:gdLst>
                <a:gd name="T0" fmla="*/ 2147483646 w 21882"/>
                <a:gd name="T1" fmla="*/ 0 h 1754"/>
                <a:gd name="T2" fmla="*/ 2147483646 w 21882"/>
                <a:gd name="T3" fmla="*/ 2147483646 h 1754"/>
                <a:gd name="T4" fmla="*/ 2147483646 w 21882"/>
                <a:gd name="T5" fmla="*/ 2147483646 h 1754"/>
                <a:gd name="T6" fmla="*/ 2147483646 w 21882"/>
                <a:gd name="T7" fmla="*/ 2147483646 h 1754"/>
                <a:gd name="T8" fmla="*/ 2147483646 w 21882"/>
                <a:gd name="T9" fmla="*/ 0 h 1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82"/>
                <a:gd name="T16" fmla="*/ 0 h 1754"/>
                <a:gd name="T17" fmla="*/ 21882 w 21882"/>
                <a:gd name="T18" fmla="*/ 1754 h 17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82" h="1754" extrusionOk="0">
                  <a:moveTo>
                    <a:pt x="283" y="0"/>
                  </a:moveTo>
                  <a:lnTo>
                    <a:pt x="1" y="1301"/>
                  </a:lnTo>
                  <a:lnTo>
                    <a:pt x="21768" y="1753"/>
                  </a:lnTo>
                  <a:lnTo>
                    <a:pt x="21881" y="22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49" name="Google Shape;2263;p62">
              <a:extLst>
                <a:ext uri="{FF2B5EF4-FFF2-40B4-BE49-F238E27FC236}">
                  <a16:creationId xmlns:a16="http://schemas.microsoft.com/office/drawing/2014/main" xmlns="" id="{47777897-9B8B-8B07-B05C-C6B1FB41A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254" y="1228745"/>
              <a:ext cx="156497" cy="19463"/>
            </a:xfrm>
            <a:custGeom>
              <a:avLst/>
              <a:gdLst>
                <a:gd name="T0" fmla="*/ 2147483646 w 10461"/>
                <a:gd name="T1" fmla="*/ 0 h 1301"/>
                <a:gd name="T2" fmla="*/ 2147483646 w 10461"/>
                <a:gd name="T3" fmla="*/ 2147483646 h 1301"/>
                <a:gd name="T4" fmla="*/ 2147483646 w 10461"/>
                <a:gd name="T5" fmla="*/ 2147483646 h 1301"/>
                <a:gd name="T6" fmla="*/ 2147483646 w 10461"/>
                <a:gd name="T7" fmla="*/ 2147483646 h 1301"/>
                <a:gd name="T8" fmla="*/ 2147483646 w 10461"/>
                <a:gd name="T9" fmla="*/ 0 h 1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61"/>
                <a:gd name="T16" fmla="*/ 0 h 1301"/>
                <a:gd name="T17" fmla="*/ 10461 w 10461"/>
                <a:gd name="T18" fmla="*/ 1301 h 1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61" h="1301" extrusionOk="0">
                  <a:moveTo>
                    <a:pt x="170" y="0"/>
                  </a:moveTo>
                  <a:lnTo>
                    <a:pt x="1" y="1018"/>
                  </a:lnTo>
                  <a:lnTo>
                    <a:pt x="10460" y="1301"/>
                  </a:lnTo>
                  <a:lnTo>
                    <a:pt x="10347" y="5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50" name="Google Shape;2264;p62">
              <a:extLst>
                <a:ext uri="{FF2B5EF4-FFF2-40B4-BE49-F238E27FC236}">
                  <a16:creationId xmlns:a16="http://schemas.microsoft.com/office/drawing/2014/main" xmlns="" id="{9CBCD259-71CA-EF7E-E7D6-839E11303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873" y="1272728"/>
              <a:ext cx="156497" cy="19463"/>
            </a:xfrm>
            <a:custGeom>
              <a:avLst/>
              <a:gdLst>
                <a:gd name="T0" fmla="*/ 2147483646 w 10461"/>
                <a:gd name="T1" fmla="*/ 0 h 1301"/>
                <a:gd name="T2" fmla="*/ 0 w 10461"/>
                <a:gd name="T3" fmla="*/ 2147483646 h 1301"/>
                <a:gd name="T4" fmla="*/ 2147483646 w 10461"/>
                <a:gd name="T5" fmla="*/ 2147483646 h 1301"/>
                <a:gd name="T6" fmla="*/ 2147483646 w 10461"/>
                <a:gd name="T7" fmla="*/ 2147483646 h 1301"/>
                <a:gd name="T8" fmla="*/ 2147483646 w 10461"/>
                <a:gd name="T9" fmla="*/ 0 h 1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61"/>
                <a:gd name="T16" fmla="*/ 0 h 1301"/>
                <a:gd name="T17" fmla="*/ 10461 w 10461"/>
                <a:gd name="T18" fmla="*/ 1301 h 1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61" h="1301" extrusionOk="0">
                  <a:moveTo>
                    <a:pt x="227" y="0"/>
                  </a:moveTo>
                  <a:lnTo>
                    <a:pt x="0" y="1018"/>
                  </a:lnTo>
                  <a:lnTo>
                    <a:pt x="10460" y="1301"/>
                  </a:lnTo>
                  <a:lnTo>
                    <a:pt x="10404" y="5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51" name="Google Shape;2265;p62">
              <a:extLst>
                <a:ext uri="{FF2B5EF4-FFF2-40B4-BE49-F238E27FC236}">
                  <a16:creationId xmlns:a16="http://schemas.microsoft.com/office/drawing/2014/main" xmlns="" id="{0D200524-CCB0-4948-A5D2-15107AB98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655" y="1479954"/>
              <a:ext cx="145486" cy="16935"/>
            </a:xfrm>
            <a:custGeom>
              <a:avLst/>
              <a:gdLst>
                <a:gd name="T0" fmla="*/ 2147483646 w 9725"/>
                <a:gd name="T1" fmla="*/ 0 h 1132"/>
                <a:gd name="T2" fmla="*/ 0 w 9725"/>
                <a:gd name="T3" fmla="*/ 2147483646 h 1132"/>
                <a:gd name="T4" fmla="*/ 2147483646 w 9725"/>
                <a:gd name="T5" fmla="*/ 2147483646 h 1132"/>
                <a:gd name="T6" fmla="*/ 2147483646 w 9725"/>
                <a:gd name="T7" fmla="*/ 0 h 1132"/>
                <a:gd name="T8" fmla="*/ 2147483646 w 9725"/>
                <a:gd name="T9" fmla="*/ 0 h 1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25"/>
                <a:gd name="T16" fmla="*/ 0 h 1132"/>
                <a:gd name="T17" fmla="*/ 9725 w 9725"/>
                <a:gd name="T18" fmla="*/ 1132 h 1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25" h="1132" extrusionOk="0">
                  <a:moveTo>
                    <a:pt x="226" y="0"/>
                  </a:moveTo>
                  <a:lnTo>
                    <a:pt x="0" y="962"/>
                  </a:lnTo>
                  <a:lnTo>
                    <a:pt x="9725" y="1131"/>
                  </a:lnTo>
                  <a:lnTo>
                    <a:pt x="9612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52" name="Google Shape;2266;p62">
              <a:extLst>
                <a:ext uri="{FF2B5EF4-FFF2-40B4-BE49-F238E27FC236}">
                  <a16:creationId xmlns:a16="http://schemas.microsoft.com/office/drawing/2014/main" xmlns="" id="{185EC929-C09D-77C0-0393-9B46E4EE3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873" y="1310786"/>
              <a:ext cx="156497" cy="19478"/>
            </a:xfrm>
            <a:custGeom>
              <a:avLst/>
              <a:gdLst>
                <a:gd name="T0" fmla="*/ 2147483646 w 10461"/>
                <a:gd name="T1" fmla="*/ 2147483646 h 1302"/>
                <a:gd name="T2" fmla="*/ 0 w 10461"/>
                <a:gd name="T3" fmla="*/ 2147483646 h 1302"/>
                <a:gd name="T4" fmla="*/ 2147483646 w 10461"/>
                <a:gd name="T5" fmla="*/ 2147483646 h 1302"/>
                <a:gd name="T6" fmla="*/ 2147483646 w 10461"/>
                <a:gd name="T7" fmla="*/ 2147483646 h 1302"/>
                <a:gd name="T8" fmla="*/ 2147483646 w 10461"/>
                <a:gd name="T9" fmla="*/ 2147483646 h 1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61"/>
                <a:gd name="T16" fmla="*/ 0 h 1302"/>
                <a:gd name="T17" fmla="*/ 10461 w 10461"/>
                <a:gd name="T18" fmla="*/ 1302 h 1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61" h="1302" extrusionOk="0">
                  <a:moveTo>
                    <a:pt x="227" y="1"/>
                  </a:moveTo>
                  <a:lnTo>
                    <a:pt x="0" y="1018"/>
                  </a:lnTo>
                  <a:lnTo>
                    <a:pt x="10460" y="1301"/>
                  </a:lnTo>
                  <a:lnTo>
                    <a:pt x="10404" y="57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53" name="Google Shape;2267;p62">
              <a:extLst>
                <a:ext uri="{FF2B5EF4-FFF2-40B4-BE49-F238E27FC236}">
                  <a16:creationId xmlns:a16="http://schemas.microsoft.com/office/drawing/2014/main" xmlns="" id="{2DBC9620-4914-3165-4864-7D8A790CA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493" y="1235507"/>
              <a:ext cx="147191" cy="225013"/>
            </a:xfrm>
            <a:custGeom>
              <a:avLst/>
              <a:gdLst>
                <a:gd name="T0" fmla="*/ 2147483646 w 9839"/>
                <a:gd name="T1" fmla="*/ 2147483646 h 15041"/>
                <a:gd name="T2" fmla="*/ 2147483646 w 9839"/>
                <a:gd name="T3" fmla="*/ 2147483646 h 15041"/>
                <a:gd name="T4" fmla="*/ 2147483646 w 9839"/>
                <a:gd name="T5" fmla="*/ 2147483646 h 15041"/>
                <a:gd name="T6" fmla="*/ 2147483646 w 9839"/>
                <a:gd name="T7" fmla="*/ 2147483646 h 15041"/>
                <a:gd name="T8" fmla="*/ 2147483646 w 9839"/>
                <a:gd name="T9" fmla="*/ 2147483646 h 15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39"/>
                <a:gd name="T16" fmla="*/ 0 h 15041"/>
                <a:gd name="T17" fmla="*/ 9839 w 9839"/>
                <a:gd name="T18" fmla="*/ 15041 h 150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39" h="15041" extrusionOk="0">
                  <a:moveTo>
                    <a:pt x="1" y="1"/>
                  </a:moveTo>
                  <a:lnTo>
                    <a:pt x="114" y="14588"/>
                  </a:lnTo>
                  <a:lnTo>
                    <a:pt x="9838" y="15040"/>
                  </a:lnTo>
                  <a:lnTo>
                    <a:pt x="9725" y="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54" name="Google Shape;2268;p62">
              <a:extLst>
                <a:ext uri="{FF2B5EF4-FFF2-40B4-BE49-F238E27FC236}">
                  <a16:creationId xmlns:a16="http://schemas.microsoft.com/office/drawing/2014/main" xmlns="" id="{F000D8B2-3378-5625-4D59-1DDF84E46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107" y="1347154"/>
              <a:ext cx="153953" cy="137049"/>
            </a:xfrm>
            <a:custGeom>
              <a:avLst/>
              <a:gdLst>
                <a:gd name="T0" fmla="*/ 0 w 10291"/>
                <a:gd name="T1" fmla="*/ 2147483646 h 9161"/>
                <a:gd name="T2" fmla="*/ 2147483646 w 10291"/>
                <a:gd name="T3" fmla="*/ 2147483646 h 9161"/>
                <a:gd name="T4" fmla="*/ 2147483646 w 10291"/>
                <a:gd name="T5" fmla="*/ 2147483646 h 9161"/>
                <a:gd name="T6" fmla="*/ 2147483646 w 10291"/>
                <a:gd name="T7" fmla="*/ 2147483646 h 9161"/>
                <a:gd name="T8" fmla="*/ 0 w 10291"/>
                <a:gd name="T9" fmla="*/ 2147483646 h 9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91"/>
                <a:gd name="T16" fmla="*/ 0 h 9161"/>
                <a:gd name="T17" fmla="*/ 10291 w 10291"/>
                <a:gd name="T18" fmla="*/ 9161 h 9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91" h="9161" extrusionOk="0">
                  <a:moveTo>
                    <a:pt x="0" y="1"/>
                  </a:moveTo>
                  <a:lnTo>
                    <a:pt x="170" y="8538"/>
                  </a:lnTo>
                  <a:lnTo>
                    <a:pt x="10290" y="9160"/>
                  </a:lnTo>
                  <a:lnTo>
                    <a:pt x="9951" y="3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831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1A09B31-FA03-BF10-D8F7-F7D98F845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xmlns="" id="{0633CC98-7D8F-0DBC-82E3-AC8D47680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4783348-F462-6AB0-5A73-C177CED4606B}"/>
              </a:ext>
            </a:extLst>
          </p:cNvPr>
          <p:cNvSpPr txBox="1"/>
          <p:nvPr/>
        </p:nvSpPr>
        <p:spPr>
          <a:xfrm>
            <a:off x="1428693" y="1690688"/>
            <a:ext cx="933460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1494729A-DD77-C8EB-9296-851A0E18DFB0}"/>
              </a:ext>
            </a:extLst>
          </p:cNvPr>
          <p:cNvSpPr txBox="1"/>
          <p:nvPr/>
        </p:nvSpPr>
        <p:spPr>
          <a:xfrm>
            <a:off x="1428693" y="3182154"/>
            <a:ext cx="9342622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út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niệm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87D80B07-A98C-178F-D1D2-988D020CFE5E}"/>
              </a:ext>
            </a:extLst>
          </p:cNvPr>
          <p:cNvSpPr txBox="1"/>
          <p:nvPr/>
        </p:nvSpPr>
        <p:spPr>
          <a:xfrm>
            <a:off x="4697215" y="667957"/>
            <a:ext cx="279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34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023C123-2BD8-D900-B1EE-92ABEAD4D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xmlns="" id="{BDD9D38F-6D8E-6217-25EF-C525C0540E73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êu đề phụ 3">
            <a:extLst>
              <a:ext uri="{FF2B5EF4-FFF2-40B4-BE49-F238E27FC236}">
                <a16:creationId xmlns:a16="http://schemas.microsoft.com/office/drawing/2014/main" xmlns="" id="{35A30AA6-FFB2-A575-A5EB-83803009E9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AF6BA172-BEA4-EABF-AACD-8A06DC5F1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2692" y="852232"/>
            <a:ext cx="9266616" cy="5153535"/>
          </a:xfrm>
          <a:prstGeom prst="rect">
            <a:avLst/>
          </a:prstGeom>
        </p:spPr>
      </p:pic>
      <p:sp>
        <p:nvSpPr>
          <p:cNvPr id="7" name="Dấu Nhân 6">
            <a:extLst>
              <a:ext uri="{FF2B5EF4-FFF2-40B4-BE49-F238E27FC236}">
                <a16:creationId xmlns:a16="http://schemas.microsoft.com/office/drawing/2014/main" xmlns="" id="{C25C1C7E-F94A-182D-8E65-7C450B77F449}"/>
              </a:ext>
            </a:extLst>
          </p:cNvPr>
          <p:cNvSpPr/>
          <p:nvPr/>
        </p:nvSpPr>
        <p:spPr>
          <a:xfrm>
            <a:off x="8955463" y="2578848"/>
            <a:ext cx="735291" cy="72760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Dấu Nhân 7">
            <a:extLst>
              <a:ext uri="{FF2B5EF4-FFF2-40B4-BE49-F238E27FC236}">
                <a16:creationId xmlns:a16="http://schemas.microsoft.com/office/drawing/2014/main" xmlns="" id="{EF67B7EB-E879-5A54-8062-EAA386BDED37}"/>
              </a:ext>
            </a:extLst>
          </p:cNvPr>
          <p:cNvSpPr/>
          <p:nvPr/>
        </p:nvSpPr>
        <p:spPr>
          <a:xfrm>
            <a:off x="8955463" y="3187751"/>
            <a:ext cx="735291" cy="72760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Dấu Nhân 8">
            <a:extLst>
              <a:ext uri="{FF2B5EF4-FFF2-40B4-BE49-F238E27FC236}">
                <a16:creationId xmlns:a16="http://schemas.microsoft.com/office/drawing/2014/main" xmlns="" id="{B527CE03-49E4-9BA5-7DB1-768F04430CAD}"/>
              </a:ext>
            </a:extLst>
          </p:cNvPr>
          <p:cNvSpPr/>
          <p:nvPr/>
        </p:nvSpPr>
        <p:spPr>
          <a:xfrm>
            <a:off x="8955463" y="3759708"/>
            <a:ext cx="735291" cy="72760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Dấu Nhân 9">
            <a:extLst>
              <a:ext uri="{FF2B5EF4-FFF2-40B4-BE49-F238E27FC236}">
                <a16:creationId xmlns:a16="http://schemas.microsoft.com/office/drawing/2014/main" xmlns="" id="{71583101-DCBF-86DC-0E41-89E4E7C95070}"/>
              </a:ext>
            </a:extLst>
          </p:cNvPr>
          <p:cNvSpPr/>
          <p:nvPr/>
        </p:nvSpPr>
        <p:spPr>
          <a:xfrm>
            <a:off x="6806207" y="4285350"/>
            <a:ext cx="735291" cy="72760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Dấu Nhân 10">
            <a:extLst>
              <a:ext uri="{FF2B5EF4-FFF2-40B4-BE49-F238E27FC236}">
                <a16:creationId xmlns:a16="http://schemas.microsoft.com/office/drawing/2014/main" xmlns="" id="{39B19D46-9D6D-F745-1422-39A212B3DCB3}"/>
              </a:ext>
            </a:extLst>
          </p:cNvPr>
          <p:cNvSpPr/>
          <p:nvPr/>
        </p:nvSpPr>
        <p:spPr>
          <a:xfrm>
            <a:off x="8955463" y="4887226"/>
            <a:ext cx="735291" cy="72760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135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5B2CE81-120F-A7FE-D18D-9FE610C58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xmlns="" id="{88C2D489-B360-E728-D537-025B39EFD47C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êu đề phụ 3">
            <a:extLst>
              <a:ext uri="{FF2B5EF4-FFF2-40B4-BE49-F238E27FC236}">
                <a16:creationId xmlns:a16="http://schemas.microsoft.com/office/drawing/2014/main" xmlns="" id="{BB8352B9-940F-4A1B-4C72-02D51BCB3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5EF480E-DEA6-7D5C-6BE2-5F067C792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05773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063D782F-031C-98CF-05CE-9372A0754218}"/>
              </a:ext>
            </a:extLst>
          </p:cNvPr>
          <p:cNvSpPr txBox="1"/>
          <p:nvPr/>
        </p:nvSpPr>
        <p:spPr>
          <a:xfrm>
            <a:off x="1817424" y="2347449"/>
            <a:ext cx="8494088" cy="371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thép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cobalt,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nickel,ferrite,alnico,neodymium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 </a:t>
            </a:r>
            <a:endParaRPr lang="vi-VN" sz="3600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châm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7FBDA6C-3362-6FB6-27A9-51647B3BB149}"/>
              </a:ext>
            </a:extLst>
          </p:cNvPr>
          <p:cNvSpPr txBox="1"/>
          <p:nvPr/>
        </p:nvSpPr>
        <p:spPr>
          <a:xfrm>
            <a:off x="1808108" y="1646316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vi-VN" sz="32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97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DC25367-9423-E944-F906-8349E8D9E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xmlns="" id="{82135454-CB98-C5A0-176D-7DBD7137D7D5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êu đề phụ 3">
            <a:extLst>
              <a:ext uri="{FF2B5EF4-FFF2-40B4-BE49-F238E27FC236}">
                <a16:creationId xmlns:a16="http://schemas.microsoft.com/office/drawing/2014/main" xmlns="" id="{79AE2A06-6A2B-4B0C-CBB9-6F4DC41D3E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2387DC00-1697-FBB9-1715-F71A47284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20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C43BDA8-8F55-7DB5-55CA-6B80B27FA3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FEBBF793-6923-074A-BF60-F91FFE9014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8C95A0D8-5601-93E9-75D5-A45816D9E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AD779986-3A00-4E23-CD82-9390BCA0D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2280" y="1909027"/>
            <a:ext cx="3128619" cy="2780995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E7A0AFAE-4EAE-3375-31DE-089066CFA2FD}"/>
              </a:ext>
            </a:extLst>
          </p:cNvPr>
          <p:cNvSpPr txBox="1"/>
          <p:nvPr/>
        </p:nvSpPr>
        <p:spPr>
          <a:xfrm>
            <a:off x="2117913" y="1909027"/>
            <a:ext cx="3676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BC77FDB8-D624-F5E3-51A3-789591103605}"/>
              </a:ext>
            </a:extLst>
          </p:cNvPr>
          <p:cNvSpPr txBox="1"/>
          <p:nvPr/>
        </p:nvSpPr>
        <p:spPr>
          <a:xfrm>
            <a:off x="1847653" y="3186797"/>
            <a:ext cx="437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18: NAM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24BFDFF1-7A48-AA2D-9FE1-41D4C24BE135}"/>
              </a:ext>
            </a:extLst>
          </p:cNvPr>
          <p:cNvSpPr/>
          <p:nvPr/>
        </p:nvSpPr>
        <p:spPr>
          <a:xfrm>
            <a:off x="3341839" y="2818614"/>
            <a:ext cx="1404594" cy="179110"/>
          </a:xfrm>
          <a:prstGeom prst="rect">
            <a:avLst/>
          </a:prstGeom>
          <a:solidFill>
            <a:srgbClr val="DA2E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1A7B1310-C1CD-90B7-C904-FA491C01B954}"/>
              </a:ext>
            </a:extLst>
          </p:cNvPr>
          <p:cNvSpPr/>
          <p:nvPr/>
        </p:nvSpPr>
        <p:spPr>
          <a:xfrm>
            <a:off x="1937245" y="2815413"/>
            <a:ext cx="1404594" cy="179110"/>
          </a:xfrm>
          <a:prstGeom prst="rect">
            <a:avLst/>
          </a:prstGeom>
          <a:solidFill>
            <a:srgbClr val="2BC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xmlns="" id="{5017BE87-F84F-E219-49D4-2AEA1317A18B}"/>
              </a:ext>
            </a:extLst>
          </p:cNvPr>
          <p:cNvSpPr/>
          <p:nvPr/>
        </p:nvSpPr>
        <p:spPr>
          <a:xfrm>
            <a:off x="4746433" y="2815413"/>
            <a:ext cx="1404594" cy="179110"/>
          </a:xfrm>
          <a:prstGeom prst="rect">
            <a:avLst/>
          </a:prstGeom>
          <a:solidFill>
            <a:srgbClr val="DB84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89607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F20E9F3-C937-6B02-F8B9-F59131683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xmlns="" id="{47DE57C0-2E61-F399-B394-B07B85F35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F69FC20F-C3A9-6934-F1CE-0C5D6F5A6778}"/>
              </a:ext>
            </a:extLst>
          </p:cNvPr>
          <p:cNvSpPr txBox="1"/>
          <p:nvPr/>
        </p:nvSpPr>
        <p:spPr>
          <a:xfrm>
            <a:off x="4613863" y="1197204"/>
            <a:ext cx="2964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21;p38">
            <a:extLst>
              <a:ext uri="{FF2B5EF4-FFF2-40B4-BE49-F238E27FC236}">
                <a16:creationId xmlns:a16="http://schemas.microsoft.com/office/drawing/2014/main" xmlns="" id="{3982BD54-0732-C6D1-33BC-2588B7552B69}"/>
              </a:ext>
            </a:extLst>
          </p:cNvPr>
          <p:cNvSpPr>
            <a:spLocks/>
          </p:cNvSpPr>
          <p:nvPr/>
        </p:nvSpPr>
        <p:spPr bwMode="auto">
          <a:xfrm>
            <a:off x="1527372" y="1821983"/>
            <a:ext cx="5371706" cy="1325563"/>
          </a:xfrm>
          <a:custGeom>
            <a:avLst/>
            <a:gdLst>
              <a:gd name="T0" fmla="*/ 2147483646 w 117515"/>
              <a:gd name="T1" fmla="*/ 2147483646 h 49263"/>
              <a:gd name="T2" fmla="*/ 2147483646 w 117515"/>
              <a:gd name="T3" fmla="*/ 2147483646 h 49263"/>
              <a:gd name="T4" fmla="*/ 2147483646 w 117515"/>
              <a:gd name="T5" fmla="*/ 2147483646 h 49263"/>
              <a:gd name="T6" fmla="*/ 2147483646 w 117515"/>
              <a:gd name="T7" fmla="*/ 2147483646 h 49263"/>
              <a:gd name="T8" fmla="*/ 2147483646 w 117515"/>
              <a:gd name="T9" fmla="*/ 2147483646 h 49263"/>
              <a:gd name="T10" fmla="*/ 2147483646 w 117515"/>
              <a:gd name="T11" fmla="*/ 2147483646 h 49263"/>
              <a:gd name="T12" fmla="*/ 2147483646 w 117515"/>
              <a:gd name="T13" fmla="*/ 2147483646 h 49263"/>
              <a:gd name="T14" fmla="*/ 2147483646 w 117515"/>
              <a:gd name="T15" fmla="*/ 2147483646 h 49263"/>
              <a:gd name="T16" fmla="*/ 2147483646 w 117515"/>
              <a:gd name="T17" fmla="*/ 2147483646 h 49263"/>
              <a:gd name="T18" fmla="*/ 2147483646 w 117515"/>
              <a:gd name="T19" fmla="*/ 2147483646 h 49263"/>
              <a:gd name="T20" fmla="*/ 2147483646 w 117515"/>
              <a:gd name="T21" fmla="*/ 2147483646 h 49263"/>
              <a:gd name="T22" fmla="*/ 2147483646 w 117515"/>
              <a:gd name="T23" fmla="*/ 2147483646 h 49263"/>
              <a:gd name="T24" fmla="*/ 2147483646 w 117515"/>
              <a:gd name="T25" fmla="*/ 2147483646 h 49263"/>
              <a:gd name="T26" fmla="*/ 2147483646 w 117515"/>
              <a:gd name="T27" fmla="*/ 2147483646 h 49263"/>
              <a:gd name="T28" fmla="*/ 2147483646 w 117515"/>
              <a:gd name="T29" fmla="*/ 2147483646 h 49263"/>
              <a:gd name="T30" fmla="*/ 2147483646 w 117515"/>
              <a:gd name="T31" fmla="*/ 2147483646 h 49263"/>
              <a:gd name="T32" fmla="*/ 2147483646 w 117515"/>
              <a:gd name="T33" fmla="*/ 2147483646 h 49263"/>
              <a:gd name="T34" fmla="*/ 2147483646 w 117515"/>
              <a:gd name="T35" fmla="*/ 2147483646 h 49263"/>
              <a:gd name="T36" fmla="*/ 2147483646 w 117515"/>
              <a:gd name="T37" fmla="*/ 2147483646 h 49263"/>
              <a:gd name="T38" fmla="*/ 2147483646 w 117515"/>
              <a:gd name="T39" fmla="*/ 2147483646 h 49263"/>
              <a:gd name="T40" fmla="*/ 2147483646 w 117515"/>
              <a:gd name="T41" fmla="*/ 2147483646 h 49263"/>
              <a:gd name="T42" fmla="*/ 2147483646 w 117515"/>
              <a:gd name="T43" fmla="*/ 2147483646 h 49263"/>
              <a:gd name="T44" fmla="*/ 2147483646 w 117515"/>
              <a:gd name="T45" fmla="*/ 2147483646 h 4926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17515"/>
              <a:gd name="T70" fmla="*/ 0 h 49263"/>
              <a:gd name="T71" fmla="*/ 117515 w 117515"/>
              <a:gd name="T72" fmla="*/ 49263 h 4926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ED8B8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Tìm</a:t>
            </a:r>
            <a:r>
              <a:rPr kumimoji="0" lang="en-US" altLang="vi-VN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hiểu</a:t>
            </a:r>
            <a:r>
              <a:rPr kumimoji="0" lang="en-US" altLang="vi-VN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về</a:t>
            </a:r>
            <a:r>
              <a:rPr kumimoji="0" lang="en-US" altLang="vi-VN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nam</a:t>
            </a:r>
            <a:r>
              <a:rPr kumimoji="0" lang="en-US" altLang="vi-VN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châm</a:t>
            </a:r>
            <a:endParaRPr kumimoji="0" lang="en-US" alt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Google Shape;1021;p38">
            <a:extLst>
              <a:ext uri="{FF2B5EF4-FFF2-40B4-BE49-F238E27FC236}">
                <a16:creationId xmlns:a16="http://schemas.microsoft.com/office/drawing/2014/main" xmlns="" id="{080FE0C2-71D4-9842-6E7C-B1CFCABA86AC}"/>
              </a:ext>
            </a:extLst>
          </p:cNvPr>
          <p:cNvSpPr>
            <a:spLocks/>
          </p:cNvSpPr>
          <p:nvPr/>
        </p:nvSpPr>
        <p:spPr bwMode="auto">
          <a:xfrm>
            <a:off x="3147211" y="3177473"/>
            <a:ext cx="5451376" cy="1339850"/>
          </a:xfrm>
          <a:custGeom>
            <a:avLst/>
            <a:gdLst>
              <a:gd name="T0" fmla="*/ 2147483646 w 117515"/>
              <a:gd name="T1" fmla="*/ 2147483646 h 49263"/>
              <a:gd name="T2" fmla="*/ 2147483646 w 117515"/>
              <a:gd name="T3" fmla="*/ 2147483646 h 49263"/>
              <a:gd name="T4" fmla="*/ 2147483646 w 117515"/>
              <a:gd name="T5" fmla="*/ 2147483646 h 49263"/>
              <a:gd name="T6" fmla="*/ 2147483646 w 117515"/>
              <a:gd name="T7" fmla="*/ 2147483646 h 49263"/>
              <a:gd name="T8" fmla="*/ 2147483646 w 117515"/>
              <a:gd name="T9" fmla="*/ 2147483646 h 49263"/>
              <a:gd name="T10" fmla="*/ 2147483646 w 117515"/>
              <a:gd name="T11" fmla="*/ 2147483646 h 49263"/>
              <a:gd name="T12" fmla="*/ 2147483646 w 117515"/>
              <a:gd name="T13" fmla="*/ 2147483646 h 49263"/>
              <a:gd name="T14" fmla="*/ 2147483646 w 117515"/>
              <a:gd name="T15" fmla="*/ 2147483646 h 49263"/>
              <a:gd name="T16" fmla="*/ 2147483646 w 117515"/>
              <a:gd name="T17" fmla="*/ 2147483646 h 49263"/>
              <a:gd name="T18" fmla="*/ 2147483646 w 117515"/>
              <a:gd name="T19" fmla="*/ 2147483646 h 49263"/>
              <a:gd name="T20" fmla="*/ 2147483646 w 117515"/>
              <a:gd name="T21" fmla="*/ 2147483646 h 49263"/>
              <a:gd name="T22" fmla="*/ 2147483646 w 117515"/>
              <a:gd name="T23" fmla="*/ 2147483646 h 49263"/>
              <a:gd name="T24" fmla="*/ 2147483646 w 117515"/>
              <a:gd name="T25" fmla="*/ 2147483646 h 49263"/>
              <a:gd name="T26" fmla="*/ 2147483646 w 117515"/>
              <a:gd name="T27" fmla="*/ 2147483646 h 49263"/>
              <a:gd name="T28" fmla="*/ 2147483646 w 117515"/>
              <a:gd name="T29" fmla="*/ 2147483646 h 49263"/>
              <a:gd name="T30" fmla="*/ 2147483646 w 117515"/>
              <a:gd name="T31" fmla="*/ 2147483646 h 49263"/>
              <a:gd name="T32" fmla="*/ 2147483646 w 117515"/>
              <a:gd name="T33" fmla="*/ 2147483646 h 49263"/>
              <a:gd name="T34" fmla="*/ 2147483646 w 117515"/>
              <a:gd name="T35" fmla="*/ 2147483646 h 49263"/>
              <a:gd name="T36" fmla="*/ 2147483646 w 117515"/>
              <a:gd name="T37" fmla="*/ 2147483646 h 49263"/>
              <a:gd name="T38" fmla="*/ 2147483646 w 117515"/>
              <a:gd name="T39" fmla="*/ 2147483646 h 49263"/>
              <a:gd name="T40" fmla="*/ 2147483646 w 117515"/>
              <a:gd name="T41" fmla="*/ 2147483646 h 49263"/>
              <a:gd name="T42" fmla="*/ 2147483646 w 117515"/>
              <a:gd name="T43" fmla="*/ 2147483646 h 49263"/>
              <a:gd name="T44" fmla="*/ 2147483646 w 117515"/>
              <a:gd name="T45" fmla="*/ 2147483646 h 4926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17515"/>
              <a:gd name="T70" fmla="*/ 0 h 49263"/>
              <a:gd name="T71" fmla="*/ 117515 w 117515"/>
              <a:gd name="T72" fmla="*/ 49263 h 4926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Quan </a:t>
            </a:r>
            <a:r>
              <a:rPr kumimoji="0" lang="en-US" alt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sát</a:t>
            </a:r>
            <a:r>
              <a:rPr kumimoji="0" lang="en-US" alt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hình</a:t>
            </a:r>
            <a:r>
              <a:rPr kumimoji="0" lang="en-US" altLang="vi-VN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dạng</a:t>
            </a:r>
            <a:r>
              <a:rPr kumimoji="0" lang="en-US" altLang="vi-VN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của</a:t>
            </a:r>
            <a:r>
              <a:rPr kumimoji="0" lang="en-US" altLang="vi-VN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nam</a:t>
            </a:r>
            <a:r>
              <a:rPr kumimoji="0" lang="en-US" altLang="vi-VN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châm</a:t>
            </a:r>
            <a:endParaRPr kumimoji="0" lang="en-US" alt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Google Shape;1022;p38">
            <a:extLst>
              <a:ext uri="{FF2B5EF4-FFF2-40B4-BE49-F238E27FC236}">
                <a16:creationId xmlns:a16="http://schemas.microsoft.com/office/drawing/2014/main" xmlns="" id="{D4A60131-1985-773D-2996-0FAB6DB017CB}"/>
              </a:ext>
            </a:extLst>
          </p:cNvPr>
          <p:cNvSpPr/>
          <p:nvPr/>
        </p:nvSpPr>
        <p:spPr>
          <a:xfrm>
            <a:off x="4873658" y="4547250"/>
            <a:ext cx="5938887" cy="1406494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0070A4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vi-VN" sz="2800" kern="0" noProof="0" dirty="0" err="1">
                <a:latin typeface="Times New Roman" panose="02020603050405020304" pitchFamily="18" charset="0"/>
              </a:rPr>
              <a:t>Tác</a:t>
            </a:r>
            <a:r>
              <a:rPr lang="en-US" altLang="vi-VN" sz="2800" kern="0" noProof="0" dirty="0">
                <a:latin typeface="Times New Roman" panose="02020603050405020304" pitchFamily="18" charset="0"/>
              </a:rPr>
              <a:t> </a:t>
            </a:r>
            <a:r>
              <a:rPr lang="en-US" altLang="vi-VN" sz="2800" kern="0" noProof="0" dirty="0" err="1">
                <a:latin typeface="Times New Roman" panose="02020603050405020304" pitchFamily="18" charset="0"/>
              </a:rPr>
              <a:t>dụng</a:t>
            </a:r>
            <a:r>
              <a:rPr lang="en-US" altLang="vi-VN" sz="2800" kern="0" noProof="0" dirty="0">
                <a:latin typeface="Times New Roman" panose="02020603050405020304" pitchFamily="18" charset="0"/>
              </a:rPr>
              <a:t> </a:t>
            </a:r>
            <a:r>
              <a:rPr lang="en-US" altLang="vi-VN" sz="2800" kern="0" noProof="0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800" kern="0" noProof="0" dirty="0">
                <a:latin typeface="Times New Roman" panose="02020603050405020304" pitchFamily="18" charset="0"/>
              </a:rPr>
              <a:t> </a:t>
            </a:r>
            <a:r>
              <a:rPr lang="en-US" altLang="vi-VN" sz="2800" kern="0" noProof="0" dirty="0" err="1">
                <a:latin typeface="Times New Roman" panose="02020603050405020304" pitchFamily="18" charset="0"/>
              </a:rPr>
              <a:t>nam</a:t>
            </a:r>
            <a:r>
              <a:rPr lang="en-US" altLang="vi-VN" sz="2800" kern="0" noProof="0" dirty="0">
                <a:latin typeface="Times New Roman" panose="02020603050405020304" pitchFamily="18" charset="0"/>
              </a:rPr>
              <a:t> </a:t>
            </a:r>
            <a:r>
              <a:rPr lang="en-US" altLang="vi-VN" sz="2800" kern="0" noProof="0" dirty="0" err="1">
                <a:latin typeface="Times New Roman" panose="02020603050405020304" pitchFamily="18" charset="0"/>
              </a:rPr>
              <a:t>châm</a:t>
            </a:r>
            <a:r>
              <a:rPr lang="en-US" altLang="vi-VN" sz="2800" kern="0" noProof="0" dirty="0">
                <a:latin typeface="Times New Roman" panose="02020603050405020304" pitchFamily="18" charset="0"/>
              </a:rPr>
              <a:t> </a:t>
            </a:r>
            <a:r>
              <a:rPr lang="en-US" altLang="vi-VN" sz="2800" kern="0" noProof="0" dirty="0" err="1">
                <a:latin typeface="Times New Roman" panose="02020603050405020304" pitchFamily="18" charset="0"/>
              </a:rPr>
              <a:t>lên</a:t>
            </a:r>
            <a:r>
              <a:rPr lang="en-US" altLang="vi-VN" sz="2800" kern="0" noProof="0" dirty="0">
                <a:latin typeface="Times New Roman" panose="02020603050405020304" pitchFamily="18" charset="0"/>
              </a:rPr>
              <a:t> </a:t>
            </a:r>
            <a:r>
              <a:rPr lang="en-US" altLang="vi-VN" sz="2800" kern="0" noProof="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800" kern="0" noProof="0" dirty="0">
                <a:latin typeface="Times New Roman" panose="02020603050405020304" pitchFamily="18" charset="0"/>
              </a:rPr>
              <a:t> </a:t>
            </a:r>
            <a:r>
              <a:rPr lang="en-US" altLang="vi-VN" sz="2800" kern="0" noProof="0" dirty="0" err="1">
                <a:latin typeface="Times New Roman" panose="02020603050405020304" pitchFamily="18" charset="0"/>
              </a:rPr>
              <a:t>vật</a:t>
            </a:r>
            <a:r>
              <a:rPr lang="en-US" altLang="vi-VN" sz="2800" kern="0" noProof="0" dirty="0">
                <a:latin typeface="Times New Roman" panose="02020603050405020304" pitchFamily="18" charset="0"/>
              </a:rPr>
              <a:t> </a:t>
            </a:r>
            <a:r>
              <a:rPr lang="en-US" altLang="vi-VN" sz="2800" kern="0" noProof="0" dirty="0" err="1">
                <a:latin typeface="Times New Roman" panose="02020603050405020304" pitchFamily="18" charset="0"/>
              </a:rPr>
              <a:t>liệu</a:t>
            </a:r>
            <a:r>
              <a:rPr lang="en-US" altLang="vi-VN" sz="2800" kern="0" noProof="0" dirty="0">
                <a:latin typeface="Times New Roman" panose="02020603050405020304" pitchFamily="18" charset="0"/>
              </a:rPr>
              <a:t> </a:t>
            </a:r>
            <a:r>
              <a:rPr lang="en-US" altLang="vi-VN" sz="2800" kern="0" noProof="0" dirty="0" err="1">
                <a:latin typeface="Times New Roman" panose="02020603050405020304" pitchFamily="18" charset="0"/>
              </a:rPr>
              <a:t>khác</a:t>
            </a:r>
            <a:r>
              <a:rPr lang="en-US" altLang="vi-VN" sz="2800" kern="0" noProof="0" dirty="0">
                <a:latin typeface="Times New Roman" panose="02020603050405020304" pitchFamily="18" charset="0"/>
              </a:rPr>
              <a:t> </a:t>
            </a:r>
            <a:r>
              <a:rPr lang="en-US" altLang="vi-VN" sz="2800" kern="0" noProof="0" dirty="0" err="1">
                <a:latin typeface="Times New Roman" panose="02020603050405020304" pitchFamily="18" charset="0"/>
              </a:rPr>
              <a:t>nhau</a:t>
            </a:r>
            <a:endParaRPr kumimoji="0" lang="vi-VN" altLang="vi-VN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2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3081;p79">
            <a:extLst>
              <a:ext uri="{FF2B5EF4-FFF2-40B4-BE49-F238E27FC236}">
                <a16:creationId xmlns:a16="http://schemas.microsoft.com/office/drawing/2014/main" xmlns="" id="{F5CFD634-8B04-4E0E-97AD-1BF68B42F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018" y="-251884"/>
            <a:ext cx="1198035" cy="1134535"/>
          </a:xfrm>
          <a:custGeom>
            <a:avLst/>
            <a:gdLst>
              <a:gd name="T0" fmla="*/ 2147483646 w 48771"/>
              <a:gd name="T1" fmla="*/ 2147483646 h 46176"/>
              <a:gd name="T2" fmla="*/ 2147483646 w 48771"/>
              <a:gd name="T3" fmla="*/ 2147483646 h 46176"/>
              <a:gd name="T4" fmla="*/ 2147483646 w 48771"/>
              <a:gd name="T5" fmla="*/ 2147483646 h 46176"/>
              <a:gd name="T6" fmla="*/ 2147483646 w 48771"/>
              <a:gd name="T7" fmla="*/ 2147483646 h 46176"/>
              <a:gd name="T8" fmla="*/ 2147483646 w 48771"/>
              <a:gd name="T9" fmla="*/ 2147483646 h 46176"/>
              <a:gd name="T10" fmla="*/ 2147483646 w 48771"/>
              <a:gd name="T11" fmla="*/ 2147483646 h 46176"/>
              <a:gd name="T12" fmla="*/ 2147483646 w 48771"/>
              <a:gd name="T13" fmla="*/ 2147483646 h 46176"/>
              <a:gd name="T14" fmla="*/ 2147483646 w 48771"/>
              <a:gd name="T15" fmla="*/ 2147483646 h 46176"/>
              <a:gd name="T16" fmla="*/ 2147483646 w 48771"/>
              <a:gd name="T17" fmla="*/ 2147483646 h 46176"/>
              <a:gd name="T18" fmla="*/ 2147483646 w 48771"/>
              <a:gd name="T19" fmla="*/ 2147483646 h 46176"/>
              <a:gd name="T20" fmla="*/ 2147483646 w 48771"/>
              <a:gd name="T21" fmla="*/ 2147483646 h 46176"/>
              <a:gd name="T22" fmla="*/ 2147483646 w 48771"/>
              <a:gd name="T23" fmla="*/ 2147483646 h 46176"/>
              <a:gd name="T24" fmla="*/ 2147483646 w 48771"/>
              <a:gd name="T25" fmla="*/ 2147483646 h 461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8771"/>
              <a:gd name="T40" fmla="*/ 0 h 46176"/>
              <a:gd name="T41" fmla="*/ 48771 w 48771"/>
              <a:gd name="T42" fmla="*/ 46176 h 4617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accent6">
              <a:lumMod val="85000"/>
            </a:schemeClr>
          </a:solidFill>
          <a:ln>
            <a:noFill/>
          </a:ln>
        </p:spPr>
        <p:txBody>
          <a:bodyPr lIns="121900" tIns="121900" rIns="121900" bIns="121900" anchor="ctr"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18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6627" name="Google Shape;3082;p79">
            <a:extLst>
              <a:ext uri="{FF2B5EF4-FFF2-40B4-BE49-F238E27FC236}">
                <a16:creationId xmlns:a16="http://schemas.microsoft.com/office/drawing/2014/main" xmlns="" id="{1328F4E6-B549-3FF9-7FC7-C3EB54ABCA14}"/>
              </a:ext>
            </a:extLst>
          </p:cNvPr>
          <p:cNvGrpSpPr>
            <a:grpSpLocks/>
          </p:cNvGrpSpPr>
          <p:nvPr/>
        </p:nvGrpSpPr>
        <p:grpSpPr bwMode="auto">
          <a:xfrm>
            <a:off x="205317" y="120651"/>
            <a:ext cx="658283" cy="594783"/>
            <a:chOff x="2679436" y="3270400"/>
            <a:chExt cx="752625" cy="689795"/>
          </a:xfrm>
        </p:grpSpPr>
        <p:sp>
          <p:nvSpPr>
            <p:cNvPr id="3083" name="Google Shape;3083;p79">
              <a:extLst>
                <a:ext uri="{FF2B5EF4-FFF2-40B4-BE49-F238E27FC236}">
                  <a16:creationId xmlns:a16="http://schemas.microsoft.com/office/drawing/2014/main" xmlns="" id="{5C3213B0-7F96-F0F8-FB3A-73B136F139BB}"/>
                </a:ext>
              </a:extLst>
            </p:cNvPr>
            <p:cNvSpPr/>
            <p:nvPr/>
          </p:nvSpPr>
          <p:spPr>
            <a:xfrm>
              <a:off x="2722996" y="3270400"/>
              <a:ext cx="689705" cy="689795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0" name="Google Shape;3084;p79">
              <a:extLst>
                <a:ext uri="{FF2B5EF4-FFF2-40B4-BE49-F238E27FC236}">
                  <a16:creationId xmlns:a16="http://schemas.microsoft.com/office/drawing/2014/main" xmlns="" id="{CF1D2F2B-74E4-027C-A215-503394033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436" y="3344037"/>
              <a:ext cx="345260" cy="537562"/>
            </a:xfrm>
            <a:custGeom>
              <a:avLst/>
              <a:gdLst>
                <a:gd name="T0" fmla="*/ 2147483646 w 54934"/>
                <a:gd name="T1" fmla="*/ 0 h 85531"/>
                <a:gd name="T2" fmla="*/ 2147483646 w 54934"/>
                <a:gd name="T3" fmla="*/ 2147483646 h 85531"/>
                <a:gd name="T4" fmla="*/ 2147483646 w 54934"/>
                <a:gd name="T5" fmla="*/ 2147483646 h 85531"/>
                <a:gd name="T6" fmla="*/ 2147483646 w 54934"/>
                <a:gd name="T7" fmla="*/ 2147483646 h 85531"/>
                <a:gd name="T8" fmla="*/ 2147483646 w 54934"/>
                <a:gd name="T9" fmla="*/ 2147483646 h 85531"/>
                <a:gd name="T10" fmla="*/ 2147483646 w 54934"/>
                <a:gd name="T11" fmla="*/ 2147483646 h 85531"/>
                <a:gd name="T12" fmla="*/ 2147483646 w 54934"/>
                <a:gd name="T13" fmla="*/ 2147483646 h 85531"/>
                <a:gd name="T14" fmla="*/ 2147483646 w 54934"/>
                <a:gd name="T15" fmla="*/ 2147483646 h 85531"/>
                <a:gd name="T16" fmla="*/ 2147483646 w 54934"/>
                <a:gd name="T17" fmla="*/ 2147483646 h 85531"/>
                <a:gd name="T18" fmla="*/ 2147483646 w 54934"/>
                <a:gd name="T19" fmla="*/ 2147483646 h 85531"/>
                <a:gd name="T20" fmla="*/ 2147483646 w 54934"/>
                <a:gd name="T21" fmla="*/ 2147483646 h 85531"/>
                <a:gd name="T22" fmla="*/ 2147483646 w 54934"/>
                <a:gd name="T23" fmla="*/ 2147483646 h 85531"/>
                <a:gd name="T24" fmla="*/ 2147483646 w 54934"/>
                <a:gd name="T25" fmla="*/ 2147483646 h 85531"/>
                <a:gd name="T26" fmla="*/ 2147483646 w 54934"/>
                <a:gd name="T27" fmla="*/ 2147483646 h 85531"/>
                <a:gd name="T28" fmla="*/ 2147483646 w 54934"/>
                <a:gd name="T29" fmla="*/ 2147483646 h 85531"/>
                <a:gd name="T30" fmla="*/ 2147483646 w 54934"/>
                <a:gd name="T31" fmla="*/ 2147483646 h 85531"/>
                <a:gd name="T32" fmla="*/ 2147483646 w 54934"/>
                <a:gd name="T33" fmla="*/ 2147483646 h 85531"/>
                <a:gd name="T34" fmla="*/ 2147483646 w 54934"/>
                <a:gd name="T35" fmla="*/ 2147483646 h 85531"/>
                <a:gd name="T36" fmla="*/ 2147483646 w 54934"/>
                <a:gd name="T37" fmla="*/ 2147483646 h 85531"/>
                <a:gd name="T38" fmla="*/ 2147483646 w 54934"/>
                <a:gd name="T39" fmla="*/ 2147483646 h 85531"/>
                <a:gd name="T40" fmla="*/ 2147483646 w 54934"/>
                <a:gd name="T41" fmla="*/ 2147483646 h 85531"/>
                <a:gd name="T42" fmla="*/ 2147483646 w 54934"/>
                <a:gd name="T43" fmla="*/ 2147483646 h 85531"/>
                <a:gd name="T44" fmla="*/ 2147483646 w 54934"/>
                <a:gd name="T45" fmla="*/ 0 h 855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4934"/>
                <a:gd name="T70" fmla="*/ 0 h 85531"/>
                <a:gd name="T71" fmla="*/ 54934 w 54934"/>
                <a:gd name="T72" fmla="*/ 85531 h 855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71" name="Google Shape;3085;p79">
              <a:extLst>
                <a:ext uri="{FF2B5EF4-FFF2-40B4-BE49-F238E27FC236}">
                  <a16:creationId xmlns:a16="http://schemas.microsoft.com/office/drawing/2014/main" xmlns="" id="{7EF817D0-8EB8-6F34-5D8E-9790C72B5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326" y="3293626"/>
              <a:ext cx="340735" cy="423301"/>
            </a:xfrm>
            <a:custGeom>
              <a:avLst/>
              <a:gdLst>
                <a:gd name="T0" fmla="*/ 2147483646 w 54214"/>
                <a:gd name="T1" fmla="*/ 2147483646 h 67351"/>
                <a:gd name="T2" fmla="*/ 2147483646 w 54214"/>
                <a:gd name="T3" fmla="*/ 2147483646 h 67351"/>
                <a:gd name="T4" fmla="*/ 2147483646 w 54214"/>
                <a:gd name="T5" fmla="*/ 2147483646 h 67351"/>
                <a:gd name="T6" fmla="*/ 2147483646 w 54214"/>
                <a:gd name="T7" fmla="*/ 2147483646 h 67351"/>
                <a:gd name="T8" fmla="*/ 2147483646 w 54214"/>
                <a:gd name="T9" fmla="*/ 2147483646 h 67351"/>
                <a:gd name="T10" fmla="*/ 2147483646 w 54214"/>
                <a:gd name="T11" fmla="*/ 2147483646 h 67351"/>
                <a:gd name="T12" fmla="*/ 2147483646 w 54214"/>
                <a:gd name="T13" fmla="*/ 2147483646 h 67351"/>
                <a:gd name="T14" fmla="*/ 2147483646 w 54214"/>
                <a:gd name="T15" fmla="*/ 2147483646 h 67351"/>
                <a:gd name="T16" fmla="*/ 2147483646 w 54214"/>
                <a:gd name="T17" fmla="*/ 2147483646 h 67351"/>
                <a:gd name="T18" fmla="*/ 2147483646 w 54214"/>
                <a:gd name="T19" fmla="*/ 2147483646 h 67351"/>
                <a:gd name="T20" fmla="*/ 2147483646 w 54214"/>
                <a:gd name="T21" fmla="*/ 2147483646 h 67351"/>
                <a:gd name="T22" fmla="*/ 2147483646 w 54214"/>
                <a:gd name="T23" fmla="*/ 2147483646 h 67351"/>
                <a:gd name="T24" fmla="*/ 2147483646 w 54214"/>
                <a:gd name="T25" fmla="*/ 2147483646 h 67351"/>
                <a:gd name="T26" fmla="*/ 2147483646 w 54214"/>
                <a:gd name="T27" fmla="*/ 2147483646 h 67351"/>
                <a:gd name="T28" fmla="*/ 2147483646 w 54214"/>
                <a:gd name="T29" fmla="*/ 2147483646 h 67351"/>
                <a:gd name="T30" fmla="*/ 2147483646 w 54214"/>
                <a:gd name="T31" fmla="*/ 2147483646 h 67351"/>
                <a:gd name="T32" fmla="*/ 2147483646 w 54214"/>
                <a:gd name="T33" fmla="*/ 2147483646 h 67351"/>
                <a:gd name="T34" fmla="*/ 2147483646 w 54214"/>
                <a:gd name="T35" fmla="*/ 2147483646 h 67351"/>
                <a:gd name="T36" fmla="*/ 2147483646 w 54214"/>
                <a:gd name="T37" fmla="*/ 2147483646 h 67351"/>
                <a:gd name="T38" fmla="*/ 2147483646 w 54214"/>
                <a:gd name="T39" fmla="*/ 2147483646 h 67351"/>
                <a:gd name="T40" fmla="*/ 2147483646 w 54214"/>
                <a:gd name="T41" fmla="*/ 2147483646 h 67351"/>
                <a:gd name="T42" fmla="*/ 2147483646 w 54214"/>
                <a:gd name="T43" fmla="*/ 2147483646 h 67351"/>
                <a:gd name="T44" fmla="*/ 2147483646 w 54214"/>
                <a:gd name="T45" fmla="*/ 2147483646 h 67351"/>
                <a:gd name="T46" fmla="*/ 2147483646 w 54214"/>
                <a:gd name="T47" fmla="*/ 2147483646 h 67351"/>
                <a:gd name="T48" fmla="*/ 2147483646 w 54214"/>
                <a:gd name="T49" fmla="*/ 2147483646 h 67351"/>
                <a:gd name="T50" fmla="*/ 2147483646 w 54214"/>
                <a:gd name="T51" fmla="*/ 2147483646 h 67351"/>
                <a:gd name="T52" fmla="*/ 2147483646 w 54214"/>
                <a:gd name="T53" fmla="*/ 2147483646 h 67351"/>
                <a:gd name="T54" fmla="*/ 2147483646 w 54214"/>
                <a:gd name="T55" fmla="*/ 2147483646 h 673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214"/>
                <a:gd name="T85" fmla="*/ 0 h 67351"/>
                <a:gd name="T86" fmla="*/ 54214 w 54214"/>
                <a:gd name="T87" fmla="*/ 67351 h 673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72" name="Google Shape;3086;p79">
              <a:extLst>
                <a:ext uri="{FF2B5EF4-FFF2-40B4-BE49-F238E27FC236}">
                  <a16:creationId xmlns:a16="http://schemas.microsoft.com/office/drawing/2014/main" xmlns="" id="{59CC46D4-B52C-A9B7-E9D9-3C3F43357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550" y="3693340"/>
              <a:ext cx="344852" cy="266855"/>
            </a:xfrm>
            <a:custGeom>
              <a:avLst/>
              <a:gdLst>
                <a:gd name="T0" fmla="*/ 2147483646 w 54869"/>
                <a:gd name="T1" fmla="*/ 0 h 42459"/>
                <a:gd name="T2" fmla="*/ 2147483646 w 54869"/>
                <a:gd name="T3" fmla="*/ 2147483646 h 42459"/>
                <a:gd name="T4" fmla="*/ 2147483646 w 54869"/>
                <a:gd name="T5" fmla="*/ 2147483646 h 42459"/>
                <a:gd name="T6" fmla="*/ 2147483646 w 54869"/>
                <a:gd name="T7" fmla="*/ 2147483646 h 42459"/>
                <a:gd name="T8" fmla="*/ 2147483646 w 54869"/>
                <a:gd name="T9" fmla="*/ 2147483646 h 42459"/>
                <a:gd name="T10" fmla="*/ 2147483646 w 54869"/>
                <a:gd name="T11" fmla="*/ 2147483646 h 42459"/>
                <a:gd name="T12" fmla="*/ 2147483646 w 54869"/>
                <a:gd name="T13" fmla="*/ 2147483646 h 42459"/>
                <a:gd name="T14" fmla="*/ 2147483646 w 54869"/>
                <a:gd name="T15" fmla="*/ 2147483646 h 42459"/>
                <a:gd name="T16" fmla="*/ 2147483646 w 54869"/>
                <a:gd name="T17" fmla="*/ 2147483646 h 42459"/>
                <a:gd name="T18" fmla="*/ 2147483646 w 54869"/>
                <a:gd name="T19" fmla="*/ 2147483646 h 42459"/>
                <a:gd name="T20" fmla="*/ 2147483646 w 54869"/>
                <a:gd name="T21" fmla="*/ 2147483646 h 42459"/>
                <a:gd name="T22" fmla="*/ 2147483646 w 54869"/>
                <a:gd name="T23" fmla="*/ 2147483646 h 42459"/>
                <a:gd name="T24" fmla="*/ 2147483646 w 54869"/>
                <a:gd name="T25" fmla="*/ 2147483646 h 42459"/>
                <a:gd name="T26" fmla="*/ 2147483646 w 54869"/>
                <a:gd name="T27" fmla="*/ 2147483646 h 42459"/>
                <a:gd name="T28" fmla="*/ 2147483646 w 54869"/>
                <a:gd name="T29" fmla="*/ 2147483646 h 42459"/>
                <a:gd name="T30" fmla="*/ 2147483646 w 54869"/>
                <a:gd name="T31" fmla="*/ 2147483646 h 42459"/>
                <a:gd name="T32" fmla="*/ 2147483646 w 54869"/>
                <a:gd name="T33" fmla="*/ 2147483646 h 42459"/>
                <a:gd name="T34" fmla="*/ 2147483646 w 54869"/>
                <a:gd name="T35" fmla="*/ 2147483646 h 42459"/>
                <a:gd name="T36" fmla="*/ 2147483646 w 54869"/>
                <a:gd name="T37" fmla="*/ 2147483646 h 42459"/>
                <a:gd name="T38" fmla="*/ 2147483646 w 54869"/>
                <a:gd name="T39" fmla="*/ 2147483646 h 42459"/>
                <a:gd name="T40" fmla="*/ 2147483646 w 54869"/>
                <a:gd name="T41" fmla="*/ 2147483646 h 42459"/>
                <a:gd name="T42" fmla="*/ 2147483646 w 54869"/>
                <a:gd name="T43" fmla="*/ 2147483646 h 42459"/>
                <a:gd name="T44" fmla="*/ 2147483646 w 54869"/>
                <a:gd name="T45" fmla="*/ 0 h 424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4869"/>
                <a:gd name="T70" fmla="*/ 0 h 42459"/>
                <a:gd name="T71" fmla="*/ 54869 w 54869"/>
                <a:gd name="T72" fmla="*/ 42459 h 424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6628" name="Google Shape;3087;p79">
            <a:extLst>
              <a:ext uri="{FF2B5EF4-FFF2-40B4-BE49-F238E27FC236}">
                <a16:creationId xmlns:a16="http://schemas.microsoft.com/office/drawing/2014/main" xmlns="" id="{0496913A-7489-9E19-524D-225EDBBFE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584" y="-42333"/>
            <a:ext cx="960968" cy="76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867">
              <a:latin typeface="Nunito" pitchFamily="2" charset="-93"/>
              <a:sym typeface="Nunito" pitchFamily="2" charset="-93"/>
            </a:endParaRPr>
          </a:p>
        </p:txBody>
      </p:sp>
      <p:sp>
        <p:nvSpPr>
          <p:cNvPr id="26629" name="Google Shape;3088;p79">
            <a:extLst>
              <a:ext uri="{FF2B5EF4-FFF2-40B4-BE49-F238E27FC236}">
                <a16:creationId xmlns:a16="http://schemas.microsoft.com/office/drawing/2014/main" xmlns="" id="{1CBB00E5-C278-A1C2-39A3-9CC5E3A92567}"/>
              </a:ext>
            </a:extLst>
          </p:cNvPr>
          <p:cNvSpPr>
            <a:spLocks noChangeArrowheads="1"/>
          </p:cNvSpPr>
          <p:nvPr/>
        </p:nvSpPr>
        <p:spPr bwMode="auto">
          <a:xfrm rot="689191" flipH="1">
            <a:off x="-681567" y="1786467"/>
            <a:ext cx="2220384" cy="266700"/>
          </a:xfrm>
          <a:custGeom>
            <a:avLst/>
            <a:gdLst>
              <a:gd name="T0" fmla="*/ 2147483646 w 262869"/>
              <a:gd name="T1" fmla="*/ 2147483646 h 28066"/>
              <a:gd name="T2" fmla="*/ 0 w 262869"/>
              <a:gd name="T3" fmla="*/ 2147483646 h 28066"/>
              <a:gd name="T4" fmla="*/ 0 w 262869"/>
              <a:gd name="T5" fmla="*/ 2147483646 h 28066"/>
              <a:gd name="T6" fmla="*/ 2147483646 w 262869"/>
              <a:gd name="T7" fmla="*/ 2147483646 h 28066"/>
              <a:gd name="T8" fmla="*/ 2147483646 w 262869"/>
              <a:gd name="T9" fmla="*/ 2147483646 h 28066"/>
              <a:gd name="T10" fmla="*/ 2147483646 w 262869"/>
              <a:gd name="T11" fmla="*/ 2147483646 h 28066"/>
              <a:gd name="T12" fmla="*/ 2147483646 w 262869"/>
              <a:gd name="T13" fmla="*/ 2147483646 h 28066"/>
              <a:gd name="T14" fmla="*/ 2147483646 w 262869"/>
              <a:gd name="T15" fmla="*/ 2147483646 h 28066"/>
              <a:gd name="T16" fmla="*/ 2147483646 w 262869"/>
              <a:gd name="T17" fmla="*/ 2147483646 h 28066"/>
              <a:gd name="T18" fmla="*/ 2147483646 w 262869"/>
              <a:gd name="T19" fmla="*/ 2147483646 h 28066"/>
              <a:gd name="T20" fmla="*/ 2147483646 w 262869"/>
              <a:gd name="T21" fmla="*/ 2147483646 h 28066"/>
              <a:gd name="T22" fmla="*/ 2147483646 w 262869"/>
              <a:gd name="T23" fmla="*/ 2147483646 h 28066"/>
              <a:gd name="T24" fmla="*/ 2147483646 w 262869"/>
              <a:gd name="T25" fmla="*/ 2147483646 h 28066"/>
              <a:gd name="T26" fmla="*/ 2147483646 w 262869"/>
              <a:gd name="T27" fmla="*/ 2147483646 h 28066"/>
              <a:gd name="T28" fmla="*/ 2147483646 w 262869"/>
              <a:gd name="T29" fmla="*/ 2147483646 h 28066"/>
              <a:gd name="T30" fmla="*/ 2147483646 w 262869"/>
              <a:gd name="T31" fmla="*/ 2147483646 h 28066"/>
              <a:gd name="T32" fmla="*/ 2147483646 w 262869"/>
              <a:gd name="T33" fmla="*/ 2147483646 h 280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2869"/>
              <a:gd name="T52" fmla="*/ 0 h 28066"/>
              <a:gd name="T53" fmla="*/ 262869 w 262869"/>
              <a:gd name="T54" fmla="*/ 28066 h 280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2869" h="28066" extrusionOk="0">
                <a:moveTo>
                  <a:pt x="81816" y="1"/>
                </a:moveTo>
                <a:cubicBezTo>
                  <a:pt x="47340" y="1"/>
                  <a:pt x="12100" y="1737"/>
                  <a:pt x="0" y="3840"/>
                </a:cubicBezTo>
                <a:lnTo>
                  <a:pt x="0" y="15399"/>
                </a:lnTo>
                <a:cubicBezTo>
                  <a:pt x="0" y="15399"/>
                  <a:pt x="67260" y="10009"/>
                  <a:pt x="87983" y="9889"/>
                </a:cubicBezTo>
                <a:cubicBezTo>
                  <a:pt x="88451" y="9886"/>
                  <a:pt x="88923" y="9884"/>
                  <a:pt x="89397" y="9884"/>
                </a:cubicBezTo>
                <a:cubicBezTo>
                  <a:pt x="106699" y="9884"/>
                  <a:pt x="127958" y="11981"/>
                  <a:pt x="146379" y="14021"/>
                </a:cubicBezTo>
                <a:cubicBezTo>
                  <a:pt x="165844" y="16178"/>
                  <a:pt x="195791" y="24203"/>
                  <a:pt x="224959" y="26839"/>
                </a:cubicBezTo>
                <a:cubicBezTo>
                  <a:pt x="234292" y="27699"/>
                  <a:pt x="241432" y="28065"/>
                  <a:pt x="246844" y="28065"/>
                </a:cubicBezTo>
                <a:cubicBezTo>
                  <a:pt x="258382" y="28065"/>
                  <a:pt x="262066" y="26402"/>
                  <a:pt x="262392" y="24323"/>
                </a:cubicBezTo>
                <a:cubicBezTo>
                  <a:pt x="262869" y="21620"/>
                  <a:pt x="261798" y="17134"/>
                  <a:pt x="259221" y="17134"/>
                </a:cubicBezTo>
                <a:cubicBezTo>
                  <a:pt x="258886" y="17134"/>
                  <a:pt x="258525" y="17210"/>
                  <a:pt x="258139" y="17375"/>
                </a:cubicBezTo>
                <a:cubicBezTo>
                  <a:pt x="256286" y="18218"/>
                  <a:pt x="253484" y="18378"/>
                  <a:pt x="248634" y="18378"/>
                </a:cubicBezTo>
                <a:cubicBezTo>
                  <a:pt x="245670" y="18378"/>
                  <a:pt x="241941" y="18318"/>
                  <a:pt x="237197" y="18318"/>
                </a:cubicBezTo>
                <a:cubicBezTo>
                  <a:pt x="235909" y="18318"/>
                  <a:pt x="234546" y="18323"/>
                  <a:pt x="233104" y="18334"/>
                </a:cubicBezTo>
                <a:cubicBezTo>
                  <a:pt x="232964" y="18335"/>
                  <a:pt x="232823" y="18335"/>
                  <a:pt x="232680" y="18335"/>
                </a:cubicBezTo>
                <a:cubicBezTo>
                  <a:pt x="217020" y="18335"/>
                  <a:pt x="182469" y="11859"/>
                  <a:pt x="153446" y="4618"/>
                </a:cubicBezTo>
                <a:cubicBezTo>
                  <a:pt x="139952" y="1258"/>
                  <a:pt x="111161" y="1"/>
                  <a:pt x="81816" y="1"/>
                </a:cubicBezTo>
                <a:close/>
              </a:path>
            </a:pathLst>
          </a:custGeom>
          <a:solidFill>
            <a:srgbClr val="432C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18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30" name="Google Shape;3477;p80">
            <a:extLst>
              <a:ext uri="{FF2B5EF4-FFF2-40B4-BE49-F238E27FC236}">
                <a16:creationId xmlns:a16="http://schemas.microsoft.com/office/drawing/2014/main" xmlns="" id="{8816D5D7-80CE-E04C-53BB-0CE511C9C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784" y="984252"/>
            <a:ext cx="658283" cy="106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6000">
              <a:solidFill>
                <a:srgbClr val="005C4F"/>
              </a:solidFill>
              <a:latin typeface="Nanum Pen Script" charset="-127"/>
              <a:ea typeface="Nanum Pen Script" charset="-127"/>
              <a:sym typeface="Nanum Pen Script" charset="-127"/>
            </a:endParaRPr>
          </a:p>
        </p:txBody>
      </p:sp>
      <p:sp>
        <p:nvSpPr>
          <p:cNvPr id="250" name="Google Shape;1014;p37">
            <a:extLst>
              <a:ext uri="{FF2B5EF4-FFF2-40B4-BE49-F238E27FC236}">
                <a16:creationId xmlns:a16="http://schemas.microsoft.com/office/drawing/2014/main" xmlns="" id="{B5F574AD-9DC9-954A-6CFF-0DB7A9073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5867" y="1775884"/>
            <a:ext cx="4184651" cy="1134533"/>
          </a:xfrm>
          <a:custGeom>
            <a:avLst/>
            <a:gdLst>
              <a:gd name="T0" fmla="*/ 2147483646 w 107244"/>
              <a:gd name="T1" fmla="*/ 0 h 26046"/>
              <a:gd name="T2" fmla="*/ 2147483646 w 107244"/>
              <a:gd name="T3" fmla="*/ 2147483646 h 26046"/>
              <a:gd name="T4" fmla="*/ 2147483646 w 107244"/>
              <a:gd name="T5" fmla="*/ 2147483646 h 26046"/>
              <a:gd name="T6" fmla="*/ 2147483646 w 107244"/>
              <a:gd name="T7" fmla="*/ 2147483646 h 26046"/>
              <a:gd name="T8" fmla="*/ 2147483646 w 107244"/>
              <a:gd name="T9" fmla="*/ 2147483646 h 26046"/>
              <a:gd name="T10" fmla="*/ 2147483646 w 107244"/>
              <a:gd name="T11" fmla="*/ 2147483646 h 26046"/>
              <a:gd name="T12" fmla="*/ 2147483646 w 107244"/>
              <a:gd name="T13" fmla="*/ 2147483646 h 26046"/>
              <a:gd name="T14" fmla="*/ 2147483646 w 107244"/>
              <a:gd name="T15" fmla="*/ 2147483646 h 26046"/>
              <a:gd name="T16" fmla="*/ 2147483646 w 107244"/>
              <a:gd name="T17" fmla="*/ 2147483646 h 26046"/>
              <a:gd name="T18" fmla="*/ 2147483646 w 107244"/>
              <a:gd name="T19" fmla="*/ 2147483646 h 26046"/>
              <a:gd name="T20" fmla="*/ 2147483646 w 107244"/>
              <a:gd name="T21" fmla="*/ 2147483646 h 26046"/>
              <a:gd name="T22" fmla="*/ 2147483646 w 107244"/>
              <a:gd name="T23" fmla="*/ 2147483646 h 26046"/>
              <a:gd name="T24" fmla="*/ 2147483646 w 107244"/>
              <a:gd name="T25" fmla="*/ 2147483646 h 26046"/>
              <a:gd name="T26" fmla="*/ 2147483646 w 107244"/>
              <a:gd name="T27" fmla="*/ 2147483646 h 26046"/>
              <a:gd name="T28" fmla="*/ 2147483646 w 107244"/>
              <a:gd name="T29" fmla="*/ 2147483646 h 26046"/>
              <a:gd name="T30" fmla="*/ 2147483646 w 107244"/>
              <a:gd name="T31" fmla="*/ 2147483646 h 26046"/>
              <a:gd name="T32" fmla="*/ 2147483646 w 107244"/>
              <a:gd name="T33" fmla="*/ 2147483646 h 26046"/>
              <a:gd name="T34" fmla="*/ 2147483646 w 107244"/>
              <a:gd name="T35" fmla="*/ 2147483646 h 26046"/>
              <a:gd name="T36" fmla="*/ 2147483646 w 107244"/>
              <a:gd name="T37" fmla="*/ 2147483646 h 26046"/>
              <a:gd name="T38" fmla="*/ 2147483646 w 107244"/>
              <a:gd name="T39" fmla="*/ 2147483646 h 26046"/>
              <a:gd name="T40" fmla="*/ 2147483646 w 107244"/>
              <a:gd name="T41" fmla="*/ 2147483646 h 26046"/>
              <a:gd name="T42" fmla="*/ 2147483646 w 107244"/>
              <a:gd name="T43" fmla="*/ 2147483646 h 26046"/>
              <a:gd name="T44" fmla="*/ 2147483646 w 107244"/>
              <a:gd name="T45" fmla="*/ 0 h 2604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7244"/>
              <a:gd name="T70" fmla="*/ 0 h 26046"/>
              <a:gd name="T71" fmla="*/ 107244 w 107244"/>
              <a:gd name="T72" fmla="*/ 26046 h 2604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121900" tIns="121900" rIns="121900" bIns="121900" anchor="ctr"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18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2" name="Google Shape;1021;p38">
            <a:extLst>
              <a:ext uri="{FF2B5EF4-FFF2-40B4-BE49-F238E27FC236}">
                <a16:creationId xmlns:a16="http://schemas.microsoft.com/office/drawing/2014/main" xmlns="" id="{510D8E8C-9F51-AF77-3103-9D733DEF1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0418" y="2381252"/>
            <a:ext cx="7327900" cy="2417233"/>
          </a:xfrm>
          <a:custGeom>
            <a:avLst/>
            <a:gdLst>
              <a:gd name="T0" fmla="*/ 0 w 117515"/>
              <a:gd name="T1" fmla="*/ 0 h 49263"/>
              <a:gd name="T2" fmla="*/ 117515 w 117515"/>
              <a:gd name="T3" fmla="*/ 49263 h 49263"/>
            </a:gdLst>
            <a:ahLst/>
            <a:cxnLst/>
            <a:rect l="T0" t="T1" r="T2" b="T3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E4FA6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633" name="Google Shape;3270;p80">
            <a:extLst>
              <a:ext uri="{FF2B5EF4-FFF2-40B4-BE49-F238E27FC236}">
                <a16:creationId xmlns:a16="http://schemas.microsoft.com/office/drawing/2014/main" xmlns="" id="{3C62135A-0E0F-AB0F-65FD-2CB28FF6023D}"/>
              </a:ext>
            </a:extLst>
          </p:cNvPr>
          <p:cNvGrpSpPr>
            <a:grpSpLocks/>
          </p:cNvGrpSpPr>
          <p:nvPr/>
        </p:nvGrpSpPr>
        <p:grpSpPr bwMode="auto">
          <a:xfrm>
            <a:off x="605367" y="2220385"/>
            <a:ext cx="3725333" cy="3441700"/>
            <a:chOff x="4493628" y="1504786"/>
            <a:chExt cx="1453472" cy="1335328"/>
          </a:xfrm>
        </p:grpSpPr>
        <p:grpSp>
          <p:nvGrpSpPr>
            <p:cNvPr id="26655" name="Google Shape;3271;p80">
              <a:extLst>
                <a:ext uri="{FF2B5EF4-FFF2-40B4-BE49-F238E27FC236}">
                  <a16:creationId xmlns:a16="http://schemas.microsoft.com/office/drawing/2014/main" xmlns="" id="{BED0FF75-16BB-A090-75F1-820C812B22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3628" y="1749245"/>
              <a:ext cx="1047838" cy="1090869"/>
              <a:chOff x="1096666" y="629281"/>
              <a:chExt cx="1047838" cy="1090869"/>
            </a:xfrm>
          </p:grpSpPr>
          <p:sp>
            <p:nvSpPr>
              <p:cNvPr id="49" name="Google Shape;3272;p80">
                <a:extLst>
                  <a:ext uri="{FF2B5EF4-FFF2-40B4-BE49-F238E27FC236}">
                    <a16:creationId xmlns:a16="http://schemas.microsoft.com/office/drawing/2014/main" xmlns="" id="{515360E8-C1E7-4A04-2A52-9B827BA9AA6C}"/>
                  </a:ext>
                </a:extLst>
              </p:cNvPr>
              <p:cNvSpPr/>
              <p:nvPr/>
            </p:nvSpPr>
            <p:spPr>
              <a:xfrm>
                <a:off x="1096666" y="629550"/>
                <a:ext cx="435216" cy="912392"/>
              </a:xfrm>
              <a:custGeom>
                <a:avLst/>
                <a:gdLst/>
                <a:ahLst/>
                <a:cxnLst/>
                <a:rect l="l" t="t" r="r" b="b"/>
                <a:pathLst>
                  <a:path w="20476" h="42946" extrusionOk="0">
                    <a:moveTo>
                      <a:pt x="0" y="42945"/>
                    </a:moveTo>
                    <a:lnTo>
                      <a:pt x="20476" y="37063"/>
                    </a:lnTo>
                    <a:lnTo>
                      <a:pt x="20476" y="0"/>
                    </a:lnTo>
                    <a:lnTo>
                      <a:pt x="0" y="588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4" name="Google Shape;3273;p80">
                <a:extLst>
                  <a:ext uri="{FF2B5EF4-FFF2-40B4-BE49-F238E27FC236}">
                    <a16:creationId xmlns:a16="http://schemas.microsoft.com/office/drawing/2014/main" xmlns="" id="{E6A9D665-3B9A-9D1B-182E-79B7371F8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1759" y="629281"/>
                <a:ext cx="612744" cy="965876"/>
              </a:xfrm>
              <a:custGeom>
                <a:avLst/>
                <a:gdLst>
                  <a:gd name="T0" fmla="*/ 2147483646 w 28835"/>
                  <a:gd name="T1" fmla="*/ 2147483646 h 45453"/>
                  <a:gd name="T2" fmla="*/ 2147483646 w 28835"/>
                  <a:gd name="T3" fmla="*/ 2147483646 h 45453"/>
                  <a:gd name="T4" fmla="*/ 2147483646 w 28835"/>
                  <a:gd name="T5" fmla="*/ 0 h 45453"/>
                  <a:gd name="T6" fmla="*/ 2147483646 w 28835"/>
                  <a:gd name="T7" fmla="*/ 2147483646 h 45453"/>
                  <a:gd name="T8" fmla="*/ 2147483646 w 28835"/>
                  <a:gd name="T9" fmla="*/ 2147483646 h 454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35"/>
                  <a:gd name="T16" fmla="*/ 0 h 45453"/>
                  <a:gd name="T17" fmla="*/ 28835 w 28835"/>
                  <a:gd name="T18" fmla="*/ 45453 h 454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35" h="45453" extrusionOk="0">
                    <a:moveTo>
                      <a:pt x="28835" y="45452"/>
                    </a:moveTo>
                    <a:lnTo>
                      <a:pt x="1" y="37063"/>
                    </a:lnTo>
                    <a:lnTo>
                      <a:pt x="1" y="0"/>
                    </a:lnTo>
                    <a:lnTo>
                      <a:pt x="28835" y="8390"/>
                    </a:lnTo>
                    <a:lnTo>
                      <a:pt x="28835" y="45452"/>
                    </a:lnTo>
                    <a:close/>
                  </a:path>
                </a:pathLst>
              </a:custGeom>
              <a:solidFill>
                <a:srgbClr val="E9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186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" name="Google Shape;3274;p80">
                <a:extLst>
                  <a:ext uri="{FF2B5EF4-FFF2-40B4-BE49-F238E27FC236}">
                    <a16:creationId xmlns:a16="http://schemas.microsoft.com/office/drawing/2014/main" xmlns="" id="{ADECEB21-1BA4-CFBC-7DC9-A00C206E9308}"/>
                  </a:ext>
                </a:extLst>
              </p:cNvPr>
              <p:cNvSpPr/>
              <p:nvPr/>
            </p:nvSpPr>
            <p:spPr>
              <a:xfrm>
                <a:off x="1531882" y="629550"/>
                <a:ext cx="612771" cy="965772"/>
              </a:xfrm>
              <a:custGeom>
                <a:avLst/>
                <a:gdLst/>
                <a:ahLst/>
                <a:cxnLst/>
                <a:rect l="l" t="t" r="r" b="b"/>
                <a:pathLst>
                  <a:path w="28835" h="45453" extrusionOk="0">
                    <a:moveTo>
                      <a:pt x="28835" y="45452"/>
                    </a:moveTo>
                    <a:lnTo>
                      <a:pt x="1" y="37063"/>
                    </a:lnTo>
                    <a:lnTo>
                      <a:pt x="1" y="0"/>
                    </a:lnTo>
                    <a:lnTo>
                      <a:pt x="28835" y="83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3275;p80">
                <a:extLst>
                  <a:ext uri="{FF2B5EF4-FFF2-40B4-BE49-F238E27FC236}">
                    <a16:creationId xmlns:a16="http://schemas.microsoft.com/office/drawing/2014/main" xmlns="" id="{D8ED58A2-6DFF-CAE7-2121-24ABA6F3FDD1}"/>
                  </a:ext>
                </a:extLst>
              </p:cNvPr>
              <p:cNvSpPr/>
              <p:nvPr/>
            </p:nvSpPr>
            <p:spPr>
              <a:xfrm>
                <a:off x="1096666" y="754378"/>
                <a:ext cx="612771" cy="965772"/>
              </a:xfrm>
              <a:custGeom>
                <a:avLst/>
                <a:gdLst/>
                <a:ahLst/>
                <a:cxnLst/>
                <a:rect l="l" t="t" r="r" b="b"/>
                <a:pathLst>
                  <a:path w="28834" h="45453" extrusionOk="0">
                    <a:moveTo>
                      <a:pt x="28834" y="45453"/>
                    </a:moveTo>
                    <a:lnTo>
                      <a:pt x="0" y="37063"/>
                    </a:lnTo>
                    <a:lnTo>
                      <a:pt x="0" y="0"/>
                    </a:lnTo>
                    <a:lnTo>
                      <a:pt x="28834" y="83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3276;p80">
                <a:extLst>
                  <a:ext uri="{FF2B5EF4-FFF2-40B4-BE49-F238E27FC236}">
                    <a16:creationId xmlns:a16="http://schemas.microsoft.com/office/drawing/2014/main" xmlns="" id="{815F64E6-23EE-2C59-4C9F-D77903ADB73B}"/>
                  </a:ext>
                </a:extLst>
              </p:cNvPr>
              <p:cNvSpPr/>
              <p:nvPr/>
            </p:nvSpPr>
            <p:spPr>
              <a:xfrm>
                <a:off x="1709437" y="807758"/>
                <a:ext cx="435216" cy="912392"/>
              </a:xfrm>
              <a:custGeom>
                <a:avLst/>
                <a:gdLst/>
                <a:ahLst/>
                <a:cxnLst/>
                <a:rect l="l" t="t" r="r" b="b"/>
                <a:pathLst>
                  <a:path w="20477" h="42946" extrusionOk="0">
                    <a:moveTo>
                      <a:pt x="1" y="42946"/>
                    </a:moveTo>
                    <a:lnTo>
                      <a:pt x="20477" y="37063"/>
                    </a:lnTo>
                    <a:lnTo>
                      <a:pt x="20477" y="1"/>
                    </a:lnTo>
                    <a:lnTo>
                      <a:pt x="1" y="58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3277;p80">
                <a:extLst>
                  <a:ext uri="{FF2B5EF4-FFF2-40B4-BE49-F238E27FC236}">
                    <a16:creationId xmlns:a16="http://schemas.microsoft.com/office/drawing/2014/main" xmlns="" id="{FABE7196-2315-6209-E3DE-25DB69C6558A}"/>
                  </a:ext>
                </a:extLst>
              </p:cNvPr>
              <p:cNvSpPr/>
              <p:nvPr/>
            </p:nvSpPr>
            <p:spPr>
              <a:xfrm>
                <a:off x="1096666" y="629550"/>
                <a:ext cx="1047987" cy="303035"/>
              </a:xfrm>
              <a:custGeom>
                <a:avLst/>
                <a:gdLst/>
                <a:ahLst/>
                <a:cxnLst/>
                <a:rect l="l" t="t" r="r" b="b"/>
                <a:pathLst>
                  <a:path w="49310" h="14273" extrusionOk="0">
                    <a:moveTo>
                      <a:pt x="20476" y="0"/>
                    </a:moveTo>
                    <a:lnTo>
                      <a:pt x="11218" y="2347"/>
                    </a:lnTo>
                    <a:lnTo>
                      <a:pt x="0" y="5882"/>
                    </a:lnTo>
                    <a:lnTo>
                      <a:pt x="28834" y="14272"/>
                    </a:lnTo>
                    <a:lnTo>
                      <a:pt x="39280" y="10961"/>
                    </a:lnTo>
                    <a:lnTo>
                      <a:pt x="49310" y="83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56" name="Google Shape;3278;p80">
              <a:extLst>
                <a:ext uri="{FF2B5EF4-FFF2-40B4-BE49-F238E27FC236}">
                  <a16:creationId xmlns:a16="http://schemas.microsoft.com/office/drawing/2014/main" xmlns="" id="{A07EFBC0-7C9D-AE13-7A05-5A489E65A7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9846">
              <a:off x="5229830" y="2238229"/>
              <a:ext cx="201328" cy="31880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1900" tIns="121900" rIns="121900" bIns="121900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vi-VN" sz="1867"/>
            </a:p>
          </p:txBody>
        </p:sp>
        <p:grpSp>
          <p:nvGrpSpPr>
            <p:cNvPr id="26657" name="Google Shape;3279;p80">
              <a:extLst>
                <a:ext uri="{FF2B5EF4-FFF2-40B4-BE49-F238E27FC236}">
                  <a16:creationId xmlns:a16="http://schemas.microsoft.com/office/drawing/2014/main" xmlns="" id="{F00F47FD-5075-6A51-AC11-E188521C788F}"/>
                </a:ext>
              </a:extLst>
            </p:cNvPr>
            <p:cNvGrpSpPr>
              <a:grpSpLocks/>
            </p:cNvGrpSpPr>
            <p:nvPr/>
          </p:nvGrpSpPr>
          <p:grpSpPr bwMode="auto">
            <a:xfrm rot="2524208">
              <a:off x="5591368" y="1461705"/>
              <a:ext cx="115088" cy="881094"/>
              <a:chOff x="6113791" y="2788366"/>
              <a:chExt cx="161224" cy="917809"/>
            </a:xfrm>
          </p:grpSpPr>
          <p:sp>
            <p:nvSpPr>
              <p:cNvPr id="26658" name="Google Shape;3280;p80">
                <a:extLst>
                  <a:ext uri="{FF2B5EF4-FFF2-40B4-BE49-F238E27FC236}">
                    <a16:creationId xmlns:a16="http://schemas.microsoft.com/office/drawing/2014/main" xmlns="" id="{818B1D6E-DB9D-27B9-B86A-A046CEA87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3791" y="2788366"/>
                <a:ext cx="146880" cy="114176"/>
              </a:xfrm>
              <a:custGeom>
                <a:avLst/>
                <a:gdLst>
                  <a:gd name="T0" fmla="*/ 2147483646 w 6912"/>
                  <a:gd name="T1" fmla="*/ 2147483646 h 5373"/>
                  <a:gd name="T2" fmla="*/ 2147483646 w 6912"/>
                  <a:gd name="T3" fmla="*/ 2147483646 h 5373"/>
                  <a:gd name="T4" fmla="*/ 2147483646 w 6912"/>
                  <a:gd name="T5" fmla="*/ 2147483646 h 5373"/>
                  <a:gd name="T6" fmla="*/ 2147483646 w 6912"/>
                  <a:gd name="T7" fmla="*/ 2147483646 h 5373"/>
                  <a:gd name="T8" fmla="*/ 2147483646 w 6912"/>
                  <a:gd name="T9" fmla="*/ 2147483646 h 5373"/>
                  <a:gd name="T10" fmla="*/ 2147483646 w 6912"/>
                  <a:gd name="T11" fmla="*/ 2147483646 h 5373"/>
                  <a:gd name="T12" fmla="*/ 2147483646 w 6912"/>
                  <a:gd name="T13" fmla="*/ 2147483646 h 5373"/>
                  <a:gd name="T14" fmla="*/ 2147483646 w 6912"/>
                  <a:gd name="T15" fmla="*/ 2147483646 h 5373"/>
                  <a:gd name="T16" fmla="*/ 2147483646 w 6912"/>
                  <a:gd name="T17" fmla="*/ 2147483646 h 5373"/>
                  <a:gd name="T18" fmla="*/ 2147483646 w 6912"/>
                  <a:gd name="T19" fmla="*/ 2147483646 h 5373"/>
                  <a:gd name="T20" fmla="*/ 2147483646 w 6912"/>
                  <a:gd name="T21" fmla="*/ 2147483646 h 5373"/>
                  <a:gd name="T22" fmla="*/ 2147483646 w 6912"/>
                  <a:gd name="T23" fmla="*/ 2147483646 h 5373"/>
                  <a:gd name="T24" fmla="*/ 2147483646 w 6912"/>
                  <a:gd name="T25" fmla="*/ 2147483646 h 5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912"/>
                  <a:gd name="T40" fmla="*/ 0 h 5373"/>
                  <a:gd name="T41" fmla="*/ 6912 w 6912"/>
                  <a:gd name="T42" fmla="*/ 5373 h 5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912" h="5373" extrusionOk="0">
                    <a:moveTo>
                      <a:pt x="3765" y="1"/>
                    </a:moveTo>
                    <a:cubicBezTo>
                      <a:pt x="3680" y="1"/>
                      <a:pt x="3593" y="2"/>
                      <a:pt x="3504" y="5"/>
                    </a:cubicBezTo>
                    <a:cubicBezTo>
                      <a:pt x="3440" y="2"/>
                      <a:pt x="3375" y="1"/>
                      <a:pt x="3311" y="1"/>
                    </a:cubicBezTo>
                    <a:cubicBezTo>
                      <a:pt x="2476" y="1"/>
                      <a:pt x="1647" y="193"/>
                      <a:pt x="901" y="551"/>
                    </a:cubicBezTo>
                    <a:cubicBezTo>
                      <a:pt x="258" y="937"/>
                      <a:pt x="1" y="2544"/>
                      <a:pt x="226" y="5373"/>
                    </a:cubicBezTo>
                    <a:cubicBezTo>
                      <a:pt x="258" y="5180"/>
                      <a:pt x="386" y="5019"/>
                      <a:pt x="515" y="4891"/>
                    </a:cubicBezTo>
                    <a:cubicBezTo>
                      <a:pt x="804" y="4698"/>
                      <a:pt x="1126" y="4601"/>
                      <a:pt x="1447" y="4569"/>
                    </a:cubicBezTo>
                    <a:cubicBezTo>
                      <a:pt x="2090" y="4505"/>
                      <a:pt x="2797" y="4473"/>
                      <a:pt x="3472" y="4441"/>
                    </a:cubicBezTo>
                    <a:cubicBezTo>
                      <a:pt x="4147" y="4441"/>
                      <a:pt x="4951" y="4473"/>
                      <a:pt x="5690" y="4537"/>
                    </a:cubicBezTo>
                    <a:cubicBezTo>
                      <a:pt x="6012" y="4537"/>
                      <a:pt x="6301" y="4601"/>
                      <a:pt x="6526" y="4794"/>
                    </a:cubicBezTo>
                    <a:cubicBezTo>
                      <a:pt x="6719" y="4923"/>
                      <a:pt x="6847" y="5148"/>
                      <a:pt x="6912" y="5373"/>
                    </a:cubicBezTo>
                    <a:cubicBezTo>
                      <a:pt x="6880" y="2512"/>
                      <a:pt x="6526" y="873"/>
                      <a:pt x="5851" y="455"/>
                    </a:cubicBezTo>
                    <a:cubicBezTo>
                      <a:pt x="5380" y="160"/>
                      <a:pt x="4693" y="1"/>
                      <a:pt x="3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186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659" name="Google Shape;3281;p80">
                <a:extLst>
                  <a:ext uri="{FF2B5EF4-FFF2-40B4-BE49-F238E27FC236}">
                    <a16:creationId xmlns:a16="http://schemas.microsoft.com/office/drawing/2014/main" xmlns="" id="{B307B35F-979B-03ED-43AA-855D8C74F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7766" y="3658256"/>
                <a:ext cx="68999" cy="47919"/>
              </a:xfrm>
              <a:custGeom>
                <a:avLst/>
                <a:gdLst>
                  <a:gd name="T0" fmla="*/ 2147483646 w 3247"/>
                  <a:gd name="T1" fmla="*/ 2147483646 h 2255"/>
                  <a:gd name="T2" fmla="*/ 0 w 3247"/>
                  <a:gd name="T3" fmla="*/ 2147483646 h 2255"/>
                  <a:gd name="T4" fmla="*/ 2147483646 w 3247"/>
                  <a:gd name="T5" fmla="*/ 2147483646 h 2255"/>
                  <a:gd name="T6" fmla="*/ 2147483646 w 3247"/>
                  <a:gd name="T7" fmla="*/ 2147483646 h 2255"/>
                  <a:gd name="T8" fmla="*/ 2147483646 w 3247"/>
                  <a:gd name="T9" fmla="*/ 2147483646 h 2255"/>
                  <a:gd name="T10" fmla="*/ 2147483646 w 3247"/>
                  <a:gd name="T11" fmla="*/ 2147483646 h 2255"/>
                  <a:gd name="T12" fmla="*/ 2147483646 w 3247"/>
                  <a:gd name="T13" fmla="*/ 2147483646 h 22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47"/>
                  <a:gd name="T22" fmla="*/ 0 h 2255"/>
                  <a:gd name="T23" fmla="*/ 3247 w 3247"/>
                  <a:gd name="T24" fmla="*/ 2255 h 22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47" h="2255" extrusionOk="0">
                    <a:moveTo>
                      <a:pt x="1654" y="1"/>
                    </a:moveTo>
                    <a:cubicBezTo>
                      <a:pt x="1089" y="1"/>
                      <a:pt x="524" y="113"/>
                      <a:pt x="0" y="342"/>
                    </a:cubicBezTo>
                    <a:cubicBezTo>
                      <a:pt x="257" y="824"/>
                      <a:pt x="547" y="1275"/>
                      <a:pt x="868" y="1725"/>
                    </a:cubicBezTo>
                    <a:cubicBezTo>
                      <a:pt x="1157" y="2078"/>
                      <a:pt x="1422" y="2255"/>
                      <a:pt x="1672" y="2255"/>
                    </a:cubicBezTo>
                    <a:cubicBezTo>
                      <a:pt x="1921" y="2255"/>
                      <a:pt x="2154" y="2078"/>
                      <a:pt x="2379" y="1725"/>
                    </a:cubicBezTo>
                    <a:cubicBezTo>
                      <a:pt x="2700" y="1275"/>
                      <a:pt x="2990" y="792"/>
                      <a:pt x="3247" y="310"/>
                    </a:cubicBezTo>
                    <a:cubicBezTo>
                      <a:pt x="2742" y="105"/>
                      <a:pt x="2198" y="1"/>
                      <a:pt x="1654" y="1"/>
                    </a:cubicBez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186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660" name="Google Shape;3282;p80">
                <a:extLst>
                  <a:ext uri="{FF2B5EF4-FFF2-40B4-BE49-F238E27FC236}">
                    <a16:creationId xmlns:a16="http://schemas.microsoft.com/office/drawing/2014/main" xmlns="" id="{357C8771-B6F9-11AA-2BB3-3107CF01C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0196" y="3537067"/>
                <a:ext cx="144819" cy="128478"/>
              </a:xfrm>
              <a:custGeom>
                <a:avLst/>
                <a:gdLst>
                  <a:gd name="T0" fmla="*/ 2147483646 w 6815"/>
                  <a:gd name="T1" fmla="*/ 0 h 6046"/>
                  <a:gd name="T2" fmla="*/ 2147483646 w 6815"/>
                  <a:gd name="T3" fmla="*/ 2147483646 h 6046"/>
                  <a:gd name="T4" fmla="*/ 2147483646 w 6815"/>
                  <a:gd name="T5" fmla="*/ 2147483646 h 6046"/>
                  <a:gd name="T6" fmla="*/ 2147483646 w 6815"/>
                  <a:gd name="T7" fmla="*/ 2147483646 h 6046"/>
                  <a:gd name="T8" fmla="*/ 2147483646 w 6815"/>
                  <a:gd name="T9" fmla="*/ 2147483646 h 6046"/>
                  <a:gd name="T10" fmla="*/ 2147483646 w 6815"/>
                  <a:gd name="T11" fmla="*/ 2147483646 h 6046"/>
                  <a:gd name="T12" fmla="*/ 0 w 6815"/>
                  <a:gd name="T13" fmla="*/ 2147483646 h 6046"/>
                  <a:gd name="T14" fmla="*/ 2147483646 w 6815"/>
                  <a:gd name="T15" fmla="*/ 2147483646 h 6046"/>
                  <a:gd name="T16" fmla="*/ 2147483646 w 6815"/>
                  <a:gd name="T17" fmla="*/ 2147483646 h 6046"/>
                  <a:gd name="T18" fmla="*/ 2147483646 w 6815"/>
                  <a:gd name="T19" fmla="*/ 2147483646 h 6046"/>
                  <a:gd name="T20" fmla="*/ 2147483646 w 6815"/>
                  <a:gd name="T21" fmla="*/ 2147483646 h 6046"/>
                  <a:gd name="T22" fmla="*/ 2147483646 w 6815"/>
                  <a:gd name="T23" fmla="*/ 2147483646 h 6046"/>
                  <a:gd name="T24" fmla="*/ 2147483646 w 6815"/>
                  <a:gd name="T25" fmla="*/ 2147483646 h 6046"/>
                  <a:gd name="T26" fmla="*/ 2147483646 w 6815"/>
                  <a:gd name="T27" fmla="*/ 2147483646 h 6046"/>
                  <a:gd name="T28" fmla="*/ 2147483646 w 6815"/>
                  <a:gd name="T29" fmla="*/ 2147483646 h 6046"/>
                  <a:gd name="T30" fmla="*/ 2147483646 w 6815"/>
                  <a:gd name="T31" fmla="*/ 2147483646 h 6046"/>
                  <a:gd name="T32" fmla="*/ 2147483646 w 6815"/>
                  <a:gd name="T33" fmla="*/ 2147483646 h 6046"/>
                  <a:gd name="T34" fmla="*/ 2147483646 w 6815"/>
                  <a:gd name="T35" fmla="*/ 2147483646 h 6046"/>
                  <a:gd name="T36" fmla="*/ 2147483646 w 6815"/>
                  <a:gd name="T37" fmla="*/ 0 h 60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15"/>
                  <a:gd name="T58" fmla="*/ 0 h 6046"/>
                  <a:gd name="T59" fmla="*/ 6815 w 6815"/>
                  <a:gd name="T60" fmla="*/ 6046 h 60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15" h="6046" extrusionOk="0">
                    <a:moveTo>
                      <a:pt x="3527" y="0"/>
                    </a:moveTo>
                    <a:cubicBezTo>
                      <a:pt x="3162" y="0"/>
                      <a:pt x="2884" y="420"/>
                      <a:pt x="2636" y="1288"/>
                    </a:cubicBezTo>
                    <a:cubicBezTo>
                      <a:pt x="2411" y="1995"/>
                      <a:pt x="2282" y="2702"/>
                      <a:pt x="2186" y="3442"/>
                    </a:cubicBezTo>
                    <a:cubicBezTo>
                      <a:pt x="2122" y="2799"/>
                      <a:pt x="1897" y="2156"/>
                      <a:pt x="1543" y="1577"/>
                    </a:cubicBezTo>
                    <a:cubicBezTo>
                      <a:pt x="1222" y="1063"/>
                      <a:pt x="932" y="806"/>
                      <a:pt x="739" y="806"/>
                    </a:cubicBezTo>
                    <a:cubicBezTo>
                      <a:pt x="579" y="806"/>
                      <a:pt x="450" y="902"/>
                      <a:pt x="386" y="1031"/>
                    </a:cubicBezTo>
                    <a:cubicBezTo>
                      <a:pt x="225" y="1191"/>
                      <a:pt x="97" y="1384"/>
                      <a:pt x="0" y="1609"/>
                    </a:cubicBezTo>
                    <a:cubicBezTo>
                      <a:pt x="354" y="2927"/>
                      <a:pt x="836" y="4245"/>
                      <a:pt x="1479" y="5467"/>
                    </a:cubicBezTo>
                    <a:cubicBezTo>
                      <a:pt x="1575" y="5660"/>
                      <a:pt x="1672" y="5852"/>
                      <a:pt x="1768" y="6045"/>
                    </a:cubicBezTo>
                    <a:cubicBezTo>
                      <a:pt x="2308" y="5816"/>
                      <a:pt x="2874" y="5704"/>
                      <a:pt x="3438" y="5704"/>
                    </a:cubicBezTo>
                    <a:cubicBezTo>
                      <a:pt x="3982" y="5704"/>
                      <a:pt x="4526" y="5808"/>
                      <a:pt x="5047" y="6013"/>
                    </a:cubicBezTo>
                    <a:cubicBezTo>
                      <a:pt x="5143" y="5820"/>
                      <a:pt x="5272" y="5627"/>
                      <a:pt x="5368" y="5435"/>
                    </a:cubicBezTo>
                    <a:cubicBezTo>
                      <a:pt x="5979" y="4213"/>
                      <a:pt x="6461" y="2895"/>
                      <a:pt x="6815" y="1545"/>
                    </a:cubicBezTo>
                    <a:cubicBezTo>
                      <a:pt x="6461" y="806"/>
                      <a:pt x="6172" y="452"/>
                      <a:pt x="5850" y="452"/>
                    </a:cubicBezTo>
                    <a:cubicBezTo>
                      <a:pt x="5561" y="452"/>
                      <a:pt x="5336" y="677"/>
                      <a:pt x="5111" y="1127"/>
                    </a:cubicBezTo>
                    <a:cubicBezTo>
                      <a:pt x="4950" y="1449"/>
                      <a:pt x="4822" y="1770"/>
                      <a:pt x="4790" y="2124"/>
                    </a:cubicBezTo>
                    <a:cubicBezTo>
                      <a:pt x="4725" y="1706"/>
                      <a:pt x="4597" y="1288"/>
                      <a:pt x="4436" y="870"/>
                    </a:cubicBezTo>
                    <a:cubicBezTo>
                      <a:pt x="4243" y="324"/>
                      <a:pt x="3954" y="34"/>
                      <a:pt x="3568" y="2"/>
                    </a:cubicBezTo>
                    <a:cubicBezTo>
                      <a:pt x="3554" y="1"/>
                      <a:pt x="3541" y="0"/>
                      <a:pt x="3527" y="0"/>
                    </a:cubicBezTo>
                    <a:close/>
                  </a:path>
                </a:pathLst>
              </a:custGeom>
              <a:solidFill>
                <a:srgbClr val="FFE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186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" name="Google Shape;3283;p80">
                <a:extLst>
                  <a:ext uri="{FF2B5EF4-FFF2-40B4-BE49-F238E27FC236}">
                    <a16:creationId xmlns:a16="http://schemas.microsoft.com/office/drawing/2014/main" xmlns="" id="{7DC7884C-3EDE-2D0A-3EDB-AF22BA310639}"/>
                  </a:ext>
                </a:extLst>
              </p:cNvPr>
              <p:cNvSpPr/>
              <p:nvPr/>
            </p:nvSpPr>
            <p:spPr>
              <a:xfrm>
                <a:off x="6093721" y="2967992"/>
                <a:ext cx="168907" cy="639025"/>
              </a:xfrm>
              <a:custGeom>
                <a:avLst/>
                <a:gdLst/>
                <a:ahLst/>
                <a:cxnLst/>
                <a:rect l="l" t="t" r="r" b="b"/>
                <a:pathLst>
                  <a:path w="7362" h="30539" extrusionOk="0">
                    <a:moveTo>
                      <a:pt x="3534" y="1"/>
                    </a:moveTo>
                    <a:cubicBezTo>
                      <a:pt x="2353" y="1"/>
                      <a:pt x="1173" y="105"/>
                      <a:pt x="1" y="323"/>
                    </a:cubicBezTo>
                    <a:cubicBezTo>
                      <a:pt x="322" y="11670"/>
                      <a:pt x="515" y="21120"/>
                      <a:pt x="547" y="28706"/>
                    </a:cubicBezTo>
                    <a:cubicBezTo>
                      <a:pt x="644" y="28481"/>
                      <a:pt x="772" y="28288"/>
                      <a:pt x="901" y="28128"/>
                    </a:cubicBezTo>
                    <a:cubicBezTo>
                      <a:pt x="997" y="27999"/>
                      <a:pt x="1126" y="27903"/>
                      <a:pt x="1286" y="27903"/>
                    </a:cubicBezTo>
                    <a:cubicBezTo>
                      <a:pt x="1479" y="27903"/>
                      <a:pt x="1769" y="28160"/>
                      <a:pt x="2090" y="28674"/>
                    </a:cubicBezTo>
                    <a:cubicBezTo>
                      <a:pt x="2412" y="29253"/>
                      <a:pt x="2637" y="29896"/>
                      <a:pt x="2733" y="30539"/>
                    </a:cubicBezTo>
                    <a:cubicBezTo>
                      <a:pt x="2829" y="29799"/>
                      <a:pt x="2958" y="29092"/>
                      <a:pt x="3151" y="28385"/>
                    </a:cubicBezTo>
                    <a:cubicBezTo>
                      <a:pt x="3392" y="27541"/>
                      <a:pt x="3689" y="27093"/>
                      <a:pt x="4043" y="27093"/>
                    </a:cubicBezTo>
                    <a:cubicBezTo>
                      <a:pt x="4067" y="27093"/>
                      <a:pt x="4091" y="27095"/>
                      <a:pt x="4115" y="27099"/>
                    </a:cubicBezTo>
                    <a:cubicBezTo>
                      <a:pt x="4469" y="27131"/>
                      <a:pt x="4790" y="27421"/>
                      <a:pt x="4983" y="27967"/>
                    </a:cubicBezTo>
                    <a:cubicBezTo>
                      <a:pt x="5144" y="28385"/>
                      <a:pt x="5272" y="28803"/>
                      <a:pt x="5337" y="29221"/>
                    </a:cubicBezTo>
                    <a:cubicBezTo>
                      <a:pt x="5369" y="28867"/>
                      <a:pt x="5497" y="28546"/>
                      <a:pt x="5658" y="28224"/>
                    </a:cubicBezTo>
                    <a:cubicBezTo>
                      <a:pt x="5883" y="27774"/>
                      <a:pt x="6108" y="27549"/>
                      <a:pt x="6397" y="27549"/>
                    </a:cubicBezTo>
                    <a:cubicBezTo>
                      <a:pt x="6687" y="27549"/>
                      <a:pt x="7008" y="27903"/>
                      <a:pt x="7362" y="28642"/>
                    </a:cubicBezTo>
                    <a:cubicBezTo>
                      <a:pt x="7297" y="21056"/>
                      <a:pt x="7105" y="11605"/>
                      <a:pt x="6783" y="258"/>
                    </a:cubicBezTo>
                    <a:cubicBezTo>
                      <a:pt x="5705" y="89"/>
                      <a:pt x="4620" y="1"/>
                      <a:pt x="3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2" name="Google Shape;3284;p80">
                <a:extLst>
                  <a:ext uri="{FF2B5EF4-FFF2-40B4-BE49-F238E27FC236}">
                    <a16:creationId xmlns:a16="http://schemas.microsoft.com/office/drawing/2014/main" xmlns="" id="{E6D28C63-9FF0-019F-CB3C-9770E8FCD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7892" y="2883396"/>
                <a:ext cx="145520" cy="85404"/>
              </a:xfrm>
              <a:custGeom>
                <a:avLst/>
                <a:gdLst>
                  <a:gd name="T0" fmla="*/ 2147483646 w 6848"/>
                  <a:gd name="T1" fmla="*/ 2147483646 h 4019"/>
                  <a:gd name="T2" fmla="*/ 2147483646 w 6848"/>
                  <a:gd name="T3" fmla="*/ 2147483646 h 4019"/>
                  <a:gd name="T4" fmla="*/ 2147483646 w 6848"/>
                  <a:gd name="T5" fmla="*/ 2147483646 h 4019"/>
                  <a:gd name="T6" fmla="*/ 2147483646 w 6848"/>
                  <a:gd name="T7" fmla="*/ 2147483646 h 4019"/>
                  <a:gd name="T8" fmla="*/ 2147483646 w 6848"/>
                  <a:gd name="T9" fmla="*/ 2147483646 h 4019"/>
                  <a:gd name="T10" fmla="*/ 2147483646 w 6848"/>
                  <a:gd name="T11" fmla="*/ 2147483646 h 4019"/>
                  <a:gd name="T12" fmla="*/ 2147483646 w 6848"/>
                  <a:gd name="T13" fmla="*/ 2147483646 h 4019"/>
                  <a:gd name="T14" fmla="*/ 2147483646 w 6848"/>
                  <a:gd name="T15" fmla="*/ 2147483646 h 4019"/>
                  <a:gd name="T16" fmla="*/ 2147483646 w 6848"/>
                  <a:gd name="T17" fmla="*/ 2147483646 h 4019"/>
                  <a:gd name="T18" fmla="*/ 2147483646 w 6848"/>
                  <a:gd name="T19" fmla="*/ 2147483646 h 4019"/>
                  <a:gd name="T20" fmla="*/ 2147483646 w 6848"/>
                  <a:gd name="T21" fmla="*/ 2147483646 h 4019"/>
                  <a:gd name="T22" fmla="*/ 2147483646 w 6848"/>
                  <a:gd name="T23" fmla="*/ 2147483646 h 4019"/>
                  <a:gd name="T24" fmla="*/ 2147483646 w 6848"/>
                  <a:gd name="T25" fmla="*/ 2147483646 h 4019"/>
                  <a:gd name="T26" fmla="*/ 2147483646 w 6848"/>
                  <a:gd name="T27" fmla="*/ 2147483646 h 4019"/>
                  <a:gd name="T28" fmla="*/ 2147483646 w 6848"/>
                  <a:gd name="T29" fmla="*/ 2147483646 h 4019"/>
                  <a:gd name="T30" fmla="*/ 2147483646 w 6848"/>
                  <a:gd name="T31" fmla="*/ 2147483646 h 4019"/>
                  <a:gd name="T32" fmla="*/ 2147483646 w 6848"/>
                  <a:gd name="T33" fmla="*/ 2147483646 h 40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48"/>
                  <a:gd name="T52" fmla="*/ 0 h 4019"/>
                  <a:gd name="T53" fmla="*/ 6848 w 6848"/>
                  <a:gd name="T54" fmla="*/ 4019 h 40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48" h="4019" extrusionOk="0">
                    <a:moveTo>
                      <a:pt x="3311" y="1"/>
                    </a:moveTo>
                    <a:cubicBezTo>
                      <a:pt x="2636" y="1"/>
                      <a:pt x="1929" y="33"/>
                      <a:pt x="1286" y="129"/>
                    </a:cubicBezTo>
                    <a:cubicBezTo>
                      <a:pt x="933" y="129"/>
                      <a:pt x="643" y="258"/>
                      <a:pt x="354" y="419"/>
                    </a:cubicBezTo>
                    <a:cubicBezTo>
                      <a:pt x="226" y="547"/>
                      <a:pt x="97" y="708"/>
                      <a:pt x="65" y="901"/>
                    </a:cubicBezTo>
                    <a:cubicBezTo>
                      <a:pt x="33" y="965"/>
                      <a:pt x="33" y="997"/>
                      <a:pt x="33" y="1029"/>
                    </a:cubicBezTo>
                    <a:cubicBezTo>
                      <a:pt x="1" y="1158"/>
                      <a:pt x="1" y="1287"/>
                      <a:pt x="1" y="1415"/>
                    </a:cubicBezTo>
                    <a:lnTo>
                      <a:pt x="1" y="2605"/>
                    </a:lnTo>
                    <a:lnTo>
                      <a:pt x="33" y="4019"/>
                    </a:lnTo>
                    <a:cubicBezTo>
                      <a:pt x="1225" y="3797"/>
                      <a:pt x="2436" y="3684"/>
                      <a:pt x="3645" y="3684"/>
                    </a:cubicBezTo>
                    <a:cubicBezTo>
                      <a:pt x="4718" y="3684"/>
                      <a:pt x="5790" y="3773"/>
                      <a:pt x="6847" y="3955"/>
                    </a:cubicBezTo>
                    <a:cubicBezTo>
                      <a:pt x="6815" y="3472"/>
                      <a:pt x="6815" y="3022"/>
                      <a:pt x="6815" y="2540"/>
                    </a:cubicBezTo>
                    <a:lnTo>
                      <a:pt x="6815" y="1319"/>
                    </a:lnTo>
                    <a:cubicBezTo>
                      <a:pt x="6783" y="1190"/>
                      <a:pt x="6783" y="1029"/>
                      <a:pt x="6751" y="901"/>
                    </a:cubicBezTo>
                    <a:cubicBezTo>
                      <a:pt x="6687" y="676"/>
                      <a:pt x="6558" y="483"/>
                      <a:pt x="6365" y="322"/>
                    </a:cubicBezTo>
                    <a:cubicBezTo>
                      <a:pt x="6169" y="182"/>
                      <a:pt x="5924" y="91"/>
                      <a:pt x="5652" y="91"/>
                    </a:cubicBezTo>
                    <a:cubicBezTo>
                      <a:pt x="5612" y="91"/>
                      <a:pt x="5571" y="93"/>
                      <a:pt x="5529" y="97"/>
                    </a:cubicBezTo>
                    <a:cubicBezTo>
                      <a:pt x="4790" y="33"/>
                      <a:pt x="4051" y="1"/>
                      <a:pt x="3311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sz="186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xmlns="" id="{57AE97B4-CF74-C5EE-7A03-90A7CCAE10E5}"/>
              </a:ext>
            </a:extLst>
          </p:cNvPr>
          <p:cNvCxnSpPr>
            <a:cxnSpLocks/>
          </p:cNvCxnSpPr>
          <p:nvPr/>
        </p:nvCxnSpPr>
        <p:spPr>
          <a:xfrm flipH="1">
            <a:off x="1286934" y="2150533"/>
            <a:ext cx="251884" cy="914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Đường nối Thẳng 58">
            <a:extLst>
              <a:ext uri="{FF2B5EF4-FFF2-40B4-BE49-F238E27FC236}">
                <a16:creationId xmlns:a16="http://schemas.microsoft.com/office/drawing/2014/main" xmlns="" id="{41248D47-D3E1-F1A4-E9CA-F487D2C2D0B1}"/>
              </a:ext>
            </a:extLst>
          </p:cNvPr>
          <p:cNvCxnSpPr>
            <a:cxnSpLocks/>
          </p:cNvCxnSpPr>
          <p:nvPr/>
        </p:nvCxnSpPr>
        <p:spPr>
          <a:xfrm>
            <a:off x="1526118" y="2084917"/>
            <a:ext cx="977900" cy="10308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xmlns="" id="{ECF5FD1F-DCF3-8E59-3257-8C29B537FA3F}"/>
              </a:ext>
            </a:extLst>
          </p:cNvPr>
          <p:cNvCxnSpPr>
            <a:cxnSpLocks/>
          </p:cNvCxnSpPr>
          <p:nvPr/>
        </p:nvCxnSpPr>
        <p:spPr>
          <a:xfrm>
            <a:off x="1517651" y="2120901"/>
            <a:ext cx="1126067" cy="13694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Đường nối Thẳng 60">
            <a:extLst>
              <a:ext uri="{FF2B5EF4-FFF2-40B4-BE49-F238E27FC236}">
                <a16:creationId xmlns:a16="http://schemas.microsoft.com/office/drawing/2014/main" xmlns="" id="{C41D8C40-2B64-EB8E-41BA-EF6860AA4270}"/>
              </a:ext>
            </a:extLst>
          </p:cNvPr>
          <p:cNvCxnSpPr>
            <a:cxnSpLocks/>
          </p:cNvCxnSpPr>
          <p:nvPr/>
        </p:nvCxnSpPr>
        <p:spPr>
          <a:xfrm flipH="1">
            <a:off x="1392767" y="2053168"/>
            <a:ext cx="146051" cy="13758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oogle Shape;2252;p62">
            <a:extLst>
              <a:ext uri="{FF2B5EF4-FFF2-40B4-BE49-F238E27FC236}">
                <a16:creationId xmlns:a16="http://schemas.microsoft.com/office/drawing/2014/main" xmlns="" id="{1DBF14DC-8FAF-8906-D3B0-61E7B30A9692}"/>
              </a:ext>
            </a:extLst>
          </p:cNvPr>
          <p:cNvGrpSpPr>
            <a:grpSpLocks/>
          </p:cNvGrpSpPr>
          <p:nvPr/>
        </p:nvGrpSpPr>
        <p:grpSpPr bwMode="auto">
          <a:xfrm>
            <a:off x="8786285" y="4231218"/>
            <a:ext cx="3196167" cy="1576916"/>
            <a:chOff x="495607" y="1047744"/>
            <a:chExt cx="1058988" cy="521880"/>
          </a:xfrm>
        </p:grpSpPr>
        <p:sp>
          <p:nvSpPr>
            <p:cNvPr id="80" name="Google Shape;2253;p62">
              <a:extLst>
                <a:ext uri="{FF2B5EF4-FFF2-40B4-BE49-F238E27FC236}">
                  <a16:creationId xmlns:a16="http://schemas.microsoft.com/office/drawing/2014/main" xmlns="" id="{69B34688-9A0D-4F1A-CAFE-031A78441E7C}"/>
                </a:ext>
              </a:extLst>
            </p:cNvPr>
            <p:cNvSpPr/>
            <p:nvPr/>
          </p:nvSpPr>
          <p:spPr>
            <a:xfrm>
              <a:off x="886240" y="1171734"/>
              <a:ext cx="382218" cy="397890"/>
            </a:xfrm>
            <a:custGeom>
              <a:avLst/>
              <a:gdLst/>
              <a:ahLst/>
              <a:cxnLst/>
              <a:rect l="l" t="t" r="r" b="b"/>
              <a:pathLst>
                <a:path w="25556" h="26574" extrusionOk="0">
                  <a:moveTo>
                    <a:pt x="25556" y="0"/>
                  </a:moveTo>
                  <a:lnTo>
                    <a:pt x="0" y="4467"/>
                  </a:lnTo>
                  <a:lnTo>
                    <a:pt x="1244" y="26574"/>
                  </a:lnTo>
                  <a:lnTo>
                    <a:pt x="25443" y="22107"/>
                  </a:lnTo>
                  <a:lnTo>
                    <a:pt x="25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0" name="Google Shape;2254;p62">
              <a:extLst>
                <a:ext uri="{FF2B5EF4-FFF2-40B4-BE49-F238E27FC236}">
                  <a16:creationId xmlns:a16="http://schemas.microsoft.com/office/drawing/2014/main" xmlns="" id="{FD945957-3C6C-1E6A-1E0A-FA797B23F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312" y="1160228"/>
              <a:ext cx="259691" cy="409395"/>
            </a:xfrm>
            <a:custGeom>
              <a:avLst/>
              <a:gdLst>
                <a:gd name="T0" fmla="*/ 0 w 17359"/>
                <a:gd name="T1" fmla="*/ 2147483646 h 27366"/>
                <a:gd name="T2" fmla="*/ 2147483646 w 17359"/>
                <a:gd name="T3" fmla="*/ 2147483646 h 27366"/>
                <a:gd name="T4" fmla="*/ 2147483646 w 17359"/>
                <a:gd name="T5" fmla="*/ 2147483646 h 27366"/>
                <a:gd name="T6" fmla="*/ 2147483646 w 17359"/>
                <a:gd name="T7" fmla="*/ 2147483646 h 27366"/>
                <a:gd name="T8" fmla="*/ 0 w 17359"/>
                <a:gd name="T9" fmla="*/ 2147483646 h 273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59"/>
                <a:gd name="T16" fmla="*/ 0 h 27366"/>
                <a:gd name="T17" fmla="*/ 17359 w 17359"/>
                <a:gd name="T18" fmla="*/ 27366 h 273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59" h="27366" extrusionOk="0">
                  <a:moveTo>
                    <a:pt x="0" y="1"/>
                  </a:moveTo>
                  <a:lnTo>
                    <a:pt x="227" y="21599"/>
                  </a:lnTo>
                  <a:lnTo>
                    <a:pt x="17358" y="27366"/>
                  </a:lnTo>
                  <a:lnTo>
                    <a:pt x="16114" y="52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966">
                <a:alpha val="529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Google Shape;2255;p62">
              <a:extLst>
                <a:ext uri="{FF2B5EF4-FFF2-40B4-BE49-F238E27FC236}">
                  <a16:creationId xmlns:a16="http://schemas.microsoft.com/office/drawing/2014/main" xmlns="" id="{7E5F02C0-2154-2AD7-D9BC-DFB94753E280}"/>
                </a:ext>
              </a:extLst>
            </p:cNvPr>
            <p:cNvSpPr/>
            <p:nvPr/>
          </p:nvSpPr>
          <p:spPr>
            <a:xfrm>
              <a:off x="644987" y="1084871"/>
              <a:ext cx="623471" cy="154112"/>
            </a:xfrm>
            <a:custGeom>
              <a:avLst/>
              <a:gdLst/>
              <a:ahLst/>
              <a:cxnLst/>
              <a:rect l="l" t="t" r="r" b="b"/>
              <a:pathLst>
                <a:path w="41670" h="10291" extrusionOk="0">
                  <a:moveTo>
                    <a:pt x="26744" y="1"/>
                  </a:moveTo>
                  <a:lnTo>
                    <a:pt x="0" y="5033"/>
                  </a:lnTo>
                  <a:lnTo>
                    <a:pt x="16114" y="10291"/>
                  </a:lnTo>
                  <a:lnTo>
                    <a:pt x="41670" y="5824"/>
                  </a:lnTo>
                  <a:lnTo>
                    <a:pt x="267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256;p62">
              <a:extLst>
                <a:ext uri="{FF2B5EF4-FFF2-40B4-BE49-F238E27FC236}">
                  <a16:creationId xmlns:a16="http://schemas.microsoft.com/office/drawing/2014/main" xmlns="" id="{98CA2AC2-2047-84CF-ECC6-E88A518CF60C}"/>
                </a:ext>
              </a:extLst>
            </p:cNvPr>
            <p:cNvSpPr/>
            <p:nvPr/>
          </p:nvSpPr>
          <p:spPr>
            <a:xfrm>
              <a:off x="495607" y="1160526"/>
              <a:ext cx="390633" cy="175128"/>
            </a:xfrm>
            <a:custGeom>
              <a:avLst/>
              <a:gdLst/>
              <a:ahLst/>
              <a:cxnLst/>
              <a:rect l="l" t="t" r="r" b="b"/>
              <a:pathLst>
                <a:path w="26122" h="11705" extrusionOk="0">
                  <a:moveTo>
                    <a:pt x="10007" y="1"/>
                  </a:moveTo>
                  <a:lnTo>
                    <a:pt x="0" y="5542"/>
                  </a:lnTo>
                  <a:lnTo>
                    <a:pt x="16340" y="11704"/>
                  </a:lnTo>
                  <a:lnTo>
                    <a:pt x="26121" y="5259"/>
                  </a:lnTo>
                  <a:lnTo>
                    <a:pt x="100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257;p62">
              <a:extLst>
                <a:ext uri="{FF2B5EF4-FFF2-40B4-BE49-F238E27FC236}">
                  <a16:creationId xmlns:a16="http://schemas.microsoft.com/office/drawing/2014/main" xmlns="" id="{2D6490FE-E6D7-60F8-FFF1-796A81AC6277}"/>
                </a:ext>
              </a:extLst>
            </p:cNvPr>
            <p:cNvSpPr/>
            <p:nvPr/>
          </p:nvSpPr>
          <p:spPr>
            <a:xfrm>
              <a:off x="1045439" y="1084871"/>
              <a:ext cx="223019" cy="168122"/>
            </a:xfrm>
            <a:custGeom>
              <a:avLst/>
              <a:gdLst/>
              <a:ahLst/>
              <a:cxnLst/>
              <a:rect l="l" t="t" r="r" b="b"/>
              <a:pathLst>
                <a:path w="14927" h="11253" extrusionOk="0">
                  <a:moveTo>
                    <a:pt x="1" y="1"/>
                  </a:moveTo>
                  <a:lnTo>
                    <a:pt x="1188" y="11252"/>
                  </a:lnTo>
                  <a:lnTo>
                    <a:pt x="14927" y="58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258;p62">
              <a:extLst>
                <a:ext uri="{FF2B5EF4-FFF2-40B4-BE49-F238E27FC236}">
                  <a16:creationId xmlns:a16="http://schemas.microsoft.com/office/drawing/2014/main" xmlns="" id="{67F1699F-F5C4-D82D-9557-87B1188391F4}"/>
                </a:ext>
              </a:extLst>
            </p:cNvPr>
            <p:cNvSpPr/>
            <p:nvPr/>
          </p:nvSpPr>
          <p:spPr>
            <a:xfrm>
              <a:off x="886240" y="1171734"/>
              <a:ext cx="528793" cy="153412"/>
            </a:xfrm>
            <a:custGeom>
              <a:avLst/>
              <a:gdLst/>
              <a:ahLst/>
              <a:cxnLst/>
              <a:rect l="l" t="t" r="r" b="b"/>
              <a:pathLst>
                <a:path w="35338" h="10234" extrusionOk="0">
                  <a:moveTo>
                    <a:pt x="25556" y="0"/>
                  </a:moveTo>
                  <a:lnTo>
                    <a:pt x="0" y="4467"/>
                  </a:lnTo>
                  <a:lnTo>
                    <a:pt x="7746" y="10234"/>
                  </a:lnTo>
                  <a:lnTo>
                    <a:pt x="35337" y="4523"/>
                  </a:lnTo>
                  <a:lnTo>
                    <a:pt x="25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259;p62">
              <a:extLst>
                <a:ext uri="{FF2B5EF4-FFF2-40B4-BE49-F238E27FC236}">
                  <a16:creationId xmlns:a16="http://schemas.microsoft.com/office/drawing/2014/main" xmlns="" id="{D5865092-99A0-7CA1-DE7F-04827B524D53}"/>
                </a:ext>
              </a:extLst>
            </p:cNvPr>
            <p:cNvSpPr/>
            <p:nvPr/>
          </p:nvSpPr>
          <p:spPr>
            <a:xfrm>
              <a:off x="1153442" y="1047744"/>
              <a:ext cx="401153" cy="498763"/>
            </a:xfrm>
            <a:custGeom>
              <a:avLst/>
              <a:gdLst/>
              <a:ahLst/>
              <a:cxnLst/>
              <a:rect l="l" t="t" r="r" b="b"/>
              <a:pathLst>
                <a:path w="26801" h="33359" extrusionOk="0">
                  <a:moveTo>
                    <a:pt x="849" y="0"/>
                  </a:moveTo>
                  <a:lnTo>
                    <a:pt x="1" y="33132"/>
                  </a:lnTo>
                  <a:lnTo>
                    <a:pt x="26518" y="33358"/>
                  </a:lnTo>
                  <a:lnTo>
                    <a:pt x="26800" y="113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6" name="Google Shape;2260;p62">
              <a:extLst>
                <a:ext uri="{FF2B5EF4-FFF2-40B4-BE49-F238E27FC236}">
                  <a16:creationId xmlns:a16="http://schemas.microsoft.com/office/drawing/2014/main" xmlns="" id="{422CD938-504D-3F3E-0365-4DA1B04DB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869" y="1092564"/>
              <a:ext cx="164111" cy="62608"/>
            </a:xfrm>
            <a:custGeom>
              <a:avLst/>
              <a:gdLst>
                <a:gd name="T0" fmla="*/ 2147483646 w 10970"/>
                <a:gd name="T1" fmla="*/ 2147483646 h 4185"/>
                <a:gd name="T2" fmla="*/ 0 w 10970"/>
                <a:gd name="T3" fmla="*/ 2147483646 h 4185"/>
                <a:gd name="T4" fmla="*/ 2147483646 w 10970"/>
                <a:gd name="T5" fmla="*/ 2147483646 h 4185"/>
                <a:gd name="T6" fmla="*/ 2147483646 w 10970"/>
                <a:gd name="T7" fmla="*/ 2147483646 h 4185"/>
                <a:gd name="T8" fmla="*/ 2147483646 w 10970"/>
                <a:gd name="T9" fmla="*/ 2147483646 h 4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70"/>
                <a:gd name="T16" fmla="*/ 0 h 4185"/>
                <a:gd name="T17" fmla="*/ 10970 w 10970"/>
                <a:gd name="T18" fmla="*/ 4185 h 41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70" h="4185" extrusionOk="0">
                  <a:moveTo>
                    <a:pt x="340" y="1"/>
                  </a:moveTo>
                  <a:lnTo>
                    <a:pt x="0" y="4015"/>
                  </a:lnTo>
                  <a:lnTo>
                    <a:pt x="10969" y="4184"/>
                  </a:lnTo>
                  <a:lnTo>
                    <a:pt x="10856" y="1"/>
                  </a:lnTo>
                  <a:lnTo>
                    <a:pt x="340" y="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47" name="Google Shape;2261;p62">
              <a:extLst>
                <a:ext uri="{FF2B5EF4-FFF2-40B4-BE49-F238E27FC236}">
                  <a16:creationId xmlns:a16="http://schemas.microsoft.com/office/drawing/2014/main" xmlns="" id="{48044AFA-5B04-B73B-21F2-A75E09A0A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718" y="1096798"/>
              <a:ext cx="126891" cy="60917"/>
            </a:xfrm>
            <a:custGeom>
              <a:avLst/>
              <a:gdLst>
                <a:gd name="T0" fmla="*/ 2147483646 w 8482"/>
                <a:gd name="T1" fmla="*/ 0 h 4072"/>
                <a:gd name="T2" fmla="*/ 0 w 8482"/>
                <a:gd name="T3" fmla="*/ 2147483646 h 4072"/>
                <a:gd name="T4" fmla="*/ 2147483646 w 8482"/>
                <a:gd name="T5" fmla="*/ 2147483646 h 4072"/>
                <a:gd name="T6" fmla="*/ 2147483646 w 8482"/>
                <a:gd name="T7" fmla="*/ 2147483646 h 4072"/>
                <a:gd name="T8" fmla="*/ 2147483646 w 8482"/>
                <a:gd name="T9" fmla="*/ 0 h 40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2"/>
                <a:gd name="T16" fmla="*/ 0 h 4072"/>
                <a:gd name="T17" fmla="*/ 8482 w 8482"/>
                <a:gd name="T18" fmla="*/ 4072 h 40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2" h="4072" extrusionOk="0">
                  <a:moveTo>
                    <a:pt x="113" y="0"/>
                  </a:moveTo>
                  <a:lnTo>
                    <a:pt x="0" y="4071"/>
                  </a:lnTo>
                  <a:lnTo>
                    <a:pt x="8481" y="4015"/>
                  </a:lnTo>
                  <a:lnTo>
                    <a:pt x="8481" y="34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48" name="Google Shape;2262;p62">
              <a:extLst>
                <a:ext uri="{FF2B5EF4-FFF2-40B4-BE49-F238E27FC236}">
                  <a16:creationId xmlns:a16="http://schemas.microsoft.com/office/drawing/2014/main" xmlns="" id="{E98DFE7C-BEAE-A1AE-119E-59D1C6FF5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945" y="1186453"/>
              <a:ext cx="327355" cy="26240"/>
            </a:xfrm>
            <a:custGeom>
              <a:avLst/>
              <a:gdLst>
                <a:gd name="T0" fmla="*/ 2147483646 w 21882"/>
                <a:gd name="T1" fmla="*/ 0 h 1754"/>
                <a:gd name="T2" fmla="*/ 2147483646 w 21882"/>
                <a:gd name="T3" fmla="*/ 2147483646 h 1754"/>
                <a:gd name="T4" fmla="*/ 2147483646 w 21882"/>
                <a:gd name="T5" fmla="*/ 2147483646 h 1754"/>
                <a:gd name="T6" fmla="*/ 2147483646 w 21882"/>
                <a:gd name="T7" fmla="*/ 2147483646 h 1754"/>
                <a:gd name="T8" fmla="*/ 2147483646 w 21882"/>
                <a:gd name="T9" fmla="*/ 0 h 1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82"/>
                <a:gd name="T16" fmla="*/ 0 h 1754"/>
                <a:gd name="T17" fmla="*/ 21882 w 21882"/>
                <a:gd name="T18" fmla="*/ 1754 h 17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82" h="1754" extrusionOk="0">
                  <a:moveTo>
                    <a:pt x="283" y="0"/>
                  </a:moveTo>
                  <a:lnTo>
                    <a:pt x="1" y="1301"/>
                  </a:lnTo>
                  <a:lnTo>
                    <a:pt x="21768" y="1753"/>
                  </a:lnTo>
                  <a:lnTo>
                    <a:pt x="21881" y="22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49" name="Google Shape;2263;p62">
              <a:extLst>
                <a:ext uri="{FF2B5EF4-FFF2-40B4-BE49-F238E27FC236}">
                  <a16:creationId xmlns:a16="http://schemas.microsoft.com/office/drawing/2014/main" xmlns="" id="{47777897-9B8B-8B07-B05C-C6B1FB41A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254" y="1228745"/>
              <a:ext cx="156497" cy="19463"/>
            </a:xfrm>
            <a:custGeom>
              <a:avLst/>
              <a:gdLst>
                <a:gd name="T0" fmla="*/ 2147483646 w 10461"/>
                <a:gd name="T1" fmla="*/ 0 h 1301"/>
                <a:gd name="T2" fmla="*/ 2147483646 w 10461"/>
                <a:gd name="T3" fmla="*/ 2147483646 h 1301"/>
                <a:gd name="T4" fmla="*/ 2147483646 w 10461"/>
                <a:gd name="T5" fmla="*/ 2147483646 h 1301"/>
                <a:gd name="T6" fmla="*/ 2147483646 w 10461"/>
                <a:gd name="T7" fmla="*/ 2147483646 h 1301"/>
                <a:gd name="T8" fmla="*/ 2147483646 w 10461"/>
                <a:gd name="T9" fmla="*/ 0 h 1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61"/>
                <a:gd name="T16" fmla="*/ 0 h 1301"/>
                <a:gd name="T17" fmla="*/ 10461 w 10461"/>
                <a:gd name="T18" fmla="*/ 1301 h 1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61" h="1301" extrusionOk="0">
                  <a:moveTo>
                    <a:pt x="170" y="0"/>
                  </a:moveTo>
                  <a:lnTo>
                    <a:pt x="1" y="1018"/>
                  </a:lnTo>
                  <a:lnTo>
                    <a:pt x="10460" y="1301"/>
                  </a:lnTo>
                  <a:lnTo>
                    <a:pt x="10347" y="5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50" name="Google Shape;2264;p62">
              <a:extLst>
                <a:ext uri="{FF2B5EF4-FFF2-40B4-BE49-F238E27FC236}">
                  <a16:creationId xmlns:a16="http://schemas.microsoft.com/office/drawing/2014/main" xmlns="" id="{9CBCD259-71CA-EF7E-E7D6-839E11303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873" y="1272728"/>
              <a:ext cx="156497" cy="19463"/>
            </a:xfrm>
            <a:custGeom>
              <a:avLst/>
              <a:gdLst>
                <a:gd name="T0" fmla="*/ 2147483646 w 10461"/>
                <a:gd name="T1" fmla="*/ 0 h 1301"/>
                <a:gd name="T2" fmla="*/ 0 w 10461"/>
                <a:gd name="T3" fmla="*/ 2147483646 h 1301"/>
                <a:gd name="T4" fmla="*/ 2147483646 w 10461"/>
                <a:gd name="T5" fmla="*/ 2147483646 h 1301"/>
                <a:gd name="T6" fmla="*/ 2147483646 w 10461"/>
                <a:gd name="T7" fmla="*/ 2147483646 h 1301"/>
                <a:gd name="T8" fmla="*/ 2147483646 w 10461"/>
                <a:gd name="T9" fmla="*/ 0 h 1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61"/>
                <a:gd name="T16" fmla="*/ 0 h 1301"/>
                <a:gd name="T17" fmla="*/ 10461 w 10461"/>
                <a:gd name="T18" fmla="*/ 1301 h 1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61" h="1301" extrusionOk="0">
                  <a:moveTo>
                    <a:pt x="227" y="0"/>
                  </a:moveTo>
                  <a:lnTo>
                    <a:pt x="0" y="1018"/>
                  </a:lnTo>
                  <a:lnTo>
                    <a:pt x="10460" y="1301"/>
                  </a:lnTo>
                  <a:lnTo>
                    <a:pt x="10404" y="5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51" name="Google Shape;2265;p62">
              <a:extLst>
                <a:ext uri="{FF2B5EF4-FFF2-40B4-BE49-F238E27FC236}">
                  <a16:creationId xmlns:a16="http://schemas.microsoft.com/office/drawing/2014/main" xmlns="" id="{0D200524-CCB0-4948-A5D2-15107AB98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655" y="1479954"/>
              <a:ext cx="145486" cy="16935"/>
            </a:xfrm>
            <a:custGeom>
              <a:avLst/>
              <a:gdLst>
                <a:gd name="T0" fmla="*/ 2147483646 w 9725"/>
                <a:gd name="T1" fmla="*/ 0 h 1132"/>
                <a:gd name="T2" fmla="*/ 0 w 9725"/>
                <a:gd name="T3" fmla="*/ 2147483646 h 1132"/>
                <a:gd name="T4" fmla="*/ 2147483646 w 9725"/>
                <a:gd name="T5" fmla="*/ 2147483646 h 1132"/>
                <a:gd name="T6" fmla="*/ 2147483646 w 9725"/>
                <a:gd name="T7" fmla="*/ 0 h 1132"/>
                <a:gd name="T8" fmla="*/ 2147483646 w 9725"/>
                <a:gd name="T9" fmla="*/ 0 h 1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25"/>
                <a:gd name="T16" fmla="*/ 0 h 1132"/>
                <a:gd name="T17" fmla="*/ 9725 w 9725"/>
                <a:gd name="T18" fmla="*/ 1132 h 1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25" h="1132" extrusionOk="0">
                  <a:moveTo>
                    <a:pt x="226" y="0"/>
                  </a:moveTo>
                  <a:lnTo>
                    <a:pt x="0" y="962"/>
                  </a:lnTo>
                  <a:lnTo>
                    <a:pt x="9725" y="1131"/>
                  </a:lnTo>
                  <a:lnTo>
                    <a:pt x="9612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52" name="Google Shape;2266;p62">
              <a:extLst>
                <a:ext uri="{FF2B5EF4-FFF2-40B4-BE49-F238E27FC236}">
                  <a16:creationId xmlns:a16="http://schemas.microsoft.com/office/drawing/2014/main" xmlns="" id="{185EC929-C09D-77C0-0393-9B46E4EE3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873" y="1310786"/>
              <a:ext cx="156497" cy="19478"/>
            </a:xfrm>
            <a:custGeom>
              <a:avLst/>
              <a:gdLst>
                <a:gd name="T0" fmla="*/ 2147483646 w 10461"/>
                <a:gd name="T1" fmla="*/ 2147483646 h 1302"/>
                <a:gd name="T2" fmla="*/ 0 w 10461"/>
                <a:gd name="T3" fmla="*/ 2147483646 h 1302"/>
                <a:gd name="T4" fmla="*/ 2147483646 w 10461"/>
                <a:gd name="T5" fmla="*/ 2147483646 h 1302"/>
                <a:gd name="T6" fmla="*/ 2147483646 w 10461"/>
                <a:gd name="T7" fmla="*/ 2147483646 h 1302"/>
                <a:gd name="T8" fmla="*/ 2147483646 w 10461"/>
                <a:gd name="T9" fmla="*/ 2147483646 h 1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61"/>
                <a:gd name="T16" fmla="*/ 0 h 1302"/>
                <a:gd name="T17" fmla="*/ 10461 w 10461"/>
                <a:gd name="T18" fmla="*/ 1302 h 1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61" h="1302" extrusionOk="0">
                  <a:moveTo>
                    <a:pt x="227" y="1"/>
                  </a:moveTo>
                  <a:lnTo>
                    <a:pt x="0" y="1018"/>
                  </a:lnTo>
                  <a:lnTo>
                    <a:pt x="10460" y="1301"/>
                  </a:lnTo>
                  <a:lnTo>
                    <a:pt x="10404" y="57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53" name="Google Shape;2267;p62">
              <a:extLst>
                <a:ext uri="{FF2B5EF4-FFF2-40B4-BE49-F238E27FC236}">
                  <a16:creationId xmlns:a16="http://schemas.microsoft.com/office/drawing/2014/main" xmlns="" id="{2DBC9620-4914-3165-4864-7D8A790CA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493" y="1235507"/>
              <a:ext cx="147191" cy="225013"/>
            </a:xfrm>
            <a:custGeom>
              <a:avLst/>
              <a:gdLst>
                <a:gd name="T0" fmla="*/ 2147483646 w 9839"/>
                <a:gd name="T1" fmla="*/ 2147483646 h 15041"/>
                <a:gd name="T2" fmla="*/ 2147483646 w 9839"/>
                <a:gd name="T3" fmla="*/ 2147483646 h 15041"/>
                <a:gd name="T4" fmla="*/ 2147483646 w 9839"/>
                <a:gd name="T5" fmla="*/ 2147483646 h 15041"/>
                <a:gd name="T6" fmla="*/ 2147483646 w 9839"/>
                <a:gd name="T7" fmla="*/ 2147483646 h 15041"/>
                <a:gd name="T8" fmla="*/ 2147483646 w 9839"/>
                <a:gd name="T9" fmla="*/ 2147483646 h 15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39"/>
                <a:gd name="T16" fmla="*/ 0 h 15041"/>
                <a:gd name="T17" fmla="*/ 9839 w 9839"/>
                <a:gd name="T18" fmla="*/ 15041 h 150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39" h="15041" extrusionOk="0">
                  <a:moveTo>
                    <a:pt x="1" y="1"/>
                  </a:moveTo>
                  <a:lnTo>
                    <a:pt x="114" y="14588"/>
                  </a:lnTo>
                  <a:lnTo>
                    <a:pt x="9838" y="15040"/>
                  </a:lnTo>
                  <a:lnTo>
                    <a:pt x="9725" y="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54" name="Google Shape;2268;p62">
              <a:extLst>
                <a:ext uri="{FF2B5EF4-FFF2-40B4-BE49-F238E27FC236}">
                  <a16:creationId xmlns:a16="http://schemas.microsoft.com/office/drawing/2014/main" xmlns="" id="{F000D8B2-3378-5625-4D59-1DDF84E46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107" y="1347154"/>
              <a:ext cx="153953" cy="137049"/>
            </a:xfrm>
            <a:custGeom>
              <a:avLst/>
              <a:gdLst>
                <a:gd name="T0" fmla="*/ 0 w 10291"/>
                <a:gd name="T1" fmla="*/ 2147483646 h 9161"/>
                <a:gd name="T2" fmla="*/ 2147483646 w 10291"/>
                <a:gd name="T3" fmla="*/ 2147483646 h 9161"/>
                <a:gd name="T4" fmla="*/ 2147483646 w 10291"/>
                <a:gd name="T5" fmla="*/ 2147483646 h 9161"/>
                <a:gd name="T6" fmla="*/ 2147483646 w 10291"/>
                <a:gd name="T7" fmla="*/ 2147483646 h 9161"/>
                <a:gd name="T8" fmla="*/ 0 w 10291"/>
                <a:gd name="T9" fmla="*/ 2147483646 h 9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91"/>
                <a:gd name="T16" fmla="*/ 0 h 9161"/>
                <a:gd name="T17" fmla="*/ 10291 w 10291"/>
                <a:gd name="T18" fmla="*/ 9161 h 9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91" h="9161" extrusionOk="0">
                  <a:moveTo>
                    <a:pt x="0" y="1"/>
                  </a:moveTo>
                  <a:lnTo>
                    <a:pt x="170" y="8538"/>
                  </a:lnTo>
                  <a:lnTo>
                    <a:pt x="10290" y="9160"/>
                  </a:lnTo>
                  <a:lnTo>
                    <a:pt x="9951" y="3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8B3A19E-4B30-61A8-335C-FF9E420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xmlns="" id="{D3474857-4E6A-CFE5-6B9A-09A33DE57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64422100-6761-92AF-C438-E62C436C2B30}"/>
              </a:ext>
            </a:extLst>
          </p:cNvPr>
          <p:cNvSpPr txBox="1"/>
          <p:nvPr/>
        </p:nvSpPr>
        <p:spPr>
          <a:xfrm>
            <a:off x="1904214" y="578566"/>
            <a:ext cx="2781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1. Nam </a:t>
            </a:r>
            <a:r>
              <a:rPr lang="en-US" sz="3200" dirty="0" err="1">
                <a:latin typeface="Arial Rounded MT Bold" panose="020F0704030504030204" pitchFamily="34" charset="0"/>
              </a:rPr>
              <a:t>châm</a:t>
            </a:r>
            <a:endParaRPr lang="vi-VN" sz="3200" dirty="0"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4AAD2B-DE07-A5C1-B44E-2D7153008A07}"/>
              </a:ext>
            </a:extLst>
          </p:cNvPr>
          <p:cNvSpPr txBox="1"/>
          <p:nvPr/>
        </p:nvSpPr>
        <p:spPr>
          <a:xfrm flipH="1">
            <a:off x="1456597" y="1532593"/>
            <a:ext cx="463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D400883A-0896-B376-8603-350FB599F158}"/>
              </a:ext>
            </a:extLst>
          </p:cNvPr>
          <p:cNvGrpSpPr>
            <a:grpSpLocks/>
          </p:cNvGrpSpPr>
          <p:nvPr/>
        </p:nvGrpSpPr>
        <p:grpSpPr bwMode="auto">
          <a:xfrm rot="724522">
            <a:off x="5403789" y="346607"/>
            <a:ext cx="5546125" cy="4447888"/>
            <a:chOff x="-153078" y="-394292"/>
            <a:chExt cx="4552614" cy="5278864"/>
          </a:xfrm>
          <a:solidFill>
            <a:schemeClr val="bg1"/>
          </a:solidFill>
        </p:grpSpPr>
        <p:pic>
          <p:nvPicPr>
            <p:cNvPr id="9" name="Picture 21" descr="j0232133">
              <a:extLst>
                <a:ext uri="{FF2B5EF4-FFF2-40B4-BE49-F238E27FC236}">
                  <a16:creationId xmlns:a16="http://schemas.microsoft.com/office/drawing/2014/main" xmlns="" id="{91B19AE6-2B13-9253-1F63-E590BE2EAE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12918">
              <a:off x="-153078" y="2713588"/>
              <a:ext cx="1953341" cy="21709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loud Callout 13">
              <a:extLst>
                <a:ext uri="{FF2B5EF4-FFF2-40B4-BE49-F238E27FC236}">
                  <a16:creationId xmlns:a16="http://schemas.microsoft.com/office/drawing/2014/main" xmlns="" id="{B600CAB9-8650-9AE3-90B6-2BDB06E561C1}"/>
                </a:ext>
              </a:extLst>
            </p:cNvPr>
            <p:cNvSpPr/>
            <p:nvPr/>
          </p:nvSpPr>
          <p:spPr bwMode="auto">
            <a:xfrm>
              <a:off x="-13291" y="-394292"/>
              <a:ext cx="4412827" cy="2973781"/>
            </a:xfrm>
            <a:prstGeom prst="cloudCallout">
              <a:avLst>
                <a:gd name="adj1" fmla="val -27784"/>
                <a:gd name="adj2" fmla="val 75453"/>
              </a:avLst>
            </a:prstGeom>
            <a:grpFill/>
            <a:ln w="9525" cap="flat" cmpd="sng" algn="ctr">
              <a:solidFill>
                <a:srgbClr val="FFD96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A4DAA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1" name="Bong bóng Ý nghĩ: Hình đám mây 10">
            <a:extLst>
              <a:ext uri="{FF2B5EF4-FFF2-40B4-BE49-F238E27FC236}">
                <a16:creationId xmlns:a16="http://schemas.microsoft.com/office/drawing/2014/main" xmlns="" id="{B23D86A5-6CF5-BAA1-70DF-8FD9AB0E878A}"/>
              </a:ext>
            </a:extLst>
          </p:cNvPr>
          <p:cNvSpPr/>
          <p:nvPr/>
        </p:nvSpPr>
        <p:spPr>
          <a:xfrm rot="11238059">
            <a:off x="1131828" y="3945822"/>
            <a:ext cx="4840315" cy="225807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55720B37-A856-D097-3E6F-1BD6E3D1CD82}"/>
              </a:ext>
            </a:extLst>
          </p:cNvPr>
          <p:cNvSpPr txBox="1"/>
          <p:nvPr/>
        </p:nvSpPr>
        <p:spPr>
          <a:xfrm>
            <a:off x="6934200" y="995686"/>
            <a:ext cx="386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Anh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400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420E235-2A87-02D0-752D-E41CDD29C274}"/>
              </a:ext>
            </a:extLst>
          </p:cNvPr>
          <p:cNvSpPr txBox="1"/>
          <p:nvPr/>
        </p:nvSpPr>
        <p:spPr>
          <a:xfrm>
            <a:off x="1604276" y="4673038"/>
            <a:ext cx="3895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cửu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xmlns="" val="54665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8B3A19E-4B30-61A8-335C-FF9E420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xmlns="" id="{D3474857-4E6A-CFE5-6B9A-09A33DE57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64422100-6761-92AF-C438-E62C436C2B30}"/>
              </a:ext>
            </a:extLst>
          </p:cNvPr>
          <p:cNvSpPr txBox="1"/>
          <p:nvPr/>
        </p:nvSpPr>
        <p:spPr>
          <a:xfrm>
            <a:off x="1904214" y="578566"/>
            <a:ext cx="2781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1. 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châm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4AAD2B-DE07-A5C1-B44E-2D7153008A07}"/>
              </a:ext>
            </a:extLst>
          </p:cNvPr>
          <p:cNvSpPr txBox="1"/>
          <p:nvPr/>
        </p:nvSpPr>
        <p:spPr>
          <a:xfrm flipH="1">
            <a:off x="1456597" y="1532593"/>
            <a:ext cx="463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B046C95A-28BC-2C85-9AB1-AC2E9D2D1966}"/>
              </a:ext>
            </a:extLst>
          </p:cNvPr>
          <p:cNvSpPr txBox="1"/>
          <p:nvPr/>
        </p:nvSpPr>
        <p:spPr>
          <a:xfrm>
            <a:off x="1193460" y="2516955"/>
            <a:ext cx="980508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600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TCN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Magnesia (Hy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loại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(magnet)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69392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8">
            <a:extLst>
              <a:ext uri="{FF2B5EF4-FFF2-40B4-BE49-F238E27FC236}">
                <a16:creationId xmlns:a16="http://schemas.microsoft.com/office/drawing/2014/main" xmlns="" id="{84276D95-9AD6-F85D-1BA5-C8E514D76E31}"/>
              </a:ext>
            </a:extLst>
          </p:cNvPr>
          <p:cNvSpPr/>
          <p:nvPr/>
        </p:nvSpPr>
        <p:spPr>
          <a:xfrm>
            <a:off x="1460501" y="982134"/>
            <a:ext cx="1071033" cy="48895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8">
            <a:extLst>
              <a:ext uri="{FF2B5EF4-FFF2-40B4-BE49-F238E27FC236}">
                <a16:creationId xmlns:a16="http://schemas.microsoft.com/office/drawing/2014/main" xmlns="" id="{31FFF5C1-F6D6-4832-3DE9-38F1F039D1E3}"/>
              </a:ext>
            </a:extLst>
          </p:cNvPr>
          <p:cNvSpPr>
            <a:spLocks/>
          </p:cNvSpPr>
          <p:nvPr/>
        </p:nvSpPr>
        <p:spPr bwMode="auto">
          <a:xfrm>
            <a:off x="6155267" y="2675467"/>
            <a:ext cx="6036733" cy="1786467"/>
          </a:xfrm>
          <a:custGeom>
            <a:avLst/>
            <a:gdLst>
              <a:gd name="T0" fmla="*/ 2147483646 w 117515"/>
              <a:gd name="T1" fmla="*/ 2147483646 h 49263"/>
              <a:gd name="T2" fmla="*/ 2147483646 w 117515"/>
              <a:gd name="T3" fmla="*/ 2147483646 h 49263"/>
              <a:gd name="T4" fmla="*/ 2147483646 w 117515"/>
              <a:gd name="T5" fmla="*/ 2147483646 h 49263"/>
              <a:gd name="T6" fmla="*/ 2147483646 w 117515"/>
              <a:gd name="T7" fmla="*/ 2147483646 h 49263"/>
              <a:gd name="T8" fmla="*/ 2147483646 w 117515"/>
              <a:gd name="T9" fmla="*/ 2147483646 h 49263"/>
              <a:gd name="T10" fmla="*/ 2147483646 w 117515"/>
              <a:gd name="T11" fmla="*/ 2147483646 h 49263"/>
              <a:gd name="T12" fmla="*/ 2147483646 w 117515"/>
              <a:gd name="T13" fmla="*/ 2147483646 h 49263"/>
              <a:gd name="T14" fmla="*/ 2147483646 w 117515"/>
              <a:gd name="T15" fmla="*/ 2147483646 h 49263"/>
              <a:gd name="T16" fmla="*/ 2147483646 w 117515"/>
              <a:gd name="T17" fmla="*/ 2147483646 h 49263"/>
              <a:gd name="T18" fmla="*/ 2147483646 w 117515"/>
              <a:gd name="T19" fmla="*/ 2147483646 h 49263"/>
              <a:gd name="T20" fmla="*/ 2147483646 w 117515"/>
              <a:gd name="T21" fmla="*/ 2147483646 h 49263"/>
              <a:gd name="T22" fmla="*/ 2147483646 w 117515"/>
              <a:gd name="T23" fmla="*/ 2147483646 h 49263"/>
              <a:gd name="T24" fmla="*/ 2147483646 w 117515"/>
              <a:gd name="T25" fmla="*/ 2147483646 h 49263"/>
              <a:gd name="T26" fmla="*/ 2147483646 w 117515"/>
              <a:gd name="T27" fmla="*/ 2147483646 h 49263"/>
              <a:gd name="T28" fmla="*/ 2147483646 w 117515"/>
              <a:gd name="T29" fmla="*/ 2147483646 h 49263"/>
              <a:gd name="T30" fmla="*/ 2147483646 w 117515"/>
              <a:gd name="T31" fmla="*/ 2147483646 h 49263"/>
              <a:gd name="T32" fmla="*/ 2147483646 w 117515"/>
              <a:gd name="T33" fmla="*/ 2147483646 h 49263"/>
              <a:gd name="T34" fmla="*/ 2147483646 w 117515"/>
              <a:gd name="T35" fmla="*/ 2147483646 h 49263"/>
              <a:gd name="T36" fmla="*/ 2147483646 w 117515"/>
              <a:gd name="T37" fmla="*/ 2147483646 h 49263"/>
              <a:gd name="T38" fmla="*/ 2147483646 w 117515"/>
              <a:gd name="T39" fmla="*/ 2147483646 h 49263"/>
              <a:gd name="T40" fmla="*/ 2147483646 w 117515"/>
              <a:gd name="T41" fmla="*/ 2147483646 h 49263"/>
              <a:gd name="T42" fmla="*/ 2147483646 w 117515"/>
              <a:gd name="T43" fmla="*/ 2147483646 h 49263"/>
              <a:gd name="T44" fmla="*/ 2147483646 w 117515"/>
              <a:gd name="T45" fmla="*/ 2147483646 h 4926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17515"/>
              <a:gd name="T70" fmla="*/ 0 h 49263"/>
              <a:gd name="T71" fmla="*/ 117515 w 117515"/>
              <a:gd name="T72" fmla="*/ 49263 h 4926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2400" b="1" dirty="0">
                <a:latin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3-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Kể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bị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sử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nam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châm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vĩnh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cửu</a:t>
            </a:r>
            <a:endParaRPr lang="en-US" altLang="vi-VN" sz="2400" dirty="0"/>
          </a:p>
        </p:txBody>
      </p:sp>
      <p:sp>
        <p:nvSpPr>
          <p:cNvPr id="1022" name="Google Shape;1022;p38">
            <a:extLst>
              <a:ext uri="{FF2B5EF4-FFF2-40B4-BE49-F238E27FC236}">
                <a16:creationId xmlns:a16="http://schemas.microsoft.com/office/drawing/2014/main" xmlns="" id="{505B5612-3428-D76E-8B4A-27ADDF16B1DF}"/>
              </a:ext>
            </a:extLst>
          </p:cNvPr>
          <p:cNvSpPr/>
          <p:nvPr/>
        </p:nvSpPr>
        <p:spPr>
          <a:xfrm>
            <a:off x="6269568" y="175685"/>
            <a:ext cx="5806017" cy="217170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2400" b="1" dirty="0">
                <a:latin typeface="Times New Roman" panose="02020603050405020304" pitchFamily="18" charset="0"/>
              </a:rPr>
              <a:t> 1-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8" name="Picture 5">
            <a:extLst>
              <a:ext uri="{FF2B5EF4-FFF2-40B4-BE49-F238E27FC236}">
                <a16:creationId xmlns:a16="http://schemas.microsoft.com/office/drawing/2014/main" xmlns="" id="{7C1B1E0C-49EA-7875-28D6-78A2AE8E6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8218" y="1784352"/>
            <a:ext cx="1562100" cy="147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7">
            <a:extLst>
              <a:ext uri="{FF2B5EF4-FFF2-40B4-BE49-F238E27FC236}">
                <a16:creationId xmlns:a16="http://schemas.microsoft.com/office/drawing/2014/main" xmlns="" id="{453FBC51-537A-D1B0-DE26-EE54F0EEC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52848">
            <a:off x="10549468" y="35984"/>
            <a:ext cx="2290233" cy="72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8">
            <a:extLst>
              <a:ext uri="{FF2B5EF4-FFF2-40B4-BE49-F238E27FC236}">
                <a16:creationId xmlns:a16="http://schemas.microsoft.com/office/drawing/2014/main" xmlns="" id="{E7C2ED2E-EFBF-E6EC-EAB3-95253A73F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484869">
            <a:off x="10449985" y="2372785"/>
            <a:ext cx="2237316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1021;p38">
            <a:extLst>
              <a:ext uri="{FF2B5EF4-FFF2-40B4-BE49-F238E27FC236}">
                <a16:creationId xmlns:a16="http://schemas.microsoft.com/office/drawing/2014/main" xmlns="" id="{BF44904A-C834-208A-0762-D6DC7AE05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25" y="954160"/>
            <a:ext cx="4579722" cy="3507774"/>
          </a:xfrm>
          <a:custGeom>
            <a:avLst/>
            <a:gdLst>
              <a:gd name="T0" fmla="*/ 0 w 117515"/>
              <a:gd name="T1" fmla="*/ 0 h 49263"/>
              <a:gd name="T2" fmla="*/ 117515 w 117515"/>
              <a:gd name="T3" fmla="*/ 49263 h 49263"/>
            </a:gdLst>
            <a:ahLst/>
            <a:cxnLst/>
            <a:rect l="T0" t="T1" r="T2" b="T3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121917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THẢO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LUẬN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NHÓM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23" name="Google Shape;1021;p38">
            <a:extLst>
              <a:ext uri="{FF2B5EF4-FFF2-40B4-BE49-F238E27FC236}">
                <a16:creationId xmlns:a16="http://schemas.microsoft.com/office/drawing/2014/main" xmlns="" id="{91CB41D9-E4F5-0E0C-75B7-4EB6465978A2}"/>
              </a:ext>
            </a:extLst>
          </p:cNvPr>
          <p:cNvSpPr>
            <a:spLocks/>
          </p:cNvSpPr>
          <p:nvPr/>
        </p:nvSpPr>
        <p:spPr bwMode="auto">
          <a:xfrm>
            <a:off x="6154209" y="4790016"/>
            <a:ext cx="6036733" cy="1784351"/>
          </a:xfrm>
          <a:custGeom>
            <a:avLst/>
            <a:gdLst>
              <a:gd name="T0" fmla="*/ 2147483646 w 117515"/>
              <a:gd name="T1" fmla="*/ 2147483646 h 49263"/>
              <a:gd name="T2" fmla="*/ 2147483646 w 117515"/>
              <a:gd name="T3" fmla="*/ 2147483646 h 49263"/>
              <a:gd name="T4" fmla="*/ 2147483646 w 117515"/>
              <a:gd name="T5" fmla="*/ 2147483646 h 49263"/>
              <a:gd name="T6" fmla="*/ 2147483646 w 117515"/>
              <a:gd name="T7" fmla="*/ 2147483646 h 49263"/>
              <a:gd name="T8" fmla="*/ 2147483646 w 117515"/>
              <a:gd name="T9" fmla="*/ 2147483646 h 49263"/>
              <a:gd name="T10" fmla="*/ 2147483646 w 117515"/>
              <a:gd name="T11" fmla="*/ 2147483646 h 49263"/>
              <a:gd name="T12" fmla="*/ 2147483646 w 117515"/>
              <a:gd name="T13" fmla="*/ 2147483646 h 49263"/>
              <a:gd name="T14" fmla="*/ 2147483646 w 117515"/>
              <a:gd name="T15" fmla="*/ 2147483646 h 49263"/>
              <a:gd name="T16" fmla="*/ 2147483646 w 117515"/>
              <a:gd name="T17" fmla="*/ 2147483646 h 49263"/>
              <a:gd name="T18" fmla="*/ 2147483646 w 117515"/>
              <a:gd name="T19" fmla="*/ 2147483646 h 49263"/>
              <a:gd name="T20" fmla="*/ 2147483646 w 117515"/>
              <a:gd name="T21" fmla="*/ 2147483646 h 49263"/>
              <a:gd name="T22" fmla="*/ 2147483646 w 117515"/>
              <a:gd name="T23" fmla="*/ 2147483646 h 49263"/>
              <a:gd name="T24" fmla="*/ 2147483646 w 117515"/>
              <a:gd name="T25" fmla="*/ 2147483646 h 49263"/>
              <a:gd name="T26" fmla="*/ 2147483646 w 117515"/>
              <a:gd name="T27" fmla="*/ 2147483646 h 49263"/>
              <a:gd name="T28" fmla="*/ 2147483646 w 117515"/>
              <a:gd name="T29" fmla="*/ 2147483646 h 49263"/>
              <a:gd name="T30" fmla="*/ 2147483646 w 117515"/>
              <a:gd name="T31" fmla="*/ 2147483646 h 49263"/>
              <a:gd name="T32" fmla="*/ 2147483646 w 117515"/>
              <a:gd name="T33" fmla="*/ 2147483646 h 49263"/>
              <a:gd name="T34" fmla="*/ 2147483646 w 117515"/>
              <a:gd name="T35" fmla="*/ 2147483646 h 49263"/>
              <a:gd name="T36" fmla="*/ 2147483646 w 117515"/>
              <a:gd name="T37" fmla="*/ 2147483646 h 49263"/>
              <a:gd name="T38" fmla="*/ 2147483646 w 117515"/>
              <a:gd name="T39" fmla="*/ 2147483646 h 49263"/>
              <a:gd name="T40" fmla="*/ 2147483646 w 117515"/>
              <a:gd name="T41" fmla="*/ 2147483646 h 49263"/>
              <a:gd name="T42" fmla="*/ 2147483646 w 117515"/>
              <a:gd name="T43" fmla="*/ 2147483646 h 49263"/>
              <a:gd name="T44" fmla="*/ 2147483646 w 117515"/>
              <a:gd name="T45" fmla="*/ 2147483646 h 4926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17515"/>
              <a:gd name="T70" fmla="*/ 0 h 49263"/>
              <a:gd name="T71" fmla="*/ 117515 w 117515"/>
              <a:gd name="T72" fmla="*/ 49263 h 4926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400" b="1" dirty="0" err="1">
                <a:latin typeface="Times New Roman" panose="02020603050405020304" pitchFamily="18" charset="0"/>
              </a:rPr>
              <a:t>Nhóm</a:t>
            </a:r>
            <a:r>
              <a:rPr lang="vi-VN" altLang="en-US" sz="2400" b="1" dirty="0">
                <a:latin typeface="Times New Roman" panose="02020603050405020304" pitchFamily="18" charset="0"/>
              </a:rPr>
              <a:t> 4- Loa </a:t>
            </a:r>
            <a:r>
              <a:rPr lang="vi-VN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vi-VN" altLang="en-US" sz="2400" b="1" dirty="0">
                <a:latin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latin typeface="Times New Roman" panose="02020603050405020304" pitchFamily="18" charset="0"/>
              </a:rPr>
              <a:t>thiết</a:t>
            </a:r>
            <a:r>
              <a:rPr lang="vi-VN" altLang="en-US" sz="2400" b="1" dirty="0">
                <a:latin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latin typeface="Times New Roman" panose="02020603050405020304" pitchFamily="18" charset="0"/>
              </a:rPr>
              <a:t>bị</a:t>
            </a:r>
            <a:r>
              <a:rPr lang="vi-VN" altLang="en-US" sz="2400" b="1" dirty="0">
                <a:latin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latin typeface="Times New Roman" panose="02020603050405020304" pitchFamily="18" charset="0"/>
              </a:rPr>
              <a:t>dùng</a:t>
            </a:r>
            <a:r>
              <a:rPr lang="vi-VN" altLang="en-US" sz="2400" b="1" dirty="0">
                <a:latin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latin typeface="Times New Roman" panose="02020603050405020304" pitchFamily="18" charset="0"/>
              </a:rPr>
              <a:t>để</a:t>
            </a:r>
            <a:r>
              <a:rPr lang="vi-VN" altLang="en-US" sz="2400" b="1" dirty="0">
                <a:latin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latin typeface="Times New Roman" panose="02020603050405020304" pitchFamily="18" charset="0"/>
              </a:rPr>
              <a:t>phát</a:t>
            </a:r>
            <a:r>
              <a:rPr lang="vi-VN" altLang="en-US" sz="2400" b="1" dirty="0">
                <a:latin typeface="Times New Roman" panose="02020603050405020304" pitchFamily="18" charset="0"/>
              </a:rPr>
              <a:t> ra âm thanh. </a:t>
            </a:r>
            <a:r>
              <a:rPr lang="vi-VN" altLang="en-US" sz="2400" b="1" dirty="0" err="1">
                <a:latin typeface="Times New Roman" panose="02020603050405020304" pitchFamily="18" charset="0"/>
              </a:rPr>
              <a:t>Hãy</a:t>
            </a:r>
            <a:r>
              <a:rPr lang="vi-VN" altLang="en-US" sz="2400" b="1" dirty="0">
                <a:latin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latin typeface="Times New Roman" panose="02020603050405020304" pitchFamily="18" charset="0"/>
              </a:rPr>
              <a:t>đề</a:t>
            </a:r>
            <a:r>
              <a:rPr lang="vi-VN" altLang="en-US" sz="2400" b="1" dirty="0">
                <a:latin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latin typeface="Times New Roman" panose="02020603050405020304" pitchFamily="18" charset="0"/>
              </a:rPr>
              <a:t>xuất</a:t>
            </a:r>
            <a:r>
              <a:rPr lang="vi-VN" altLang="en-US" sz="2400" b="1" dirty="0">
                <a:latin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latin typeface="Times New Roman" panose="02020603050405020304" pitchFamily="18" charset="0"/>
              </a:rPr>
              <a:t>cách</a:t>
            </a:r>
            <a:r>
              <a:rPr lang="vi-VN" altLang="en-US" sz="2400" b="1" dirty="0">
                <a:latin typeface="Times New Roman" panose="02020603050405020304" pitchFamily="18" charset="0"/>
              </a:rPr>
              <a:t> đơn </a:t>
            </a:r>
            <a:r>
              <a:rPr lang="vi-VN" altLang="en-US" sz="2400" b="1" dirty="0" err="1">
                <a:latin typeface="Times New Roman" panose="02020603050405020304" pitchFamily="18" charset="0"/>
              </a:rPr>
              <a:t>giản</a:t>
            </a:r>
            <a:r>
              <a:rPr lang="vi-VN" altLang="en-US" sz="2400" b="1" dirty="0">
                <a:latin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latin typeface="Times New Roman" panose="02020603050405020304" pitchFamily="18" charset="0"/>
              </a:rPr>
              <a:t>giúp</a:t>
            </a:r>
            <a:r>
              <a:rPr lang="vi-VN" altLang="en-US" sz="2400" b="1" dirty="0">
                <a:latin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latin typeface="Times New Roman" panose="02020603050405020304" pitchFamily="18" charset="0"/>
              </a:rPr>
              <a:t>xác</a:t>
            </a:r>
            <a:r>
              <a:rPr lang="vi-VN" altLang="en-US" sz="2400" b="1" dirty="0">
                <a:latin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latin typeface="Times New Roman" panose="02020603050405020304" pitchFamily="18" charset="0"/>
              </a:rPr>
              <a:t>định</a:t>
            </a:r>
            <a:r>
              <a:rPr lang="vi-VN" altLang="en-US" sz="2400" b="1" dirty="0">
                <a:latin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latin typeface="Times New Roman" panose="02020603050405020304" pitchFamily="18" charset="0"/>
              </a:rPr>
              <a:t>được</a:t>
            </a:r>
            <a:r>
              <a:rPr lang="vi-VN" altLang="en-US" sz="2400" b="1" dirty="0">
                <a:latin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latin typeface="Times New Roman" panose="02020603050405020304" pitchFamily="18" charset="0"/>
              </a:rPr>
              <a:t>bộ</a:t>
            </a:r>
            <a:r>
              <a:rPr lang="vi-VN" altLang="en-US" sz="2400" b="1" dirty="0">
                <a:latin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latin typeface="Times New Roman" panose="02020603050405020304" pitchFamily="18" charset="0"/>
              </a:rPr>
              <a:t>phận</a:t>
            </a:r>
            <a:r>
              <a:rPr lang="vi-VN" altLang="en-US" sz="2400" b="1" dirty="0">
                <a:latin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latin typeface="Times New Roman" panose="02020603050405020304" pitchFamily="18" charset="0"/>
              </a:rPr>
              <a:t>nào</a:t>
            </a:r>
            <a:r>
              <a:rPr lang="vi-VN" altLang="en-US" sz="2400" b="1" dirty="0">
                <a:latin typeface="Times New Roman" panose="02020603050405020304" pitchFamily="18" charset="0"/>
              </a:rPr>
              <a:t> trong loa </a:t>
            </a:r>
            <a:r>
              <a:rPr lang="vi-VN" altLang="en-US" sz="2400" b="1" dirty="0" err="1">
                <a:latin typeface="Times New Roman" panose="02020603050405020304" pitchFamily="18" charset="0"/>
              </a:rPr>
              <a:t>có</a:t>
            </a:r>
            <a:r>
              <a:rPr lang="vi-VN" altLang="en-US" sz="2400" b="1" dirty="0">
                <a:latin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latin typeface="Times New Roman" panose="02020603050405020304" pitchFamily="18" charset="0"/>
              </a:rPr>
              <a:t>từ</a:t>
            </a:r>
            <a:r>
              <a:rPr lang="vi-VN" altLang="en-US" sz="2400" b="1" dirty="0">
                <a:latin typeface="Times New Roman" panose="02020603050405020304" pitchFamily="18" charset="0"/>
              </a:rPr>
              <a:t> </a:t>
            </a:r>
            <a:r>
              <a:rPr lang="vi-VN" altLang="en-US" sz="2400" b="1" dirty="0" err="1">
                <a:latin typeface="Times New Roman" panose="02020603050405020304" pitchFamily="18" charset="0"/>
              </a:rPr>
              <a:t>tính</a:t>
            </a:r>
            <a:r>
              <a:rPr lang="vi-VN" altLang="en-US" sz="2400" b="1" dirty="0">
                <a:latin typeface="Times New Roman" panose="02020603050405020304" pitchFamily="18" charset="0"/>
              </a:rPr>
              <a:t>.</a:t>
            </a:r>
            <a:endParaRPr lang="en-US" altLang="vi-VN" sz="2400" dirty="0"/>
          </a:p>
        </p:txBody>
      </p:sp>
      <p:pic>
        <p:nvPicPr>
          <p:cNvPr id="131" name="Picture 12">
            <a:extLst>
              <a:ext uri="{FF2B5EF4-FFF2-40B4-BE49-F238E27FC236}">
                <a16:creationId xmlns:a16="http://schemas.microsoft.com/office/drawing/2014/main" xmlns="" id="{2D96BECE-C917-BB7E-DF4A-ECB1046962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78570">
            <a:off x="256118" y="5223934"/>
            <a:ext cx="1301749" cy="146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xmlns="" id="{309276A1-6AEF-9D0A-CFCE-0400E4DD5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52848">
            <a:off x="10680438" y="4261908"/>
            <a:ext cx="2290233" cy="72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" grpId="0" animBg="1"/>
      <p:bldP spid="1022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70626D3-0076-58B8-9A2D-24FE088E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xmlns="" id="{FD29E8E5-4926-5958-AA83-73E71812F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EF044F79-3E42-D592-3BA2-366A4EE1E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37"/>
          <a:stretch/>
        </p:blipFill>
        <p:spPr>
          <a:xfrm>
            <a:off x="979602" y="849197"/>
            <a:ext cx="3094545" cy="282725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3EB2EF6D-666A-DD06-72B6-2A8EC9432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4443" y="3168191"/>
            <a:ext cx="3094544" cy="282725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131D689B-CD07-3809-78AA-3FAC0B9BEC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9284" y="849197"/>
            <a:ext cx="3094544" cy="282725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BF2B9CCC-6874-4AFB-9E2A-067B5B450C17}"/>
              </a:ext>
            </a:extLst>
          </p:cNvPr>
          <p:cNvSpPr txBox="1"/>
          <p:nvPr/>
        </p:nvSpPr>
        <p:spPr>
          <a:xfrm>
            <a:off x="1377360" y="3874234"/>
            <a:ext cx="229902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37AD7495-1BBB-E887-1ABC-A9470163841E}"/>
              </a:ext>
            </a:extLst>
          </p:cNvPr>
          <p:cNvSpPr txBox="1"/>
          <p:nvPr/>
        </p:nvSpPr>
        <p:spPr>
          <a:xfrm>
            <a:off x="4628545" y="2520685"/>
            <a:ext cx="27863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A16B21D6-238B-72FD-BFCF-000C8B0CF2CC}"/>
              </a:ext>
            </a:extLst>
          </p:cNvPr>
          <p:cNvSpPr txBox="1"/>
          <p:nvPr/>
        </p:nvSpPr>
        <p:spPr>
          <a:xfrm>
            <a:off x="7862898" y="3874234"/>
            <a:ext cx="330731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14255A99-4716-A1B3-367B-BEF6E5248A17}"/>
              </a:ext>
            </a:extLst>
          </p:cNvPr>
          <p:cNvSpPr txBox="1"/>
          <p:nvPr/>
        </p:nvSpPr>
        <p:spPr>
          <a:xfrm>
            <a:off x="2203748" y="227088"/>
            <a:ext cx="778450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0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3081;p79">
            <a:extLst>
              <a:ext uri="{FF2B5EF4-FFF2-40B4-BE49-F238E27FC236}">
                <a16:creationId xmlns:a16="http://schemas.microsoft.com/office/drawing/2014/main" xmlns="" id="{F5CFD634-8B04-4E0E-97AD-1BF68B42F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1018" y="-251884"/>
            <a:ext cx="1198035" cy="1134535"/>
          </a:xfrm>
          <a:custGeom>
            <a:avLst/>
            <a:gdLst>
              <a:gd name="T0" fmla="*/ 2147483646 w 48771"/>
              <a:gd name="T1" fmla="*/ 2147483646 h 46176"/>
              <a:gd name="T2" fmla="*/ 2147483646 w 48771"/>
              <a:gd name="T3" fmla="*/ 2147483646 h 46176"/>
              <a:gd name="T4" fmla="*/ 2147483646 w 48771"/>
              <a:gd name="T5" fmla="*/ 2147483646 h 46176"/>
              <a:gd name="T6" fmla="*/ 2147483646 w 48771"/>
              <a:gd name="T7" fmla="*/ 2147483646 h 46176"/>
              <a:gd name="T8" fmla="*/ 2147483646 w 48771"/>
              <a:gd name="T9" fmla="*/ 2147483646 h 46176"/>
              <a:gd name="T10" fmla="*/ 2147483646 w 48771"/>
              <a:gd name="T11" fmla="*/ 2147483646 h 46176"/>
              <a:gd name="T12" fmla="*/ 2147483646 w 48771"/>
              <a:gd name="T13" fmla="*/ 2147483646 h 46176"/>
              <a:gd name="T14" fmla="*/ 2147483646 w 48771"/>
              <a:gd name="T15" fmla="*/ 2147483646 h 46176"/>
              <a:gd name="T16" fmla="*/ 2147483646 w 48771"/>
              <a:gd name="T17" fmla="*/ 2147483646 h 46176"/>
              <a:gd name="T18" fmla="*/ 2147483646 w 48771"/>
              <a:gd name="T19" fmla="*/ 2147483646 h 46176"/>
              <a:gd name="T20" fmla="*/ 2147483646 w 48771"/>
              <a:gd name="T21" fmla="*/ 2147483646 h 46176"/>
              <a:gd name="T22" fmla="*/ 2147483646 w 48771"/>
              <a:gd name="T23" fmla="*/ 2147483646 h 46176"/>
              <a:gd name="T24" fmla="*/ 2147483646 w 48771"/>
              <a:gd name="T25" fmla="*/ 2147483646 h 461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8771"/>
              <a:gd name="T40" fmla="*/ 0 h 46176"/>
              <a:gd name="T41" fmla="*/ 48771 w 48771"/>
              <a:gd name="T42" fmla="*/ 46176 h 4617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accent6">
              <a:lumMod val="85000"/>
            </a:schemeClr>
          </a:solidFill>
          <a:ln>
            <a:noFill/>
          </a:ln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6627" name="Google Shape;3082;p79">
            <a:extLst>
              <a:ext uri="{FF2B5EF4-FFF2-40B4-BE49-F238E27FC236}">
                <a16:creationId xmlns:a16="http://schemas.microsoft.com/office/drawing/2014/main" xmlns="" id="{1328F4E6-B549-3FF9-7FC7-C3EB54ABCA14}"/>
              </a:ext>
            </a:extLst>
          </p:cNvPr>
          <p:cNvGrpSpPr>
            <a:grpSpLocks/>
          </p:cNvGrpSpPr>
          <p:nvPr/>
        </p:nvGrpSpPr>
        <p:grpSpPr bwMode="auto">
          <a:xfrm>
            <a:off x="205317" y="120651"/>
            <a:ext cx="658283" cy="594783"/>
            <a:chOff x="2679436" y="3270400"/>
            <a:chExt cx="752625" cy="689795"/>
          </a:xfrm>
        </p:grpSpPr>
        <p:sp>
          <p:nvSpPr>
            <p:cNvPr id="3083" name="Google Shape;3083;p79">
              <a:extLst>
                <a:ext uri="{FF2B5EF4-FFF2-40B4-BE49-F238E27FC236}">
                  <a16:creationId xmlns:a16="http://schemas.microsoft.com/office/drawing/2014/main" xmlns="" id="{5C3213B0-7F96-F0F8-FB3A-73B136F139BB}"/>
                </a:ext>
              </a:extLst>
            </p:cNvPr>
            <p:cNvSpPr/>
            <p:nvPr/>
          </p:nvSpPr>
          <p:spPr>
            <a:xfrm>
              <a:off x="2722996" y="3270400"/>
              <a:ext cx="689705" cy="689795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0" name="Google Shape;3084;p79">
              <a:extLst>
                <a:ext uri="{FF2B5EF4-FFF2-40B4-BE49-F238E27FC236}">
                  <a16:creationId xmlns:a16="http://schemas.microsoft.com/office/drawing/2014/main" xmlns="" id="{CF1D2F2B-74E4-027C-A215-503394033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436" y="3344037"/>
              <a:ext cx="345260" cy="537562"/>
            </a:xfrm>
            <a:custGeom>
              <a:avLst/>
              <a:gdLst>
                <a:gd name="T0" fmla="*/ 2147483646 w 54934"/>
                <a:gd name="T1" fmla="*/ 0 h 85531"/>
                <a:gd name="T2" fmla="*/ 2147483646 w 54934"/>
                <a:gd name="T3" fmla="*/ 2147483646 h 85531"/>
                <a:gd name="T4" fmla="*/ 2147483646 w 54934"/>
                <a:gd name="T5" fmla="*/ 2147483646 h 85531"/>
                <a:gd name="T6" fmla="*/ 2147483646 w 54934"/>
                <a:gd name="T7" fmla="*/ 2147483646 h 85531"/>
                <a:gd name="T8" fmla="*/ 2147483646 w 54934"/>
                <a:gd name="T9" fmla="*/ 2147483646 h 85531"/>
                <a:gd name="T10" fmla="*/ 2147483646 w 54934"/>
                <a:gd name="T11" fmla="*/ 2147483646 h 85531"/>
                <a:gd name="T12" fmla="*/ 2147483646 w 54934"/>
                <a:gd name="T13" fmla="*/ 2147483646 h 85531"/>
                <a:gd name="T14" fmla="*/ 2147483646 w 54934"/>
                <a:gd name="T15" fmla="*/ 2147483646 h 85531"/>
                <a:gd name="T16" fmla="*/ 2147483646 w 54934"/>
                <a:gd name="T17" fmla="*/ 2147483646 h 85531"/>
                <a:gd name="T18" fmla="*/ 2147483646 w 54934"/>
                <a:gd name="T19" fmla="*/ 2147483646 h 85531"/>
                <a:gd name="T20" fmla="*/ 2147483646 w 54934"/>
                <a:gd name="T21" fmla="*/ 2147483646 h 85531"/>
                <a:gd name="T22" fmla="*/ 2147483646 w 54934"/>
                <a:gd name="T23" fmla="*/ 2147483646 h 85531"/>
                <a:gd name="T24" fmla="*/ 2147483646 w 54934"/>
                <a:gd name="T25" fmla="*/ 2147483646 h 85531"/>
                <a:gd name="T26" fmla="*/ 2147483646 w 54934"/>
                <a:gd name="T27" fmla="*/ 2147483646 h 85531"/>
                <a:gd name="T28" fmla="*/ 2147483646 w 54934"/>
                <a:gd name="T29" fmla="*/ 2147483646 h 85531"/>
                <a:gd name="T30" fmla="*/ 2147483646 w 54934"/>
                <a:gd name="T31" fmla="*/ 2147483646 h 85531"/>
                <a:gd name="T32" fmla="*/ 2147483646 w 54934"/>
                <a:gd name="T33" fmla="*/ 2147483646 h 85531"/>
                <a:gd name="T34" fmla="*/ 2147483646 w 54934"/>
                <a:gd name="T35" fmla="*/ 2147483646 h 85531"/>
                <a:gd name="T36" fmla="*/ 2147483646 w 54934"/>
                <a:gd name="T37" fmla="*/ 2147483646 h 85531"/>
                <a:gd name="T38" fmla="*/ 2147483646 w 54934"/>
                <a:gd name="T39" fmla="*/ 2147483646 h 85531"/>
                <a:gd name="T40" fmla="*/ 2147483646 w 54934"/>
                <a:gd name="T41" fmla="*/ 2147483646 h 85531"/>
                <a:gd name="T42" fmla="*/ 2147483646 w 54934"/>
                <a:gd name="T43" fmla="*/ 2147483646 h 85531"/>
                <a:gd name="T44" fmla="*/ 2147483646 w 54934"/>
                <a:gd name="T45" fmla="*/ 0 h 855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4934"/>
                <a:gd name="T70" fmla="*/ 0 h 85531"/>
                <a:gd name="T71" fmla="*/ 54934 w 54934"/>
                <a:gd name="T72" fmla="*/ 85531 h 855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71" name="Google Shape;3085;p79">
              <a:extLst>
                <a:ext uri="{FF2B5EF4-FFF2-40B4-BE49-F238E27FC236}">
                  <a16:creationId xmlns:a16="http://schemas.microsoft.com/office/drawing/2014/main" xmlns="" id="{7EF817D0-8EB8-6F34-5D8E-9790C72B5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326" y="3293626"/>
              <a:ext cx="340735" cy="423301"/>
            </a:xfrm>
            <a:custGeom>
              <a:avLst/>
              <a:gdLst>
                <a:gd name="T0" fmla="*/ 2147483646 w 54214"/>
                <a:gd name="T1" fmla="*/ 2147483646 h 67351"/>
                <a:gd name="T2" fmla="*/ 2147483646 w 54214"/>
                <a:gd name="T3" fmla="*/ 2147483646 h 67351"/>
                <a:gd name="T4" fmla="*/ 2147483646 w 54214"/>
                <a:gd name="T5" fmla="*/ 2147483646 h 67351"/>
                <a:gd name="T6" fmla="*/ 2147483646 w 54214"/>
                <a:gd name="T7" fmla="*/ 2147483646 h 67351"/>
                <a:gd name="T8" fmla="*/ 2147483646 w 54214"/>
                <a:gd name="T9" fmla="*/ 2147483646 h 67351"/>
                <a:gd name="T10" fmla="*/ 2147483646 w 54214"/>
                <a:gd name="T11" fmla="*/ 2147483646 h 67351"/>
                <a:gd name="T12" fmla="*/ 2147483646 w 54214"/>
                <a:gd name="T13" fmla="*/ 2147483646 h 67351"/>
                <a:gd name="T14" fmla="*/ 2147483646 w 54214"/>
                <a:gd name="T15" fmla="*/ 2147483646 h 67351"/>
                <a:gd name="T16" fmla="*/ 2147483646 w 54214"/>
                <a:gd name="T17" fmla="*/ 2147483646 h 67351"/>
                <a:gd name="T18" fmla="*/ 2147483646 w 54214"/>
                <a:gd name="T19" fmla="*/ 2147483646 h 67351"/>
                <a:gd name="T20" fmla="*/ 2147483646 w 54214"/>
                <a:gd name="T21" fmla="*/ 2147483646 h 67351"/>
                <a:gd name="T22" fmla="*/ 2147483646 w 54214"/>
                <a:gd name="T23" fmla="*/ 2147483646 h 67351"/>
                <a:gd name="T24" fmla="*/ 2147483646 w 54214"/>
                <a:gd name="T25" fmla="*/ 2147483646 h 67351"/>
                <a:gd name="T26" fmla="*/ 2147483646 w 54214"/>
                <a:gd name="T27" fmla="*/ 2147483646 h 67351"/>
                <a:gd name="T28" fmla="*/ 2147483646 w 54214"/>
                <a:gd name="T29" fmla="*/ 2147483646 h 67351"/>
                <a:gd name="T30" fmla="*/ 2147483646 w 54214"/>
                <a:gd name="T31" fmla="*/ 2147483646 h 67351"/>
                <a:gd name="T32" fmla="*/ 2147483646 w 54214"/>
                <a:gd name="T33" fmla="*/ 2147483646 h 67351"/>
                <a:gd name="T34" fmla="*/ 2147483646 w 54214"/>
                <a:gd name="T35" fmla="*/ 2147483646 h 67351"/>
                <a:gd name="T36" fmla="*/ 2147483646 w 54214"/>
                <a:gd name="T37" fmla="*/ 2147483646 h 67351"/>
                <a:gd name="T38" fmla="*/ 2147483646 w 54214"/>
                <a:gd name="T39" fmla="*/ 2147483646 h 67351"/>
                <a:gd name="T40" fmla="*/ 2147483646 w 54214"/>
                <a:gd name="T41" fmla="*/ 2147483646 h 67351"/>
                <a:gd name="T42" fmla="*/ 2147483646 w 54214"/>
                <a:gd name="T43" fmla="*/ 2147483646 h 67351"/>
                <a:gd name="T44" fmla="*/ 2147483646 w 54214"/>
                <a:gd name="T45" fmla="*/ 2147483646 h 67351"/>
                <a:gd name="T46" fmla="*/ 2147483646 w 54214"/>
                <a:gd name="T47" fmla="*/ 2147483646 h 67351"/>
                <a:gd name="T48" fmla="*/ 2147483646 w 54214"/>
                <a:gd name="T49" fmla="*/ 2147483646 h 67351"/>
                <a:gd name="T50" fmla="*/ 2147483646 w 54214"/>
                <a:gd name="T51" fmla="*/ 2147483646 h 67351"/>
                <a:gd name="T52" fmla="*/ 2147483646 w 54214"/>
                <a:gd name="T53" fmla="*/ 2147483646 h 67351"/>
                <a:gd name="T54" fmla="*/ 2147483646 w 54214"/>
                <a:gd name="T55" fmla="*/ 2147483646 h 673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214"/>
                <a:gd name="T85" fmla="*/ 0 h 67351"/>
                <a:gd name="T86" fmla="*/ 54214 w 54214"/>
                <a:gd name="T87" fmla="*/ 67351 h 673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72" name="Google Shape;3086;p79">
              <a:extLst>
                <a:ext uri="{FF2B5EF4-FFF2-40B4-BE49-F238E27FC236}">
                  <a16:creationId xmlns:a16="http://schemas.microsoft.com/office/drawing/2014/main" xmlns="" id="{59CC46D4-B52C-A9B7-E9D9-3C3F43357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3550" y="3693340"/>
              <a:ext cx="344852" cy="266855"/>
            </a:xfrm>
            <a:custGeom>
              <a:avLst/>
              <a:gdLst>
                <a:gd name="T0" fmla="*/ 2147483646 w 54869"/>
                <a:gd name="T1" fmla="*/ 0 h 42459"/>
                <a:gd name="T2" fmla="*/ 2147483646 w 54869"/>
                <a:gd name="T3" fmla="*/ 2147483646 h 42459"/>
                <a:gd name="T4" fmla="*/ 2147483646 w 54869"/>
                <a:gd name="T5" fmla="*/ 2147483646 h 42459"/>
                <a:gd name="T6" fmla="*/ 2147483646 w 54869"/>
                <a:gd name="T7" fmla="*/ 2147483646 h 42459"/>
                <a:gd name="T8" fmla="*/ 2147483646 w 54869"/>
                <a:gd name="T9" fmla="*/ 2147483646 h 42459"/>
                <a:gd name="T10" fmla="*/ 2147483646 w 54869"/>
                <a:gd name="T11" fmla="*/ 2147483646 h 42459"/>
                <a:gd name="T12" fmla="*/ 2147483646 w 54869"/>
                <a:gd name="T13" fmla="*/ 2147483646 h 42459"/>
                <a:gd name="T14" fmla="*/ 2147483646 w 54869"/>
                <a:gd name="T15" fmla="*/ 2147483646 h 42459"/>
                <a:gd name="T16" fmla="*/ 2147483646 w 54869"/>
                <a:gd name="T17" fmla="*/ 2147483646 h 42459"/>
                <a:gd name="T18" fmla="*/ 2147483646 w 54869"/>
                <a:gd name="T19" fmla="*/ 2147483646 h 42459"/>
                <a:gd name="T20" fmla="*/ 2147483646 w 54869"/>
                <a:gd name="T21" fmla="*/ 2147483646 h 42459"/>
                <a:gd name="T22" fmla="*/ 2147483646 w 54869"/>
                <a:gd name="T23" fmla="*/ 2147483646 h 42459"/>
                <a:gd name="T24" fmla="*/ 2147483646 w 54869"/>
                <a:gd name="T25" fmla="*/ 2147483646 h 42459"/>
                <a:gd name="T26" fmla="*/ 2147483646 w 54869"/>
                <a:gd name="T27" fmla="*/ 2147483646 h 42459"/>
                <a:gd name="T28" fmla="*/ 2147483646 w 54869"/>
                <a:gd name="T29" fmla="*/ 2147483646 h 42459"/>
                <a:gd name="T30" fmla="*/ 2147483646 w 54869"/>
                <a:gd name="T31" fmla="*/ 2147483646 h 42459"/>
                <a:gd name="T32" fmla="*/ 2147483646 w 54869"/>
                <a:gd name="T33" fmla="*/ 2147483646 h 42459"/>
                <a:gd name="T34" fmla="*/ 2147483646 w 54869"/>
                <a:gd name="T35" fmla="*/ 2147483646 h 42459"/>
                <a:gd name="T36" fmla="*/ 2147483646 w 54869"/>
                <a:gd name="T37" fmla="*/ 2147483646 h 42459"/>
                <a:gd name="T38" fmla="*/ 2147483646 w 54869"/>
                <a:gd name="T39" fmla="*/ 2147483646 h 42459"/>
                <a:gd name="T40" fmla="*/ 2147483646 w 54869"/>
                <a:gd name="T41" fmla="*/ 2147483646 h 42459"/>
                <a:gd name="T42" fmla="*/ 2147483646 w 54869"/>
                <a:gd name="T43" fmla="*/ 2147483646 h 42459"/>
                <a:gd name="T44" fmla="*/ 2147483646 w 54869"/>
                <a:gd name="T45" fmla="*/ 0 h 424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4869"/>
                <a:gd name="T70" fmla="*/ 0 h 42459"/>
                <a:gd name="T71" fmla="*/ 54869 w 54869"/>
                <a:gd name="T72" fmla="*/ 42459 h 424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6628" name="Google Shape;3087;p79">
            <a:extLst>
              <a:ext uri="{FF2B5EF4-FFF2-40B4-BE49-F238E27FC236}">
                <a16:creationId xmlns:a16="http://schemas.microsoft.com/office/drawing/2014/main" xmlns="" id="{0496913A-7489-9E19-524D-225EDBBFE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584" y="-42333"/>
            <a:ext cx="960968" cy="76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vi-V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" pitchFamily="2" charset="-93"/>
              <a:ea typeface="+mn-ea"/>
              <a:cs typeface="Arial" panose="020B0604020202020204" pitchFamily="34" charset="0"/>
              <a:sym typeface="Nunito" pitchFamily="2" charset="-93"/>
            </a:endParaRPr>
          </a:p>
        </p:txBody>
      </p:sp>
      <p:sp>
        <p:nvSpPr>
          <p:cNvPr id="26629" name="Google Shape;3088;p79">
            <a:extLst>
              <a:ext uri="{FF2B5EF4-FFF2-40B4-BE49-F238E27FC236}">
                <a16:creationId xmlns:a16="http://schemas.microsoft.com/office/drawing/2014/main" xmlns="" id="{1CBB00E5-C278-A1C2-39A3-9CC5E3A92567}"/>
              </a:ext>
            </a:extLst>
          </p:cNvPr>
          <p:cNvSpPr>
            <a:spLocks noChangeArrowheads="1"/>
          </p:cNvSpPr>
          <p:nvPr/>
        </p:nvSpPr>
        <p:spPr bwMode="auto">
          <a:xfrm rot="689191" flipH="1">
            <a:off x="-681567" y="1786467"/>
            <a:ext cx="2220384" cy="266700"/>
          </a:xfrm>
          <a:custGeom>
            <a:avLst/>
            <a:gdLst>
              <a:gd name="T0" fmla="*/ 2147483646 w 262869"/>
              <a:gd name="T1" fmla="*/ 2147483646 h 28066"/>
              <a:gd name="T2" fmla="*/ 0 w 262869"/>
              <a:gd name="T3" fmla="*/ 2147483646 h 28066"/>
              <a:gd name="T4" fmla="*/ 0 w 262869"/>
              <a:gd name="T5" fmla="*/ 2147483646 h 28066"/>
              <a:gd name="T6" fmla="*/ 2147483646 w 262869"/>
              <a:gd name="T7" fmla="*/ 2147483646 h 28066"/>
              <a:gd name="T8" fmla="*/ 2147483646 w 262869"/>
              <a:gd name="T9" fmla="*/ 2147483646 h 28066"/>
              <a:gd name="T10" fmla="*/ 2147483646 w 262869"/>
              <a:gd name="T11" fmla="*/ 2147483646 h 28066"/>
              <a:gd name="T12" fmla="*/ 2147483646 w 262869"/>
              <a:gd name="T13" fmla="*/ 2147483646 h 28066"/>
              <a:gd name="T14" fmla="*/ 2147483646 w 262869"/>
              <a:gd name="T15" fmla="*/ 2147483646 h 28066"/>
              <a:gd name="T16" fmla="*/ 2147483646 w 262869"/>
              <a:gd name="T17" fmla="*/ 2147483646 h 28066"/>
              <a:gd name="T18" fmla="*/ 2147483646 w 262869"/>
              <a:gd name="T19" fmla="*/ 2147483646 h 28066"/>
              <a:gd name="T20" fmla="*/ 2147483646 w 262869"/>
              <a:gd name="T21" fmla="*/ 2147483646 h 28066"/>
              <a:gd name="T22" fmla="*/ 2147483646 w 262869"/>
              <a:gd name="T23" fmla="*/ 2147483646 h 28066"/>
              <a:gd name="T24" fmla="*/ 2147483646 w 262869"/>
              <a:gd name="T25" fmla="*/ 2147483646 h 28066"/>
              <a:gd name="T26" fmla="*/ 2147483646 w 262869"/>
              <a:gd name="T27" fmla="*/ 2147483646 h 28066"/>
              <a:gd name="T28" fmla="*/ 2147483646 w 262869"/>
              <a:gd name="T29" fmla="*/ 2147483646 h 28066"/>
              <a:gd name="T30" fmla="*/ 2147483646 w 262869"/>
              <a:gd name="T31" fmla="*/ 2147483646 h 28066"/>
              <a:gd name="T32" fmla="*/ 2147483646 w 262869"/>
              <a:gd name="T33" fmla="*/ 2147483646 h 280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2869"/>
              <a:gd name="T52" fmla="*/ 0 h 28066"/>
              <a:gd name="T53" fmla="*/ 262869 w 262869"/>
              <a:gd name="T54" fmla="*/ 28066 h 280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2869" h="28066" extrusionOk="0">
                <a:moveTo>
                  <a:pt x="81816" y="1"/>
                </a:moveTo>
                <a:cubicBezTo>
                  <a:pt x="47340" y="1"/>
                  <a:pt x="12100" y="1737"/>
                  <a:pt x="0" y="3840"/>
                </a:cubicBezTo>
                <a:lnTo>
                  <a:pt x="0" y="15399"/>
                </a:lnTo>
                <a:cubicBezTo>
                  <a:pt x="0" y="15399"/>
                  <a:pt x="67260" y="10009"/>
                  <a:pt x="87983" y="9889"/>
                </a:cubicBezTo>
                <a:cubicBezTo>
                  <a:pt x="88451" y="9886"/>
                  <a:pt x="88923" y="9884"/>
                  <a:pt x="89397" y="9884"/>
                </a:cubicBezTo>
                <a:cubicBezTo>
                  <a:pt x="106699" y="9884"/>
                  <a:pt x="127958" y="11981"/>
                  <a:pt x="146379" y="14021"/>
                </a:cubicBezTo>
                <a:cubicBezTo>
                  <a:pt x="165844" y="16178"/>
                  <a:pt x="195791" y="24203"/>
                  <a:pt x="224959" y="26839"/>
                </a:cubicBezTo>
                <a:cubicBezTo>
                  <a:pt x="234292" y="27699"/>
                  <a:pt x="241432" y="28065"/>
                  <a:pt x="246844" y="28065"/>
                </a:cubicBezTo>
                <a:cubicBezTo>
                  <a:pt x="258382" y="28065"/>
                  <a:pt x="262066" y="26402"/>
                  <a:pt x="262392" y="24323"/>
                </a:cubicBezTo>
                <a:cubicBezTo>
                  <a:pt x="262869" y="21620"/>
                  <a:pt x="261798" y="17134"/>
                  <a:pt x="259221" y="17134"/>
                </a:cubicBezTo>
                <a:cubicBezTo>
                  <a:pt x="258886" y="17134"/>
                  <a:pt x="258525" y="17210"/>
                  <a:pt x="258139" y="17375"/>
                </a:cubicBezTo>
                <a:cubicBezTo>
                  <a:pt x="256286" y="18218"/>
                  <a:pt x="253484" y="18378"/>
                  <a:pt x="248634" y="18378"/>
                </a:cubicBezTo>
                <a:cubicBezTo>
                  <a:pt x="245670" y="18378"/>
                  <a:pt x="241941" y="18318"/>
                  <a:pt x="237197" y="18318"/>
                </a:cubicBezTo>
                <a:cubicBezTo>
                  <a:pt x="235909" y="18318"/>
                  <a:pt x="234546" y="18323"/>
                  <a:pt x="233104" y="18334"/>
                </a:cubicBezTo>
                <a:cubicBezTo>
                  <a:pt x="232964" y="18335"/>
                  <a:pt x="232823" y="18335"/>
                  <a:pt x="232680" y="18335"/>
                </a:cubicBezTo>
                <a:cubicBezTo>
                  <a:pt x="217020" y="18335"/>
                  <a:pt x="182469" y="11859"/>
                  <a:pt x="153446" y="4618"/>
                </a:cubicBezTo>
                <a:cubicBezTo>
                  <a:pt x="139952" y="1258"/>
                  <a:pt x="111161" y="1"/>
                  <a:pt x="81816" y="1"/>
                </a:cubicBezTo>
                <a:close/>
              </a:path>
            </a:pathLst>
          </a:custGeom>
          <a:solidFill>
            <a:srgbClr val="432C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30" name="Google Shape;3477;p80">
            <a:extLst>
              <a:ext uri="{FF2B5EF4-FFF2-40B4-BE49-F238E27FC236}">
                <a16:creationId xmlns:a16="http://schemas.microsoft.com/office/drawing/2014/main" xmlns="" id="{8816D5D7-80CE-E04C-53BB-0CE511C9C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784" y="984252"/>
            <a:ext cx="658283" cy="106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vi-VN" sz="16000" b="0" i="0" u="none" strike="noStrike" kern="1200" cap="none" spc="0" normalizeH="0" baseline="0" noProof="0">
              <a:ln>
                <a:noFill/>
              </a:ln>
              <a:solidFill>
                <a:srgbClr val="005C4F"/>
              </a:solidFill>
              <a:effectLst/>
              <a:uLnTx/>
              <a:uFillTx/>
              <a:latin typeface="Nanum Pen Script" charset="-127"/>
              <a:ea typeface="Nanum Pen Script" charset="-127"/>
              <a:cs typeface="Arial" panose="020B0604020202020204" pitchFamily="34" charset="0"/>
              <a:sym typeface="Nanum Pen Script" charset="-127"/>
            </a:endParaRPr>
          </a:p>
        </p:txBody>
      </p:sp>
      <p:sp>
        <p:nvSpPr>
          <p:cNvPr id="250" name="Google Shape;1014;p37">
            <a:extLst>
              <a:ext uri="{FF2B5EF4-FFF2-40B4-BE49-F238E27FC236}">
                <a16:creationId xmlns:a16="http://schemas.microsoft.com/office/drawing/2014/main" xmlns="" id="{B5F574AD-9DC9-954A-6CFF-0DB7A9073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5867" y="1775884"/>
            <a:ext cx="4184651" cy="1134533"/>
          </a:xfrm>
          <a:custGeom>
            <a:avLst/>
            <a:gdLst>
              <a:gd name="T0" fmla="*/ 2147483646 w 107244"/>
              <a:gd name="T1" fmla="*/ 0 h 26046"/>
              <a:gd name="T2" fmla="*/ 2147483646 w 107244"/>
              <a:gd name="T3" fmla="*/ 2147483646 h 26046"/>
              <a:gd name="T4" fmla="*/ 2147483646 w 107244"/>
              <a:gd name="T5" fmla="*/ 2147483646 h 26046"/>
              <a:gd name="T6" fmla="*/ 2147483646 w 107244"/>
              <a:gd name="T7" fmla="*/ 2147483646 h 26046"/>
              <a:gd name="T8" fmla="*/ 2147483646 w 107244"/>
              <a:gd name="T9" fmla="*/ 2147483646 h 26046"/>
              <a:gd name="T10" fmla="*/ 2147483646 w 107244"/>
              <a:gd name="T11" fmla="*/ 2147483646 h 26046"/>
              <a:gd name="T12" fmla="*/ 2147483646 w 107244"/>
              <a:gd name="T13" fmla="*/ 2147483646 h 26046"/>
              <a:gd name="T14" fmla="*/ 2147483646 w 107244"/>
              <a:gd name="T15" fmla="*/ 2147483646 h 26046"/>
              <a:gd name="T16" fmla="*/ 2147483646 w 107244"/>
              <a:gd name="T17" fmla="*/ 2147483646 h 26046"/>
              <a:gd name="T18" fmla="*/ 2147483646 w 107244"/>
              <a:gd name="T19" fmla="*/ 2147483646 h 26046"/>
              <a:gd name="T20" fmla="*/ 2147483646 w 107244"/>
              <a:gd name="T21" fmla="*/ 2147483646 h 26046"/>
              <a:gd name="T22" fmla="*/ 2147483646 w 107244"/>
              <a:gd name="T23" fmla="*/ 2147483646 h 26046"/>
              <a:gd name="T24" fmla="*/ 2147483646 w 107244"/>
              <a:gd name="T25" fmla="*/ 2147483646 h 26046"/>
              <a:gd name="T26" fmla="*/ 2147483646 w 107244"/>
              <a:gd name="T27" fmla="*/ 2147483646 h 26046"/>
              <a:gd name="T28" fmla="*/ 2147483646 w 107244"/>
              <a:gd name="T29" fmla="*/ 2147483646 h 26046"/>
              <a:gd name="T30" fmla="*/ 2147483646 w 107244"/>
              <a:gd name="T31" fmla="*/ 2147483646 h 26046"/>
              <a:gd name="T32" fmla="*/ 2147483646 w 107244"/>
              <a:gd name="T33" fmla="*/ 2147483646 h 26046"/>
              <a:gd name="T34" fmla="*/ 2147483646 w 107244"/>
              <a:gd name="T35" fmla="*/ 2147483646 h 26046"/>
              <a:gd name="T36" fmla="*/ 2147483646 w 107244"/>
              <a:gd name="T37" fmla="*/ 2147483646 h 26046"/>
              <a:gd name="T38" fmla="*/ 2147483646 w 107244"/>
              <a:gd name="T39" fmla="*/ 2147483646 h 26046"/>
              <a:gd name="T40" fmla="*/ 2147483646 w 107244"/>
              <a:gd name="T41" fmla="*/ 2147483646 h 26046"/>
              <a:gd name="T42" fmla="*/ 2147483646 w 107244"/>
              <a:gd name="T43" fmla="*/ 2147483646 h 26046"/>
              <a:gd name="T44" fmla="*/ 2147483646 w 107244"/>
              <a:gd name="T45" fmla="*/ 0 h 2604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7244"/>
              <a:gd name="T70" fmla="*/ 0 h 26046"/>
              <a:gd name="T71" fmla="*/ 107244 w 107244"/>
              <a:gd name="T72" fmla="*/ 26046 h 2604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2" name="Google Shape;1021;p38">
            <a:extLst>
              <a:ext uri="{FF2B5EF4-FFF2-40B4-BE49-F238E27FC236}">
                <a16:creationId xmlns:a16="http://schemas.microsoft.com/office/drawing/2014/main" xmlns="" id="{510D8E8C-9F51-AF77-3103-9D733DEF1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0418" y="2381252"/>
            <a:ext cx="7140797" cy="2417233"/>
          </a:xfrm>
          <a:custGeom>
            <a:avLst/>
            <a:gdLst>
              <a:gd name="T0" fmla="*/ 0 w 117515"/>
              <a:gd name="T1" fmla="*/ 0 h 49263"/>
              <a:gd name="T2" fmla="*/ 117515 w 117515"/>
              <a:gd name="T3" fmla="*/ 49263 h 49263"/>
            </a:gdLst>
            <a:ahLst/>
            <a:cxnLst/>
            <a:rect l="T0" t="T1" r="T2" b="T3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E4FA6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121900" tIns="121900" rIns="121900" bIns="121900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Quan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sát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hình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dạng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của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nam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châm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6633" name="Google Shape;3270;p80">
            <a:extLst>
              <a:ext uri="{FF2B5EF4-FFF2-40B4-BE49-F238E27FC236}">
                <a16:creationId xmlns:a16="http://schemas.microsoft.com/office/drawing/2014/main" xmlns="" id="{3C62135A-0E0F-AB0F-65FD-2CB28FF6023D}"/>
              </a:ext>
            </a:extLst>
          </p:cNvPr>
          <p:cNvGrpSpPr>
            <a:grpSpLocks/>
          </p:cNvGrpSpPr>
          <p:nvPr/>
        </p:nvGrpSpPr>
        <p:grpSpPr bwMode="auto">
          <a:xfrm>
            <a:off x="605367" y="2220385"/>
            <a:ext cx="3725333" cy="3441700"/>
            <a:chOff x="4493628" y="1504786"/>
            <a:chExt cx="1453472" cy="1335328"/>
          </a:xfrm>
        </p:grpSpPr>
        <p:grpSp>
          <p:nvGrpSpPr>
            <p:cNvPr id="26655" name="Google Shape;3271;p80">
              <a:extLst>
                <a:ext uri="{FF2B5EF4-FFF2-40B4-BE49-F238E27FC236}">
                  <a16:creationId xmlns:a16="http://schemas.microsoft.com/office/drawing/2014/main" xmlns="" id="{BED0FF75-16BB-A090-75F1-820C812B22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3628" y="1749245"/>
              <a:ext cx="1047838" cy="1090869"/>
              <a:chOff x="1096666" y="629281"/>
              <a:chExt cx="1047838" cy="1090869"/>
            </a:xfrm>
          </p:grpSpPr>
          <p:sp>
            <p:nvSpPr>
              <p:cNvPr id="49" name="Google Shape;3272;p80">
                <a:extLst>
                  <a:ext uri="{FF2B5EF4-FFF2-40B4-BE49-F238E27FC236}">
                    <a16:creationId xmlns:a16="http://schemas.microsoft.com/office/drawing/2014/main" xmlns="" id="{515360E8-C1E7-4A04-2A52-9B827BA9AA6C}"/>
                  </a:ext>
                </a:extLst>
              </p:cNvPr>
              <p:cNvSpPr/>
              <p:nvPr/>
            </p:nvSpPr>
            <p:spPr>
              <a:xfrm>
                <a:off x="1096666" y="629550"/>
                <a:ext cx="435216" cy="912392"/>
              </a:xfrm>
              <a:custGeom>
                <a:avLst/>
                <a:gdLst/>
                <a:ahLst/>
                <a:cxnLst/>
                <a:rect l="l" t="t" r="r" b="b"/>
                <a:pathLst>
                  <a:path w="20476" h="42946" extrusionOk="0">
                    <a:moveTo>
                      <a:pt x="0" y="42945"/>
                    </a:moveTo>
                    <a:lnTo>
                      <a:pt x="20476" y="37063"/>
                    </a:lnTo>
                    <a:lnTo>
                      <a:pt x="20476" y="0"/>
                    </a:lnTo>
                    <a:lnTo>
                      <a:pt x="0" y="588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4" name="Google Shape;3273;p80">
                <a:extLst>
                  <a:ext uri="{FF2B5EF4-FFF2-40B4-BE49-F238E27FC236}">
                    <a16:creationId xmlns:a16="http://schemas.microsoft.com/office/drawing/2014/main" xmlns="" id="{E6A9D665-3B9A-9D1B-182E-79B7371F8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1759" y="629281"/>
                <a:ext cx="612744" cy="965876"/>
              </a:xfrm>
              <a:custGeom>
                <a:avLst/>
                <a:gdLst>
                  <a:gd name="T0" fmla="*/ 2147483646 w 28835"/>
                  <a:gd name="T1" fmla="*/ 2147483646 h 45453"/>
                  <a:gd name="T2" fmla="*/ 2147483646 w 28835"/>
                  <a:gd name="T3" fmla="*/ 2147483646 h 45453"/>
                  <a:gd name="T4" fmla="*/ 2147483646 w 28835"/>
                  <a:gd name="T5" fmla="*/ 0 h 45453"/>
                  <a:gd name="T6" fmla="*/ 2147483646 w 28835"/>
                  <a:gd name="T7" fmla="*/ 2147483646 h 45453"/>
                  <a:gd name="T8" fmla="*/ 2147483646 w 28835"/>
                  <a:gd name="T9" fmla="*/ 2147483646 h 454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35"/>
                  <a:gd name="T16" fmla="*/ 0 h 45453"/>
                  <a:gd name="T17" fmla="*/ 28835 w 28835"/>
                  <a:gd name="T18" fmla="*/ 45453 h 454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35" h="45453" extrusionOk="0">
                    <a:moveTo>
                      <a:pt x="28835" y="45452"/>
                    </a:moveTo>
                    <a:lnTo>
                      <a:pt x="1" y="37063"/>
                    </a:lnTo>
                    <a:lnTo>
                      <a:pt x="1" y="0"/>
                    </a:lnTo>
                    <a:lnTo>
                      <a:pt x="28835" y="8390"/>
                    </a:lnTo>
                    <a:lnTo>
                      <a:pt x="28835" y="45452"/>
                    </a:lnTo>
                    <a:close/>
                  </a:path>
                </a:pathLst>
              </a:custGeom>
              <a:solidFill>
                <a:srgbClr val="E9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/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" name="Google Shape;3274;p80">
                <a:extLst>
                  <a:ext uri="{FF2B5EF4-FFF2-40B4-BE49-F238E27FC236}">
                    <a16:creationId xmlns:a16="http://schemas.microsoft.com/office/drawing/2014/main" xmlns="" id="{ADECEB21-1BA4-CFBC-7DC9-A00C206E9308}"/>
                  </a:ext>
                </a:extLst>
              </p:cNvPr>
              <p:cNvSpPr/>
              <p:nvPr/>
            </p:nvSpPr>
            <p:spPr>
              <a:xfrm>
                <a:off x="1531882" y="629550"/>
                <a:ext cx="612771" cy="965772"/>
              </a:xfrm>
              <a:custGeom>
                <a:avLst/>
                <a:gdLst/>
                <a:ahLst/>
                <a:cxnLst/>
                <a:rect l="l" t="t" r="r" b="b"/>
                <a:pathLst>
                  <a:path w="28835" h="45453" extrusionOk="0">
                    <a:moveTo>
                      <a:pt x="28835" y="45452"/>
                    </a:moveTo>
                    <a:lnTo>
                      <a:pt x="1" y="37063"/>
                    </a:lnTo>
                    <a:lnTo>
                      <a:pt x="1" y="0"/>
                    </a:lnTo>
                    <a:lnTo>
                      <a:pt x="28835" y="83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3275;p80">
                <a:extLst>
                  <a:ext uri="{FF2B5EF4-FFF2-40B4-BE49-F238E27FC236}">
                    <a16:creationId xmlns:a16="http://schemas.microsoft.com/office/drawing/2014/main" xmlns="" id="{D8ED58A2-6DFF-CAE7-2121-24ABA6F3FDD1}"/>
                  </a:ext>
                </a:extLst>
              </p:cNvPr>
              <p:cNvSpPr/>
              <p:nvPr/>
            </p:nvSpPr>
            <p:spPr>
              <a:xfrm>
                <a:off x="1096666" y="754378"/>
                <a:ext cx="612771" cy="965772"/>
              </a:xfrm>
              <a:custGeom>
                <a:avLst/>
                <a:gdLst/>
                <a:ahLst/>
                <a:cxnLst/>
                <a:rect l="l" t="t" r="r" b="b"/>
                <a:pathLst>
                  <a:path w="28834" h="45453" extrusionOk="0">
                    <a:moveTo>
                      <a:pt x="28834" y="45453"/>
                    </a:moveTo>
                    <a:lnTo>
                      <a:pt x="0" y="37063"/>
                    </a:lnTo>
                    <a:lnTo>
                      <a:pt x="0" y="0"/>
                    </a:lnTo>
                    <a:lnTo>
                      <a:pt x="28834" y="83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3276;p80">
                <a:extLst>
                  <a:ext uri="{FF2B5EF4-FFF2-40B4-BE49-F238E27FC236}">
                    <a16:creationId xmlns:a16="http://schemas.microsoft.com/office/drawing/2014/main" xmlns="" id="{815F64E6-23EE-2C59-4C9F-D77903ADB73B}"/>
                  </a:ext>
                </a:extLst>
              </p:cNvPr>
              <p:cNvSpPr/>
              <p:nvPr/>
            </p:nvSpPr>
            <p:spPr>
              <a:xfrm>
                <a:off x="1709437" y="807758"/>
                <a:ext cx="435216" cy="912392"/>
              </a:xfrm>
              <a:custGeom>
                <a:avLst/>
                <a:gdLst/>
                <a:ahLst/>
                <a:cxnLst/>
                <a:rect l="l" t="t" r="r" b="b"/>
                <a:pathLst>
                  <a:path w="20477" h="42946" extrusionOk="0">
                    <a:moveTo>
                      <a:pt x="1" y="42946"/>
                    </a:moveTo>
                    <a:lnTo>
                      <a:pt x="20477" y="37063"/>
                    </a:lnTo>
                    <a:lnTo>
                      <a:pt x="20477" y="1"/>
                    </a:lnTo>
                    <a:lnTo>
                      <a:pt x="1" y="58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3277;p80">
                <a:extLst>
                  <a:ext uri="{FF2B5EF4-FFF2-40B4-BE49-F238E27FC236}">
                    <a16:creationId xmlns:a16="http://schemas.microsoft.com/office/drawing/2014/main" xmlns="" id="{FABE7196-2315-6209-E3DE-25DB69C6558A}"/>
                  </a:ext>
                </a:extLst>
              </p:cNvPr>
              <p:cNvSpPr/>
              <p:nvPr/>
            </p:nvSpPr>
            <p:spPr>
              <a:xfrm>
                <a:off x="1096666" y="629550"/>
                <a:ext cx="1047987" cy="303035"/>
              </a:xfrm>
              <a:custGeom>
                <a:avLst/>
                <a:gdLst/>
                <a:ahLst/>
                <a:cxnLst/>
                <a:rect l="l" t="t" r="r" b="b"/>
                <a:pathLst>
                  <a:path w="49310" h="14273" extrusionOk="0">
                    <a:moveTo>
                      <a:pt x="20476" y="0"/>
                    </a:moveTo>
                    <a:lnTo>
                      <a:pt x="11218" y="2347"/>
                    </a:lnTo>
                    <a:lnTo>
                      <a:pt x="0" y="5882"/>
                    </a:lnTo>
                    <a:lnTo>
                      <a:pt x="28834" y="14272"/>
                    </a:lnTo>
                    <a:lnTo>
                      <a:pt x="39280" y="10961"/>
                    </a:lnTo>
                    <a:lnTo>
                      <a:pt x="49310" y="83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56" name="Google Shape;3278;p80">
              <a:extLst>
                <a:ext uri="{FF2B5EF4-FFF2-40B4-BE49-F238E27FC236}">
                  <a16:creationId xmlns:a16="http://schemas.microsoft.com/office/drawing/2014/main" xmlns="" id="{A07EFBC0-7C9D-AE13-7A05-5A489E65A7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9846">
              <a:off x="5229830" y="2238229"/>
              <a:ext cx="201328" cy="31880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21900" tIns="121900" rIns="121900" bIns="121900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vi-VN" alt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26657" name="Google Shape;3279;p80">
              <a:extLst>
                <a:ext uri="{FF2B5EF4-FFF2-40B4-BE49-F238E27FC236}">
                  <a16:creationId xmlns:a16="http://schemas.microsoft.com/office/drawing/2014/main" xmlns="" id="{F00F47FD-5075-6A51-AC11-E188521C788F}"/>
                </a:ext>
              </a:extLst>
            </p:cNvPr>
            <p:cNvGrpSpPr>
              <a:grpSpLocks/>
            </p:cNvGrpSpPr>
            <p:nvPr/>
          </p:nvGrpSpPr>
          <p:grpSpPr bwMode="auto">
            <a:xfrm rot="2524208">
              <a:off x="5591368" y="1461705"/>
              <a:ext cx="115088" cy="881094"/>
              <a:chOff x="6113791" y="2788366"/>
              <a:chExt cx="161224" cy="917809"/>
            </a:xfrm>
          </p:grpSpPr>
          <p:sp>
            <p:nvSpPr>
              <p:cNvPr id="26658" name="Google Shape;3280;p80">
                <a:extLst>
                  <a:ext uri="{FF2B5EF4-FFF2-40B4-BE49-F238E27FC236}">
                    <a16:creationId xmlns:a16="http://schemas.microsoft.com/office/drawing/2014/main" xmlns="" id="{818B1D6E-DB9D-27B9-B86A-A046CEA87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3791" y="2788366"/>
                <a:ext cx="146880" cy="114176"/>
              </a:xfrm>
              <a:custGeom>
                <a:avLst/>
                <a:gdLst>
                  <a:gd name="T0" fmla="*/ 2147483646 w 6912"/>
                  <a:gd name="T1" fmla="*/ 2147483646 h 5373"/>
                  <a:gd name="T2" fmla="*/ 2147483646 w 6912"/>
                  <a:gd name="T3" fmla="*/ 2147483646 h 5373"/>
                  <a:gd name="T4" fmla="*/ 2147483646 w 6912"/>
                  <a:gd name="T5" fmla="*/ 2147483646 h 5373"/>
                  <a:gd name="T6" fmla="*/ 2147483646 w 6912"/>
                  <a:gd name="T7" fmla="*/ 2147483646 h 5373"/>
                  <a:gd name="T8" fmla="*/ 2147483646 w 6912"/>
                  <a:gd name="T9" fmla="*/ 2147483646 h 5373"/>
                  <a:gd name="T10" fmla="*/ 2147483646 w 6912"/>
                  <a:gd name="T11" fmla="*/ 2147483646 h 5373"/>
                  <a:gd name="T12" fmla="*/ 2147483646 w 6912"/>
                  <a:gd name="T13" fmla="*/ 2147483646 h 5373"/>
                  <a:gd name="T14" fmla="*/ 2147483646 w 6912"/>
                  <a:gd name="T15" fmla="*/ 2147483646 h 5373"/>
                  <a:gd name="T16" fmla="*/ 2147483646 w 6912"/>
                  <a:gd name="T17" fmla="*/ 2147483646 h 5373"/>
                  <a:gd name="T18" fmla="*/ 2147483646 w 6912"/>
                  <a:gd name="T19" fmla="*/ 2147483646 h 5373"/>
                  <a:gd name="T20" fmla="*/ 2147483646 w 6912"/>
                  <a:gd name="T21" fmla="*/ 2147483646 h 5373"/>
                  <a:gd name="T22" fmla="*/ 2147483646 w 6912"/>
                  <a:gd name="T23" fmla="*/ 2147483646 h 5373"/>
                  <a:gd name="T24" fmla="*/ 2147483646 w 6912"/>
                  <a:gd name="T25" fmla="*/ 2147483646 h 5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912"/>
                  <a:gd name="T40" fmla="*/ 0 h 5373"/>
                  <a:gd name="T41" fmla="*/ 6912 w 6912"/>
                  <a:gd name="T42" fmla="*/ 5373 h 5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912" h="5373" extrusionOk="0">
                    <a:moveTo>
                      <a:pt x="3765" y="1"/>
                    </a:moveTo>
                    <a:cubicBezTo>
                      <a:pt x="3680" y="1"/>
                      <a:pt x="3593" y="2"/>
                      <a:pt x="3504" y="5"/>
                    </a:cubicBezTo>
                    <a:cubicBezTo>
                      <a:pt x="3440" y="2"/>
                      <a:pt x="3375" y="1"/>
                      <a:pt x="3311" y="1"/>
                    </a:cubicBezTo>
                    <a:cubicBezTo>
                      <a:pt x="2476" y="1"/>
                      <a:pt x="1647" y="193"/>
                      <a:pt x="901" y="551"/>
                    </a:cubicBezTo>
                    <a:cubicBezTo>
                      <a:pt x="258" y="937"/>
                      <a:pt x="1" y="2544"/>
                      <a:pt x="226" y="5373"/>
                    </a:cubicBezTo>
                    <a:cubicBezTo>
                      <a:pt x="258" y="5180"/>
                      <a:pt x="386" y="5019"/>
                      <a:pt x="515" y="4891"/>
                    </a:cubicBezTo>
                    <a:cubicBezTo>
                      <a:pt x="804" y="4698"/>
                      <a:pt x="1126" y="4601"/>
                      <a:pt x="1447" y="4569"/>
                    </a:cubicBezTo>
                    <a:cubicBezTo>
                      <a:pt x="2090" y="4505"/>
                      <a:pt x="2797" y="4473"/>
                      <a:pt x="3472" y="4441"/>
                    </a:cubicBezTo>
                    <a:cubicBezTo>
                      <a:pt x="4147" y="4441"/>
                      <a:pt x="4951" y="4473"/>
                      <a:pt x="5690" y="4537"/>
                    </a:cubicBezTo>
                    <a:cubicBezTo>
                      <a:pt x="6012" y="4537"/>
                      <a:pt x="6301" y="4601"/>
                      <a:pt x="6526" y="4794"/>
                    </a:cubicBezTo>
                    <a:cubicBezTo>
                      <a:pt x="6719" y="4923"/>
                      <a:pt x="6847" y="5148"/>
                      <a:pt x="6912" y="5373"/>
                    </a:cubicBezTo>
                    <a:cubicBezTo>
                      <a:pt x="6880" y="2512"/>
                      <a:pt x="6526" y="873"/>
                      <a:pt x="5851" y="455"/>
                    </a:cubicBezTo>
                    <a:cubicBezTo>
                      <a:pt x="5380" y="160"/>
                      <a:pt x="4693" y="1"/>
                      <a:pt x="3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/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659" name="Google Shape;3281;p80">
                <a:extLst>
                  <a:ext uri="{FF2B5EF4-FFF2-40B4-BE49-F238E27FC236}">
                    <a16:creationId xmlns:a16="http://schemas.microsoft.com/office/drawing/2014/main" xmlns="" id="{B307B35F-979B-03ED-43AA-855D8C74F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7766" y="3658256"/>
                <a:ext cx="68999" cy="47919"/>
              </a:xfrm>
              <a:custGeom>
                <a:avLst/>
                <a:gdLst>
                  <a:gd name="T0" fmla="*/ 2147483646 w 3247"/>
                  <a:gd name="T1" fmla="*/ 2147483646 h 2255"/>
                  <a:gd name="T2" fmla="*/ 0 w 3247"/>
                  <a:gd name="T3" fmla="*/ 2147483646 h 2255"/>
                  <a:gd name="T4" fmla="*/ 2147483646 w 3247"/>
                  <a:gd name="T5" fmla="*/ 2147483646 h 2255"/>
                  <a:gd name="T6" fmla="*/ 2147483646 w 3247"/>
                  <a:gd name="T7" fmla="*/ 2147483646 h 2255"/>
                  <a:gd name="T8" fmla="*/ 2147483646 w 3247"/>
                  <a:gd name="T9" fmla="*/ 2147483646 h 2255"/>
                  <a:gd name="T10" fmla="*/ 2147483646 w 3247"/>
                  <a:gd name="T11" fmla="*/ 2147483646 h 2255"/>
                  <a:gd name="T12" fmla="*/ 2147483646 w 3247"/>
                  <a:gd name="T13" fmla="*/ 2147483646 h 22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47"/>
                  <a:gd name="T22" fmla="*/ 0 h 2255"/>
                  <a:gd name="T23" fmla="*/ 3247 w 3247"/>
                  <a:gd name="T24" fmla="*/ 2255 h 22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47" h="2255" extrusionOk="0">
                    <a:moveTo>
                      <a:pt x="1654" y="1"/>
                    </a:moveTo>
                    <a:cubicBezTo>
                      <a:pt x="1089" y="1"/>
                      <a:pt x="524" y="113"/>
                      <a:pt x="0" y="342"/>
                    </a:cubicBezTo>
                    <a:cubicBezTo>
                      <a:pt x="257" y="824"/>
                      <a:pt x="547" y="1275"/>
                      <a:pt x="868" y="1725"/>
                    </a:cubicBezTo>
                    <a:cubicBezTo>
                      <a:pt x="1157" y="2078"/>
                      <a:pt x="1422" y="2255"/>
                      <a:pt x="1672" y="2255"/>
                    </a:cubicBezTo>
                    <a:cubicBezTo>
                      <a:pt x="1921" y="2255"/>
                      <a:pt x="2154" y="2078"/>
                      <a:pt x="2379" y="1725"/>
                    </a:cubicBezTo>
                    <a:cubicBezTo>
                      <a:pt x="2700" y="1275"/>
                      <a:pt x="2990" y="792"/>
                      <a:pt x="3247" y="310"/>
                    </a:cubicBezTo>
                    <a:cubicBezTo>
                      <a:pt x="2742" y="105"/>
                      <a:pt x="2198" y="1"/>
                      <a:pt x="1654" y="1"/>
                    </a:cubicBez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/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660" name="Google Shape;3282;p80">
                <a:extLst>
                  <a:ext uri="{FF2B5EF4-FFF2-40B4-BE49-F238E27FC236}">
                    <a16:creationId xmlns:a16="http://schemas.microsoft.com/office/drawing/2014/main" xmlns="" id="{357C8771-B6F9-11AA-2BB3-3107CF01C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0196" y="3537067"/>
                <a:ext cx="144819" cy="128478"/>
              </a:xfrm>
              <a:custGeom>
                <a:avLst/>
                <a:gdLst>
                  <a:gd name="T0" fmla="*/ 2147483646 w 6815"/>
                  <a:gd name="T1" fmla="*/ 0 h 6046"/>
                  <a:gd name="T2" fmla="*/ 2147483646 w 6815"/>
                  <a:gd name="T3" fmla="*/ 2147483646 h 6046"/>
                  <a:gd name="T4" fmla="*/ 2147483646 w 6815"/>
                  <a:gd name="T5" fmla="*/ 2147483646 h 6046"/>
                  <a:gd name="T6" fmla="*/ 2147483646 w 6815"/>
                  <a:gd name="T7" fmla="*/ 2147483646 h 6046"/>
                  <a:gd name="T8" fmla="*/ 2147483646 w 6815"/>
                  <a:gd name="T9" fmla="*/ 2147483646 h 6046"/>
                  <a:gd name="T10" fmla="*/ 2147483646 w 6815"/>
                  <a:gd name="T11" fmla="*/ 2147483646 h 6046"/>
                  <a:gd name="T12" fmla="*/ 0 w 6815"/>
                  <a:gd name="T13" fmla="*/ 2147483646 h 6046"/>
                  <a:gd name="T14" fmla="*/ 2147483646 w 6815"/>
                  <a:gd name="T15" fmla="*/ 2147483646 h 6046"/>
                  <a:gd name="T16" fmla="*/ 2147483646 w 6815"/>
                  <a:gd name="T17" fmla="*/ 2147483646 h 6046"/>
                  <a:gd name="T18" fmla="*/ 2147483646 w 6815"/>
                  <a:gd name="T19" fmla="*/ 2147483646 h 6046"/>
                  <a:gd name="T20" fmla="*/ 2147483646 w 6815"/>
                  <a:gd name="T21" fmla="*/ 2147483646 h 6046"/>
                  <a:gd name="T22" fmla="*/ 2147483646 w 6815"/>
                  <a:gd name="T23" fmla="*/ 2147483646 h 6046"/>
                  <a:gd name="T24" fmla="*/ 2147483646 w 6815"/>
                  <a:gd name="T25" fmla="*/ 2147483646 h 6046"/>
                  <a:gd name="T26" fmla="*/ 2147483646 w 6815"/>
                  <a:gd name="T27" fmla="*/ 2147483646 h 6046"/>
                  <a:gd name="T28" fmla="*/ 2147483646 w 6815"/>
                  <a:gd name="T29" fmla="*/ 2147483646 h 6046"/>
                  <a:gd name="T30" fmla="*/ 2147483646 w 6815"/>
                  <a:gd name="T31" fmla="*/ 2147483646 h 6046"/>
                  <a:gd name="T32" fmla="*/ 2147483646 w 6815"/>
                  <a:gd name="T33" fmla="*/ 2147483646 h 6046"/>
                  <a:gd name="T34" fmla="*/ 2147483646 w 6815"/>
                  <a:gd name="T35" fmla="*/ 2147483646 h 6046"/>
                  <a:gd name="T36" fmla="*/ 2147483646 w 6815"/>
                  <a:gd name="T37" fmla="*/ 0 h 60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15"/>
                  <a:gd name="T58" fmla="*/ 0 h 6046"/>
                  <a:gd name="T59" fmla="*/ 6815 w 6815"/>
                  <a:gd name="T60" fmla="*/ 6046 h 60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15" h="6046" extrusionOk="0">
                    <a:moveTo>
                      <a:pt x="3527" y="0"/>
                    </a:moveTo>
                    <a:cubicBezTo>
                      <a:pt x="3162" y="0"/>
                      <a:pt x="2884" y="420"/>
                      <a:pt x="2636" y="1288"/>
                    </a:cubicBezTo>
                    <a:cubicBezTo>
                      <a:pt x="2411" y="1995"/>
                      <a:pt x="2282" y="2702"/>
                      <a:pt x="2186" y="3442"/>
                    </a:cubicBezTo>
                    <a:cubicBezTo>
                      <a:pt x="2122" y="2799"/>
                      <a:pt x="1897" y="2156"/>
                      <a:pt x="1543" y="1577"/>
                    </a:cubicBezTo>
                    <a:cubicBezTo>
                      <a:pt x="1222" y="1063"/>
                      <a:pt x="932" y="806"/>
                      <a:pt x="739" y="806"/>
                    </a:cubicBezTo>
                    <a:cubicBezTo>
                      <a:pt x="579" y="806"/>
                      <a:pt x="450" y="902"/>
                      <a:pt x="386" y="1031"/>
                    </a:cubicBezTo>
                    <a:cubicBezTo>
                      <a:pt x="225" y="1191"/>
                      <a:pt x="97" y="1384"/>
                      <a:pt x="0" y="1609"/>
                    </a:cubicBezTo>
                    <a:cubicBezTo>
                      <a:pt x="354" y="2927"/>
                      <a:pt x="836" y="4245"/>
                      <a:pt x="1479" y="5467"/>
                    </a:cubicBezTo>
                    <a:cubicBezTo>
                      <a:pt x="1575" y="5660"/>
                      <a:pt x="1672" y="5852"/>
                      <a:pt x="1768" y="6045"/>
                    </a:cubicBezTo>
                    <a:cubicBezTo>
                      <a:pt x="2308" y="5816"/>
                      <a:pt x="2874" y="5704"/>
                      <a:pt x="3438" y="5704"/>
                    </a:cubicBezTo>
                    <a:cubicBezTo>
                      <a:pt x="3982" y="5704"/>
                      <a:pt x="4526" y="5808"/>
                      <a:pt x="5047" y="6013"/>
                    </a:cubicBezTo>
                    <a:cubicBezTo>
                      <a:pt x="5143" y="5820"/>
                      <a:pt x="5272" y="5627"/>
                      <a:pt x="5368" y="5435"/>
                    </a:cubicBezTo>
                    <a:cubicBezTo>
                      <a:pt x="5979" y="4213"/>
                      <a:pt x="6461" y="2895"/>
                      <a:pt x="6815" y="1545"/>
                    </a:cubicBezTo>
                    <a:cubicBezTo>
                      <a:pt x="6461" y="806"/>
                      <a:pt x="6172" y="452"/>
                      <a:pt x="5850" y="452"/>
                    </a:cubicBezTo>
                    <a:cubicBezTo>
                      <a:pt x="5561" y="452"/>
                      <a:pt x="5336" y="677"/>
                      <a:pt x="5111" y="1127"/>
                    </a:cubicBezTo>
                    <a:cubicBezTo>
                      <a:pt x="4950" y="1449"/>
                      <a:pt x="4822" y="1770"/>
                      <a:pt x="4790" y="2124"/>
                    </a:cubicBezTo>
                    <a:cubicBezTo>
                      <a:pt x="4725" y="1706"/>
                      <a:pt x="4597" y="1288"/>
                      <a:pt x="4436" y="870"/>
                    </a:cubicBezTo>
                    <a:cubicBezTo>
                      <a:pt x="4243" y="324"/>
                      <a:pt x="3954" y="34"/>
                      <a:pt x="3568" y="2"/>
                    </a:cubicBezTo>
                    <a:cubicBezTo>
                      <a:pt x="3554" y="1"/>
                      <a:pt x="3541" y="0"/>
                      <a:pt x="3527" y="0"/>
                    </a:cubicBezTo>
                    <a:close/>
                  </a:path>
                </a:pathLst>
              </a:custGeom>
              <a:solidFill>
                <a:srgbClr val="FFE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/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" name="Google Shape;3283;p80">
                <a:extLst>
                  <a:ext uri="{FF2B5EF4-FFF2-40B4-BE49-F238E27FC236}">
                    <a16:creationId xmlns:a16="http://schemas.microsoft.com/office/drawing/2014/main" xmlns="" id="{7DC7884C-3EDE-2D0A-3EDB-AF22BA310639}"/>
                  </a:ext>
                </a:extLst>
              </p:cNvPr>
              <p:cNvSpPr/>
              <p:nvPr/>
            </p:nvSpPr>
            <p:spPr>
              <a:xfrm>
                <a:off x="6093721" y="2967992"/>
                <a:ext cx="168907" cy="639025"/>
              </a:xfrm>
              <a:custGeom>
                <a:avLst/>
                <a:gdLst/>
                <a:ahLst/>
                <a:cxnLst/>
                <a:rect l="l" t="t" r="r" b="b"/>
                <a:pathLst>
                  <a:path w="7362" h="30539" extrusionOk="0">
                    <a:moveTo>
                      <a:pt x="3534" y="1"/>
                    </a:moveTo>
                    <a:cubicBezTo>
                      <a:pt x="2353" y="1"/>
                      <a:pt x="1173" y="105"/>
                      <a:pt x="1" y="323"/>
                    </a:cubicBezTo>
                    <a:cubicBezTo>
                      <a:pt x="322" y="11670"/>
                      <a:pt x="515" y="21120"/>
                      <a:pt x="547" y="28706"/>
                    </a:cubicBezTo>
                    <a:cubicBezTo>
                      <a:pt x="644" y="28481"/>
                      <a:pt x="772" y="28288"/>
                      <a:pt x="901" y="28128"/>
                    </a:cubicBezTo>
                    <a:cubicBezTo>
                      <a:pt x="997" y="27999"/>
                      <a:pt x="1126" y="27903"/>
                      <a:pt x="1286" y="27903"/>
                    </a:cubicBezTo>
                    <a:cubicBezTo>
                      <a:pt x="1479" y="27903"/>
                      <a:pt x="1769" y="28160"/>
                      <a:pt x="2090" y="28674"/>
                    </a:cubicBezTo>
                    <a:cubicBezTo>
                      <a:pt x="2412" y="29253"/>
                      <a:pt x="2637" y="29896"/>
                      <a:pt x="2733" y="30539"/>
                    </a:cubicBezTo>
                    <a:cubicBezTo>
                      <a:pt x="2829" y="29799"/>
                      <a:pt x="2958" y="29092"/>
                      <a:pt x="3151" y="28385"/>
                    </a:cubicBezTo>
                    <a:cubicBezTo>
                      <a:pt x="3392" y="27541"/>
                      <a:pt x="3689" y="27093"/>
                      <a:pt x="4043" y="27093"/>
                    </a:cubicBezTo>
                    <a:cubicBezTo>
                      <a:pt x="4067" y="27093"/>
                      <a:pt x="4091" y="27095"/>
                      <a:pt x="4115" y="27099"/>
                    </a:cubicBezTo>
                    <a:cubicBezTo>
                      <a:pt x="4469" y="27131"/>
                      <a:pt x="4790" y="27421"/>
                      <a:pt x="4983" y="27967"/>
                    </a:cubicBezTo>
                    <a:cubicBezTo>
                      <a:pt x="5144" y="28385"/>
                      <a:pt x="5272" y="28803"/>
                      <a:pt x="5337" y="29221"/>
                    </a:cubicBezTo>
                    <a:cubicBezTo>
                      <a:pt x="5369" y="28867"/>
                      <a:pt x="5497" y="28546"/>
                      <a:pt x="5658" y="28224"/>
                    </a:cubicBezTo>
                    <a:cubicBezTo>
                      <a:pt x="5883" y="27774"/>
                      <a:pt x="6108" y="27549"/>
                      <a:pt x="6397" y="27549"/>
                    </a:cubicBezTo>
                    <a:cubicBezTo>
                      <a:pt x="6687" y="27549"/>
                      <a:pt x="7008" y="27903"/>
                      <a:pt x="7362" y="28642"/>
                    </a:cubicBezTo>
                    <a:cubicBezTo>
                      <a:pt x="7297" y="21056"/>
                      <a:pt x="7105" y="11605"/>
                      <a:pt x="6783" y="258"/>
                    </a:cubicBezTo>
                    <a:cubicBezTo>
                      <a:pt x="5705" y="89"/>
                      <a:pt x="4620" y="1"/>
                      <a:pt x="3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2" name="Google Shape;3284;p80">
                <a:extLst>
                  <a:ext uri="{FF2B5EF4-FFF2-40B4-BE49-F238E27FC236}">
                    <a16:creationId xmlns:a16="http://schemas.microsoft.com/office/drawing/2014/main" xmlns="" id="{E6D28C63-9FF0-019F-CB3C-9770E8FCD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7892" y="2883396"/>
                <a:ext cx="145520" cy="85404"/>
              </a:xfrm>
              <a:custGeom>
                <a:avLst/>
                <a:gdLst>
                  <a:gd name="T0" fmla="*/ 2147483646 w 6848"/>
                  <a:gd name="T1" fmla="*/ 2147483646 h 4019"/>
                  <a:gd name="T2" fmla="*/ 2147483646 w 6848"/>
                  <a:gd name="T3" fmla="*/ 2147483646 h 4019"/>
                  <a:gd name="T4" fmla="*/ 2147483646 w 6848"/>
                  <a:gd name="T5" fmla="*/ 2147483646 h 4019"/>
                  <a:gd name="T6" fmla="*/ 2147483646 w 6848"/>
                  <a:gd name="T7" fmla="*/ 2147483646 h 4019"/>
                  <a:gd name="T8" fmla="*/ 2147483646 w 6848"/>
                  <a:gd name="T9" fmla="*/ 2147483646 h 4019"/>
                  <a:gd name="T10" fmla="*/ 2147483646 w 6848"/>
                  <a:gd name="T11" fmla="*/ 2147483646 h 4019"/>
                  <a:gd name="T12" fmla="*/ 2147483646 w 6848"/>
                  <a:gd name="T13" fmla="*/ 2147483646 h 4019"/>
                  <a:gd name="T14" fmla="*/ 2147483646 w 6848"/>
                  <a:gd name="T15" fmla="*/ 2147483646 h 4019"/>
                  <a:gd name="T16" fmla="*/ 2147483646 w 6848"/>
                  <a:gd name="T17" fmla="*/ 2147483646 h 4019"/>
                  <a:gd name="T18" fmla="*/ 2147483646 w 6848"/>
                  <a:gd name="T19" fmla="*/ 2147483646 h 4019"/>
                  <a:gd name="T20" fmla="*/ 2147483646 w 6848"/>
                  <a:gd name="T21" fmla="*/ 2147483646 h 4019"/>
                  <a:gd name="T22" fmla="*/ 2147483646 w 6848"/>
                  <a:gd name="T23" fmla="*/ 2147483646 h 4019"/>
                  <a:gd name="T24" fmla="*/ 2147483646 w 6848"/>
                  <a:gd name="T25" fmla="*/ 2147483646 h 4019"/>
                  <a:gd name="T26" fmla="*/ 2147483646 w 6848"/>
                  <a:gd name="T27" fmla="*/ 2147483646 h 4019"/>
                  <a:gd name="T28" fmla="*/ 2147483646 w 6848"/>
                  <a:gd name="T29" fmla="*/ 2147483646 h 4019"/>
                  <a:gd name="T30" fmla="*/ 2147483646 w 6848"/>
                  <a:gd name="T31" fmla="*/ 2147483646 h 4019"/>
                  <a:gd name="T32" fmla="*/ 2147483646 w 6848"/>
                  <a:gd name="T33" fmla="*/ 2147483646 h 40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48"/>
                  <a:gd name="T52" fmla="*/ 0 h 4019"/>
                  <a:gd name="T53" fmla="*/ 6848 w 6848"/>
                  <a:gd name="T54" fmla="*/ 4019 h 40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48" h="4019" extrusionOk="0">
                    <a:moveTo>
                      <a:pt x="3311" y="1"/>
                    </a:moveTo>
                    <a:cubicBezTo>
                      <a:pt x="2636" y="1"/>
                      <a:pt x="1929" y="33"/>
                      <a:pt x="1286" y="129"/>
                    </a:cubicBezTo>
                    <a:cubicBezTo>
                      <a:pt x="933" y="129"/>
                      <a:pt x="643" y="258"/>
                      <a:pt x="354" y="419"/>
                    </a:cubicBezTo>
                    <a:cubicBezTo>
                      <a:pt x="226" y="547"/>
                      <a:pt x="97" y="708"/>
                      <a:pt x="65" y="901"/>
                    </a:cubicBezTo>
                    <a:cubicBezTo>
                      <a:pt x="33" y="965"/>
                      <a:pt x="33" y="997"/>
                      <a:pt x="33" y="1029"/>
                    </a:cubicBezTo>
                    <a:cubicBezTo>
                      <a:pt x="1" y="1158"/>
                      <a:pt x="1" y="1287"/>
                      <a:pt x="1" y="1415"/>
                    </a:cubicBezTo>
                    <a:lnTo>
                      <a:pt x="1" y="2605"/>
                    </a:lnTo>
                    <a:lnTo>
                      <a:pt x="33" y="4019"/>
                    </a:lnTo>
                    <a:cubicBezTo>
                      <a:pt x="1225" y="3797"/>
                      <a:pt x="2436" y="3684"/>
                      <a:pt x="3645" y="3684"/>
                    </a:cubicBezTo>
                    <a:cubicBezTo>
                      <a:pt x="4718" y="3684"/>
                      <a:pt x="5790" y="3773"/>
                      <a:pt x="6847" y="3955"/>
                    </a:cubicBezTo>
                    <a:cubicBezTo>
                      <a:pt x="6815" y="3472"/>
                      <a:pt x="6815" y="3022"/>
                      <a:pt x="6815" y="2540"/>
                    </a:cubicBezTo>
                    <a:lnTo>
                      <a:pt x="6815" y="1319"/>
                    </a:lnTo>
                    <a:cubicBezTo>
                      <a:pt x="6783" y="1190"/>
                      <a:pt x="6783" y="1029"/>
                      <a:pt x="6751" y="901"/>
                    </a:cubicBezTo>
                    <a:cubicBezTo>
                      <a:pt x="6687" y="676"/>
                      <a:pt x="6558" y="483"/>
                      <a:pt x="6365" y="322"/>
                    </a:cubicBezTo>
                    <a:cubicBezTo>
                      <a:pt x="6169" y="182"/>
                      <a:pt x="5924" y="91"/>
                      <a:pt x="5652" y="91"/>
                    </a:cubicBezTo>
                    <a:cubicBezTo>
                      <a:pt x="5612" y="91"/>
                      <a:pt x="5571" y="93"/>
                      <a:pt x="5529" y="97"/>
                    </a:cubicBezTo>
                    <a:cubicBezTo>
                      <a:pt x="4790" y="33"/>
                      <a:pt x="4051" y="1"/>
                      <a:pt x="3311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/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xmlns="" id="{57AE97B4-CF74-C5EE-7A03-90A7CCAE10E5}"/>
              </a:ext>
            </a:extLst>
          </p:cNvPr>
          <p:cNvCxnSpPr>
            <a:cxnSpLocks/>
          </p:cNvCxnSpPr>
          <p:nvPr/>
        </p:nvCxnSpPr>
        <p:spPr>
          <a:xfrm flipH="1">
            <a:off x="1286934" y="2150533"/>
            <a:ext cx="251884" cy="914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Đường nối Thẳng 58">
            <a:extLst>
              <a:ext uri="{FF2B5EF4-FFF2-40B4-BE49-F238E27FC236}">
                <a16:creationId xmlns:a16="http://schemas.microsoft.com/office/drawing/2014/main" xmlns="" id="{41248D47-D3E1-F1A4-E9CA-F487D2C2D0B1}"/>
              </a:ext>
            </a:extLst>
          </p:cNvPr>
          <p:cNvCxnSpPr>
            <a:cxnSpLocks/>
          </p:cNvCxnSpPr>
          <p:nvPr/>
        </p:nvCxnSpPr>
        <p:spPr>
          <a:xfrm>
            <a:off x="1526118" y="2084917"/>
            <a:ext cx="977900" cy="10308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xmlns="" id="{ECF5FD1F-DCF3-8E59-3257-8C29B537FA3F}"/>
              </a:ext>
            </a:extLst>
          </p:cNvPr>
          <p:cNvCxnSpPr>
            <a:cxnSpLocks/>
          </p:cNvCxnSpPr>
          <p:nvPr/>
        </p:nvCxnSpPr>
        <p:spPr>
          <a:xfrm>
            <a:off x="1517651" y="2120901"/>
            <a:ext cx="1126067" cy="13694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Đường nối Thẳng 60">
            <a:extLst>
              <a:ext uri="{FF2B5EF4-FFF2-40B4-BE49-F238E27FC236}">
                <a16:creationId xmlns:a16="http://schemas.microsoft.com/office/drawing/2014/main" xmlns="" id="{C41D8C40-2B64-EB8E-41BA-EF6860AA4270}"/>
              </a:ext>
            </a:extLst>
          </p:cNvPr>
          <p:cNvCxnSpPr>
            <a:cxnSpLocks/>
          </p:cNvCxnSpPr>
          <p:nvPr/>
        </p:nvCxnSpPr>
        <p:spPr>
          <a:xfrm flipH="1">
            <a:off x="1392767" y="2053168"/>
            <a:ext cx="146051" cy="13758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oogle Shape;2252;p62">
            <a:extLst>
              <a:ext uri="{FF2B5EF4-FFF2-40B4-BE49-F238E27FC236}">
                <a16:creationId xmlns:a16="http://schemas.microsoft.com/office/drawing/2014/main" xmlns="" id="{1DBF14DC-8FAF-8906-D3B0-61E7B30A9692}"/>
              </a:ext>
            </a:extLst>
          </p:cNvPr>
          <p:cNvGrpSpPr>
            <a:grpSpLocks/>
          </p:cNvGrpSpPr>
          <p:nvPr/>
        </p:nvGrpSpPr>
        <p:grpSpPr bwMode="auto">
          <a:xfrm>
            <a:off x="8786285" y="4231218"/>
            <a:ext cx="3196167" cy="1576916"/>
            <a:chOff x="495607" y="1047744"/>
            <a:chExt cx="1058988" cy="521880"/>
          </a:xfrm>
        </p:grpSpPr>
        <p:sp>
          <p:nvSpPr>
            <p:cNvPr id="80" name="Google Shape;2253;p62">
              <a:extLst>
                <a:ext uri="{FF2B5EF4-FFF2-40B4-BE49-F238E27FC236}">
                  <a16:creationId xmlns:a16="http://schemas.microsoft.com/office/drawing/2014/main" xmlns="" id="{69B34688-9A0D-4F1A-CAFE-031A78441E7C}"/>
                </a:ext>
              </a:extLst>
            </p:cNvPr>
            <p:cNvSpPr/>
            <p:nvPr/>
          </p:nvSpPr>
          <p:spPr>
            <a:xfrm>
              <a:off x="886240" y="1171734"/>
              <a:ext cx="382218" cy="397890"/>
            </a:xfrm>
            <a:custGeom>
              <a:avLst/>
              <a:gdLst/>
              <a:ahLst/>
              <a:cxnLst/>
              <a:rect l="l" t="t" r="r" b="b"/>
              <a:pathLst>
                <a:path w="25556" h="26574" extrusionOk="0">
                  <a:moveTo>
                    <a:pt x="25556" y="0"/>
                  </a:moveTo>
                  <a:lnTo>
                    <a:pt x="0" y="4467"/>
                  </a:lnTo>
                  <a:lnTo>
                    <a:pt x="1244" y="26574"/>
                  </a:lnTo>
                  <a:lnTo>
                    <a:pt x="25443" y="22107"/>
                  </a:lnTo>
                  <a:lnTo>
                    <a:pt x="25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0" name="Google Shape;2254;p62">
              <a:extLst>
                <a:ext uri="{FF2B5EF4-FFF2-40B4-BE49-F238E27FC236}">
                  <a16:creationId xmlns:a16="http://schemas.microsoft.com/office/drawing/2014/main" xmlns="" id="{FD945957-3C6C-1E6A-1E0A-FA797B23F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312" y="1160228"/>
              <a:ext cx="259691" cy="409395"/>
            </a:xfrm>
            <a:custGeom>
              <a:avLst/>
              <a:gdLst>
                <a:gd name="T0" fmla="*/ 0 w 17359"/>
                <a:gd name="T1" fmla="*/ 2147483646 h 27366"/>
                <a:gd name="T2" fmla="*/ 2147483646 w 17359"/>
                <a:gd name="T3" fmla="*/ 2147483646 h 27366"/>
                <a:gd name="T4" fmla="*/ 2147483646 w 17359"/>
                <a:gd name="T5" fmla="*/ 2147483646 h 27366"/>
                <a:gd name="T6" fmla="*/ 2147483646 w 17359"/>
                <a:gd name="T7" fmla="*/ 2147483646 h 27366"/>
                <a:gd name="T8" fmla="*/ 0 w 17359"/>
                <a:gd name="T9" fmla="*/ 2147483646 h 273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59"/>
                <a:gd name="T16" fmla="*/ 0 h 27366"/>
                <a:gd name="T17" fmla="*/ 17359 w 17359"/>
                <a:gd name="T18" fmla="*/ 27366 h 273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59" h="27366" extrusionOk="0">
                  <a:moveTo>
                    <a:pt x="0" y="1"/>
                  </a:moveTo>
                  <a:lnTo>
                    <a:pt x="227" y="21599"/>
                  </a:lnTo>
                  <a:lnTo>
                    <a:pt x="17358" y="27366"/>
                  </a:lnTo>
                  <a:lnTo>
                    <a:pt x="16114" y="52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966">
                <a:alpha val="529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Google Shape;2255;p62">
              <a:extLst>
                <a:ext uri="{FF2B5EF4-FFF2-40B4-BE49-F238E27FC236}">
                  <a16:creationId xmlns:a16="http://schemas.microsoft.com/office/drawing/2014/main" xmlns="" id="{7E5F02C0-2154-2AD7-D9BC-DFB94753E280}"/>
                </a:ext>
              </a:extLst>
            </p:cNvPr>
            <p:cNvSpPr/>
            <p:nvPr/>
          </p:nvSpPr>
          <p:spPr>
            <a:xfrm>
              <a:off x="644987" y="1084871"/>
              <a:ext cx="623471" cy="154112"/>
            </a:xfrm>
            <a:custGeom>
              <a:avLst/>
              <a:gdLst/>
              <a:ahLst/>
              <a:cxnLst/>
              <a:rect l="l" t="t" r="r" b="b"/>
              <a:pathLst>
                <a:path w="41670" h="10291" extrusionOk="0">
                  <a:moveTo>
                    <a:pt x="26744" y="1"/>
                  </a:moveTo>
                  <a:lnTo>
                    <a:pt x="0" y="5033"/>
                  </a:lnTo>
                  <a:lnTo>
                    <a:pt x="16114" y="10291"/>
                  </a:lnTo>
                  <a:lnTo>
                    <a:pt x="41670" y="5824"/>
                  </a:lnTo>
                  <a:lnTo>
                    <a:pt x="267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256;p62">
              <a:extLst>
                <a:ext uri="{FF2B5EF4-FFF2-40B4-BE49-F238E27FC236}">
                  <a16:creationId xmlns:a16="http://schemas.microsoft.com/office/drawing/2014/main" xmlns="" id="{98CA2AC2-2047-84CF-ECC6-E88A518CF60C}"/>
                </a:ext>
              </a:extLst>
            </p:cNvPr>
            <p:cNvSpPr/>
            <p:nvPr/>
          </p:nvSpPr>
          <p:spPr>
            <a:xfrm>
              <a:off x="495607" y="1160526"/>
              <a:ext cx="390633" cy="175128"/>
            </a:xfrm>
            <a:custGeom>
              <a:avLst/>
              <a:gdLst/>
              <a:ahLst/>
              <a:cxnLst/>
              <a:rect l="l" t="t" r="r" b="b"/>
              <a:pathLst>
                <a:path w="26122" h="11705" extrusionOk="0">
                  <a:moveTo>
                    <a:pt x="10007" y="1"/>
                  </a:moveTo>
                  <a:lnTo>
                    <a:pt x="0" y="5542"/>
                  </a:lnTo>
                  <a:lnTo>
                    <a:pt x="16340" y="11704"/>
                  </a:lnTo>
                  <a:lnTo>
                    <a:pt x="26121" y="5259"/>
                  </a:lnTo>
                  <a:lnTo>
                    <a:pt x="100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257;p62">
              <a:extLst>
                <a:ext uri="{FF2B5EF4-FFF2-40B4-BE49-F238E27FC236}">
                  <a16:creationId xmlns:a16="http://schemas.microsoft.com/office/drawing/2014/main" xmlns="" id="{2D6490FE-E6D7-60F8-FFF1-796A81AC6277}"/>
                </a:ext>
              </a:extLst>
            </p:cNvPr>
            <p:cNvSpPr/>
            <p:nvPr/>
          </p:nvSpPr>
          <p:spPr>
            <a:xfrm>
              <a:off x="1045439" y="1084871"/>
              <a:ext cx="223019" cy="168122"/>
            </a:xfrm>
            <a:custGeom>
              <a:avLst/>
              <a:gdLst/>
              <a:ahLst/>
              <a:cxnLst/>
              <a:rect l="l" t="t" r="r" b="b"/>
              <a:pathLst>
                <a:path w="14927" h="11253" extrusionOk="0">
                  <a:moveTo>
                    <a:pt x="1" y="1"/>
                  </a:moveTo>
                  <a:lnTo>
                    <a:pt x="1188" y="11252"/>
                  </a:lnTo>
                  <a:lnTo>
                    <a:pt x="14927" y="58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258;p62">
              <a:extLst>
                <a:ext uri="{FF2B5EF4-FFF2-40B4-BE49-F238E27FC236}">
                  <a16:creationId xmlns:a16="http://schemas.microsoft.com/office/drawing/2014/main" xmlns="" id="{67F1699F-F5C4-D82D-9557-87B1188391F4}"/>
                </a:ext>
              </a:extLst>
            </p:cNvPr>
            <p:cNvSpPr/>
            <p:nvPr/>
          </p:nvSpPr>
          <p:spPr>
            <a:xfrm>
              <a:off x="886240" y="1171734"/>
              <a:ext cx="528793" cy="153412"/>
            </a:xfrm>
            <a:custGeom>
              <a:avLst/>
              <a:gdLst/>
              <a:ahLst/>
              <a:cxnLst/>
              <a:rect l="l" t="t" r="r" b="b"/>
              <a:pathLst>
                <a:path w="35338" h="10234" extrusionOk="0">
                  <a:moveTo>
                    <a:pt x="25556" y="0"/>
                  </a:moveTo>
                  <a:lnTo>
                    <a:pt x="0" y="4467"/>
                  </a:lnTo>
                  <a:lnTo>
                    <a:pt x="7746" y="10234"/>
                  </a:lnTo>
                  <a:lnTo>
                    <a:pt x="35337" y="4523"/>
                  </a:lnTo>
                  <a:lnTo>
                    <a:pt x="255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259;p62">
              <a:extLst>
                <a:ext uri="{FF2B5EF4-FFF2-40B4-BE49-F238E27FC236}">
                  <a16:creationId xmlns:a16="http://schemas.microsoft.com/office/drawing/2014/main" xmlns="" id="{D5865092-99A0-7CA1-DE7F-04827B524D53}"/>
                </a:ext>
              </a:extLst>
            </p:cNvPr>
            <p:cNvSpPr/>
            <p:nvPr/>
          </p:nvSpPr>
          <p:spPr>
            <a:xfrm>
              <a:off x="1153442" y="1047744"/>
              <a:ext cx="401153" cy="498763"/>
            </a:xfrm>
            <a:custGeom>
              <a:avLst/>
              <a:gdLst/>
              <a:ahLst/>
              <a:cxnLst/>
              <a:rect l="l" t="t" r="r" b="b"/>
              <a:pathLst>
                <a:path w="26801" h="33359" extrusionOk="0">
                  <a:moveTo>
                    <a:pt x="849" y="0"/>
                  </a:moveTo>
                  <a:lnTo>
                    <a:pt x="1" y="33132"/>
                  </a:lnTo>
                  <a:lnTo>
                    <a:pt x="26518" y="33358"/>
                  </a:lnTo>
                  <a:lnTo>
                    <a:pt x="26800" y="113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6" name="Google Shape;2260;p62">
              <a:extLst>
                <a:ext uri="{FF2B5EF4-FFF2-40B4-BE49-F238E27FC236}">
                  <a16:creationId xmlns:a16="http://schemas.microsoft.com/office/drawing/2014/main" xmlns="" id="{422CD938-504D-3F3E-0365-4DA1B04DB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869" y="1092564"/>
              <a:ext cx="164111" cy="62608"/>
            </a:xfrm>
            <a:custGeom>
              <a:avLst/>
              <a:gdLst>
                <a:gd name="T0" fmla="*/ 2147483646 w 10970"/>
                <a:gd name="T1" fmla="*/ 2147483646 h 4185"/>
                <a:gd name="T2" fmla="*/ 0 w 10970"/>
                <a:gd name="T3" fmla="*/ 2147483646 h 4185"/>
                <a:gd name="T4" fmla="*/ 2147483646 w 10970"/>
                <a:gd name="T5" fmla="*/ 2147483646 h 4185"/>
                <a:gd name="T6" fmla="*/ 2147483646 w 10970"/>
                <a:gd name="T7" fmla="*/ 2147483646 h 4185"/>
                <a:gd name="T8" fmla="*/ 2147483646 w 10970"/>
                <a:gd name="T9" fmla="*/ 2147483646 h 4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70"/>
                <a:gd name="T16" fmla="*/ 0 h 4185"/>
                <a:gd name="T17" fmla="*/ 10970 w 10970"/>
                <a:gd name="T18" fmla="*/ 4185 h 41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70" h="4185" extrusionOk="0">
                  <a:moveTo>
                    <a:pt x="340" y="1"/>
                  </a:moveTo>
                  <a:lnTo>
                    <a:pt x="0" y="4015"/>
                  </a:lnTo>
                  <a:lnTo>
                    <a:pt x="10969" y="4184"/>
                  </a:lnTo>
                  <a:lnTo>
                    <a:pt x="10856" y="1"/>
                  </a:lnTo>
                  <a:lnTo>
                    <a:pt x="340" y="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47" name="Google Shape;2261;p62">
              <a:extLst>
                <a:ext uri="{FF2B5EF4-FFF2-40B4-BE49-F238E27FC236}">
                  <a16:creationId xmlns:a16="http://schemas.microsoft.com/office/drawing/2014/main" xmlns="" id="{48044AFA-5B04-B73B-21F2-A75E09A0A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718" y="1096798"/>
              <a:ext cx="126891" cy="60917"/>
            </a:xfrm>
            <a:custGeom>
              <a:avLst/>
              <a:gdLst>
                <a:gd name="T0" fmla="*/ 2147483646 w 8482"/>
                <a:gd name="T1" fmla="*/ 0 h 4072"/>
                <a:gd name="T2" fmla="*/ 0 w 8482"/>
                <a:gd name="T3" fmla="*/ 2147483646 h 4072"/>
                <a:gd name="T4" fmla="*/ 2147483646 w 8482"/>
                <a:gd name="T5" fmla="*/ 2147483646 h 4072"/>
                <a:gd name="T6" fmla="*/ 2147483646 w 8482"/>
                <a:gd name="T7" fmla="*/ 2147483646 h 4072"/>
                <a:gd name="T8" fmla="*/ 2147483646 w 8482"/>
                <a:gd name="T9" fmla="*/ 0 h 40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2"/>
                <a:gd name="T16" fmla="*/ 0 h 4072"/>
                <a:gd name="T17" fmla="*/ 8482 w 8482"/>
                <a:gd name="T18" fmla="*/ 4072 h 40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2" h="4072" extrusionOk="0">
                  <a:moveTo>
                    <a:pt x="113" y="0"/>
                  </a:moveTo>
                  <a:lnTo>
                    <a:pt x="0" y="4071"/>
                  </a:lnTo>
                  <a:lnTo>
                    <a:pt x="8481" y="4015"/>
                  </a:lnTo>
                  <a:lnTo>
                    <a:pt x="8481" y="34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48" name="Google Shape;2262;p62">
              <a:extLst>
                <a:ext uri="{FF2B5EF4-FFF2-40B4-BE49-F238E27FC236}">
                  <a16:creationId xmlns:a16="http://schemas.microsoft.com/office/drawing/2014/main" xmlns="" id="{E98DFE7C-BEAE-A1AE-119E-59D1C6FF5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945" y="1186453"/>
              <a:ext cx="327355" cy="26240"/>
            </a:xfrm>
            <a:custGeom>
              <a:avLst/>
              <a:gdLst>
                <a:gd name="T0" fmla="*/ 2147483646 w 21882"/>
                <a:gd name="T1" fmla="*/ 0 h 1754"/>
                <a:gd name="T2" fmla="*/ 2147483646 w 21882"/>
                <a:gd name="T3" fmla="*/ 2147483646 h 1754"/>
                <a:gd name="T4" fmla="*/ 2147483646 w 21882"/>
                <a:gd name="T5" fmla="*/ 2147483646 h 1754"/>
                <a:gd name="T6" fmla="*/ 2147483646 w 21882"/>
                <a:gd name="T7" fmla="*/ 2147483646 h 1754"/>
                <a:gd name="T8" fmla="*/ 2147483646 w 21882"/>
                <a:gd name="T9" fmla="*/ 0 h 1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82"/>
                <a:gd name="T16" fmla="*/ 0 h 1754"/>
                <a:gd name="T17" fmla="*/ 21882 w 21882"/>
                <a:gd name="T18" fmla="*/ 1754 h 17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82" h="1754" extrusionOk="0">
                  <a:moveTo>
                    <a:pt x="283" y="0"/>
                  </a:moveTo>
                  <a:lnTo>
                    <a:pt x="1" y="1301"/>
                  </a:lnTo>
                  <a:lnTo>
                    <a:pt x="21768" y="1753"/>
                  </a:lnTo>
                  <a:lnTo>
                    <a:pt x="21881" y="22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49" name="Google Shape;2263;p62">
              <a:extLst>
                <a:ext uri="{FF2B5EF4-FFF2-40B4-BE49-F238E27FC236}">
                  <a16:creationId xmlns:a16="http://schemas.microsoft.com/office/drawing/2014/main" xmlns="" id="{47777897-9B8B-8B07-B05C-C6B1FB41A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254" y="1228745"/>
              <a:ext cx="156497" cy="19463"/>
            </a:xfrm>
            <a:custGeom>
              <a:avLst/>
              <a:gdLst>
                <a:gd name="T0" fmla="*/ 2147483646 w 10461"/>
                <a:gd name="T1" fmla="*/ 0 h 1301"/>
                <a:gd name="T2" fmla="*/ 2147483646 w 10461"/>
                <a:gd name="T3" fmla="*/ 2147483646 h 1301"/>
                <a:gd name="T4" fmla="*/ 2147483646 w 10461"/>
                <a:gd name="T5" fmla="*/ 2147483646 h 1301"/>
                <a:gd name="T6" fmla="*/ 2147483646 w 10461"/>
                <a:gd name="T7" fmla="*/ 2147483646 h 1301"/>
                <a:gd name="T8" fmla="*/ 2147483646 w 10461"/>
                <a:gd name="T9" fmla="*/ 0 h 1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61"/>
                <a:gd name="T16" fmla="*/ 0 h 1301"/>
                <a:gd name="T17" fmla="*/ 10461 w 10461"/>
                <a:gd name="T18" fmla="*/ 1301 h 1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61" h="1301" extrusionOk="0">
                  <a:moveTo>
                    <a:pt x="170" y="0"/>
                  </a:moveTo>
                  <a:lnTo>
                    <a:pt x="1" y="1018"/>
                  </a:lnTo>
                  <a:lnTo>
                    <a:pt x="10460" y="1301"/>
                  </a:lnTo>
                  <a:lnTo>
                    <a:pt x="10347" y="5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50" name="Google Shape;2264;p62">
              <a:extLst>
                <a:ext uri="{FF2B5EF4-FFF2-40B4-BE49-F238E27FC236}">
                  <a16:creationId xmlns:a16="http://schemas.microsoft.com/office/drawing/2014/main" xmlns="" id="{9CBCD259-71CA-EF7E-E7D6-839E11303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873" y="1272728"/>
              <a:ext cx="156497" cy="19463"/>
            </a:xfrm>
            <a:custGeom>
              <a:avLst/>
              <a:gdLst>
                <a:gd name="T0" fmla="*/ 2147483646 w 10461"/>
                <a:gd name="T1" fmla="*/ 0 h 1301"/>
                <a:gd name="T2" fmla="*/ 0 w 10461"/>
                <a:gd name="T3" fmla="*/ 2147483646 h 1301"/>
                <a:gd name="T4" fmla="*/ 2147483646 w 10461"/>
                <a:gd name="T5" fmla="*/ 2147483646 h 1301"/>
                <a:gd name="T6" fmla="*/ 2147483646 w 10461"/>
                <a:gd name="T7" fmla="*/ 2147483646 h 1301"/>
                <a:gd name="T8" fmla="*/ 2147483646 w 10461"/>
                <a:gd name="T9" fmla="*/ 0 h 1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61"/>
                <a:gd name="T16" fmla="*/ 0 h 1301"/>
                <a:gd name="T17" fmla="*/ 10461 w 10461"/>
                <a:gd name="T18" fmla="*/ 1301 h 1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61" h="1301" extrusionOk="0">
                  <a:moveTo>
                    <a:pt x="227" y="0"/>
                  </a:moveTo>
                  <a:lnTo>
                    <a:pt x="0" y="1018"/>
                  </a:lnTo>
                  <a:lnTo>
                    <a:pt x="10460" y="1301"/>
                  </a:lnTo>
                  <a:lnTo>
                    <a:pt x="10404" y="5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51" name="Google Shape;2265;p62">
              <a:extLst>
                <a:ext uri="{FF2B5EF4-FFF2-40B4-BE49-F238E27FC236}">
                  <a16:creationId xmlns:a16="http://schemas.microsoft.com/office/drawing/2014/main" xmlns="" id="{0D200524-CCB0-4948-A5D2-15107AB98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655" y="1479954"/>
              <a:ext cx="145486" cy="16935"/>
            </a:xfrm>
            <a:custGeom>
              <a:avLst/>
              <a:gdLst>
                <a:gd name="T0" fmla="*/ 2147483646 w 9725"/>
                <a:gd name="T1" fmla="*/ 0 h 1132"/>
                <a:gd name="T2" fmla="*/ 0 w 9725"/>
                <a:gd name="T3" fmla="*/ 2147483646 h 1132"/>
                <a:gd name="T4" fmla="*/ 2147483646 w 9725"/>
                <a:gd name="T5" fmla="*/ 2147483646 h 1132"/>
                <a:gd name="T6" fmla="*/ 2147483646 w 9725"/>
                <a:gd name="T7" fmla="*/ 0 h 1132"/>
                <a:gd name="T8" fmla="*/ 2147483646 w 9725"/>
                <a:gd name="T9" fmla="*/ 0 h 1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25"/>
                <a:gd name="T16" fmla="*/ 0 h 1132"/>
                <a:gd name="T17" fmla="*/ 9725 w 9725"/>
                <a:gd name="T18" fmla="*/ 1132 h 1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25" h="1132" extrusionOk="0">
                  <a:moveTo>
                    <a:pt x="226" y="0"/>
                  </a:moveTo>
                  <a:lnTo>
                    <a:pt x="0" y="962"/>
                  </a:lnTo>
                  <a:lnTo>
                    <a:pt x="9725" y="1131"/>
                  </a:lnTo>
                  <a:lnTo>
                    <a:pt x="9612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52" name="Google Shape;2266;p62">
              <a:extLst>
                <a:ext uri="{FF2B5EF4-FFF2-40B4-BE49-F238E27FC236}">
                  <a16:creationId xmlns:a16="http://schemas.microsoft.com/office/drawing/2014/main" xmlns="" id="{185EC929-C09D-77C0-0393-9B46E4EE3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873" y="1310786"/>
              <a:ext cx="156497" cy="19478"/>
            </a:xfrm>
            <a:custGeom>
              <a:avLst/>
              <a:gdLst>
                <a:gd name="T0" fmla="*/ 2147483646 w 10461"/>
                <a:gd name="T1" fmla="*/ 2147483646 h 1302"/>
                <a:gd name="T2" fmla="*/ 0 w 10461"/>
                <a:gd name="T3" fmla="*/ 2147483646 h 1302"/>
                <a:gd name="T4" fmla="*/ 2147483646 w 10461"/>
                <a:gd name="T5" fmla="*/ 2147483646 h 1302"/>
                <a:gd name="T6" fmla="*/ 2147483646 w 10461"/>
                <a:gd name="T7" fmla="*/ 2147483646 h 1302"/>
                <a:gd name="T8" fmla="*/ 2147483646 w 10461"/>
                <a:gd name="T9" fmla="*/ 2147483646 h 1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61"/>
                <a:gd name="T16" fmla="*/ 0 h 1302"/>
                <a:gd name="T17" fmla="*/ 10461 w 10461"/>
                <a:gd name="T18" fmla="*/ 1302 h 1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61" h="1302" extrusionOk="0">
                  <a:moveTo>
                    <a:pt x="227" y="1"/>
                  </a:moveTo>
                  <a:lnTo>
                    <a:pt x="0" y="1018"/>
                  </a:lnTo>
                  <a:lnTo>
                    <a:pt x="10460" y="1301"/>
                  </a:lnTo>
                  <a:lnTo>
                    <a:pt x="10404" y="57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53" name="Google Shape;2267;p62">
              <a:extLst>
                <a:ext uri="{FF2B5EF4-FFF2-40B4-BE49-F238E27FC236}">
                  <a16:creationId xmlns:a16="http://schemas.microsoft.com/office/drawing/2014/main" xmlns="" id="{2DBC9620-4914-3165-4864-7D8A790CA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493" y="1235507"/>
              <a:ext cx="147191" cy="225013"/>
            </a:xfrm>
            <a:custGeom>
              <a:avLst/>
              <a:gdLst>
                <a:gd name="T0" fmla="*/ 2147483646 w 9839"/>
                <a:gd name="T1" fmla="*/ 2147483646 h 15041"/>
                <a:gd name="T2" fmla="*/ 2147483646 w 9839"/>
                <a:gd name="T3" fmla="*/ 2147483646 h 15041"/>
                <a:gd name="T4" fmla="*/ 2147483646 w 9839"/>
                <a:gd name="T5" fmla="*/ 2147483646 h 15041"/>
                <a:gd name="T6" fmla="*/ 2147483646 w 9839"/>
                <a:gd name="T7" fmla="*/ 2147483646 h 15041"/>
                <a:gd name="T8" fmla="*/ 2147483646 w 9839"/>
                <a:gd name="T9" fmla="*/ 2147483646 h 15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39"/>
                <a:gd name="T16" fmla="*/ 0 h 15041"/>
                <a:gd name="T17" fmla="*/ 9839 w 9839"/>
                <a:gd name="T18" fmla="*/ 15041 h 150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39" h="15041" extrusionOk="0">
                  <a:moveTo>
                    <a:pt x="1" y="1"/>
                  </a:moveTo>
                  <a:lnTo>
                    <a:pt x="114" y="14588"/>
                  </a:lnTo>
                  <a:lnTo>
                    <a:pt x="9838" y="15040"/>
                  </a:lnTo>
                  <a:lnTo>
                    <a:pt x="9725" y="2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54" name="Google Shape;2268;p62">
              <a:extLst>
                <a:ext uri="{FF2B5EF4-FFF2-40B4-BE49-F238E27FC236}">
                  <a16:creationId xmlns:a16="http://schemas.microsoft.com/office/drawing/2014/main" xmlns="" id="{F000D8B2-3378-5625-4D59-1DDF84E46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107" y="1347154"/>
              <a:ext cx="153953" cy="137049"/>
            </a:xfrm>
            <a:custGeom>
              <a:avLst/>
              <a:gdLst>
                <a:gd name="T0" fmla="*/ 0 w 10291"/>
                <a:gd name="T1" fmla="*/ 2147483646 h 9161"/>
                <a:gd name="T2" fmla="*/ 2147483646 w 10291"/>
                <a:gd name="T3" fmla="*/ 2147483646 h 9161"/>
                <a:gd name="T4" fmla="*/ 2147483646 w 10291"/>
                <a:gd name="T5" fmla="*/ 2147483646 h 9161"/>
                <a:gd name="T6" fmla="*/ 2147483646 w 10291"/>
                <a:gd name="T7" fmla="*/ 2147483646 h 9161"/>
                <a:gd name="T8" fmla="*/ 0 w 10291"/>
                <a:gd name="T9" fmla="*/ 2147483646 h 9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91"/>
                <a:gd name="T16" fmla="*/ 0 h 9161"/>
                <a:gd name="T17" fmla="*/ 10291 w 10291"/>
                <a:gd name="T18" fmla="*/ 9161 h 9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91" h="9161" extrusionOk="0">
                  <a:moveTo>
                    <a:pt x="0" y="1"/>
                  </a:moveTo>
                  <a:lnTo>
                    <a:pt x="170" y="8538"/>
                  </a:lnTo>
                  <a:lnTo>
                    <a:pt x="10290" y="9160"/>
                  </a:lnTo>
                  <a:lnTo>
                    <a:pt x="9951" y="3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7776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566</Words>
  <Application>Microsoft Office PowerPoint</Application>
  <PresentationFormat>Custom</PresentationFormat>
  <Paragraphs>53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Chủ đề Office</vt:lpstr>
      <vt:lpstr>World Environment Day by Slidesgo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Hãy gọi tên nam châm trên hình theo hình dạng của chúng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Huong Dang</dc:creator>
  <cp:lastModifiedBy>TRAN THI THAO</cp:lastModifiedBy>
  <cp:revision>5</cp:revision>
  <dcterms:created xsi:type="dcterms:W3CDTF">2022-07-01T16:40:06Z</dcterms:created>
  <dcterms:modified xsi:type="dcterms:W3CDTF">2024-01-10T06:38:28Z</dcterms:modified>
</cp:coreProperties>
</file>