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4" r:id="rId1"/>
  </p:sldMasterIdLst>
  <p:notesMasterIdLst>
    <p:notesMasterId r:id="rId19"/>
  </p:notesMasterIdLst>
  <p:sldIdLst>
    <p:sldId id="371" r:id="rId2"/>
    <p:sldId id="376" r:id="rId3"/>
    <p:sldId id="395" r:id="rId4"/>
    <p:sldId id="396" r:id="rId5"/>
    <p:sldId id="397" r:id="rId6"/>
    <p:sldId id="399" r:id="rId7"/>
    <p:sldId id="400" r:id="rId8"/>
    <p:sldId id="401" r:id="rId9"/>
    <p:sldId id="402" r:id="rId10"/>
    <p:sldId id="403" r:id="rId11"/>
    <p:sldId id="374" r:id="rId12"/>
    <p:sldId id="405" r:id="rId13"/>
    <p:sldId id="406" r:id="rId14"/>
    <p:sldId id="408" r:id="rId15"/>
    <p:sldId id="410" r:id="rId16"/>
    <p:sldId id="411" r:id="rId17"/>
    <p:sldId id="368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CC"/>
    <a:srgbClr val="0033CC"/>
    <a:srgbClr val="FC040A"/>
    <a:srgbClr val="1AE61F"/>
    <a:srgbClr val="0000FF"/>
    <a:srgbClr val="FF0101"/>
    <a:srgbClr val="5805C7"/>
    <a:srgbClr val="0CC044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5" d="100"/>
          <a:sy n="55" d="100"/>
        </p:scale>
        <p:origin x="-720" y="-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3" d="100"/>
        <a:sy n="5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F5325-907C-4625-AB12-F8C81610377B}" type="datetimeFigureOut">
              <a:rPr lang="en-US" smtClean="0"/>
              <a:t>06-Jul-22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3DC3D-8D7E-4D5E-9965-D1CEEEFEB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04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19C0B-9DF2-499E-9359-14D55FE1135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569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19C0B-9DF2-499E-9359-14D55FE113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569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19C0B-9DF2-499E-9359-14D55FE1135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569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/>
            <a:fld id="{8A457103-8C9C-4D33-B32D-DFD2D957B7CE}" type="slidenum">
              <a:rPr lang="en-US" altLang="en-US" sz="1200"/>
              <a:pPr algn="r" eaLnBrk="1" hangingPunct="1"/>
              <a:t>15</a:t>
            </a:fld>
            <a:endParaRPr lang="en-US" altLang="en-US" sz="1200"/>
          </a:p>
        </p:txBody>
      </p:sp>
      <p:sp>
        <p:nvSpPr>
          <p:cNvPr id="2560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560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Dặn dò.</a:t>
            </a:r>
          </a:p>
          <a:p>
            <a:pPr eaLnBrk="1" hangingPunct="1"/>
            <a:r>
              <a:rPr lang="en-US" altLang="en-US" smtClean="0"/>
              <a:t>- Nhận xét tiết học</a:t>
            </a:r>
          </a:p>
        </p:txBody>
      </p:sp>
      <p:sp>
        <p:nvSpPr>
          <p:cNvPr id="2560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/>
            <a:fld id="{9AA70AE2-5412-47D3-BF76-FDCFB767882F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15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84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0C53-E6FC-4860-A9B1-3C9201ED5473}" type="datetimeFigureOut">
              <a:rPr lang="en-US" smtClean="0"/>
              <a:t>06-Jul-22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82BF-7A63-4092-A173-96B01956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02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0C53-E6FC-4860-A9B1-3C9201ED5473}" type="datetimeFigureOut">
              <a:rPr lang="en-US" smtClean="0"/>
              <a:t>06-Jul-22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82BF-7A63-4092-A173-96B01956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95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9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9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0C53-E6FC-4860-A9B1-3C9201ED5473}" type="datetimeFigureOut">
              <a:rPr lang="en-US" smtClean="0"/>
              <a:t>06-Jul-22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82BF-7A63-4092-A173-96B01956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326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1112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0C53-E6FC-4860-A9B1-3C9201ED5473}" type="datetimeFigureOut">
              <a:rPr lang="en-US" smtClean="0"/>
              <a:t>06-Jul-22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82BF-7A63-4092-A173-96B01956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7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0C53-E6FC-4860-A9B1-3C9201ED5473}" type="datetimeFigureOut">
              <a:rPr lang="en-US" smtClean="0"/>
              <a:t>06-Jul-22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82BF-7A63-4092-A173-96B01956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271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0C53-E6FC-4860-A9B1-3C9201ED5473}" type="datetimeFigureOut">
              <a:rPr lang="en-US" smtClean="0"/>
              <a:t>06-Jul-22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82BF-7A63-4092-A173-96B01956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20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0C53-E6FC-4860-A9B1-3C9201ED5473}" type="datetimeFigureOut">
              <a:rPr lang="en-US" smtClean="0"/>
              <a:t>06-Jul-22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82BF-7A63-4092-A173-96B01956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20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0C53-E6FC-4860-A9B1-3C9201ED5473}" type="datetimeFigureOut">
              <a:rPr lang="en-US" smtClean="0"/>
              <a:t>06-Jul-22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82BF-7A63-4092-A173-96B01956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29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0C53-E6FC-4860-A9B1-3C9201ED5473}" type="datetimeFigureOut">
              <a:rPr lang="en-US" smtClean="0"/>
              <a:t>06-Jul-22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82BF-7A63-4092-A173-96B01956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56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0C53-E6FC-4860-A9B1-3C9201ED5473}" type="datetimeFigureOut">
              <a:rPr lang="en-US" smtClean="0"/>
              <a:t>06-Jul-22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82BF-7A63-4092-A173-96B01956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42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0C53-E6FC-4860-A9B1-3C9201ED5473}" type="datetimeFigureOut">
              <a:rPr lang="en-US" smtClean="0"/>
              <a:t>06-Jul-22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82BF-7A63-4092-A173-96B01956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42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50C53-E6FC-4860-A9B1-3C9201ED5473}" type="datetimeFigureOut">
              <a:rPr lang="en-US" smtClean="0"/>
              <a:t>06-Jul-22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E82BF-7A63-4092-A173-96B01956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7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  <p:sldLayoutId id="214748409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F3978C81-32EC-4022-A566-3C15834728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5" t="6288" r="43024" b="75053"/>
          <a:stretch/>
        </p:blipFill>
        <p:spPr>
          <a:xfrm flipH="1">
            <a:off x="2983700" y="-139121"/>
            <a:ext cx="1787184" cy="150049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9475F598-0355-4241-95C5-A2A9985336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5" t="6288" r="43024" b="75053"/>
          <a:stretch/>
        </p:blipFill>
        <p:spPr>
          <a:xfrm>
            <a:off x="5869696" y="-129692"/>
            <a:ext cx="1787184" cy="150049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5E0D2A20-4D1A-4C52-9816-F6C170B63D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63" b="527"/>
          <a:stretch/>
        </p:blipFill>
        <p:spPr>
          <a:xfrm>
            <a:off x="1008" y="4167712"/>
            <a:ext cx="12190992" cy="269028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2C848FBF-8B4E-4495-8104-B35C70B540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7" t="17223" r="16147" b="32401"/>
          <a:stretch/>
        </p:blipFill>
        <p:spPr>
          <a:xfrm>
            <a:off x="1371600" y="460421"/>
            <a:ext cx="7165855" cy="445533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EBB5BB03-286A-4747-B55F-842491BFF2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241" y="1184003"/>
            <a:ext cx="2883876" cy="39981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276694" y="1647315"/>
            <a:ext cx="7504981" cy="2010276"/>
          </a:xfrm>
          <a:prstGeom prst="rect">
            <a:avLst/>
          </a:prstGeom>
          <a:noFill/>
          <a:ln>
            <a:noFill/>
          </a:ln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i="0" u="none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FF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10</a:t>
            </a:r>
          </a:p>
          <a:p>
            <a:endParaRPr lang="en-US" sz="4800" dirty="0" smtClean="0">
              <a:solidFill>
                <a:srgbClr val="FF01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 TỐC ĐỘ (</a:t>
            </a:r>
            <a:r>
              <a:rPr lang="en-US" sz="4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en-US" sz="4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55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F3978C81-32EC-4022-A566-3C15834728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5" t="6288" r="43024" b="75053"/>
          <a:stretch/>
        </p:blipFill>
        <p:spPr>
          <a:xfrm flipH="1">
            <a:off x="2983700" y="-139121"/>
            <a:ext cx="1787184" cy="150049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9475F598-0355-4241-95C5-A2A9985336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5" t="6288" r="43024" b="75053"/>
          <a:stretch/>
        </p:blipFill>
        <p:spPr>
          <a:xfrm>
            <a:off x="5869696" y="-129692"/>
            <a:ext cx="1787184" cy="150049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5E0D2A20-4D1A-4C52-9816-F6C170B63D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63" b="527"/>
          <a:stretch/>
        </p:blipFill>
        <p:spPr>
          <a:xfrm>
            <a:off x="1008" y="4167712"/>
            <a:ext cx="12190992" cy="269028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2C848FBF-8B4E-4495-8104-B35C70B540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7" t="17223" r="16147" b="32401"/>
          <a:stretch/>
        </p:blipFill>
        <p:spPr>
          <a:xfrm>
            <a:off x="1007" y="11843"/>
            <a:ext cx="9953876" cy="549215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EBB5BB03-286A-4747-B55F-842491BFF2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732" y="1580822"/>
            <a:ext cx="2269576" cy="314645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41540" y="1681820"/>
            <a:ext cx="9178505" cy="2614131"/>
          </a:xfrm>
          <a:prstGeom prst="rect">
            <a:avLst/>
          </a:prstGeom>
          <a:noFill/>
          <a:ln>
            <a:noFill/>
          </a:ln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i="0" u="none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5600" dirty="0" err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56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5600" dirty="0" smtClean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en-US" sz="5600" dirty="0" smtClean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43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098975" y="1580356"/>
          <a:ext cx="3994050" cy="45268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8720"/>
                <a:gridCol w="768720"/>
                <a:gridCol w="554103"/>
                <a:gridCol w="768720"/>
                <a:gridCol w="768720"/>
                <a:gridCol w="365067"/>
              </a:tblGrid>
              <a:tr h="4525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Nội dung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Thời gian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Tên vận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Quốc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Sự kiện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Tốc độ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bơi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bơi (s)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động viên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tịch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bơi (m/s)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653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62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4525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50 m bơi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22,93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Ramoni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Hà Lan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World Cup 2017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?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tự do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Kromowidjojo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74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2262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6788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50 m bơi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25,27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Margaret Mc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Canada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Final World Swimming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?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ngửa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Neil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Championship 2021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74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4525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50 m bơi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24,38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Therese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Thuỵ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World Cup 2009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?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bướm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Alshammar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Điển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74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71438"/>
            <a:ext cx="12277726" cy="701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17000" y="170330"/>
            <a:ext cx="11773719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6400" algn="l"/>
              </a:tabLst>
            </a:pP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Câu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6400" algn="l"/>
              </a:tabLst>
            </a:pP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Bảng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dưới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đây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cho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biết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thông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tin 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về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thành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tích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bơi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ở 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cự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li 50 m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của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một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số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nữ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vận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động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viên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quốc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tế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6400" algn="l"/>
              </a:tabLst>
            </a:pPr>
            <a:r>
              <a:rPr kumimoji="0" lang="en-US" sz="4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(</a:t>
            </a:r>
            <a:r>
              <a:rPr kumimoji="0" lang="en-US" sz="4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Nguồn</a:t>
            </a:r>
            <a:r>
              <a:rPr kumimoji="0" lang="en-US" sz="4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: https://www. na.org)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6400" algn="l"/>
              </a:tabLst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a) 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Tính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tốc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độ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bơi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của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các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vận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động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viên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6400" algn="l"/>
              </a:tabLst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b) 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Để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đo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tốc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độ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bơi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của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một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người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, 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em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cần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những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dụng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cụ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gì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?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10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85" y="510176"/>
            <a:ext cx="11713277" cy="5994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896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3554"/>
            <a:ext cx="12192000" cy="6604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160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098975" y="1580356"/>
          <a:ext cx="3994050" cy="45616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8720"/>
                <a:gridCol w="768720"/>
                <a:gridCol w="554103"/>
                <a:gridCol w="768720"/>
                <a:gridCol w="768720"/>
                <a:gridCol w="365067"/>
              </a:tblGrid>
              <a:tr h="4525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Nội dung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Thời gian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Tên vận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Quốc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Sự kiện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Tốc độ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bơi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bơi (s)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động viên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tịch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bơi (m/s)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653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62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4525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50 m bơi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22,93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Ramoni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Hà Lan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World Cup 2017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?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tự do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Kromowidjojo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74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2262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6788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50 m bơi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25,27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Margaret Mc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Canada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Final World Swimming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?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ngửa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Neil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Championship 2021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74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4525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50 m bơi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24,38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Therese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Thuỵ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World Cup 2009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?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bướm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Alshammar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Điển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74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71438"/>
            <a:ext cx="12277726" cy="701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47287" y="1065363"/>
            <a:ext cx="115824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8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4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 đo tốc độ bơi của một người, ta cần các dụng cụ sau:</a:t>
            </a:r>
          </a:p>
          <a:p>
            <a:pPr marL="0" indent="0">
              <a:buFont typeface="Arial" pitchFamily="34" charset="0"/>
              <a:buNone/>
            </a:pPr>
            <a:r>
              <a:rPr lang="en-US" sz="4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Thước để đo quãng đường giữa vạch xuất phát và vạch đích.</a:t>
            </a:r>
          </a:p>
          <a:p>
            <a:pPr marL="0" indent="0">
              <a:buFont typeface="Arial" pitchFamily="34" charset="0"/>
              <a:buNone/>
            </a:pPr>
            <a:r>
              <a:rPr lang="en-US" sz="4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Đồng hồ bấm giây để đo thời gian bơi từ vạch xuất phát đến vạch đích.</a:t>
            </a:r>
          </a:p>
          <a:p>
            <a:endParaRPr lang="en-US" sz="4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14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Alternate Process 11"/>
          <p:cNvSpPr/>
          <p:nvPr/>
        </p:nvSpPr>
        <p:spPr>
          <a:xfrm>
            <a:off x="1524000" y="408705"/>
            <a:ext cx="9144000" cy="533400"/>
          </a:xfrm>
          <a:prstGeom prst="flowChartAlternateProcess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5364" name="Picture 8" descr="hin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5826" y="491613"/>
            <a:ext cx="12508301" cy="593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432649" y="1013598"/>
            <a:ext cx="7487728" cy="3523887"/>
          </a:xfrm>
          <a:prstGeom prst="rect">
            <a:avLst/>
          </a:prstGeom>
        </p:spPr>
        <p:txBody>
          <a:bodyPr/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just">
              <a:buNone/>
            </a:pPr>
            <a:endParaRPr lang="en-US" sz="36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7160" indent="0" algn="just">
              <a:buNone/>
            </a:pP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nộp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GV:</a:t>
            </a:r>
            <a:endParaRPr lang="en-US" sz="36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7160" indent="0" algn="just">
              <a:buNone/>
            </a:pP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sàn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đeo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So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95951" y="931651"/>
            <a:ext cx="5020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THỰC HIỆN Ở NHÀ</a:t>
            </a:r>
            <a:endParaRPr lang="en-US" sz="36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0442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08032" y="2353762"/>
            <a:ext cx="8695426" cy="2702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11: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 algn="just">
              <a:buNone/>
            </a:pPr>
            <a:r>
              <a:rPr lang="en-US" alt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- </a:t>
            </a:r>
            <a:r>
              <a:rPr lang="en-US" alt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Nộp</a:t>
            </a:r>
            <a:r>
              <a:rPr lang="en-US" alt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phiếu</a:t>
            </a:r>
            <a:r>
              <a:rPr lang="en-US" alt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học</a:t>
            </a:r>
            <a:r>
              <a:rPr lang="en-US" alt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2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tập</a:t>
            </a:r>
            <a:r>
              <a:rPr lang="en-US" alt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: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sàn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đeo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So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58258" y="1017919"/>
            <a:ext cx="3157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  <a:endParaRPr lang="en-US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23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rosec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39" name="AutoShape 3"/>
          <p:cNvSpPr>
            <a:spLocks noChangeArrowheads="1"/>
          </p:cNvSpPr>
          <p:nvPr/>
        </p:nvSpPr>
        <p:spPr bwMode="auto">
          <a:xfrm>
            <a:off x="2235200" y="1905000"/>
            <a:ext cx="7823200" cy="3886200"/>
          </a:xfrm>
          <a:prstGeom prst="cloudCallout">
            <a:avLst>
              <a:gd name="adj1" fmla="val -50972"/>
              <a:gd name="adj2" fmla="val -21528"/>
            </a:avLst>
          </a:prstGeom>
          <a:solidFill>
            <a:srgbClr val="FF6600"/>
          </a:solidFill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en-US" sz="4000" dirty="0" err="1">
                <a:solidFill>
                  <a:srgbClr val="FFFFFF"/>
                </a:solidFill>
                <a:latin typeface=".VnTime" pitchFamily="34" charset="0"/>
              </a:rPr>
              <a:t>Xin</a:t>
            </a:r>
            <a:r>
              <a:rPr lang="en-US" sz="4000" dirty="0">
                <a:solidFill>
                  <a:srgbClr val="FFFFFF"/>
                </a:solidFill>
                <a:latin typeface=".VnTime" pitchFamily="34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.VnTime" pitchFamily="34" charset="0"/>
              </a:rPr>
              <a:t>ch©n</a:t>
            </a:r>
            <a:r>
              <a:rPr lang="en-US" sz="4000" dirty="0">
                <a:solidFill>
                  <a:srgbClr val="FFFFFF"/>
                </a:solidFill>
                <a:latin typeface=".VnTime" pitchFamily="34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.VnTime" pitchFamily="34" charset="0"/>
              </a:rPr>
              <a:t>thµnh</a:t>
            </a:r>
            <a:r>
              <a:rPr lang="en-US" sz="4000" dirty="0">
                <a:solidFill>
                  <a:srgbClr val="FFFFFF"/>
                </a:solidFill>
                <a:latin typeface=".VnTime" pitchFamily="34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.VnTime" pitchFamily="34" charset="0"/>
              </a:rPr>
              <a:t>c¶m</a:t>
            </a:r>
            <a:r>
              <a:rPr lang="en-US" sz="4000" dirty="0">
                <a:solidFill>
                  <a:srgbClr val="FFFFFF"/>
                </a:solidFill>
                <a:latin typeface=".VnTime" pitchFamily="34" charset="0"/>
              </a:rPr>
              <a:t> ¬n </a:t>
            </a:r>
            <a:r>
              <a:rPr lang="en-US" sz="4000" dirty="0" err="1">
                <a:solidFill>
                  <a:srgbClr val="FFFFFF"/>
                </a:solidFill>
                <a:latin typeface=".VnTime" pitchFamily="34" charset="0"/>
              </a:rPr>
              <a:t>c¸c</a:t>
            </a:r>
            <a:r>
              <a:rPr lang="en-US" sz="4000" dirty="0">
                <a:solidFill>
                  <a:srgbClr val="FFFFFF"/>
                </a:solidFill>
                <a:latin typeface=".VnTime" pitchFamily="34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.VnTime" pitchFamily="34" charset="0"/>
              </a:rPr>
              <a:t>thÇy</a:t>
            </a:r>
            <a:r>
              <a:rPr lang="en-US" sz="4000" dirty="0">
                <a:solidFill>
                  <a:srgbClr val="FFFFFF"/>
                </a:solidFill>
                <a:latin typeface=".VnTime" pitchFamily="34" charset="0"/>
              </a:rPr>
              <a:t>, c« </a:t>
            </a:r>
            <a:r>
              <a:rPr lang="en-US" sz="4000" dirty="0" err="1">
                <a:solidFill>
                  <a:srgbClr val="FFFFFF"/>
                </a:solidFill>
                <a:latin typeface=".VnTime" pitchFamily="34" charset="0"/>
              </a:rPr>
              <a:t>gi¸o</a:t>
            </a:r>
            <a:r>
              <a:rPr lang="en-US" sz="4000" dirty="0">
                <a:solidFill>
                  <a:srgbClr val="FFFFFF"/>
                </a:solidFill>
                <a:latin typeface=".VnTime" pitchFamily="34" charset="0"/>
              </a:rPr>
              <a:t> vµ </a:t>
            </a:r>
          </a:p>
          <a:p>
            <a:pPr algn="ctr" eaLnBrk="0" hangingPunct="0"/>
            <a:r>
              <a:rPr lang="en-US" sz="4000" dirty="0" err="1">
                <a:solidFill>
                  <a:srgbClr val="FFFFFF"/>
                </a:solidFill>
                <a:latin typeface=".VnTime" pitchFamily="34" charset="0"/>
              </a:rPr>
              <a:t>c¸c</a:t>
            </a:r>
            <a:r>
              <a:rPr lang="en-US" sz="4000" dirty="0">
                <a:solidFill>
                  <a:srgbClr val="FFFFFF"/>
                </a:solidFill>
                <a:latin typeface=".VnTime" pitchFamily="34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.VnTime" pitchFamily="34" charset="0"/>
              </a:rPr>
              <a:t>em</a:t>
            </a:r>
            <a:r>
              <a:rPr lang="en-US" sz="4000" dirty="0">
                <a:solidFill>
                  <a:srgbClr val="FFFFFF"/>
                </a:solidFill>
                <a:latin typeface=".VnTime" pitchFamily="34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140101064"/>
      </p:ext>
    </p:extLst>
  </p:cSld>
  <p:clrMapOvr>
    <a:masterClrMapping/>
  </p:clrMapOvr>
  <p:transition advTm="26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F3978C81-32EC-4022-A566-3C15834728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5" t="6288" r="43024" b="75053"/>
          <a:stretch/>
        </p:blipFill>
        <p:spPr>
          <a:xfrm flipH="1">
            <a:off x="2983700" y="-139121"/>
            <a:ext cx="1787184" cy="150049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9475F598-0355-4241-95C5-A2A9985336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5" t="6288" r="43024" b="75053"/>
          <a:stretch/>
        </p:blipFill>
        <p:spPr>
          <a:xfrm>
            <a:off x="5869696" y="-129692"/>
            <a:ext cx="1787184" cy="150049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5E0D2A20-4D1A-4C52-9816-F6C170B63D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63" b="527"/>
          <a:stretch/>
        </p:blipFill>
        <p:spPr>
          <a:xfrm>
            <a:off x="1008" y="4167712"/>
            <a:ext cx="12190992" cy="269028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2C848FBF-8B4E-4495-8104-B35C70B540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7" t="17223" r="16147" b="32401"/>
          <a:stretch/>
        </p:blipFill>
        <p:spPr>
          <a:xfrm>
            <a:off x="1007" y="11843"/>
            <a:ext cx="9953876" cy="549215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EBB5BB03-286A-4747-B55F-842491BFF2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732" y="1580822"/>
            <a:ext cx="2269576" cy="314645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41540" y="1388519"/>
            <a:ext cx="9178505" cy="2614131"/>
          </a:xfrm>
          <a:prstGeom prst="rect">
            <a:avLst/>
          </a:prstGeom>
          <a:noFill/>
          <a:ln>
            <a:noFill/>
          </a:ln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i="0" u="none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4800" dirty="0" smtClean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en-US" sz="4800" dirty="0" smtClean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i="1" dirty="0" err="1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i="1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i="1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i="1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800" i="1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“Ai </a:t>
            </a:r>
            <a:r>
              <a:rPr lang="en-US" sz="4800" i="1" dirty="0" err="1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800" i="1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i="1" dirty="0" err="1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800" i="1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800" i="1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”</a:t>
            </a:r>
            <a:endParaRPr lang="en-US" sz="4800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48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1656271" y="1115417"/>
            <a:ext cx="9282022" cy="4020631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ai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nhanh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ai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 ®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óng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UniverseH"/>
            </a:endParaRPr>
          </a:p>
        </p:txBody>
      </p:sp>
      <p:pic>
        <p:nvPicPr>
          <p:cNvPr id="8" name="Picture 3" descr="a02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809" y="2574329"/>
            <a:ext cx="1315562" cy="81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a02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364" y="2604492"/>
            <a:ext cx="1227858" cy="75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a02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53" y="2520354"/>
            <a:ext cx="1403267" cy="86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avatar_other_004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45" y="4730154"/>
            <a:ext cx="1973344" cy="172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avatar_other_004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445" y="4806354"/>
            <a:ext cx="1973344" cy="172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587" y="5452467"/>
            <a:ext cx="1666379" cy="113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7738739"/>
      </p:ext>
    </p:extLst>
  </p:cSld>
  <p:clrMapOvr>
    <a:masterClrMapping/>
  </p:clrMapOvr>
  <p:transition advTm="227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5389" y="0"/>
            <a:ext cx="1354347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1656271" y="1098165"/>
            <a:ext cx="9282022" cy="261119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740067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ai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nhanh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ai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 ®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óng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UniverseH"/>
            </a:endParaRPr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-132278" y="2777694"/>
            <a:ext cx="563592" cy="651306"/>
          </a:xfrm>
          <a:prstGeom prst="rightArrow">
            <a:avLst>
              <a:gd name="adj1" fmla="val 50000"/>
              <a:gd name="adj2" fmla="val 4620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6000" b="1">
              <a:latin typeface=".VnTime" pitchFamily="34" charset="0"/>
            </a:endParaRPr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500326" y="2104845"/>
            <a:ext cx="11381120" cy="3899139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cự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cuộn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cuộn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Oval 16"/>
          <p:cNvSpPr/>
          <p:nvPr/>
        </p:nvSpPr>
        <p:spPr>
          <a:xfrm>
            <a:off x="692576" y="3544813"/>
            <a:ext cx="547149" cy="5832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9436860"/>
      </p:ext>
    </p:extLst>
  </p:cSld>
  <p:clrMapOvr>
    <a:masterClrMapping/>
  </p:clrMapOvr>
  <p:transition advTm="227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1656271" y="1098165"/>
            <a:ext cx="9282022" cy="115942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740067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ai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nhanh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ai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 ®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óng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UniverseH"/>
            </a:endParaRPr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592348" y="2777694"/>
            <a:ext cx="1063924" cy="931666"/>
          </a:xfrm>
          <a:prstGeom prst="rightArrow">
            <a:avLst>
              <a:gd name="adj1" fmla="val 50000"/>
              <a:gd name="adj2" fmla="val 4620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6000" b="1">
              <a:latin typeface=".VnTime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56272" y="1947031"/>
            <a:ext cx="964433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5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3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3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3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3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3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3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3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3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3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359" y="4093543"/>
            <a:ext cx="5730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6058082"/>
      </p:ext>
    </p:extLst>
  </p:cSld>
  <p:clrMapOvr>
    <a:masterClrMapping/>
  </p:clrMapOvr>
  <p:transition advTm="227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1656271" y="1098165"/>
            <a:ext cx="9282022" cy="115942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740067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ai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nhanh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ai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 ®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óng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UniverseH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92347" y="163471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i="0" u="none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pin,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 cm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hiển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1,02 s. </a:t>
            </a:r>
          </a:p>
          <a:p>
            <a:pPr algn="just"/>
            <a:r>
              <a:rPr 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3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09600" y="5312514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8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8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19,6 cm/s.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4026582"/>
      </p:ext>
    </p:extLst>
  </p:cSld>
  <p:clrMapOvr>
    <a:masterClrMapping/>
  </p:clrMapOvr>
  <p:transition advTm="227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958" y="-1173192"/>
            <a:ext cx="7211684" cy="7588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776380" y="1725595"/>
            <a:ext cx="111970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4.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cự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li 100m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202" y="-13444"/>
            <a:ext cx="9065313" cy="178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927512"/>
      </p:ext>
    </p:extLst>
  </p:cSld>
  <p:clrMapOvr>
    <a:masterClrMapping/>
  </p:clrMapOvr>
  <p:transition advTm="227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958" y="-1173192"/>
            <a:ext cx="7211684" cy="7588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89" y="-13444"/>
            <a:ext cx="7936301" cy="1563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399" y="1035475"/>
            <a:ext cx="109555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00:00</a:t>
            </a:r>
          </a:p>
          <a:p>
            <a:pPr algn="ctr"/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00:22 </a:t>
            </a:r>
          </a:p>
          <a:p>
            <a:pPr algn="ctr"/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 s</a:t>
            </a:r>
          </a:p>
          <a:p>
            <a:pPr algn="ctr"/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4,54 m/s.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5339498"/>
      </p:ext>
    </p:extLst>
  </p:cSld>
  <p:clrMapOvr>
    <a:masterClrMapping/>
  </p:clrMapOvr>
  <p:transition advTm="22702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1656271" y="1098165"/>
            <a:ext cx="9282022" cy="115942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740067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ai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nhanh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ai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 ®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óng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UniverseH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92347" y="163471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i="0" u="none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5.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3082" y="3053739"/>
            <a:ext cx="113408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i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6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6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6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endParaRPr lang="en-US" sz="3600" b="1" i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i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7487800"/>
      </p:ext>
    </p:extLst>
  </p:cSld>
  <p:clrMapOvr>
    <a:masterClrMapping/>
  </p:clrMapOvr>
  <p:transition advTm="227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2&quot; unique_id=&quot;10177&quot;&gt;&lt;object type=&quot;3&quot; unique_id=&quot;10181&quot;&gt;&lt;property id=&quot;20148&quot; value=&quot;5&quot;/&gt;&lt;property id=&quot;20300&quot; value=&quot;Slide 2&quot;/&gt;&lt;property id=&quot;20307&quot; value=&quot;347&quot;/&gt;&lt;/object&gt;&lt;object type=&quot;3&quot; unique_id=&quot;10182&quot;&gt;&lt;property id=&quot;20148&quot; value=&quot;5&quot;/&gt;&lt;property id=&quot;20300&quot; value=&quot;Slide 3&quot;/&gt;&lt;property id=&quot;20307&quot; value=&quot;349&quot;/&gt;&lt;/object&gt;&lt;object type=&quot;3&quot; unique_id=&quot;11397&quot;&gt;&lt;property id=&quot;20148&quot; value=&quot;5&quot;/&gt;&lt;property id=&quot;20300&quot; value=&quot;Slide 4&quot;/&gt;&lt;property id=&quot;20307&quot; value=&quot;350&quot;/&gt;&lt;/object&gt;&lt;object type=&quot;3&quot; unique_id=&quot;11398&quot;&gt;&lt;property id=&quot;20148&quot; value=&quot;5&quot;/&gt;&lt;property id=&quot;20300&quot; value=&quot;Slide 5&quot;/&gt;&lt;property id=&quot;20307&quot; value=&quot;351&quot;/&gt;&lt;/object&gt;&lt;object type=&quot;3&quot; unique_id=&quot;11399&quot;&gt;&lt;property id=&quot;20148&quot; value=&quot;5&quot;/&gt;&lt;property id=&quot;20300&quot; value=&quot;Slide 6&quot;/&gt;&lt;property id=&quot;20307&quot; value=&quot;352&quot;/&gt;&lt;/object&gt;&lt;object type=&quot;3&quot; unique_id=&quot;11400&quot;&gt;&lt;property id=&quot;20148&quot; value=&quot;5&quot;/&gt;&lt;property id=&quot;20300&quot; value=&quot;Slide 7&quot;/&gt;&lt;property id=&quot;20307&quot; value=&quot;354&quot;/&gt;&lt;/object&gt;&lt;object type=&quot;3&quot; unique_id=&quot;11401&quot;&gt;&lt;property id=&quot;20148&quot; value=&quot;5&quot;/&gt;&lt;property id=&quot;20300&quot; value=&quot;Slide 8&quot;/&gt;&lt;property id=&quot;20307&quot; value=&quot;355&quot;/&gt;&lt;/object&gt;&lt;object type=&quot;3&quot; unique_id=&quot;11402&quot;&gt;&lt;property id=&quot;20148&quot; value=&quot;5&quot;/&gt;&lt;property id=&quot;20300&quot; value=&quot;Slide 9&quot;/&gt;&lt;property id=&quot;20307&quot; value=&quot;356&quot;/&gt;&lt;/object&gt;&lt;object type=&quot;3&quot; unique_id=&quot;11403&quot;&gt;&lt;property id=&quot;20148&quot; value=&quot;5&quot;/&gt;&lt;property id=&quot;20300&quot; value=&quot;Slide 10&quot;/&gt;&lt;property id=&quot;20307&quot; value=&quot;357&quot;/&gt;&lt;/object&gt;&lt;object type=&quot;3&quot; unique_id=&quot;11404&quot;&gt;&lt;property id=&quot;20148&quot; value=&quot;5&quot;/&gt;&lt;property id=&quot;20300&quot; value=&quot;Slide 11&quot;/&gt;&lt;property id=&quot;20307&quot; value=&quot;358&quot;/&gt;&lt;/object&gt;&lt;object type=&quot;3&quot; unique_id=&quot;11405&quot;&gt;&lt;property id=&quot;20148&quot; value=&quot;5&quot;/&gt;&lt;property id=&quot;20300&quot; value=&quot;Slide 12&quot;/&gt;&lt;property id=&quot;20307&quot; value=&quot;362&quot;/&gt;&lt;/object&gt;&lt;object type=&quot;3&quot; unique_id=&quot;11406&quot;&gt;&lt;property id=&quot;20148&quot; value=&quot;5&quot;/&gt;&lt;property id=&quot;20300&quot; value=&quot;Slide 13&quot;/&gt;&lt;property id=&quot;20307&quot; value=&quot;363&quot;/&gt;&lt;/object&gt;&lt;object type=&quot;3&quot; unique_id=&quot;11407&quot;&gt;&lt;property id=&quot;20148&quot; value=&quot;5&quot;/&gt;&lt;property id=&quot;20300&quot; value=&quot;Slide 14&quot;/&gt;&lt;property id=&quot;20307&quot; value=&quot;365&quot;/&gt;&lt;/object&gt;&lt;object type=&quot;3&quot; unique_id=&quot;11408&quot;&gt;&lt;property id=&quot;20148&quot; value=&quot;5&quot;/&gt;&lt;property id=&quot;20300&quot; value=&quot;Slide 15&quot;/&gt;&lt;property id=&quot;20307&quot; value=&quot;366&quot;/&gt;&lt;/object&gt;&lt;object type=&quot;3&quot; unique_id=&quot;11411&quot;&gt;&lt;property id=&quot;20148&quot; value=&quot;5&quot;/&gt;&lt;property id=&quot;20300&quot; value=&quot;Slide 16&quot;/&gt;&lt;property id=&quot;20307&quot; value=&quot;361&quot;/&gt;&lt;/object&gt;&lt;object type=&quot;3&quot; unique_id=&quot;12003&quot;&gt;&lt;property id=&quot;20148&quot; value=&quot;5&quot;/&gt;&lt;property id=&quot;20300&quot; value=&quot;Slide 1&quot;/&gt;&lt;property id=&quot;20307&quot; value=&quot;367&quot;/&gt;&lt;/object&gt;&lt;object type=&quot;3&quot; unique_id=&quot;14204&quot;&gt;&lt;property id=&quot;20148&quot; value=&quot;5&quot;/&gt;&lt;property id=&quot;20300&quot; value=&quot;Slide 17&quot;/&gt;&lt;property id=&quot;20307&quot; value=&quot;368&quot;/&gt;&lt;/object&gt;&lt;object type=&quot;3&quot; unique_id=&quot;14205&quot;&gt;&lt;property id=&quot;20148&quot; value=&quot;5&quot;/&gt;&lt;property id=&quot;20300&quot; value=&quot;Slide 18&quot;/&gt;&lt;property id=&quot;20307&quot; value=&quot;369&quot;/&gt;&lt;/object&gt;&lt;/object&gt;&lt;object type=&quot;8&quot; unique_id=&quot;10341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7.7|1.8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7.7|1.8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7.7|1.8|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7.7|1.8|0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7.7|1.8|0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7.7|1.8|0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7.7|1.8|0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1126</TotalTime>
  <Words>704</Words>
  <Application>Microsoft Office PowerPoint</Application>
  <PresentationFormat>Custom</PresentationFormat>
  <Paragraphs>183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 Anh</dc:creator>
  <cp:lastModifiedBy>Hang Vaio</cp:lastModifiedBy>
  <cp:revision>70</cp:revision>
  <dcterms:created xsi:type="dcterms:W3CDTF">2021-08-06T19:27:53Z</dcterms:created>
  <dcterms:modified xsi:type="dcterms:W3CDTF">2022-07-06T14:35:40Z</dcterms:modified>
</cp:coreProperties>
</file>