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4" r:id="rId1"/>
  </p:sldMasterIdLst>
  <p:notesMasterIdLst>
    <p:notesMasterId r:id="rId17"/>
  </p:notesMasterIdLst>
  <p:sldIdLst>
    <p:sldId id="371" r:id="rId2"/>
    <p:sldId id="376" r:id="rId3"/>
    <p:sldId id="374" r:id="rId4"/>
    <p:sldId id="387" r:id="rId5"/>
    <p:sldId id="375" r:id="rId6"/>
    <p:sldId id="388" r:id="rId7"/>
    <p:sldId id="389" r:id="rId8"/>
    <p:sldId id="391" r:id="rId9"/>
    <p:sldId id="392" r:id="rId10"/>
    <p:sldId id="377" r:id="rId11"/>
    <p:sldId id="386" r:id="rId12"/>
    <p:sldId id="393" r:id="rId13"/>
    <p:sldId id="394" r:id="rId14"/>
    <p:sldId id="361" r:id="rId15"/>
    <p:sldId id="368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  <a:srgbClr val="000099"/>
    <a:srgbClr val="0033CC"/>
    <a:srgbClr val="FC040A"/>
    <a:srgbClr val="1AE61F"/>
    <a:srgbClr val="0000FF"/>
    <a:srgbClr val="FF0101"/>
    <a:srgbClr val="5805C7"/>
    <a:srgbClr val="0CC044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55" d="100"/>
          <a:sy n="55" d="100"/>
        </p:scale>
        <p:origin x="-1072" y="-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3" d="100"/>
        <a:sy n="53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F5325-907C-4625-AB12-F8C81610377B}" type="datetimeFigureOut">
              <a:rPr lang="en-US" smtClean="0"/>
              <a:pPr/>
              <a:t>14/11/2022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3DC3D-8D7E-4D5E-9965-D1CEEEFEB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8604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19C0B-9DF2-499E-9359-14D55FE1135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98569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19C0B-9DF2-499E-9359-14D55FE1135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98569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19C0B-9DF2-499E-9359-14D55FE11354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98569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19C0B-9DF2-499E-9359-14D55FE11354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98569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19C0B-9DF2-499E-9359-14D55FE11354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98569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19C0B-9DF2-499E-9359-14D55FE11354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98569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19C0B-9DF2-499E-9359-14D55FE11354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98569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0C53-E6FC-4860-A9B1-3C9201ED5473}" type="datetimeFigureOut">
              <a:rPr lang="en-US" smtClean="0"/>
              <a:pPr/>
              <a:t>14/11/2022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82BF-7A63-4092-A173-96B01956E7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5102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0C53-E6FC-4860-A9B1-3C9201ED5473}" type="datetimeFigureOut">
              <a:rPr lang="en-US" smtClean="0"/>
              <a:pPr/>
              <a:t>14/11/2022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82BF-7A63-4092-A173-96B01956E7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7295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9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9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0C53-E6FC-4860-A9B1-3C9201ED5473}" type="datetimeFigureOut">
              <a:rPr lang="en-US" smtClean="0"/>
              <a:pPr/>
              <a:t>14/11/2022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82BF-7A63-4092-A173-96B01956E7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7326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31112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0C53-E6FC-4860-A9B1-3C9201ED5473}" type="datetimeFigureOut">
              <a:rPr lang="en-US" smtClean="0"/>
              <a:pPr/>
              <a:t>14/11/2022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82BF-7A63-4092-A173-96B01956E7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447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0C53-E6FC-4860-A9B1-3C9201ED5473}" type="datetimeFigureOut">
              <a:rPr lang="en-US" smtClean="0"/>
              <a:pPr/>
              <a:t>14/11/2022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82BF-7A63-4092-A173-96B01956E7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9271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0C53-E6FC-4860-A9B1-3C9201ED5473}" type="datetimeFigureOut">
              <a:rPr lang="en-US" smtClean="0"/>
              <a:pPr/>
              <a:t>14/11/2022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82BF-7A63-4092-A173-96B01956E7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4620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0C53-E6FC-4860-A9B1-3C9201ED5473}" type="datetimeFigureOut">
              <a:rPr lang="en-US" smtClean="0"/>
              <a:pPr/>
              <a:t>14/11/2022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82BF-7A63-4092-A173-96B01956E7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6820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0C53-E6FC-4860-A9B1-3C9201ED5473}" type="datetimeFigureOut">
              <a:rPr lang="en-US" smtClean="0"/>
              <a:pPr/>
              <a:t>14/11/2022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82BF-7A63-4092-A173-96B01956E7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9529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0C53-E6FC-4860-A9B1-3C9201ED5473}" type="datetimeFigureOut">
              <a:rPr lang="en-US" smtClean="0"/>
              <a:pPr/>
              <a:t>14/11/2022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82BF-7A63-4092-A173-96B01956E7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5956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0C53-E6FC-4860-A9B1-3C9201ED5473}" type="datetimeFigureOut">
              <a:rPr lang="en-US" smtClean="0"/>
              <a:pPr/>
              <a:t>14/11/2022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82BF-7A63-4092-A173-96B01956E7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7342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0C53-E6FC-4860-A9B1-3C9201ED5473}" type="datetimeFigureOut">
              <a:rPr lang="en-US" smtClean="0"/>
              <a:pPr/>
              <a:t>14/11/2022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82BF-7A63-4092-A173-96B01956E7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2942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50C53-E6FC-4860-A9B1-3C9201ED5473}" type="datetimeFigureOut">
              <a:rPr lang="en-US" smtClean="0"/>
              <a:pPr/>
              <a:t>14/11/2022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E82BF-7A63-4092-A173-96B01956E7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827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  <p:sldLayoutId id="2147484095" r:id="rId11"/>
    <p:sldLayoutId id="214748409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F3978C81-32EC-4022-A566-3C15834728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475" t="6288" r="43024" b="75053"/>
          <a:stretch/>
        </p:blipFill>
        <p:spPr>
          <a:xfrm flipH="1">
            <a:off x="2983700" y="-139121"/>
            <a:ext cx="1787184" cy="150049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9475F598-0355-4241-95C5-A2A9985336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475" t="6288" r="43024" b="75053"/>
          <a:stretch/>
        </p:blipFill>
        <p:spPr>
          <a:xfrm>
            <a:off x="5869696" y="-129692"/>
            <a:ext cx="1787184" cy="150049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5E0D2A20-4D1A-4C52-9816-F6C170B63D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2063" b="527"/>
          <a:stretch/>
        </p:blipFill>
        <p:spPr>
          <a:xfrm>
            <a:off x="1008" y="4167712"/>
            <a:ext cx="12190992" cy="269028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2C848FBF-8B4E-4495-8104-B35C70B540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287" t="17223" r="16147" b="32401"/>
          <a:stretch/>
        </p:blipFill>
        <p:spPr>
          <a:xfrm>
            <a:off x="1371600" y="460421"/>
            <a:ext cx="7165855" cy="445533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EBB5BB03-286A-4747-B55F-842491BFF2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09241" y="1184003"/>
            <a:ext cx="2883876" cy="39981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276694" y="1647315"/>
            <a:ext cx="7504981" cy="2010276"/>
          </a:xfrm>
          <a:prstGeom prst="rect">
            <a:avLst/>
          </a:prstGeom>
          <a:noFill/>
          <a:ln>
            <a:noFill/>
          </a:ln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i="0" u="none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rgbClr val="FF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10</a:t>
            </a:r>
          </a:p>
          <a:p>
            <a:endParaRPr lang="en-US" sz="4800" dirty="0" smtClean="0">
              <a:solidFill>
                <a:srgbClr val="FF01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 TỐC ĐỘ (</a:t>
            </a:r>
            <a:r>
              <a:rPr lang="en-US" sz="4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sz="4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5557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F3978C81-32EC-4022-A566-3C15834728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475" t="6288" r="43024" b="75053"/>
          <a:stretch/>
        </p:blipFill>
        <p:spPr>
          <a:xfrm flipH="1">
            <a:off x="2983700" y="-139121"/>
            <a:ext cx="1787184" cy="150049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9475F598-0355-4241-95C5-A2A9985336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475" t="6288" r="43024" b="75053"/>
          <a:stretch/>
        </p:blipFill>
        <p:spPr>
          <a:xfrm>
            <a:off x="5869696" y="-129692"/>
            <a:ext cx="1787184" cy="150049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5E0D2A20-4D1A-4C52-9816-F6C170B63D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2063" b="527"/>
          <a:stretch/>
        </p:blipFill>
        <p:spPr>
          <a:xfrm>
            <a:off x="1008" y="4167712"/>
            <a:ext cx="12190992" cy="269028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2C848FBF-8B4E-4495-8104-B35C70B540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287" t="17223" r="16147" b="32401"/>
          <a:stretch/>
        </p:blipFill>
        <p:spPr>
          <a:xfrm>
            <a:off x="1371600" y="460421"/>
            <a:ext cx="7165855" cy="445533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EBB5BB03-286A-4747-B55F-842491BFF2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09241" y="1184003"/>
            <a:ext cx="2883876" cy="39981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276694" y="1028727"/>
            <a:ext cx="7504981" cy="3129204"/>
          </a:xfrm>
          <a:prstGeom prst="rect">
            <a:avLst/>
          </a:prstGeom>
          <a:noFill/>
          <a:ln>
            <a:noFill/>
          </a:ln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i="0" u="none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 smtClean="0">
                <a:solidFill>
                  <a:srgbClr val="FC040A"/>
                </a:solidFill>
                <a:effectLst/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dirty="0" smtClean="0">
                <a:solidFill>
                  <a:srgbClr val="FC040A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C040A"/>
                </a:solidFill>
                <a:effectLst/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4800" i="1" dirty="0">
              <a:solidFill>
                <a:srgbClr val="FC04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707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F3978C81-32EC-4022-A566-3C15834728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475" t="6288" r="43024" b="75053"/>
          <a:stretch/>
        </p:blipFill>
        <p:spPr>
          <a:xfrm flipH="1">
            <a:off x="2983700" y="-139121"/>
            <a:ext cx="1787184" cy="150049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9475F598-0355-4241-95C5-A2A9985336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475" t="6288" r="43024" b="75053"/>
          <a:stretch/>
        </p:blipFill>
        <p:spPr>
          <a:xfrm>
            <a:off x="5869696" y="-129692"/>
            <a:ext cx="1787184" cy="150049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EBB5BB03-286A-4747-B55F-842491BFF2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99382" y="1839618"/>
            <a:ext cx="2070456" cy="287040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431320" y="1326874"/>
            <a:ext cx="9437299" cy="440120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bi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926211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031" y="213648"/>
            <a:ext cx="1189870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phạt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răn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đe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buồm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lái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,...</a:t>
            </a:r>
          </a:p>
          <a:p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phun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,…)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hầm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lội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,…)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5241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F3978C81-32EC-4022-A566-3C15834728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475" t="6288" r="43024" b="75053"/>
          <a:stretch/>
        </p:blipFill>
        <p:spPr>
          <a:xfrm flipH="1">
            <a:off x="2983700" y="-139121"/>
            <a:ext cx="1787184" cy="150049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9475F598-0355-4241-95C5-A2A9985336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475" t="6288" r="43024" b="75053"/>
          <a:stretch/>
        </p:blipFill>
        <p:spPr>
          <a:xfrm>
            <a:off x="5869696" y="-129692"/>
            <a:ext cx="1787184" cy="15004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7031" y="1093551"/>
            <a:ext cx="117089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0,1 s.</a:t>
            </a:r>
          </a:p>
          <a:p>
            <a:pPr algn="just"/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bi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0,001 s.</a:t>
            </a:r>
          </a:p>
        </p:txBody>
      </p:sp>
    </p:spTree>
    <p:extLst>
      <p:ext uri="{BB962C8B-B14F-4D97-AF65-F5344CB8AC3E}">
        <p14:creationId xmlns:p14="http://schemas.microsoft.com/office/powerpoint/2010/main" xmlns="" val="1573930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24949" y="2578051"/>
            <a:ext cx="9575320" cy="2181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10: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iết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</a:p>
          <a:p>
            <a:pPr algn="ctr" eaLnBrk="0" hangingPunct="0">
              <a:lnSpc>
                <a:spcPct val="130000"/>
              </a:lnSpc>
              <a:defRPr/>
            </a:pPr>
            <a:r>
              <a:rPr lang="en-US" sz="36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6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3600" i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58258" y="690112"/>
            <a:ext cx="3157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  <a:endParaRPr lang="en-US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614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rosec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5539" name="AutoShape 3"/>
          <p:cNvSpPr>
            <a:spLocks noChangeArrowheads="1"/>
          </p:cNvSpPr>
          <p:nvPr/>
        </p:nvSpPr>
        <p:spPr bwMode="auto">
          <a:xfrm>
            <a:off x="2235200" y="1905000"/>
            <a:ext cx="7823200" cy="3886200"/>
          </a:xfrm>
          <a:prstGeom prst="cloudCallout">
            <a:avLst>
              <a:gd name="adj1" fmla="val -50972"/>
              <a:gd name="adj2" fmla="val -21528"/>
            </a:avLst>
          </a:prstGeom>
          <a:solidFill>
            <a:srgbClr val="FF6600"/>
          </a:solidFill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en-US" sz="4000" dirty="0" err="1">
                <a:solidFill>
                  <a:srgbClr val="FFFFFF"/>
                </a:solidFill>
                <a:latin typeface=".VnTime" pitchFamily="34" charset="0"/>
              </a:rPr>
              <a:t>Xin</a:t>
            </a:r>
            <a:r>
              <a:rPr lang="en-US" sz="4000" dirty="0">
                <a:solidFill>
                  <a:srgbClr val="FFFFFF"/>
                </a:solidFill>
                <a:latin typeface=".VnTime" pitchFamily="34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.VnTime" pitchFamily="34" charset="0"/>
              </a:rPr>
              <a:t>ch©n</a:t>
            </a:r>
            <a:r>
              <a:rPr lang="en-US" sz="4000" dirty="0">
                <a:solidFill>
                  <a:srgbClr val="FFFFFF"/>
                </a:solidFill>
                <a:latin typeface=".VnTime" pitchFamily="34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.VnTime" pitchFamily="34" charset="0"/>
              </a:rPr>
              <a:t>thµnh</a:t>
            </a:r>
            <a:r>
              <a:rPr lang="en-US" sz="4000" dirty="0">
                <a:solidFill>
                  <a:srgbClr val="FFFFFF"/>
                </a:solidFill>
                <a:latin typeface=".VnTime" pitchFamily="34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.VnTime" pitchFamily="34" charset="0"/>
              </a:rPr>
              <a:t>c¶m</a:t>
            </a:r>
            <a:r>
              <a:rPr lang="en-US" sz="4000" dirty="0">
                <a:solidFill>
                  <a:srgbClr val="FFFFFF"/>
                </a:solidFill>
                <a:latin typeface=".VnTime" pitchFamily="34" charset="0"/>
              </a:rPr>
              <a:t> ¬n </a:t>
            </a:r>
            <a:r>
              <a:rPr lang="en-US" sz="4000" dirty="0" err="1">
                <a:solidFill>
                  <a:srgbClr val="FFFFFF"/>
                </a:solidFill>
                <a:latin typeface=".VnTime" pitchFamily="34" charset="0"/>
              </a:rPr>
              <a:t>c¸c</a:t>
            </a:r>
            <a:r>
              <a:rPr lang="en-US" sz="4000" dirty="0">
                <a:solidFill>
                  <a:srgbClr val="FFFFFF"/>
                </a:solidFill>
                <a:latin typeface=".VnTime" pitchFamily="34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.VnTime" pitchFamily="34" charset="0"/>
              </a:rPr>
              <a:t>thÇy</a:t>
            </a:r>
            <a:r>
              <a:rPr lang="en-US" sz="4000" dirty="0">
                <a:solidFill>
                  <a:srgbClr val="FFFFFF"/>
                </a:solidFill>
                <a:latin typeface=".VnTime" pitchFamily="34" charset="0"/>
              </a:rPr>
              <a:t>, c« </a:t>
            </a:r>
            <a:r>
              <a:rPr lang="en-US" sz="4000" dirty="0" err="1">
                <a:solidFill>
                  <a:srgbClr val="FFFFFF"/>
                </a:solidFill>
                <a:latin typeface=".VnTime" pitchFamily="34" charset="0"/>
              </a:rPr>
              <a:t>gi¸o</a:t>
            </a:r>
            <a:r>
              <a:rPr lang="en-US" sz="4000" dirty="0">
                <a:solidFill>
                  <a:srgbClr val="FFFFFF"/>
                </a:solidFill>
                <a:latin typeface=".VnTime" pitchFamily="34" charset="0"/>
              </a:rPr>
              <a:t> vµ </a:t>
            </a:r>
          </a:p>
          <a:p>
            <a:pPr algn="ctr" eaLnBrk="0" hangingPunct="0"/>
            <a:r>
              <a:rPr lang="en-US" sz="4000" dirty="0" err="1">
                <a:solidFill>
                  <a:srgbClr val="FFFFFF"/>
                </a:solidFill>
                <a:latin typeface=".VnTime" pitchFamily="34" charset="0"/>
              </a:rPr>
              <a:t>c¸c</a:t>
            </a:r>
            <a:r>
              <a:rPr lang="en-US" sz="4000" dirty="0">
                <a:solidFill>
                  <a:srgbClr val="FFFFFF"/>
                </a:solidFill>
                <a:latin typeface=".VnTime" pitchFamily="34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.VnTime" pitchFamily="34" charset="0"/>
              </a:rPr>
              <a:t>em</a:t>
            </a:r>
            <a:r>
              <a:rPr lang="en-US" sz="4000" dirty="0">
                <a:solidFill>
                  <a:srgbClr val="FFFFFF"/>
                </a:solidFill>
                <a:latin typeface=".VnTime" pitchFamily="34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xmlns="" val="1140101064"/>
      </p:ext>
    </p:extLst>
  </p:cSld>
  <p:clrMapOvr>
    <a:masterClrMapping/>
  </p:clrMapOvr>
  <p:transition advTm="26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F3978C81-32EC-4022-A566-3C15834728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475" t="6288" r="43024" b="75053"/>
          <a:stretch/>
        </p:blipFill>
        <p:spPr>
          <a:xfrm flipH="1">
            <a:off x="2983700" y="-139121"/>
            <a:ext cx="1787184" cy="150049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9475F598-0355-4241-95C5-A2A9985336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475" t="6288" r="43024" b="75053"/>
          <a:stretch/>
        </p:blipFill>
        <p:spPr>
          <a:xfrm>
            <a:off x="5869696" y="-129692"/>
            <a:ext cx="1787184" cy="150049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5E0D2A20-4D1A-4C52-9816-F6C170B63D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2063" b="527"/>
          <a:stretch/>
        </p:blipFill>
        <p:spPr>
          <a:xfrm>
            <a:off x="1008" y="4167712"/>
            <a:ext cx="12190992" cy="269028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2C848FBF-8B4E-4495-8104-B35C70B540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287" t="17223" r="16147" b="32401"/>
          <a:stretch/>
        </p:blipFill>
        <p:spPr>
          <a:xfrm>
            <a:off x="1007" y="11843"/>
            <a:ext cx="9953876" cy="549215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EBB5BB03-286A-4747-B55F-842491BFF2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27732" y="1580822"/>
            <a:ext cx="2269576" cy="314645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276694" y="1354013"/>
            <a:ext cx="7504981" cy="2614131"/>
          </a:xfrm>
          <a:prstGeom prst="rect">
            <a:avLst/>
          </a:prstGeom>
          <a:noFill/>
          <a:ln>
            <a:noFill/>
          </a:ln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i="0" u="none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800" dirty="0" err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48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8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8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48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8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8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8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8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8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48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48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6489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688" y="-71438"/>
            <a:ext cx="12277726" cy="701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512" y="186899"/>
            <a:ext cx="1153388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240447" algn="l"/>
              </a:tabLst>
            </a:pP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Để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đo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tốc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độ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của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một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vật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diễn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ra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trong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khoảng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thời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gian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ngắn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người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ta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thường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dùng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cổng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quang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điện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kết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nối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với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đồng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hồ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đo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thời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gian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hiện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số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thay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cho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đồng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hồ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bấm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giây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  <a:endParaRPr lang="en-US" sz="4000" dirty="0">
              <a:solidFill>
                <a:srgbClr val="000099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7487" y="3502316"/>
            <a:ext cx="101274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698" y="3035067"/>
            <a:ext cx="1792287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762000" y="3894891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Cổng quang điện có vai trò như nút START và STOP để </a:t>
            </a:r>
            <a:r>
              <a:rPr lang="en-US" sz="48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bắt đầu </a:t>
            </a:r>
            <a:r>
              <a:rPr lang="en-US" sz="4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 hoặc </a:t>
            </a:r>
            <a:r>
              <a:rPr lang="en-US" sz="48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 thúc </a:t>
            </a:r>
            <a:r>
              <a:rPr lang="en-US" sz="4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đo.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710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4" grpId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76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3403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71" y="-123197"/>
            <a:ext cx="12277726" cy="701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18262" y="86214"/>
            <a:ext cx="116629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endParaRPr lang="en-US" sz="4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b="1" dirty="0">
              <a:solidFill>
                <a:srgbClr val="0000CC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38" y="-294762"/>
            <a:ext cx="1792287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9561" y="1811539"/>
            <a:ext cx="108175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cản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ròng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rọc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714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76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4365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168"/>
            <a:ext cx="12059728" cy="6794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98816" y="120765"/>
            <a:ext cx="94200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i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2963" y="-398280"/>
            <a:ext cx="1792287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86259" y="165261"/>
            <a:ext cx="12715332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10.2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RESET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0,000.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9,999 s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MODE A  &lt;-&gt; B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cản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cản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hiển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Elbow Connector 7"/>
          <p:cNvCxnSpPr/>
          <p:nvPr/>
        </p:nvCxnSpPr>
        <p:spPr>
          <a:xfrm>
            <a:off x="2665034" y="4774481"/>
            <a:ext cx="285199" cy="12700"/>
          </a:xfrm>
          <a:prstGeom prst="bentConnector3">
            <a:avLst>
              <a:gd name="adj1" fmla="val 68148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6292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71" y="-123197"/>
            <a:ext cx="12277726" cy="701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8576" y="86214"/>
            <a:ext cx="11662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9561" y="1104166"/>
            <a:ext cx="108175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4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966159" y="1084381"/>
            <a:ext cx="106449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36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0,001 s.</a:t>
            </a: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lệch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37306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4" grpId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F3978C81-32EC-4022-A566-3C15834728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475" t="6288" r="43024" b="75053"/>
          <a:stretch/>
        </p:blipFill>
        <p:spPr>
          <a:xfrm flipH="1">
            <a:off x="2983700" y="-139121"/>
            <a:ext cx="1787184" cy="150049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9475F598-0355-4241-95C5-A2A9985336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475" t="6288" r="43024" b="75053"/>
          <a:stretch/>
        </p:blipFill>
        <p:spPr>
          <a:xfrm>
            <a:off x="5869696" y="-129692"/>
            <a:ext cx="1787184" cy="150049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5E0D2A20-4D1A-4C52-9816-F6C170B63D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2063" b="527"/>
          <a:stretch/>
        </p:blipFill>
        <p:spPr>
          <a:xfrm>
            <a:off x="35514" y="4261866"/>
            <a:ext cx="11920698" cy="263064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2C848FBF-8B4E-4495-8104-B35C70B540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287" t="17223" r="16147" b="32401"/>
          <a:stretch/>
        </p:blipFill>
        <p:spPr>
          <a:xfrm>
            <a:off x="272254" y="-139121"/>
            <a:ext cx="9981375" cy="603958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EBB5BB03-286A-4747-B55F-842491BFF2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54884" y="1839618"/>
            <a:ext cx="2045942" cy="28364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805784" y="759427"/>
            <a:ext cx="747622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986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2&quot; unique_id=&quot;10177&quot;&gt;&lt;object type=&quot;3&quot; unique_id=&quot;10181&quot;&gt;&lt;property id=&quot;20148&quot; value=&quot;5&quot;/&gt;&lt;property id=&quot;20300&quot; value=&quot;Slide 2&quot;/&gt;&lt;property id=&quot;20307&quot; value=&quot;347&quot;/&gt;&lt;/object&gt;&lt;object type=&quot;3&quot; unique_id=&quot;10182&quot;&gt;&lt;property id=&quot;20148&quot; value=&quot;5&quot;/&gt;&lt;property id=&quot;20300&quot; value=&quot;Slide 3&quot;/&gt;&lt;property id=&quot;20307&quot; value=&quot;349&quot;/&gt;&lt;/object&gt;&lt;object type=&quot;3&quot; unique_id=&quot;11397&quot;&gt;&lt;property id=&quot;20148&quot; value=&quot;5&quot;/&gt;&lt;property id=&quot;20300&quot; value=&quot;Slide 4&quot;/&gt;&lt;property id=&quot;20307&quot; value=&quot;350&quot;/&gt;&lt;/object&gt;&lt;object type=&quot;3&quot; unique_id=&quot;11398&quot;&gt;&lt;property id=&quot;20148&quot; value=&quot;5&quot;/&gt;&lt;property id=&quot;20300&quot; value=&quot;Slide 5&quot;/&gt;&lt;property id=&quot;20307&quot; value=&quot;351&quot;/&gt;&lt;/object&gt;&lt;object type=&quot;3&quot; unique_id=&quot;11399&quot;&gt;&lt;property id=&quot;20148&quot; value=&quot;5&quot;/&gt;&lt;property id=&quot;20300&quot; value=&quot;Slide 6&quot;/&gt;&lt;property id=&quot;20307&quot; value=&quot;352&quot;/&gt;&lt;/object&gt;&lt;object type=&quot;3&quot; unique_id=&quot;11400&quot;&gt;&lt;property id=&quot;20148&quot; value=&quot;5&quot;/&gt;&lt;property id=&quot;20300&quot; value=&quot;Slide 7&quot;/&gt;&lt;property id=&quot;20307&quot; value=&quot;354&quot;/&gt;&lt;/object&gt;&lt;object type=&quot;3&quot; unique_id=&quot;11401&quot;&gt;&lt;property id=&quot;20148&quot; value=&quot;5&quot;/&gt;&lt;property id=&quot;20300&quot; value=&quot;Slide 8&quot;/&gt;&lt;property id=&quot;20307&quot; value=&quot;355&quot;/&gt;&lt;/object&gt;&lt;object type=&quot;3&quot; unique_id=&quot;11402&quot;&gt;&lt;property id=&quot;20148&quot; value=&quot;5&quot;/&gt;&lt;property id=&quot;20300&quot; value=&quot;Slide 9&quot;/&gt;&lt;property id=&quot;20307&quot; value=&quot;356&quot;/&gt;&lt;/object&gt;&lt;object type=&quot;3&quot; unique_id=&quot;11403&quot;&gt;&lt;property id=&quot;20148&quot; value=&quot;5&quot;/&gt;&lt;property id=&quot;20300&quot; value=&quot;Slide 10&quot;/&gt;&lt;property id=&quot;20307&quot; value=&quot;357&quot;/&gt;&lt;/object&gt;&lt;object type=&quot;3&quot; unique_id=&quot;11404&quot;&gt;&lt;property id=&quot;20148&quot; value=&quot;5&quot;/&gt;&lt;property id=&quot;20300&quot; value=&quot;Slide 11&quot;/&gt;&lt;property id=&quot;20307&quot; value=&quot;358&quot;/&gt;&lt;/object&gt;&lt;object type=&quot;3&quot; unique_id=&quot;11405&quot;&gt;&lt;property id=&quot;20148&quot; value=&quot;5&quot;/&gt;&lt;property id=&quot;20300&quot; value=&quot;Slide 12&quot;/&gt;&lt;property id=&quot;20307&quot; value=&quot;362&quot;/&gt;&lt;/object&gt;&lt;object type=&quot;3&quot; unique_id=&quot;11406&quot;&gt;&lt;property id=&quot;20148&quot; value=&quot;5&quot;/&gt;&lt;property id=&quot;20300&quot; value=&quot;Slide 13&quot;/&gt;&lt;property id=&quot;20307&quot; value=&quot;363&quot;/&gt;&lt;/object&gt;&lt;object type=&quot;3&quot; unique_id=&quot;11407&quot;&gt;&lt;property id=&quot;20148&quot; value=&quot;5&quot;/&gt;&lt;property id=&quot;20300&quot; value=&quot;Slide 14&quot;/&gt;&lt;property id=&quot;20307&quot; value=&quot;365&quot;/&gt;&lt;/object&gt;&lt;object type=&quot;3&quot; unique_id=&quot;11408&quot;&gt;&lt;property id=&quot;20148&quot; value=&quot;5&quot;/&gt;&lt;property id=&quot;20300&quot; value=&quot;Slide 15&quot;/&gt;&lt;property id=&quot;20307&quot; value=&quot;366&quot;/&gt;&lt;/object&gt;&lt;object type=&quot;3&quot; unique_id=&quot;11411&quot;&gt;&lt;property id=&quot;20148&quot; value=&quot;5&quot;/&gt;&lt;property id=&quot;20300&quot; value=&quot;Slide 16&quot;/&gt;&lt;property id=&quot;20307&quot; value=&quot;361&quot;/&gt;&lt;/object&gt;&lt;object type=&quot;3&quot; unique_id=&quot;12003&quot;&gt;&lt;property id=&quot;20148&quot; value=&quot;5&quot;/&gt;&lt;property id=&quot;20300&quot; value=&quot;Slide 1&quot;/&gt;&lt;property id=&quot;20307&quot; value=&quot;367&quot;/&gt;&lt;/object&gt;&lt;object type=&quot;3&quot; unique_id=&quot;14204&quot;&gt;&lt;property id=&quot;20148&quot; value=&quot;5&quot;/&gt;&lt;property id=&quot;20300&quot; value=&quot;Slide 17&quot;/&gt;&lt;property id=&quot;20307&quot; value=&quot;368&quot;/&gt;&lt;/object&gt;&lt;object type=&quot;3&quot; unique_id=&quot;14205&quot;&gt;&lt;property id=&quot;20148&quot; value=&quot;5&quot;/&gt;&lt;property id=&quot;20300&quot; value=&quot;Slide 18&quot;/&gt;&lt;property id=&quot;20307&quot; value=&quot;369&quot;/&gt;&lt;/object&gt;&lt;/object&gt;&lt;object type=&quot;8&quot; unique_id=&quot;10341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1037</TotalTime>
  <Words>884</Words>
  <Application>Microsoft Office PowerPoint</Application>
  <PresentationFormat>Custom</PresentationFormat>
  <Paragraphs>55</Paragraphs>
  <Slides>15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 Anh</dc:creator>
  <cp:lastModifiedBy>hthaitrich-hp840g3</cp:lastModifiedBy>
  <cp:revision>62</cp:revision>
  <dcterms:created xsi:type="dcterms:W3CDTF">2021-08-06T19:27:53Z</dcterms:created>
  <dcterms:modified xsi:type="dcterms:W3CDTF">2022-11-14T16:19:46Z</dcterms:modified>
</cp:coreProperties>
</file>