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4" r:id="rId1"/>
  </p:sldMasterIdLst>
  <p:notesMasterIdLst>
    <p:notesMasterId r:id="rId20"/>
  </p:notesMasterIdLst>
  <p:sldIdLst>
    <p:sldId id="367" r:id="rId2"/>
    <p:sldId id="371" r:id="rId3"/>
    <p:sldId id="376" r:id="rId4"/>
    <p:sldId id="374" r:id="rId5"/>
    <p:sldId id="375" r:id="rId6"/>
    <p:sldId id="349" r:id="rId7"/>
    <p:sldId id="377" r:id="rId8"/>
    <p:sldId id="381" r:id="rId9"/>
    <p:sldId id="385" r:id="rId10"/>
    <p:sldId id="378" r:id="rId11"/>
    <p:sldId id="380" r:id="rId12"/>
    <p:sldId id="351" r:id="rId13"/>
    <p:sldId id="383" r:id="rId14"/>
    <p:sldId id="384" r:id="rId15"/>
    <p:sldId id="352" r:id="rId16"/>
    <p:sldId id="386" r:id="rId17"/>
    <p:sldId id="361" r:id="rId18"/>
    <p:sldId id="368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0033CC"/>
    <a:srgbClr val="000099"/>
    <a:srgbClr val="FC040A"/>
    <a:srgbClr val="1AE61F"/>
    <a:srgbClr val="0000FF"/>
    <a:srgbClr val="FF0101"/>
    <a:srgbClr val="5805C7"/>
    <a:srgbClr val="0CC044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55" d="100"/>
          <a:sy n="55" d="100"/>
        </p:scale>
        <p:origin x="-1072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F5325-907C-4625-AB12-F8C81610377B}" type="datetimeFigureOut">
              <a:rPr lang="en-US" smtClean="0"/>
              <a:pPr/>
              <a:t>14/11/2022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3DC3D-8D7E-4D5E-9965-D1CEEEFEB0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8604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98569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98569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fld id="{8A457103-8C9C-4D33-B32D-DFD2D957B7CE}" type="slidenum">
              <a:rPr lang="en-US" altLang="en-US" sz="1200"/>
              <a:pPr algn="r" eaLnBrk="1" hangingPunct="1"/>
              <a:t>6</a:t>
            </a:fld>
            <a:endParaRPr lang="en-US" altLang="en-US" sz="1200"/>
          </a:p>
        </p:txBody>
      </p:sp>
      <p:sp>
        <p:nvSpPr>
          <p:cNvPr id="256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560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Dặn dò.</a:t>
            </a:r>
          </a:p>
          <a:p>
            <a:pPr eaLnBrk="1" hangingPunct="1"/>
            <a:r>
              <a:rPr lang="en-US" altLang="en-US" smtClean="0"/>
              <a:t>- Nhận xét tiết học</a:t>
            </a:r>
          </a:p>
        </p:txBody>
      </p:sp>
      <p:sp>
        <p:nvSpPr>
          <p:cNvPr id="2560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fld id="{9AA70AE2-5412-47D3-BF76-FDCFB767882F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084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98569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98569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pPr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5102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pPr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729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9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9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pPr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7326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3111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pPr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44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pPr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927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pPr/>
              <a:t>14/11/2022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4620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pPr/>
              <a:t>14/11/2022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682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pPr/>
              <a:t>14/11/2022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952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pPr/>
              <a:t>14/11/2022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595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pPr/>
              <a:t>14/11/2022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734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pPr/>
              <a:t>14/11/2022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294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50C53-E6FC-4860-A9B1-3C9201ED5473}" type="datetimeFigureOut">
              <a:rPr lang="en-US" smtClean="0"/>
              <a:pPr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E82BF-7A63-4092-A173-96B01956E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827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506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681715" y="180687"/>
            <a:ext cx="8596668" cy="13208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i="0" u="none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10: ĐO TỐC ĐỘ 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6597" y="1429384"/>
            <a:ext cx="3990022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388" y="2629483"/>
            <a:ext cx="10299940" cy="246336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4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4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4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4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4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8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712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168"/>
            <a:ext cx="12059728" cy="679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27337" y="108942"/>
            <a:ext cx="5030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0113" y="1196812"/>
            <a:ext cx="113696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4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4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RESET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algn="just"/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STOP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START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23699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88" y="-71438"/>
            <a:ext cx="12277726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72429" y="165348"/>
            <a:ext cx="1500187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752" y="144379"/>
            <a:ext cx="1136961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</a:p>
          <a:p>
            <a:pPr algn="just"/>
            <a:r>
              <a:rPr lang="en-US" sz="48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4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4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4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sz="4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800" b="1" dirty="0" smtClean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4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4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RESET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algn="just"/>
            <a:r>
              <a:rPr lang="en-US" sz="4800" b="1" dirty="0" smtClean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800" b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START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STOP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4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9689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Những hình nền powerpoint dễ thương, đáng yêu và ngộ nghĩ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332" y="0"/>
            <a:ext cx="12147573" cy="671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9964" y="1075110"/>
            <a:ext cx="5030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4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5068" y="2397986"/>
            <a:ext cx="92820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10.1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SGK.</a:t>
            </a:r>
          </a:p>
        </p:txBody>
      </p:sp>
    </p:spTree>
    <p:extLst>
      <p:ext uri="{BB962C8B-B14F-4D97-AF65-F5344CB8AC3E}">
        <p14:creationId xmlns:p14="http://schemas.microsoft.com/office/powerpoint/2010/main" xmlns="" val="413437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168"/>
            <a:ext cx="12059728" cy="679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https://hocthoi.net/sites/default/files/styles/inbody400/public/screenshot_84_6.png?itok=ofrhWCW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9789" y="1397477"/>
            <a:ext cx="9523562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071667" y="172525"/>
            <a:ext cx="6055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PHIẾU HỌC TẬP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7710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88" y="-71438"/>
            <a:ext cx="12277726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72429" y="165348"/>
            <a:ext cx="1500187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4059" y="1880872"/>
            <a:ext cx="99113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7494" y="189778"/>
            <a:ext cx="322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800" b="1" dirty="0" smtClean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4800" b="1" dirty="0">
              <a:solidFill>
                <a:srgbClr val="FC040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759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9682" cy="70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01660" y="1052423"/>
            <a:ext cx="707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07024" y="-123804"/>
            <a:ext cx="12038803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just"/>
            <a:r>
              <a:rPr lang="en-US" sz="3800" b="1" dirty="0" smtClean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i="1" dirty="0" smtClean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800" b="1" i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i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800" b="1" i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800" b="1" i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800" b="1" i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i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800" b="1" i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800" b="1" i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800" b="1" i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i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800" b="1" i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800" b="1" i="1" dirty="0" smtClean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b="1" i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i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800" b="1" i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800" b="1" i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i="1" dirty="0" err="1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i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800" b="1" i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i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800" b="1" i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800" b="1" i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i="1" dirty="0" smtClean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sz="3800" b="1" i="1" dirty="0">
              <a:solidFill>
                <a:srgbClr val="FC040A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0,1s;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0,1s.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trễ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nhẹn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thạo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trễ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5119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75" t="6288" r="43024" b="75053"/>
          <a:stretch/>
        </p:blipFill>
        <p:spPr>
          <a:xfrm flipH="1">
            <a:off x="2983700" y="-139121"/>
            <a:ext cx="1787184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75" t="6288" r="43024" b="75053"/>
          <a:stretch/>
        </p:blipFill>
        <p:spPr>
          <a:xfrm>
            <a:off x="5869696" y="-129692"/>
            <a:ext cx="1787184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063" b="527"/>
          <a:stretch/>
        </p:blipFill>
        <p:spPr>
          <a:xfrm>
            <a:off x="35514" y="4261866"/>
            <a:ext cx="11920698" cy="263064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87" t="17223" r="16147" b="32401"/>
          <a:stretch/>
        </p:blipFill>
        <p:spPr>
          <a:xfrm>
            <a:off x="1371600" y="236132"/>
            <a:ext cx="7165855" cy="445533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99673" y="1839618"/>
            <a:ext cx="2331804" cy="32327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168097" y="1087234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4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6211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18581" y="2094967"/>
            <a:ext cx="8816196" cy="2973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10: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Người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ta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dùng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cách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đo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tốc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độ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bằng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đồng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hồ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đo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thời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gian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hiện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số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dùng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cổng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quang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điện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trong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trường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hợp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nào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?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Và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cách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đo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ra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sao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58258" y="1017919"/>
            <a:ext cx="3157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614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rosec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5539" name="AutoShape 3"/>
          <p:cNvSpPr>
            <a:spLocks noChangeArrowheads="1"/>
          </p:cNvSpPr>
          <p:nvPr/>
        </p:nvSpPr>
        <p:spPr bwMode="auto">
          <a:xfrm>
            <a:off x="2235200" y="1905000"/>
            <a:ext cx="7823200" cy="3886200"/>
          </a:xfrm>
          <a:prstGeom prst="cloudCallout">
            <a:avLst>
              <a:gd name="adj1" fmla="val -50972"/>
              <a:gd name="adj2" fmla="val -21528"/>
            </a:avLst>
          </a:prstGeom>
          <a:solidFill>
            <a:srgbClr val="FF6600"/>
          </a:solidFill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4000" dirty="0" err="1">
                <a:solidFill>
                  <a:srgbClr val="FFFFFF"/>
                </a:solidFill>
                <a:latin typeface=".VnTime" pitchFamily="34" charset="0"/>
              </a:rPr>
              <a:t>Xin</a:t>
            </a:r>
            <a:r>
              <a:rPr lang="en-US" sz="4000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.VnTime" pitchFamily="34" charset="0"/>
              </a:rPr>
              <a:t>ch©n</a:t>
            </a:r>
            <a:r>
              <a:rPr lang="en-US" sz="4000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.VnTime" pitchFamily="34" charset="0"/>
              </a:rPr>
              <a:t>thµnh</a:t>
            </a:r>
            <a:r>
              <a:rPr lang="en-US" sz="4000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.VnTime" pitchFamily="34" charset="0"/>
              </a:rPr>
              <a:t>c¶m</a:t>
            </a:r>
            <a:r>
              <a:rPr lang="en-US" sz="4000" dirty="0">
                <a:solidFill>
                  <a:srgbClr val="FFFFFF"/>
                </a:solidFill>
                <a:latin typeface=".VnTime" pitchFamily="34" charset="0"/>
              </a:rPr>
              <a:t> ¬n </a:t>
            </a:r>
            <a:r>
              <a:rPr lang="en-US" sz="4000" dirty="0" err="1">
                <a:solidFill>
                  <a:srgbClr val="FFFFFF"/>
                </a:solidFill>
                <a:latin typeface=".VnTime" pitchFamily="34" charset="0"/>
              </a:rPr>
              <a:t>c¸c</a:t>
            </a:r>
            <a:r>
              <a:rPr lang="en-US" sz="4000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.VnTime" pitchFamily="34" charset="0"/>
              </a:rPr>
              <a:t>thÇy</a:t>
            </a:r>
            <a:r>
              <a:rPr lang="en-US" sz="4000" dirty="0">
                <a:solidFill>
                  <a:srgbClr val="FFFFFF"/>
                </a:solidFill>
                <a:latin typeface=".VnTime" pitchFamily="34" charset="0"/>
              </a:rPr>
              <a:t>, c« </a:t>
            </a:r>
            <a:r>
              <a:rPr lang="en-US" sz="4000" dirty="0" err="1">
                <a:solidFill>
                  <a:srgbClr val="FFFFFF"/>
                </a:solidFill>
                <a:latin typeface=".VnTime" pitchFamily="34" charset="0"/>
              </a:rPr>
              <a:t>gi¸o</a:t>
            </a:r>
            <a:r>
              <a:rPr lang="en-US" sz="4000" dirty="0">
                <a:solidFill>
                  <a:srgbClr val="FFFFFF"/>
                </a:solidFill>
                <a:latin typeface=".VnTime" pitchFamily="34" charset="0"/>
              </a:rPr>
              <a:t> vµ </a:t>
            </a:r>
          </a:p>
          <a:p>
            <a:pPr algn="ctr" eaLnBrk="0" hangingPunct="0"/>
            <a:r>
              <a:rPr lang="en-US" sz="4000" dirty="0" err="1">
                <a:solidFill>
                  <a:srgbClr val="FFFFFF"/>
                </a:solidFill>
                <a:latin typeface=".VnTime" pitchFamily="34" charset="0"/>
              </a:rPr>
              <a:t>c¸c</a:t>
            </a:r>
            <a:r>
              <a:rPr lang="en-US" sz="4000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.VnTime" pitchFamily="34" charset="0"/>
              </a:rPr>
              <a:t>em</a:t>
            </a:r>
            <a:r>
              <a:rPr lang="en-US" sz="4000" dirty="0">
                <a:solidFill>
                  <a:srgbClr val="FFFFFF"/>
                </a:solidFill>
                <a:latin typeface=".VnTime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xmlns="" val="1140101064"/>
      </p:ext>
    </p:extLst>
  </p:cSld>
  <p:clrMapOvr>
    <a:masterClrMapping/>
  </p:clrMapOvr>
  <p:transition advTm="26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75" t="6288" r="43024" b="75053"/>
          <a:stretch/>
        </p:blipFill>
        <p:spPr>
          <a:xfrm flipH="1">
            <a:off x="2983700" y="-139121"/>
            <a:ext cx="1787184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75" t="6288" r="43024" b="75053"/>
          <a:stretch/>
        </p:blipFill>
        <p:spPr>
          <a:xfrm>
            <a:off x="5869696" y="-129692"/>
            <a:ext cx="1787184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063" b="527"/>
          <a:stretch/>
        </p:blipFill>
        <p:spPr>
          <a:xfrm>
            <a:off x="1008" y="4167712"/>
            <a:ext cx="12190992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87" t="17223" r="16147" b="32401"/>
          <a:stretch/>
        </p:blipFill>
        <p:spPr>
          <a:xfrm>
            <a:off x="1371600" y="460421"/>
            <a:ext cx="7165855" cy="445533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9241" y="1184003"/>
            <a:ext cx="2883876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76694" y="1647315"/>
            <a:ext cx="7504981" cy="2010276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i="0" u="none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</a:t>
            </a:r>
          </a:p>
          <a:p>
            <a:endParaRPr lang="en-US" sz="4800" dirty="0" smtClean="0">
              <a:solidFill>
                <a:srgbClr val="FF01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TỐC ĐỘ (</a:t>
            </a:r>
            <a:r>
              <a:rPr lang="en-US" sz="4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4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5557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75" t="6288" r="43024" b="75053"/>
          <a:stretch/>
        </p:blipFill>
        <p:spPr>
          <a:xfrm flipH="1">
            <a:off x="2983700" y="-139121"/>
            <a:ext cx="1787184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75" t="6288" r="43024" b="75053"/>
          <a:stretch/>
        </p:blipFill>
        <p:spPr>
          <a:xfrm>
            <a:off x="5869696" y="-129692"/>
            <a:ext cx="1787184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063" b="527"/>
          <a:stretch/>
        </p:blipFill>
        <p:spPr>
          <a:xfrm>
            <a:off x="1008" y="4167712"/>
            <a:ext cx="12190992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87" t="17223" r="16147" b="32401"/>
          <a:stretch/>
        </p:blipFill>
        <p:spPr>
          <a:xfrm>
            <a:off x="1371600" y="460421"/>
            <a:ext cx="7165855" cy="445533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9241" y="1184003"/>
            <a:ext cx="2883876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76694" y="1647315"/>
            <a:ext cx="7504981" cy="2010276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i="0" u="none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TRÒ CHƠI</a:t>
            </a:r>
          </a:p>
          <a:p>
            <a:endParaRPr lang="en-US" sz="4800" dirty="0" smtClean="0">
              <a:solidFill>
                <a:srgbClr val="FF01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4800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8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8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800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8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800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8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6489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88" y="-71438"/>
            <a:ext cx="12277726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72429" y="165348"/>
            <a:ext cx="1500187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512" y="704489"/>
            <a:ext cx="1083945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240447" algn="l"/>
              </a:tabLst>
            </a:pPr>
            <a:r>
              <a:rPr lang="en-US" sz="4800" b="1" dirty="0" err="1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Luật</a:t>
            </a:r>
            <a:r>
              <a:rPr lang="en-US" sz="4800" b="1" dirty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chơi</a:t>
            </a:r>
            <a:endParaRPr lang="en-US" sz="4800" b="1" dirty="0">
              <a:solidFill>
                <a:srgbClr val="000099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609585" indent="-609585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240447" algn="l"/>
              </a:tabLst>
            </a:pPr>
            <a:r>
              <a:rPr lang="en-US" sz="4800" dirty="0" err="1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Lớp</a:t>
            </a:r>
            <a:r>
              <a:rPr lang="en-US" sz="48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chia </a:t>
            </a:r>
            <a:r>
              <a:rPr lang="en-US" sz="4800" dirty="0" err="1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thành</a:t>
            </a:r>
            <a:r>
              <a:rPr lang="en-US" sz="48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2 </a:t>
            </a:r>
            <a:r>
              <a:rPr lang="en-US" sz="4800" dirty="0" err="1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đội</a:t>
            </a:r>
            <a:r>
              <a:rPr lang="en-US" sz="48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en-US" sz="4800" dirty="0">
              <a:solidFill>
                <a:srgbClr val="000099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609585" indent="-609585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240447" algn="l"/>
              </a:tabLst>
            </a:pP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Quan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sát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tranh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48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ảnh</a:t>
            </a:r>
            <a:r>
              <a:rPr lang="en-US" sz="48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 marL="609585" indent="-609585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240447" algn="l"/>
              </a:tabLst>
            </a:pPr>
            <a:r>
              <a:rPr lang="en-US" sz="4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4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48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Đội </a:t>
            </a:r>
            <a:r>
              <a:rPr lang="vi-VN" sz="4800" dirty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nào </a:t>
            </a:r>
            <a:r>
              <a:rPr lang="vi-VN" sz="48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nhanh hơn</a:t>
            </a:r>
            <a:r>
              <a:rPr lang="en-US" sz="48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4800" dirty="0" err="1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đúng</a:t>
            </a:r>
            <a:r>
              <a:rPr lang="en-US" sz="48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nhiều</a:t>
            </a:r>
            <a:r>
              <a:rPr lang="en-US" sz="48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hơn</a:t>
            </a:r>
            <a:r>
              <a:rPr lang="vi-VN" sz="48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sẽ</a:t>
            </a:r>
            <a:r>
              <a:rPr lang="en-US" sz="48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chiến</a:t>
            </a:r>
            <a:r>
              <a:rPr lang="vi-VN" sz="48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4800" dirty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thắng.</a:t>
            </a:r>
            <a:endParaRPr lang="en-US" sz="4800" dirty="0">
              <a:solidFill>
                <a:srgbClr val="000099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7107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88" y="-71438"/>
            <a:ext cx="12277726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72429" y="165348"/>
            <a:ext cx="1500187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2063" y="-32420"/>
            <a:ext cx="7132637" cy="468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9781" y="4813536"/>
            <a:ext cx="11662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530" y="4363548"/>
            <a:ext cx="1792287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6714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Alternate Process 11"/>
          <p:cNvSpPr/>
          <p:nvPr/>
        </p:nvSpPr>
        <p:spPr>
          <a:xfrm>
            <a:off x="1524000" y="408705"/>
            <a:ext cx="9144000" cy="533400"/>
          </a:xfrm>
          <a:prstGeom prst="flowChartAlternateProcess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364" name="Picture 8" descr="hi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117" y="491613"/>
            <a:ext cx="11110452" cy="593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43196" y="1484053"/>
            <a:ext cx="69011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buFont typeface="Wingdings" pitchFamily="2" charset="2"/>
              <a:buChar char="Ø"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 algn="just">
              <a:buFont typeface="Wingdings" pitchFamily="2" charset="2"/>
              <a:buChar char="Ø"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1846978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75" t="6288" r="43024" b="75053"/>
          <a:stretch/>
        </p:blipFill>
        <p:spPr>
          <a:xfrm flipH="1">
            <a:off x="2983700" y="-139121"/>
            <a:ext cx="1787184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75" t="6288" r="43024" b="75053"/>
          <a:stretch/>
        </p:blipFill>
        <p:spPr>
          <a:xfrm>
            <a:off x="5869696" y="-129692"/>
            <a:ext cx="1787184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063" b="527"/>
          <a:stretch/>
        </p:blipFill>
        <p:spPr>
          <a:xfrm>
            <a:off x="1008" y="4167712"/>
            <a:ext cx="12190992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87" t="17223" r="16147" b="32401"/>
          <a:stretch/>
        </p:blipFill>
        <p:spPr>
          <a:xfrm>
            <a:off x="1371600" y="460421"/>
            <a:ext cx="7165855" cy="445533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9241" y="1184003"/>
            <a:ext cx="2883876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76694" y="1028727"/>
            <a:ext cx="7504981" cy="3129204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i="0" u="none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C040A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dirty="0" err="1" smtClean="0">
                <a:solidFill>
                  <a:srgbClr val="FC040A"/>
                </a:solidFill>
                <a:effectLst/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dirty="0" smtClean="0">
                <a:solidFill>
                  <a:srgbClr val="FC040A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C040A"/>
                </a:solidFill>
                <a:effectLst/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4800" dirty="0">
                <a:solidFill>
                  <a:srgbClr val="FC040A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C040A"/>
                </a:solidFill>
                <a:effectLst/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800" dirty="0">
                <a:solidFill>
                  <a:srgbClr val="FC040A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C040A"/>
                </a:solidFill>
                <a:effectLst/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dirty="0">
                <a:solidFill>
                  <a:srgbClr val="FC040A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 smtClean="0">
              <a:solidFill>
                <a:srgbClr val="FC040A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 smtClean="0">
                <a:solidFill>
                  <a:srgbClr val="FC040A"/>
                </a:solidFill>
                <a:effectLst/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800" dirty="0" smtClean="0">
                <a:solidFill>
                  <a:srgbClr val="FC040A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C040A"/>
                </a:solidFill>
                <a:effectLst/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800" dirty="0" smtClean="0">
                <a:solidFill>
                  <a:srgbClr val="FC040A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C040A"/>
                </a:solidFill>
                <a:effectLst/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4800" dirty="0">
                <a:solidFill>
                  <a:srgbClr val="FC040A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C040A"/>
                </a:solidFill>
                <a:effectLst/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4800" i="1" dirty="0">
              <a:solidFill>
                <a:srgbClr val="FC04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07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168"/>
            <a:ext cx="12059728" cy="679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18" y="80581"/>
            <a:ext cx="4773876" cy="6664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0574" y="2035846"/>
            <a:ext cx="65560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4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4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695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88" y="-71438"/>
            <a:ext cx="12277726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48477" y="2856816"/>
            <a:ext cx="1500187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4" y="241535"/>
            <a:ext cx="12007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ván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50 cm,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3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770" y="2549859"/>
            <a:ext cx="10073721" cy="385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55486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177&quot;&gt;&lt;object type=&quot;3&quot; unique_id=&quot;10181&quot;&gt;&lt;property id=&quot;20148&quot; value=&quot;5&quot;/&gt;&lt;property id=&quot;20300&quot; value=&quot;Slide 2&quot;/&gt;&lt;property id=&quot;20307&quot; value=&quot;347&quot;/&gt;&lt;/object&gt;&lt;object type=&quot;3&quot; unique_id=&quot;10182&quot;&gt;&lt;property id=&quot;20148&quot; value=&quot;5&quot;/&gt;&lt;property id=&quot;20300&quot; value=&quot;Slide 3&quot;/&gt;&lt;property id=&quot;20307&quot; value=&quot;349&quot;/&gt;&lt;/object&gt;&lt;object type=&quot;3&quot; unique_id=&quot;11397&quot;&gt;&lt;property id=&quot;20148&quot; value=&quot;5&quot;/&gt;&lt;property id=&quot;20300&quot; value=&quot;Slide 4&quot;/&gt;&lt;property id=&quot;20307&quot; value=&quot;350&quot;/&gt;&lt;/object&gt;&lt;object type=&quot;3&quot; unique_id=&quot;11398&quot;&gt;&lt;property id=&quot;20148&quot; value=&quot;5&quot;/&gt;&lt;property id=&quot;20300&quot; value=&quot;Slide 5&quot;/&gt;&lt;property id=&quot;20307&quot; value=&quot;351&quot;/&gt;&lt;/object&gt;&lt;object type=&quot;3&quot; unique_id=&quot;11399&quot;&gt;&lt;property id=&quot;20148&quot; value=&quot;5&quot;/&gt;&lt;property id=&quot;20300&quot; value=&quot;Slide 6&quot;/&gt;&lt;property id=&quot;20307&quot; value=&quot;352&quot;/&gt;&lt;/object&gt;&lt;object type=&quot;3&quot; unique_id=&quot;11400&quot;&gt;&lt;property id=&quot;20148&quot; value=&quot;5&quot;/&gt;&lt;property id=&quot;20300&quot; value=&quot;Slide 7&quot;/&gt;&lt;property id=&quot;20307&quot; value=&quot;354&quot;/&gt;&lt;/object&gt;&lt;object type=&quot;3&quot; unique_id=&quot;11401&quot;&gt;&lt;property id=&quot;20148&quot; value=&quot;5&quot;/&gt;&lt;property id=&quot;20300&quot; value=&quot;Slide 8&quot;/&gt;&lt;property id=&quot;20307&quot; value=&quot;355&quot;/&gt;&lt;/object&gt;&lt;object type=&quot;3&quot; unique_id=&quot;11402&quot;&gt;&lt;property id=&quot;20148&quot; value=&quot;5&quot;/&gt;&lt;property id=&quot;20300&quot; value=&quot;Slide 9&quot;/&gt;&lt;property id=&quot;20307&quot; value=&quot;356&quot;/&gt;&lt;/object&gt;&lt;object type=&quot;3&quot; unique_id=&quot;11403&quot;&gt;&lt;property id=&quot;20148&quot; value=&quot;5&quot;/&gt;&lt;property id=&quot;20300&quot; value=&quot;Slide 10&quot;/&gt;&lt;property id=&quot;20307&quot; value=&quot;357&quot;/&gt;&lt;/object&gt;&lt;object type=&quot;3&quot; unique_id=&quot;11404&quot;&gt;&lt;property id=&quot;20148&quot; value=&quot;5&quot;/&gt;&lt;property id=&quot;20300&quot; value=&quot;Slide 11&quot;/&gt;&lt;property id=&quot;20307&quot; value=&quot;358&quot;/&gt;&lt;/object&gt;&lt;object type=&quot;3&quot; unique_id=&quot;11405&quot;&gt;&lt;property id=&quot;20148&quot; value=&quot;5&quot;/&gt;&lt;property id=&quot;20300&quot; value=&quot;Slide 12&quot;/&gt;&lt;property id=&quot;20307&quot; value=&quot;362&quot;/&gt;&lt;/object&gt;&lt;object type=&quot;3&quot; unique_id=&quot;11406&quot;&gt;&lt;property id=&quot;20148&quot; value=&quot;5&quot;/&gt;&lt;property id=&quot;20300&quot; value=&quot;Slide 13&quot;/&gt;&lt;property id=&quot;20307&quot; value=&quot;363&quot;/&gt;&lt;/object&gt;&lt;object type=&quot;3&quot; unique_id=&quot;11407&quot;&gt;&lt;property id=&quot;20148&quot; value=&quot;5&quot;/&gt;&lt;property id=&quot;20300&quot; value=&quot;Slide 14&quot;/&gt;&lt;property id=&quot;20307&quot; value=&quot;365&quot;/&gt;&lt;/object&gt;&lt;object type=&quot;3&quot; unique_id=&quot;11408&quot;&gt;&lt;property id=&quot;20148&quot; value=&quot;5&quot;/&gt;&lt;property id=&quot;20300&quot; value=&quot;Slide 15&quot;/&gt;&lt;property id=&quot;20307&quot; value=&quot;366&quot;/&gt;&lt;/object&gt;&lt;object type=&quot;3&quot; unique_id=&quot;11411&quot;&gt;&lt;property id=&quot;20148&quot; value=&quot;5&quot;/&gt;&lt;property id=&quot;20300&quot; value=&quot;Slide 16&quot;/&gt;&lt;property id=&quot;20307&quot; value=&quot;361&quot;/&gt;&lt;/object&gt;&lt;object type=&quot;3&quot; unique_id=&quot;12003&quot;&gt;&lt;property id=&quot;20148&quot; value=&quot;5&quot;/&gt;&lt;property id=&quot;20300&quot; value=&quot;Slide 1&quot;/&gt;&lt;property id=&quot;20307&quot; value=&quot;367&quot;/&gt;&lt;/object&gt;&lt;object type=&quot;3&quot; unique_id=&quot;14204&quot;&gt;&lt;property id=&quot;20148&quot; value=&quot;5&quot;/&gt;&lt;property id=&quot;20300&quot; value=&quot;Slide 17&quot;/&gt;&lt;property id=&quot;20307&quot; value=&quot;368&quot;/&gt;&lt;/object&gt;&lt;object type=&quot;3&quot; unique_id=&quot;14205&quot;&gt;&lt;property id=&quot;20148&quot; value=&quot;5&quot;/&gt;&lt;property id=&quot;20300&quot; value=&quot;Slide 18&quot;/&gt;&lt;property id=&quot;20307&quot; value=&quot;369&quot;/&gt;&lt;/object&gt;&lt;/object&gt;&lt;object type=&quot;8&quot; unique_id=&quot;10341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</TotalTime>
  <Words>578</Words>
  <Application>Microsoft Office PowerPoint</Application>
  <PresentationFormat>Custom</PresentationFormat>
  <Paragraphs>58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hthaitrich-hp840g3</cp:lastModifiedBy>
  <cp:revision>52</cp:revision>
  <dcterms:created xsi:type="dcterms:W3CDTF">2021-08-06T19:27:53Z</dcterms:created>
  <dcterms:modified xsi:type="dcterms:W3CDTF">2022-11-14T16:19:23Z</dcterms:modified>
</cp:coreProperties>
</file>