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7" r:id="rId8"/>
    <p:sldId id="259" r:id="rId9"/>
    <p:sldId id="260" r:id="rId10"/>
    <p:sldId id="267" r:id="rId11"/>
    <p:sldId id="266" r:id="rId12"/>
    <p:sldId id="265" r:id="rId13"/>
    <p:sldId id="270" r:id="rId14"/>
    <p:sldId id="268" r:id="rId15"/>
    <p:sldId id="269" r:id="rId16"/>
    <p:sldId id="279" r:id="rId17"/>
    <p:sldId id="271" r:id="rId18"/>
    <p:sldId id="261" r:id="rId19"/>
    <p:sldId id="272" r:id="rId20"/>
    <p:sldId id="275" r:id="rId21"/>
    <p:sldId id="276" r:id="rId22"/>
    <p:sldId id="273" r:id="rId23"/>
    <p:sldId id="277" r:id="rId24"/>
    <p:sldId id="278" r:id="rId25"/>
    <p:sldId id="263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470-FA25-4F5A-98B2-43D7E15671B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E386-3668-4AC0-B46E-F3797429D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91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470-FA25-4F5A-98B2-43D7E15671B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E386-3668-4AC0-B46E-F3797429D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155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470-FA25-4F5A-98B2-43D7E15671B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E386-3668-4AC0-B46E-F3797429D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66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584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16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29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84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294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362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551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47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470-FA25-4F5A-98B2-43D7E15671B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E386-3668-4AC0-B46E-F3797429D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778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395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479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895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53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114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193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273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810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522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08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470-FA25-4F5A-98B2-43D7E15671B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E386-3668-4AC0-B46E-F3797429D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94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101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799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217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593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807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878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760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614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430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21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470-FA25-4F5A-98B2-43D7E15671B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E386-3668-4AC0-B46E-F3797429D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741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350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078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263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269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361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260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635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072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21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91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470-FA25-4F5A-98B2-43D7E15671B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E386-3668-4AC0-B46E-F3797429D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253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991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096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2254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369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822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6265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33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336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1604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14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470-FA25-4F5A-98B2-43D7E15671B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E386-3668-4AC0-B46E-F3797429D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72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76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0384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340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736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966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48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849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243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4100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07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470-FA25-4F5A-98B2-43D7E15671B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E386-3668-4AC0-B46E-F3797429D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3151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4195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6367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4828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952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870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1524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0188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5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470-FA25-4F5A-98B2-43D7E15671B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E386-3668-4AC0-B46E-F3797429D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98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470-FA25-4F5A-98B2-43D7E15671B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E386-3668-4AC0-B46E-F3797429D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18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5470-FA25-4F5A-98B2-43D7E15671B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E386-3668-4AC0-B46E-F3797429D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91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2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83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93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9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82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1EAE-3387-4E83-BBC3-00ABE90086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D802-92A6-4B86-B4F1-72967EAD74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27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746" y="1803400"/>
            <a:ext cx="82940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GB" sz="48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GB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ĐA DẠNG SINH HỌC (</a:t>
            </a:r>
            <a:r>
              <a:rPr lang="en-GB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76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14" cy="44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9701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533400"/>
            <a:ext cx="868680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chemeClr val="tx1"/>
                </a:solidFill>
                <a:latin typeface="+mj-lt"/>
              </a:rPr>
              <a:t>Một số biện pháp bảo vệ đa dạng sinh học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0" name="Picture 2" descr="Tăng cường bảo vệ động vật hoang dã góp phần bảo tồn nền đa dạng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54" y="2057400"/>
            <a:ext cx="859674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8267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081" y="1219200"/>
            <a:ext cx="8534400" cy="471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dung 1: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poster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dung 2: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poster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dung 3: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poster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dung 4.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 nhóm sẽ tìm hiểu vấn đề và trình bày trên giấy 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070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8839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7376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ài tuyên truyền về ngày Quốc tế đa dạng sinh học và bả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91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4112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Đẩy mạnh hợp tác quốc tế về ứng phó với biến đổi khí hậu - Báo Quảng Ninh 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6" y="304800"/>
            <a:ext cx="907732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4841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25" y="1600200"/>
            <a:ext cx="74485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5549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76200"/>
            <a:ext cx="83820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Theo em, các khu bảo tồn có vai trò gì trong việc bảo vệ đa dạng sinh học?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314" name="Picture 2" descr="Bảo vệ đa dạng sinh học vùng đệm của khu Bảo tồn thiên nhiên Bà Nà - Núi  chúa và Vườn quốc gia Bạch Mã kết hợp với bảo tồn văn hó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2" y="1143000"/>
            <a:ext cx="4551218" cy="270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u lịch vườn quốc gia Cúc Ph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495800" cy="270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Vườn Quốc gia Phong Nha - Kẻ Bàng | Mytour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5" y="3962400"/>
            <a:ext cx="458585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Vườn quốc gia Cát Tiê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399"/>
            <a:ext cx="4495800" cy="290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188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8560832" cy="491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9701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366" y="543341"/>
            <a:ext cx="5915025" cy="1431235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11883"/>
            <a:ext cx="8397300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poster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40714" r="-1340" b="32483"/>
          <a:stretch/>
        </p:blipFill>
        <p:spPr>
          <a:xfrm>
            <a:off x="3229168" y="5723964"/>
            <a:ext cx="3245304" cy="1138384"/>
          </a:xfrm>
          <a:prstGeom prst="rect">
            <a:avLst/>
          </a:prstGeom>
        </p:spPr>
      </p:pic>
      <p:pic>
        <p:nvPicPr>
          <p:cNvPr id="6" name="图片 5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40714" r="-1340" b="32483"/>
          <a:stretch/>
        </p:blipFill>
        <p:spPr>
          <a:xfrm>
            <a:off x="6470426" y="5719517"/>
            <a:ext cx="3245304" cy="1138384"/>
          </a:xfrm>
          <a:prstGeom prst="rect">
            <a:avLst/>
          </a:prstGeom>
        </p:spPr>
      </p:pic>
      <p:pic>
        <p:nvPicPr>
          <p:cNvPr id="7" name="图片 5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40714" r="-1340" b="32483"/>
          <a:stretch/>
        </p:blipFill>
        <p:spPr>
          <a:xfrm>
            <a:off x="-18160" y="5746100"/>
            <a:ext cx="3245304" cy="11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34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>
            <a:extLst>
              <a:ext uri="{FF2B5EF4-FFF2-40B4-BE49-F238E27FC236}">
                <a16:creationId xmlns="" xmlns:a16="http://schemas.microsoft.com/office/drawing/2014/main" id="{AE80E563-2C05-42B6-A4AF-B5CAB72242FA}"/>
              </a:ext>
            </a:extLst>
          </p:cNvPr>
          <p:cNvSpPr txBox="1"/>
          <p:nvPr/>
        </p:nvSpPr>
        <p:spPr>
          <a:xfrm>
            <a:off x="2291945" y="2413005"/>
            <a:ext cx="4320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KHỞI ĐỘNG</a:t>
            </a:r>
            <a:endParaRPr lang="zh-CN" altLang="en-US" sz="5400" b="1" dirty="0">
              <a:solidFill>
                <a:srgbClr val="7030A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911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050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766" y="1143000"/>
            <a:ext cx="6460301" cy="67416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tabLst>
                <a:tab pos="240447" algn="l"/>
              </a:tabLst>
            </a:pPr>
            <a:r>
              <a:rPr lang="en-US" sz="3733" dirty="0" err="1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Trò</a:t>
            </a:r>
            <a:r>
              <a:rPr lang="en-US" sz="3733" dirty="0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chơi</a:t>
            </a:r>
            <a:r>
              <a:rPr lang="en-US" sz="3733" dirty="0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“Ai </a:t>
            </a:r>
            <a:r>
              <a:rPr lang="en-US" sz="3733" dirty="0" err="1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nhanh</a:t>
            </a:r>
            <a:r>
              <a:rPr lang="en-US" sz="3733" dirty="0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hơn</a:t>
            </a:r>
            <a:r>
              <a:rPr lang="en-US" sz="3733" dirty="0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717" y="2438400"/>
            <a:ext cx="8534400" cy="323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40447" algn="l"/>
              </a:tabLst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chơi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 dụ thể hiện vai trò của đa dạng sinh học ở địa phương 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GB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2</a:t>
            </a:r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endParaRPr lang="en-US" sz="3733" dirty="0">
              <a:solidFill>
                <a:prstClr val="white"/>
              </a:solidFill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14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àng trai trồng rau, nuôi gà trong trang trại đẹp như tranh - VnExpress  Đời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7" y="6927"/>
            <a:ext cx="4539673" cy="311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ân thượng xanh mát 90m2 trồng rau, nuôi gà của gia đình ở Sài Gò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544" y="-56286"/>
            <a:ext cx="4433455" cy="318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uyện anh Sáng nuôi lợn “VIP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36" y="3276600"/>
            <a:ext cx="460663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ách nuôi vịt nhanh lớn, rút ngắn thời gian chăm sóc, đạt hiệu quả c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544" y="3276600"/>
            <a:ext cx="442652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5123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1000" y="381000"/>
            <a:ext cx="8305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prstClr val="black"/>
                </a:solidFill>
                <a:latin typeface="Times New Roman"/>
              </a:rPr>
              <a:t>Quan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33</a:t>
            </a:r>
            <a:r>
              <a:rPr lang="vi-VN" sz="2800" dirty="0" smtClean="0">
                <a:solidFill>
                  <a:prstClr val="black"/>
                </a:solidFill>
                <a:latin typeface="Times New Roman"/>
              </a:rPr>
              <a:t>.8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</a:rPr>
              <a:t>,</a:t>
            </a:r>
            <a:r>
              <a:rPr lang="vi-VN" sz="28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kể tên 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g hoạt động làm suy giảm đa dạng sinh học</a:t>
            </a:r>
            <a:r>
              <a:rPr lang="en-US" sz="2800" dirty="0">
                <a:solidFill>
                  <a:prstClr val="black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265906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VIDEO “</a:t>
            </a:r>
            <a:r>
              <a:rPr lang="vi-VN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NGUYÊN NHÂN LÀM SUY GIẢM ĐA DẠNG SINH HỌC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”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47244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https://www.youtube.com/watch?v=UjC8gqdrABQ&amp;t=1s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5562600"/>
            <a:ext cx="19736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22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à Nội lựa chọn mục tiêu xây dựng đô thị thông minh bền vữ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Tập trung tái thiết đô thị, kiểm soát các công trình xây dựng mới - Báo  Nhân D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9" y="7936"/>
            <a:ext cx="4620491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09" y="3055203"/>
            <a:ext cx="9116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+mj-lt"/>
              </a:rPr>
              <a:t>Phá rừng, khai thác gỗ, du canh, di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400" dirty="0">
                <a:latin typeface="+mj-lt"/>
              </a:rPr>
              <a:t>khai hoang, nuôi trồng thuỷ sản, xây dựng đô </a:t>
            </a:r>
            <a:r>
              <a:rPr lang="vi-VN" sz="2400" dirty="0" smtClean="0">
                <a:latin typeface="+mj-lt"/>
              </a:rPr>
              <a:t>thị</a:t>
            </a:r>
            <a:r>
              <a:rPr lang="en-US" sz="2400" dirty="0" smtClean="0">
                <a:latin typeface="+mj-lt"/>
              </a:rPr>
              <a:t>…..</a:t>
            </a:r>
            <a:endParaRPr lang="en-US" sz="2400" dirty="0">
              <a:latin typeface="+mj-lt"/>
            </a:endParaRPr>
          </a:p>
        </p:txBody>
      </p:sp>
      <p:pic>
        <p:nvPicPr>
          <p:cNvPr id="6150" name="Picture 6" descr="Chế tài đủ mạnh để chấm dứt nạn phá rừng? | Báo Dân tộc và Phát triể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127" y="7937"/>
            <a:ext cx="4488873" cy="304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hú Yên Online - Quản lý nuôi trồng thủy sản: Xử lý dứt điểm những tồn t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126" y="3838575"/>
            <a:ext cx="4488873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á phổi xanh Hà Nội đang bị “viêm” cấp tính | Báo Dân tr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111" y="3886200"/>
            <a:ext cx="4680238" cy="294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8150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oGBxQTExYUFBQXFxYYGiEcGRgZGR8fHx0cIB8iIhwiIiEgIioiHB8nHx8dIzQjJy0uMTExHyE2OzYvOioyMS4BCwsLDw4PHRERHTAoISc6MDAwMDAwMDAwMDAwMDAwMDAwMDAwMDAwMDAwMDAwMDAwMDAwMDAwMDAwMDAwMDAwMP/AABEIAKoBKQMBIgACEQEDEQH/xAAcAAACAgMBAQAAAAAAAAAAAAAFBgMEAQIHAAj/xABNEAACAQIEAwUEBwMICAQHAAABAhEDIQAEEjEFQVEGEyJhcQcygZEUI0KhsdHwUsHhFWJyc5Ki0vEWMzRUgpOyszVTY3QXJEODo8LT/8QAGgEAAwEBAQEAAAAAAAAAAAAAAQIDAAQFBv/EACgRAAICAgICAgICAgMAAAAAAAABAhEDIRIxE0EEUSJhFDJxoUKRwf/aAAwDAQACEQMRAD8ATqDu2rQD4PEADykCfLecHKuWRAzLcq48UzYqD1jeRgDlUPiJHhVQZB3uAB5evlhkzlaKDAIqq60mGlgbQReLySpJHK2OOcqmqPRwRi8b/wABPs7RdlL8ifu/zwcPEzTo1Kh+wha3UD88LfB+JO1Hfw6jT0gc1AN/hf54zxvNRl6ig3ZdPwP44rinJuTbOf5MYpR4r1/2OPCqwqzB92JPqisPuIwRzIGg4Wey2aYoSTIYowNjI7pFMx0KnfBXO5vwkYqpNq2QlFJ0he4+NQA5TP3HBnsMzLSS4iAR8vywH4qoInff/pODXZZWCQ28D8Bh8bTBkTjCxi4jWGkneLkYQuOEVcwsEwCTzi3x2vtbY4cc+bC/LCTmaK9+ppqo8LTvcmx1DmIJxZrRzxeyx2wZ/o7FenLoTc/LCRSDalvBDLfbcR8MNvbTMIuXpowDEmIFuRuI2/DCtkaLOdCgksV/shpt8McfyJqLs7PjQ5PibcTYNWYwBLbDYgMRPqYk+uOtHHJM/wCKs9gIqEaR/Sg7eh2OOtTimB3bJZFTo2nGusdRgbxjib0iiooJY7k9CJt6HGvAuJmsaqMPFSYKTa8je2Lct0TrVhQVATEiemNsLea4u6swQAG5ustMf0trdMGeFZzvqS1IjVNvQkfuxlNMLVFucenGVQnYHGDsTyWQ3lG89Ma0CmenHpxkqdOqPD19N8YcQQDYnYczgckameJx7GdBiYtvPkN8ataPMSPTr6YNo1ez049OMtTYRIPiiPOdvnjQ/mPlvjWmahFyeZf6RTZFSVXVtKsRJuIM9LAmYi+Grg9QNV76rTR2mVAVQekqvvLcEzsRJsZGOe5FmbZntPMyLeV/88Xsrnq9M+Go6PBuCQb789+frhGyrR0LNcPy3eazo70KrAvMTce6N9gfhM88Vv8ARN6qsatVS7e6uldJ5hjABBF+ZMECcDezPHqlAB6njQiBqsyiSQFk7EknY7AWixJO2mUY63pNIMXiwNr36XOE5Ji8kJ+S10s1U7sBHAB6KoSGeeoBWY6jDXx3jdWtUGXpTqYiGuoNN7AsJuNiTboNzha4zWY1qlSi2hXJQ6DupOoqeqnb/hxBmK2YrVTUTUH0gNB0kgCI9NI2vYY3LWxnQZ4lQoZQ1IqK792AhK6ldmJkEGYULAmZMkzfAY8TpLW1UgCoAXYBiNOliDbSZgj1M8hinxNybOZiACd4A0rfmvhGKYYqARoJsYgG3nNjfGTF5HW+zlWlWpTTdmNNYnTBvyIMybXOxM4t0uBIagqB5plY0crxtyG0bczjmnDq7ltasVEXUEgeojzv0wVyHGivhBBj9DDRViSnStjv2ioU9Ks9RkgwIkzPI+UYrdxlv/Lb/lnC4udEywEm4BNvvxP/ACkOv346oYtdnJLPvo5fS4cUeoqkOrJzsfeBsZ+8YNVeE0kpO61XHgHhhSGaZA2kDYT18sClratRECF+O/8Ani6rsE0kyrcvOdj0O+PEyOTa2eviz8VTVosZd+5XRM3YlhzJAX7v3xilxmrIW9uZA8r+vK2LFYGNQnSSAfX89z536YGcSmQREfhH6/Hrd8Gr/YMuRzr6XQ29h6umgDqncR0E/Hz+/ByswZSepOFLsi8U2nmbrEAHr1JPy5YZso2qmPU/KTjpX9SK7spVUJqQOht/wn57YP8AZ6oRTGqNv1+/AKnPeMBOxYeUW/fiTszrCxBNxaR/DriHx8jWSUX6o7/lY1LFGUV/kP8AF88FW8xhSyNUtVfUVAAhdwSCY25m2xwa7VJAgE2I/j9+AnZwU6eYd3YgLpLaj0NhJNzcfLHbPJUbODFiuVA7tge8qBXUQgHd6WM6TZpEwTIt6eeMez5VNaoG0H6qROyMGWCOQP8AlgZ21GjMs1yABpOo7QBtyvOLfZrN929TUAe8pN7pXkJ3mxME9bY4vlJyg19nRgpSTNeI5bu8zV2k1C1jbxQ+/IQw+/DU3FmG7GfXCO1fVUqN73ii62BJ3jaYn5jHTmq0WTvQKRFzpelT900ydgSV8UGfKOc4rik4RpkMsVKToHpVNTuGME944840qfiMVst3i5nMBQKYdgyDrNgJE3nrGDPC8xl6jhKDIXRNcLTUqAIDEy3MWmZMzfbG3Gc1RoVFD0116RdLalLELNheT1xTyO7oVQtVYDz9Nle4Oo05t5g/xxW4PxIrSVQTbVYDbxE4NU8stXRUXWe8oiFZUB0+IAwX3BkEcoHXGOA8DpUaLrWQtVqyobwwqk2ME+E859MZZFEzxykHOA1S1FC1/rW/AYrVJ7vPf0qn/UMWOHd1SApUrqJf3tT7QxMWiwvbEaZditdvep1dZ0qJIm92mAAAPO+A5pux+DSom4JUJoUyb/WN+Axq2RYLWRg47yq7grFoqahuedvniTKVqYBl6dOjSCllsWB+1qg2mI6n4XxnOIL32gmRo1BgYEVLyQfdupHxjGu9gqtEmarMadTUjD6hoJi5VCDsTB/PAriaVWagtIFm7nYDoxn8MGDWTuhJUKKbzqYRzEGDbpgXneLjKZzSzIlIU41tJIBkgTcAao5fHDK09CuqC+TLRS1Az3Qn10/wOFyrWbRloJvlkO/UtiOt24JpCqTT1GoFIibBATtBuSxjl1wAynbVyndLTC/VJRDh9wpYmxW0gxv1jG2hW0DRQ0IG5EBvPmP3YlylbxgmCT5Wxfq0PAqySIPLl5j9fuxFWpgSLCPLeYAueRsfTCeSyjXTIaXCq9VzCjSbyx2vcgjljHEOC1abAGChA8doHW+8+uCmSq6UBLoI8vMidr+XqemPZipVCAOwYsL6DCn/AITuT1MbYXySv0QpXQJp1ipYaSVBEjl6+m+2MZauaZd3DNoEgDafs8oiI/K2LhBIaFUftgSeQtHryHTAztHWKqqJYNdoN56YK/J0WXVg165Jlonf4z4vkcSpUVhG8XBnfb7r4rZaksguCQBysd/ljakPGzLYQdzi9ChHKZskGADcAQANQMcuoPTrOL+XcwGut9gfK+AfDGPiptOkxsZg7T6DniepVIJGoxz5zyw0VTJyVxDVCqQfDG3OZxZ+lHqMBuG25+gO+CGsdMdkejhlFWLGUzAMgQLbemJabmGm4ncgmLR8xifJ8Hphg+ve4U/0bXtN8YzWVYKZEDUYIm2kAn8ceC5Rb0epCNrRtRqhkgAmG5ct4+Z/6cR18gHYSzARa03/AC/LFRX0izRN9XXl+/z+/E1KseVo35zz/PbqMHcVoDeqCvZvJmm4p6tauYBFoMb+d4t0wz5Qd2ultxNvv+WFrhWZ0OHj3XkdOvIc8FuJ8SNUs6i50gDeLAR87YEcsuVPoviUZR/f/gR4JlzUNaoOgEepk2+Av54uhKdJghs5IaBc6NhYXgdcXuzWR7lNBH1hguegN/wEfDAXhlMvnX1c5YW3NoB+E3x5eObn8iU70v8AZ6MW1Bw9FjiuZFRo0yHEbWEEySeVjPWxwn8RrBa9d0KPTUAqZtOkEDflqPxwdzXEGWsAoBcudMwJgMQPK5H3YUu1HERUq1DRNiFVmW0wNMjqDEfDHtqT8iXqjgpLFJ+7A+czLVqpdpJNvDcAeo5AR+pwR4SoaugNQICwTW0Qs2M8gADM7X54CLW0sIJBnYmbHbb4YJGQiNBnQZgfH9+xnbDZI3o54ycXZNWqgBwrSDVa4AAZRYNeIn9554M8KzFOpWVKrgIzQNVTQogNdiFJiwXlJYYXFfwoCRtMRz1Hb4RbBLO8Ny7MNNSpT0jSAGBEDb7JPM3PTCNpKmZu5WdD7zJZGm7AKzBtDLRqmZIkAk7jaQdpsDiznq6IhrKGdSpOmqWPhKownwSCJ+zq8idhzjLcOVAT3jsjLpINpsQLiJ3n+GK3aDjrwKJaq6qAD4iw02jY+74fQicBSXQXJpnY8hlKbUruVOkCFeFX3rrKwNvP85+E1KbFVV1Y21Lq1R4D/Mvc7kLt1GnHFctnM8aen/UJAWWhBE7eU2mwtGIeH8eqZOt3iV21BdOkXVid5kyYmflyMlrSekBzfs6r2m4g2Wq0atJKZZqRUzMEE72VTMjoOe2KfYvjb961I1BpIdipMnVpt4iSwFhbHPe0Haj6TQoCo9UsilZLXdvDtAM3n9HEGVdKR0qxZgs6+vU2uTJjlab8sO8ka6Et2NfavjlOlmXRSxlgpCkgExBmY1X9cBcvxyZ0OKMkSHDGQDNgomZ5m2AZz5KBjLFiAvgIkRaLX+GM/wAoLSNSAAirAYSSDtEn7UzjLK10titWHdQbLPShyWJBdGKgrqDAEOtzI3J6bYzxHOVMw4q1mlwFTabCwJAhZib+uAWU4oWqI25RYqa5AMiLLyJtjNTtCxZlQkufCAIkyREc/hhOUrCXaGn6xhUcSSsGBBGx8x0/U61sxolS2ph9kXIHkRvMx8ce4hqo0UapWDuGUwuwMGRJ3iw874BVM29Ys6hz10Bo6nyAg+sx1xtyNR0TLPqX3vd5b/DED1mRwsE6nUcvTpink80r1FBIBBG3O/oZn1HrgtxWiVqC27WjqDP4zgtJPZ1NWtFzM0qSe+o1dARcnedxbfp9+KmYro0X0EC9pECOm59BgVmq5ErpMAsRFwJ+9d5xHQzqEol9RtJEgEGescuX3YCg+ybgrDVKoyuFJUq5EEQCTuT8hgD2kzAVwIkajcR0WCfntgpkiajgLO5I25KQRz5keW2AHHQG1MxPgqMpiLgnwz5wI+GHx/22ZxqJjM1JgyI0CPmbkcvhjR2AU3vt9/8ADENUByVkW0gRygcvmcW8tT8Q8INhHPlIx0RRN6RHlcyULkPAI90X33swj+GNqdVWkEGeW5M8uYGKeYQhz5fr4Yv8NXxAC084nnikY7Jy0rLuSDDcTgh3/wCv0cXv5NhRe5G+MfQz5Y64xdHDKcWxZWrKgggiJP7vuxKtQeIrEsLtf/Pb9+Kj1tAGowRb16euM65AEQQRPSOXpvj55xPRi3F2gRQydUmoI1KjAT8SdtzP7xgglMzfcDadvWbdRghRVUZ6iTrIAnnb8J6Y0rvrgmLyxMRfTaTEETzOHc+TM2armCAOg6Ry3wR4V2gFJgzCVDKY3iDvAsY5YCUQGBaw5xAj1B9IxImnUSQGFwu45b2NjO2+ElCLTTK4pcZWh6y/bAHMVWUCGVFBJgAhTc8okwb4qVO01J6jUWHdhl9+SCSRcDnGqB0sZ6YRctV9+5A3kE9dxyt64I8Ky8yxUmSQpNwLbxzuSQ3IxiK+JCD5L9HXH5FR6Ledqu9dVWVgmCN5jnhfzeY00QsKdRnUREi8AdBzwer1FDhi99gJF7WM/AfH0wu5o2Sb+EfOBPocenGpWzkcmlRBwaij1IK+EXJHL9GMEqykLC3jUI/aHx/W2K/ChoRm/aIv5C/OwufxxfqUCWIHIgggmIi42t1gfvxKcvysmCWckiAq9Lfdg8OCEMrM5I0wSBpJYLAN3gwRqPmOeAlSk6VyijY9CQR5kdbYaK9Mb1KgI0yxghEBMwWMSR1HMwCcGuXQUb0KoprTWQ0CHAWCehnUw3iY38sbGrCDT4VFhLXjY39JHzwJ4X2gSrVqIi+BU1BzYsQyg25CG53tO+LHG+C1irOUqkGI0pqPUbSWHwxOSUX0PutGldUqMjNqfRYXt72o6tQ8ZLE2aRECDuR2fKy+hFAiAoILGN/sgdNrYHU8lVZioSpYwNUgescjP2bTjNLgOZggapmVHLeZJJ/PGf8Akm4tk2UpstMOVXu0khgAIg9FmTve22+LbcVKnQndg1ADdbCQ2qT95tzGIKHCqyytVlgjqSRY8rD13mBixmMg70gozCKhEHYEiNj09MZs3FljPViiKuuihFl0J4iYPOQRz9ZwPqcTcMaYJYjeQF1mwnSd7DfyGLB4RTKqHr6osJUcrDYSfngdxQ00+rUyVWNTA6iOYJNxH7sZX9gkifitbMVlUGm2q4gQQBzvtcj9Hdr7Eez46A+ZVVEyAUljv1MLvG3LCDkeKVFRwGjVsSTIXfcX3xn+VZaKkuDuST+E2Hp5YdWrRlof/aI+VNLuVpldDC4gTeDvJtvtzwjUM7TpjQER0uSGAa9pItMwOdrYqLxFPd06V/mKJnnvuLL8sT53LyZqMxOkAAwCPDJm9jfbrgU/bMwn35BgWvb1nHQu1KMKTVFBZkYNpAmRbUI57nGi9lMuaa1PAjrDWqHS4Ak6pJKNINwCLkRacZ4/UzJoVgaIC6SGZW1AG25X3dueKTqTVei6dFChpr0VIoVe8Ed4/eKpkk20FYE/P8cDv5HlKz0nMlAsMNJWCC/vQCYXTAJPpipRzJBC61WSoZgBAiJwwrw/6UaqQQ6spBvpBk7+9qSACL3kb4PGujckz3YnIsgqM6urLp94adySf8+mFrimVY1agmxdiYIjed+W5w8ZXhVfLkKbAke6sAnlAvFvT0wRo8Idw1RqndpuWOk/cVOClxlyfsW70jmVLKEETEHrbkIP4mcMnD+AVaytp0ooUu1RjZQN9pN/TBv6bkApUVVq1IgMyhQpveGH8MV+C5xss5NWmTlzvUpwwFNgZFQLcwbyIA5xzryroSr7E7+QK1TTpViW2kEA/HDFwbg70wC6G25It8MO3C+0WXqAJTq0IH2VNvWBH3zgk+lwDqSP6Cn5YrCdejnyRclVia1QCzbDEuul0wy1OHGQdI62VSfvU/jiST+w/wAhivl/X+zn8H7OJ1rMDNwxuBaI5/jvvjRqgB57xeOW3+frjekgq1qVPxKrMCSBPNb9eXTnuMb57s3XVm0LrQS2oTdbn02E48WU4JqMnTPWh8ecoc4qzFOsYusjYeXT1G/LGq5oFmUpKlb3gQfhuJxYakKgZlsUQWJgyCNP4xgbTQlakDxDTc+beexF9/LDRhZzUybMVFR+7p2HTaPh8J+Plii/EVqe8SQCSJJAk/vxHxgOBTLWN11dRbmPiI3xEpZFU7ahv6/5R6g4qoKkykU2mwhwjLjWCSSm5iZhRJAAEzH5zi3mPEDoL6YF94B92+wNjBtsRyuM4RxDRVDgvbcaokRcbe6efW+PVqreEibwT0m8W85P34Di+Q9rx/uy0mYt1It4pg/GbT5YHcTrhDpAgTtMxIxOjMwIIjp636mcaZlg1eHm1h1n7O0TyxWK4qyT6LgpgIqgmB7wMbHz9ZEjlvOL6N7oA5Cb+VvutihVpSYPiFyCI69SL364lqVBMAjYRfmBjmmrQGWa9TwEg7RsL7gCPnGDHHMnSqp9HbvNMyWpkDxcpmQwE7WwDy4kwtvI85G3phh4mdFQgLMWMHc9eWJ+RwVIbHXbFvLdjhRDN3zyVI8IgnxiAIabgX+IxcOetpVWFry+1v2QB+OKOe4xmEZwqDQpjUVJ5TuIN+kfHFlc3WqaWptBIIKVaZC6lAuGAkBptPTlgyc3tj8l6JcrkzUDFajTyJlUPxEk4i/kIqdVSuuiJc62F/jIA+M4u5Hird3qq5d0I6RteTBIKxGx688LmZ77Pu7oD3KN4Vn772LRcztthYcrd6SM3Elqply5RM1TVNJUAq25BAOqy7mfhifLdhwVvmQQRbSkiD8TPrjzdlkA0imzmP8AWd5ploM+EggCY674gptV4dVCMxNF+cbdSB9lhzHMfdTlaqD2La+g9luFUVIotWdyBqUEbDaQQg58pxBxTstQqHUHZG6hZ+c4LZaq5LhlGkRoaZ1Ai5gbQbffjGZd1KBKetS0MZ90RYwd745/LK+xvx+hG4hwpaNVgWBRdOkAAsx081PT5XGK70NZV2Tb3gTGoeiqLz0gmORw19rMlqpGqNQdIEDmCb7EE+n3YUamZM6QGA3YcwBcgk3E26Y6cc3ONoWdroOZPs/S7k1AVcQSVRWZ7RABD2IIjbArO16LgJBSDM6yd4md/wAPnjOT4rUplQjMCBYeQ2sf39cRHKGs5b6oO7SVLFQCZkibQd4nyjD+7Yl2dYV1VKZWtXJ0yRaB4ZiQwH6GIF4y9Koz02NMN7w1G8bbWO8Wj48ylHIVO7X6mQQpE1BpUkC4GgQNpE898Q5js09WoZq9wzDVIDEEC25q7RciBv8AHGc03tnWkVMzxirUh6mXo1VLQpZEck72KrqB8sXcpUzKOGaklOmbM6trePsjS3isep5bYzwzs/RyuqK5Zj9qYJEXCASQOseV4GNQtQQRVUKD9oECN76liLG8/jic8zX9TLGv+QT4tmStM1KTPVsPCGuo5sBI+Pr64V8x2krr4XapP9FdWmYghWM7bwMH8oweCHU02ESASC07e7cEEiMbJwrKnQVrUwJKhSBM+jbC9tsNiyy/5sWcIx6QlZ2sHY/WVUIvekxAHWNJtHOcQcPpG5SsrwTKtSXR5yJDDzgThwz/AGbpSaYzJEqbmnKjoVIXTI2sfvOK+R7H0KagqQ7TYshDNHq4+7FXlj9gUNdA7IcYRB46bKd9dCGUz/NbxLfli9T7VIragK+0L9XEnqYF74JN2aI8MuRc6Stj8mmOf3TczWq5KmGP1hm1hKrAMGygxeRM25k43nVVYvi3dETdt6kn6wpAv4HY+Q3UCOYnFf8A0rqf75/+Op/jxeq8HRnLEjlEuWMC5hmYi/kB5dMQfQV/9T5n/wDphPNEbxsE5fsVxBWpt9HcFFEFXQEQNpkzf152we4nwDPV6RQo6FVuyaD3tiLAsCh6yfQ9OnY592t7f18rmatJadHQhUB31XJQN9lpmTEael8Lk+PCUlJ9obF8icIuKQlt2I4mKRAyzltamA9MFhfV9qP2b4t5TsTnlQhsu0tcwyDfafFeMEsx7V81TAL0KMEmCNRBA6ENE3Fpnyxvlva7VcQKCahMiGg2JBB1QAALz5xMXq8aaOdoXuJ+z3POVX6MzKD72pBAPL3sU6vs/wCKbfRC2kACXS8DceO3ocPWe9qBpMDFCojbBWZWAkiW1bbCxA35xgxw/wBpOUfSKj92WAMlSFBMQrNcAkn0tvhoxpATpUcsy3s84kpUHJEgm510xHr4r4kq9geJDbJuYNgHpx97jHYc32jK0alZKRZEUsstpLAWJ0nxATa4HXmMEKWbcoj6A6sAZQwYImdLfuJODXsxxCl2C4jKzk3sDctSt5CH/UYgqez/AIma2o5NyOoemPQ+/v8ArljvvfEiQhH9KB+ZwL7L9olzavCFWSJB28QkRfyOD6oJyKn2C4jpIOWYeKQNSW8/ejHj2C4jqn6M1zvqSRv/AD+eO8asJec7YV14n9CVKQSV8bap0lAxO4E7gDC8LAxBHYjiAI/+VeBadSTH9q+GXifY7MMzMlMkmbyu/XD9m+KBR4RqJ2vzxqvEzzUYjLDF+zJpaOZVex+dpqujLs7mxIdLdW8RUH0jGcv2T4gqfWUQ7TcqRt8xfHR8zxrRuFHqY/zxWzHH6gBKohgSQT/HCeKD1bM5IRK/YvNOrKcvOoQfGBY77HFbI9gc5SBWnSZFmYDrH3gnp8sdfy7llUmxIBI9RiXDfx1VWwnJW7GZ7lTb+2n5Yp57sBm6o01KJZZm7ra0WIjrhm7T9vq2WztSgFod1TVWLNqL3VSfCpuZbytgBU9sGaFu4of3/wDFgfxop9s3GyzlOyOapoqCixCgAeMTAEdb4m/0Yzd/qHHTxKf/ANsC/wD4z5r/AHeh/f8A8WPf/GfNf7vQ/v8A+LA/iR+2Mm0WMl2Lzyn6wM63sVUGfUPt5RiHjvs+r1wSKdQHTp0juoIkSZNwfOeUYzS9suY+1Qo7WjXv/axePtXqmGWlS0EkSQ42I87WIOGWGMXabGTbVUI+b9m3E1MU8o5XYanpao84eP0Meo+znimpWGTKlRMl6YMz5Nv8htjsHA+1pzFPVCBwwBUTsSB135x6Y1zfayqpGimpWbm+xWUIvte++xxWKTJuNBDJ5CqtJFZQSFUQdNrQRIOMPwpzuoHUKem25t6i+BPCu2tSpAekim8kExYCwBMnZ/7O3PFCl7Qa7RFKkJMKIeT0i/xPQEYHgixvK0MtLg76YJO8+9f0JFo8oxsnCiAQEAvPvk+vvW/Xxwqt7Ra4APc0zMiAGJDTYbwefyPTFw9uaoSm7JTVWDanhtKsF1RdgdiJJtNtyMK8EV7YfMwy/Bm1SE6X1DoZsRtHnucVm4E5Yk0+mxW4G3mMAT7TamoDRR0ki8sIBPOTvE9Mb0/aJXceBKJMAwSwInb7UxJHL+A8MP2HzSGSlwV1AKimh5jSWvvbxqN5OJu4rzGhT/OkD7gThWyXtBr1JAo05gbKxgnkfF0ieY2g40HtGr3PdUiA0G525R4jubAm043igDzMY6uSrBpFItJ3FRZA5RJ33GIU4dmB4RThDP21JHkOURyjpir2K7bVM5XNGpTRCKTVIEzAZFFyYI8R+Qw6Yz+NBh8rYsNwiq4hqZXz1oD/AHQMQf6OVP2D/bH54bsewP40P2byyPY4n29pVDxTMKhuxpkCAdR7pBE/Z2mJnmOuO2Y512sy+UfNVKWuquZd1bUNRVSEQKpB8JUgAk+ZvbFpukLHs5tmqaqpGkQDJKtBUzBEze3Xz2xqiFmRqZnVYM3hggGRqneLiReOe+LPFuK00zTlvEQx0lYI5Qy9DA/eRIxheKUfEyAam94MLNJHIEDcz8NsKrSsbtk1TLGDKEv9ppNxYe8BpBuLSOeK9bhWkd4J6yBI3sCBMWEmfuwT4cwpe7UpkVFqMVk6ACpUhRdWUE7na4xjhuZkqvhC6h4gwaCB0AGvexN94J2BTaNSBhzdWijKlVkBUjSJAYR0nSRexjphn4D7Rq6U6CVKa1VTSJS5AVSBq0Tzg3AuN8DK+XWdDLpWbFVDKRPkSZtIP53q1+CHRqdYEz4FQmNrSWZRAsLeXOXU/sXh9D/R9odFUqhgyuRUcgwYPhFMWMjcC4F5wI7BdoVojMHUhmkrCWj3KbxbmS2lY6nCavDGWdLOVg6izBgp/ona8bWsDibIKcodaEE6ZCSyNEwNp1XvYAGL4ykntGcWtM6pke3CtVNJ1AsWVwd1B3YR4bESZgc4wn5zOd7xyeUJPwpH489/PC+/E3NVHgo9O6+NZ1e7vqFwPsATO4iRjGU4gKWZ+kHUWFyhRqcKFhbkACbGdpnlgU+xGjqrcSUGNJkD3RfysPLFPMVnqCTKgGwFowsL24p1RZXECVACsNVoBamWEHxCeQbbHuGdqABVLKzFi7hFUvBJhLL4gulVM/z8Sal9CcWw1RqaZJ8RJsJ6W+EeeJqGbdmIZQFj9q/yHznAGj2qy7OoVygOvU1QMACpA5iJvPynBDhnFqVRe9FVGAE+FlOm0mQNueEmmttC00dJynuJ/RH4YmxBkmmmhBmVBn4Ynx0roscT9pVRRxOuJuwpg2Nh3an48sJddTqw6e0/MAcRqjSNUL4tyR3a2gjrEYS63vT88CXY0PZAFvGMOsYnYXBxmslueBY9aNKaiJOLiZSo1OpAJW5PkR1vtb9RiGlTlYnBPgzs0RYMSoOqLnkT0++/Q4WTYUh17GVhqqISQS+lRA30JUAkEz7r/LltifiNU0qxG4IETtcCIuBOoSb/AAvj3s+QVNJcksDYyTqKKQL84R/wxt2iJasECiRcEidwQeXp8sHHtiZNIDO5pioi28LGTY6DtHQxUHQ+M4pimXh5E6jcTq5Tzifz8sFa2SYE2E1FC6gbSQttv2gwnEGWI+1JtcDoIix63ueuLu6ZDuSQV4d2fFSmGrVadIsJFpN4uRMXCg26nkcV+0fDvo5RxorUjqTUvIlYUMAZLWA84ixABTuIdqG714RSJIhiT5E2i+LHD+O1KlN0NNQpjxTMkEECD4YtO2Itto6pY8STqWy5Vz6NTCIEQEBjFM6mZiAQpPuCIt1kjE3D1enUZadMgQO87w6SQJAuTfebgbDaMacO4OlXStKm0sZKhiQAIMQwkHwxZvtDbGFc6m74rmEBACatIjSDOwJIBCyRyO9xjLfTOXRZzoop3bpRV1LErpryRbS/iHuSSCrQZG29gOf8ZikpAYDUBELIAIsYgvMH0xep1QpQhGQIdLazrtfuyGIkeErYncGMQNn9RqKWFQ2Mso1GDezAkmItsAG35u0/QLGH2PAjOnwgKcsxUx4o7ylaeY/Xp17HIfZEaYz9QJJPcVCxIj/6tOIX7Ig8z8sdexh49Hsex7HsYYxjl3bcqc7VmCJQEc/cX7sdRxy/tFQnidZjtqTf+rTCZOhodiNneAB6zsykanAB1RJaAAARNuZ2sb4G57hyUm8LFiHhrGBBuTIBAm17YceMkUMw5cswLHRawBANo94Qeljz5YoZ/hQRamY7tXQuwMyWBIkaoU6I1K0HfYRviXLdMegJTrfVqGYsJIE3YK1mG15WPT5Y2TsxmATopVCpudLCwPVTe0HxTa2CGf4TIVlpaGDCxVgLjVZj1BEbWIsMZoVMytPwHSI02zAViJj1bV5SLcsPF/RpL0UqOo+Ji6gAR7zW2AsBA3NrknzsS4alcuAHD0Jg+BkLG8QSWm46jE/CssFh2pIwJjTTbxCBc6QJtbxFSPxxazvE6bJTSmpAZ3dmYiXJsCQvhWwi3Ii5xpS0BR2U+0NapSeKMoSG1e8JYAafd5Xn5ecC8pns3uUYg2Zi7iPXxAjyOCtR+8qshWoA2mKkAAWYmGMgiBqhhuvQXloVabd4gEfUsRKklhT8ZJ0luSsIiZMCRbGi6VDNeyDK8RAUFjo1rEyGGoAGPFOnc3HMeQxYfiOR9zvK9J5J+qqEqCN5VpUzcncRgfVybONUlVlnQzomNMAFhsfhzx7JUahNMLTkVDpbxKZmVsyiIPqbxtGEevysZtf1ovPlcrW1Rm0J5LVQggxyZSQPQBR640zfY2qylqb96OqVgQd7ROrntGC9H2dUnqE1nOjQohYVg4J1xAiLg26D1MFbsP3SMaGcI0VCxd7HuyFFNOShtcy1hDTyxo5l9iuCFhuB5qhcq8XNxpidz70fNca5nNVhY3OwJBaLWI1ML7XC4ZcjV4wjFJpVAn7TowO9pQkBiOVuXKTgfV4tQrIz1spTZiSLIyVGiZCmncxcwWBxVTsm4HbOBT9HoTv3ST/ZGL2KPBGU5aiVEKaSaRvA0iPW2L2HFOH+1VI4jVYb/Vkj/wC2v8P0MLWfyhEGJBjfzPK2G72ljVxCt0QIT0M01j/p+7CjTDMjQTYSBicnsrFaMZikukCINt/P+GI61I6dv1+/G+ZJK2kA3nlHn+eMOo0HxGZiPL9HGRkR5ceBuo/LF3gVDUdIJ8UTFiD68uvwHTFPJEeKRb9DDR2Uqoi62EyAGISWUHwzEeISb7WmMLkdIaPY0di0OXzZpubVqZZOiuoAYT1YFTsJ04OcXySHVKy5tPS5Fr/5YEZHLuc7ln8X+tYSRaO5qBh5XA+Qw45zLeOYnDfH3snmEzjCuqIg90L8/ESR6b4BHMPUrTEMVAsJJMQJncmL+ZJ3OOlVODh1IbY8gbYUO1OQOUptWCKIICwSB0WRzIN/1fok1RBRdiFn+xuZ1M6UW7skkFhpMelrdI6YMdkuxld6NRjThww0qxgsI+z5z57TijW7b1xA96w8MwNXMk73BAgdB0wQbtuwWkRqJVgXvYn9lQLBfMyeU7YSi1WWaPBKqkNT99I7sB21KwkhTffwnw+XLAjiDNTcq5fbTDASIPiB3vO/5YYuJcXpu/eaV8TeIR4mIMlS9wsAA+71uMA+N57vPG6MNMBbBZUTA1X1cptI+RwtNEZGmdzqu57oaGqoqQG0oNNtRlTyETPKeeKOQylRnKisq1BPiLAAx/P6cuZgemK75HMPVbL0yHLyx2gqs+IkgaVi/LfriPh/B3zBRcsPrLq9NiBpvuhO69YJYX5HDRQyjY2exegU4jUXUDGXedNxPeU+fwx2bHO/Z52Cr5DNtWqVEdDQZPCTIYvTaII28LXnp1x0TGYx7Hsex7AMYxzDtDTDcSrgm+pBvz7pP1GOn45P2jzaLxTMCfEHp22j6lDv1j8cTydDw7Ie02SbvaFSQEIAckhRqXVEt/RaN7/C2uf4dVDPFXUgILMRvzE30kRaNiAN4xN2zo6sshGmEqIy262I67lfmfLA5+M6WYVG0GiseFFkkCVBaxPiMxcEG3KI1ZQsZNfGKmzBgQfCxWIsyg6VWYAAWYJvEYqNU7tj4yqgQe7QqOcKFB98gkXEfPE+Vz9MaFa50AxJAIIHqGNpi1/hifKd2lNTXqMwazGmAoRtXh3DSCCLzH34KZmihXpWamCNJkwwgkHSfEZuCdxAEieWIaPBGI8VXSwc6RACeJSZsSQs0n5Xn44e6GXyVRArLKgQFMAKP+ECbybyZOKmZ7FUWc1MvWCG+lPcCyCPCyg7FpurTzmTh6FsWuEKRry5ZppoXSqZhxq1vYCZRpK2kiRB043fMNSYtrV6o8VgZAtHuamYRq8MHRIBJ3M/aHs3mEVnf6QYA0vQiqoYHwkoF16QYJ0i0ecAVm1plmqUEq6ENxrAVHYah9WQ3d6yCI1LFhyvqo12U6vDzXFUq9R0JJ1uxXVDWknWdSgjw6L3gGLXOGIKRPdJdBpVmqEkmSdpKCCWvc7WAtitlkzFQlm72kni7olARIA5EnTyM81MgYnqcRfu1DiG0TAuARYaeg+A3wuR6oMOwxwXtctaKeaNOnUUELUEj01SIKz6kb+eNeP8U7xFoKZJbXUKmQQohQDzElj8BhZpZdZDMJgEk87GcW6tWJAEExfUNzy+H78c3BXZZv0G+zVbuWZkkgyNI/dG5jUY/HC8/ZmvVepU7vQQ1yaqgat9StUKWBjbnHLEuezEBKSgB1ZTrYkpqO4ZRyFiGt9oTGFvNUHLFKZLb/Vz73LwXi/QX6asdGKLTbITPpXgyxQpC1qaCxBFlGxEgj0xdxQ4AkZagOlJB/dGL+Okkck9pKj6TmJEau7BJ6BFO8W6b4TqLwzlUJUmwi3QiRtfDx7UHArN4ZkrJj+YLfcDhNzcMLAiJBPI+v65Yi+2dCX4opUu8gqUYjYAg2GNBl3iCFEc2ZF9PeIOIkrNTcrYzviu1U6ydicOhLovUcv4ml6YB/8AUBPn7s4auzvH8pllIeqTUixSmzQYgjxJBHxPphLpGai2gSP3YMcB4C2azDKLIpl2jYfmeWFmk1syf0PvZjtfQrZijTCVCxY+IKFTVpKyZeRYkbbxhu49xhssO8qU9VLwgFWEg3LFtRHhgDaTvY2GErMdnky5p16AIai6sZMkrsfKb/jhi7eZc18m9K3v0RJ2ANVVLGOQmT5A42Oq/EWfewseIuKKsQpdlGoU21BWIvplQWE7eGdrY5t7Ve0LOKOWudAFSoTuxiFkQI3J25jC2iZ8NUoUVrPFQjXTBYShKsA48OnUD8RgNxerWaq/flu9BhpN7Wi1rRyxSt3ZuSSqitVeTOJ8gfEvkbDqfyG59BisBgv2YyhbMJMAAyZ6C9+gJAHn54YWy9w/NMjNrsSzQOZnc2urADFiuhMahUKahLnl0OoQL2Hwi2C/HaAGYRNKUwTqLg6/DJOolSdXW0Gbc8RUsgCCENQqyjT3aNoYa5TvF1WOq1ukyZurZNi7la1ZKxKHUGpFWMCAhAJi503A6Hym2GynQQ5Uq0U6g+spVFsVcTF+vUdCcAcxSCaFAqiWgggRqINjadgPgB64v5m6WvfDwZSL0Nnsw7YZjNVXoV11aKZbvI5hlWLbzqnbkcdExz32YZALUaqLFkZSPRkj0jxfM46FgPszPY9j2PYADGOGe0uv3XE65GtSSh6avq6Yselt9pBHLHc8cj9pBoU81XqMr1Q2hXiy020LYvB0sylCAYB3vhMnQ0Owdw/MVc3QrzTqGnSplTU97xkSsgC8HT7u0qdjIovwsLSy1as474rpCESQgnQZWVY73N7gHkSfzLLSp08l3q0qLUnqGTIZ6gYKCwMwIOwvPS2ATdlayBWpZio4IhaaFg5WDqOgGyqZ8RMHlIxFaKMucO4N4TrPcppZu9YqFAAJiXINzHK28Wx7J19epEU1AkuayU3dVCiGU2AKkkEQDsYLWGKD9nKjUXrvUSmyMAherqckeLSiAETdfFJiDtcjTj/HatahTTvqm/1keFWqIQwJkanAtEXk3EbGKBJ0R5bjFVDCr3gnSGSTJHLYGRbkDe4xZo9rmVxqJSJsRF5g/rywO4rxUBKTgjvHWXKACo06ZDG5RTtAkwN74i4bxTVpDUppA62pIpUPoBAXXMxE7RzxuNGUrH3g3b5ATJnynnzxni3bKnWqqjoj01IdgYOogeBTI90NL+qrjnOfz1HSypRRWZlhmUq1ML72mGuSd9U2GIsu9IE95UqKLe7DGL25Ak2iSoFzhvySNcb2dDzPEcrXRyacMZPhZl8QWFNj5AegGAXaJgFAAFoC9Qo5E/rbA3sll2Y98TNEErPV4mPOBzHMjFrilTVVg7jl+OIzbspFL0RZWhUqBlUEHTz59QPzxf4U4du7iXJ0kQNzz3kT8tsbVqTKiwsE7x+GIMtmxlyKpsZAHre/l/DARmXeN5TMUwGqUa4UEeFUFQBYB+2hWBtHedbYD0OKUhq0rSYGATUy7KRcG/dVHtPRY/DDblu22j7Vz1N8WDx2lXUmpTp1dF/EgbwmxuQYg7kxvzxblEnxZ0bhb6qNI2uim0xdRtN49cW8VuHx3VPSAF0LAGwECAPKMWcXJHLPaZWUZhxqggKf7vP7reeENs4iLcEywMC0/Hphk9qUniNUAWhJM/zBywt5+ixTQIjfbyxJ0mXv8UVK9ZXfUgI/mncfHFbMMC5IEeX654zUEeRBxBN8OicnssUbOvqPxw99ja/dU6tSDcz6xNrXwhFh4fLf5/r7sNXB6zLSGmAbm4kG4seh/LCZOho9jdlOMd/l2sQSniBvEj9fdhtyhRyAwDLUUqQYKkHkRsel8c67OyreIeE2+IvB+UYkTtQuSzH0dyxRXhi0kqCAQ4JJldjFueBj+kNNWO/a7OUcjkqrKBThClJVEDUbKABYXM26E4+fnckyTJ6nHSPbPxXvEy1MNIOpzGxsoU+e5+/C12b7GVMynetUWjTOxKli14sJAF+pvvi3ZF6FxGgyMdE9n/BxXBNSoTTaFIUDwMLg2G5IAMggA+eErtDwo5au1KWIEFSwgkHnHrI+GDHs94iUrGkZCVPeIbSdjsevQc9sH0YeON9mPCalJNKoCAZIBE6hqB3BBtEAfdjavm0y9NlkjWCqrTVVZHbSCJDQdjc7gGD1A8SrMWKLmWFJHjUXK01IuUDgAz9kxJDMLg4gzSaUdw6pTN1ltZjzkkL0t5b4nxA6LFfLKjMWWarKf2XhlU6ZXfV1kSLC5jCgO0NYKoOglZmVIPxgjDHlOKFVD0xbWHJCLJjdtx4gdRIi4A2EDCnxajGYqLIvUNwbeIyDJ5XBw8U0DofvY5xqtWz1RGYaPo7NpAsWFSmFJ52DED1OOv44n7C//EKn/tn/AO5Sx2zGYT2PY9j2MYwccV7SUqrcZzqqdNAhPpJPud13NOZB+1Pu+flIPasci9pFv5RIsTVognqO7Wx6jywsuhogTMZinWcVu8ZaTBERVp6gKYJCjVqmTpcEWgxy3v5bidKoZppUBFQgE1QVCwxVAJ1KSrKNIIESOgK9l/8AVBeUzHKYF462F/LGmY95PU/vxG90UCeZ4oACzssk3RNJ8cT4mBlt5IU/GbYs5rhNUv3tNvB3am1RdGsDSNjGmSaluReMKnEv9XWPPURPlAthh4mx7tBNpQR5Q1vTyxnoHZQy/CqJM1qWYemx0iukABoOoszSCSbxb1GBmao0aVRlpVGqLDAOVjwECLb6t/K253LdxD/Za7/aVqYVuahmGoA7gHmBvgl7RMlTVsoVpopNO5CgT4hvG+Cns1CJwzJ0qlWilVWRXch3MARFmA5Qd9x6bYZMnwzJ0s99FUpWQoDTqGH0VdzTDAEOCsHYwTzwIytQmtSQklQasLNhYbDYYp9mRGbysW+sT8TjPaN7HXjWYlmGmEQQsE35i3K0353OFXvZqFvkcHQxOVJJk969z/W1ML9P/Wf8R/HEEq0VQfpFmHhW3Q7HrgjkeGrXp1qLwrMo0sQDpK3Bg23gX3E9cBMvUN7ncc8HMv73664PQrFnjvBWy89/SpsBBLUi1NhqNvAfsjkRbYSLYrZYGnWRqVciG8KsdDBSdgW8NwSL2P4dH7V0lbLoWAY2uRP2W64SeI0Fir4VtTrxYW0xpjpEmOk4dMDO48IWKNIAFYprY7jwix8xi5ih2e/2XL/1Kf8ASMX8dRA4n7UL8Sq+if8AbXAHON4ORtIP63jHd8zwTLVXZ6mXou5iWamrGwtcibYj/wBGMl/ueW/5Kf4cI1bKqVKj5yqtc3mcbUcuWRja1xteDBH3z8MfRVTsvkoj6Hlo/qaf+HG1Ts1kyIOUy8f1KflhqEez5vdD5fPDRlKOiirSZi4UD4cxjtDdnsoV0nK0Co2BpJA8IFhFrAfIY3HAcrEfRqEdO6T8sLKNoZSo4/wXPFZBAm3hvE7avIbXGMdqsoMw1CqQWBZUqBd4ZgGuYvyk7SDbHXxwHK6v9mof8pPyxuODZf8A8il/y1/LAUadhcrVHDu3z68wlJL6VCrBkks1hEm+3rjqfCuHLRoLRRRUZKAVbGCyLYzOxMxE774MHstkZLfQ8tMzPc05nrOnfFvKcPpUl+rpInh+yoX8BiiEs4/7TMrqp06zBlqqQrK58QRtXKLgMFAN9ztgF2QyZqisqkhvAZAJEAmZ5ACQeo3Ascd64jwuhVUirRp1ASJ1orTcdRjTKcBytP3MtQT+jSQfgMY3uzlmc4cdCRVepRUSFYBlRwNxpM6S15jUNjgAA9Bi1EAudyBO9j4TKmRuSLgnrju38k0II7ilB3Hdrf1tfGq8Ey0z9Hoz/Vr+WFTMfPGXUMysmlRPWLjmb8/ztivnkKuDqViQDKmYI5SOYEY+iqnZzJlixymXLHcmikn1MXxqnZjJRH0PLQRBHcpcSDB8NxIB+Aw9gOV+w3/xGr/7Z/8Au0sdswNyXA8tQYvRy9GkxUgtTpqpIkGJUAxIFvIYJYAD2PY9j2MY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oGBxQTExYUFBQXFxYYGiEcGRgZGR8fHx0cIB8iIhwiIiEgIioiHB8nHx8dIzQjJy0uMTExHyE2OzYvOioyMS4BCwsLDw4PHRERHTAoISc6MDAwMDAwMDAwMDAwMDAwMDAwMDAwMDAwMDAwMDAwMDAwMDAwMDAwMDAwMDAwMDAwMP/AABEIAKoBKQMBIgACEQEDEQH/xAAcAAACAgMBAQAAAAAAAAAAAAAFBgMEAQIHAAj/xABNEAACAQIEAwUEBwMICAQHAAABAhEDIQAEEjEFQVEGEyJhcQcygZEUI0KhsdHwUsHhFWJyc5Ki0vEWMzRUgpOyszVTY3QXJEODo8LT/8QAGgEAAwEBAQEAAAAAAAAAAAAAAQIDAAQFBv/EACgRAAICAgICAgICAgMAAAAAAAABAhEDIRIxE0EEUSJhFDJxoUKRwf/aAAwDAQACEQMRAD8ATqDu2rQD4PEADykCfLecHKuWRAzLcq48UzYqD1jeRgDlUPiJHhVQZB3uAB5evlhkzlaKDAIqq60mGlgbQReLySpJHK2OOcqmqPRwRi8b/wABPs7RdlL8ifu/zwcPEzTo1Kh+wha3UD88LfB+JO1Hfw6jT0gc1AN/hf54zxvNRl6ig3ZdPwP44rinJuTbOf5MYpR4r1/2OPCqwqzB92JPqisPuIwRzIGg4Wey2aYoSTIYowNjI7pFMx0KnfBXO5vwkYqpNq2QlFJ0he4+NQA5TP3HBnsMzLSS4iAR8vywH4qoInff/pODXZZWCQ28D8Bh8bTBkTjCxi4jWGkneLkYQuOEVcwsEwCTzi3x2vtbY4cc+bC/LCTmaK9+ppqo8LTvcmx1DmIJxZrRzxeyx2wZ/o7FenLoTc/LCRSDalvBDLfbcR8MNvbTMIuXpowDEmIFuRuI2/DCtkaLOdCgksV/shpt8McfyJqLs7PjQ5PibcTYNWYwBLbDYgMRPqYk+uOtHHJM/wCKs9gIqEaR/Sg7eh2OOtTimB3bJZFTo2nGusdRgbxjib0iiooJY7k9CJt6HGvAuJmsaqMPFSYKTa8je2Lct0TrVhQVATEiemNsLea4u6swQAG5ustMf0trdMGeFZzvqS1IjVNvQkfuxlNMLVFucenGVQnYHGDsTyWQ3lG89Ma0CmenHpxkqdOqPD19N8YcQQDYnYczgckameJx7GdBiYtvPkN8ataPMSPTr6YNo1ez049OMtTYRIPiiPOdvnjQ/mPlvjWmahFyeZf6RTZFSVXVtKsRJuIM9LAmYi+Grg9QNV76rTR2mVAVQekqvvLcEzsRJsZGOe5FmbZntPMyLeV/88Xsrnq9M+Go6PBuCQb789+frhGyrR0LNcPy3eazo70KrAvMTce6N9gfhM88Vv8ARN6qsatVS7e6uldJ5hjABBF+ZMECcDezPHqlAB6njQiBqsyiSQFk7EknY7AWixJO2mUY63pNIMXiwNr36XOE5Ji8kJ+S10s1U7sBHAB6KoSGeeoBWY6jDXx3jdWtUGXpTqYiGuoNN7AsJuNiTboNzha4zWY1qlSi2hXJQ6DupOoqeqnb/hxBmK2YrVTUTUH0gNB0kgCI9NI2vYY3LWxnQZ4lQoZQ1IqK792AhK6ldmJkEGYULAmZMkzfAY8TpLW1UgCoAXYBiNOliDbSZgj1M8hinxNybOZiACd4A0rfmvhGKYYqARoJsYgG3nNjfGTF5HW+zlWlWpTTdmNNYnTBvyIMybXOxM4t0uBIagqB5plY0crxtyG0bczjmnDq7ltasVEXUEgeojzv0wVyHGivhBBj9DDRViSnStjv2ioU9Ks9RkgwIkzPI+UYrdxlv/Lb/lnC4udEywEm4BNvvxP/ACkOv346oYtdnJLPvo5fS4cUeoqkOrJzsfeBsZ+8YNVeE0kpO61XHgHhhSGaZA2kDYT18sClratRECF+O/8Ani6rsE0kyrcvOdj0O+PEyOTa2eviz8VTVosZd+5XRM3YlhzJAX7v3xilxmrIW9uZA8r+vK2LFYGNQnSSAfX89z536YGcSmQREfhH6/Hrd8Gr/YMuRzr6XQ29h6umgDqncR0E/Hz+/ByswZSepOFLsi8U2nmbrEAHr1JPy5YZso2qmPU/KTjpX9SK7spVUJqQOht/wn57YP8AZ6oRTGqNv1+/AKnPeMBOxYeUW/fiTszrCxBNxaR/DriHx8jWSUX6o7/lY1LFGUV/kP8AF88FW8xhSyNUtVfUVAAhdwSCY25m2xwa7VJAgE2I/j9+AnZwU6eYd3YgLpLaj0NhJNzcfLHbPJUbODFiuVA7tge8qBXUQgHd6WM6TZpEwTIt6eeMez5VNaoG0H6qROyMGWCOQP8AlgZ21GjMs1yABpOo7QBtyvOLfZrN929TUAe8pN7pXkJ3mxME9bY4vlJyg19nRgpSTNeI5bu8zV2k1C1jbxQ+/IQw+/DU3FmG7GfXCO1fVUqN73ii62BJ3jaYn5jHTmq0WTvQKRFzpelT900ydgSV8UGfKOc4rik4RpkMsVKToHpVNTuGME944840qfiMVst3i5nMBQKYdgyDrNgJE3nrGDPC8xl6jhKDIXRNcLTUqAIDEy3MWmZMzfbG3Gc1RoVFD0116RdLalLELNheT1xTyO7oVQtVYDz9Nle4Oo05t5g/xxW4PxIrSVQTbVYDbxE4NU8stXRUXWe8oiFZUB0+IAwX3BkEcoHXGOA8DpUaLrWQtVqyobwwqk2ME+E859MZZFEzxykHOA1S1FC1/rW/AYrVJ7vPf0qn/UMWOHd1SApUrqJf3tT7QxMWiwvbEaZditdvep1dZ0qJIm92mAAAPO+A5pux+DSom4JUJoUyb/WN+Axq2RYLWRg47yq7grFoqahuedvniTKVqYBl6dOjSCllsWB+1qg2mI6n4XxnOIL32gmRo1BgYEVLyQfdupHxjGu9gqtEmarMadTUjD6hoJi5VCDsTB/PAriaVWagtIFm7nYDoxn8MGDWTuhJUKKbzqYRzEGDbpgXneLjKZzSzIlIU41tJIBkgTcAao5fHDK09CuqC+TLRS1Az3Qn10/wOFyrWbRloJvlkO/UtiOt24JpCqTT1GoFIibBATtBuSxjl1wAynbVyndLTC/VJRDh9wpYmxW0gxv1jG2hW0DRQ0IG5EBvPmP3YlylbxgmCT5Wxfq0PAqySIPLl5j9fuxFWpgSLCPLeYAueRsfTCeSyjXTIaXCq9VzCjSbyx2vcgjljHEOC1abAGChA8doHW+8+uCmSq6UBLoI8vMidr+XqemPZipVCAOwYsL6DCn/AITuT1MbYXySv0QpXQJp1ipYaSVBEjl6+m+2MZauaZd3DNoEgDafs8oiI/K2LhBIaFUftgSeQtHryHTAztHWKqqJYNdoN56YK/J0WXVg165Jlonf4z4vkcSpUVhG8XBnfb7r4rZaksguCQBysd/ljakPGzLYQdzi9ChHKZskGADcAQANQMcuoPTrOL+XcwGut9gfK+AfDGPiptOkxsZg7T6DniepVIJGoxz5zyw0VTJyVxDVCqQfDG3OZxZ+lHqMBuG25+gO+CGsdMdkejhlFWLGUzAMgQLbemJabmGm4ncgmLR8xifJ8Hphg+ve4U/0bXtN8YzWVYKZEDUYIm2kAn8ceC5Rb0epCNrRtRqhkgAmG5ct4+Z/6cR18gHYSzARa03/AC/LFRX0izRN9XXl+/z+/E1KseVo35zz/PbqMHcVoDeqCvZvJmm4p6tauYBFoMb+d4t0wz5Qd2ultxNvv+WFrhWZ0OHj3XkdOvIc8FuJ8SNUs6i50gDeLAR87YEcsuVPoviUZR/f/gR4JlzUNaoOgEepk2+Av54uhKdJghs5IaBc6NhYXgdcXuzWR7lNBH1hguegN/wEfDAXhlMvnX1c5YW3NoB+E3x5eObn8iU70v8AZ6MW1Bw9FjiuZFRo0yHEbWEEySeVjPWxwn8RrBa9d0KPTUAqZtOkEDflqPxwdzXEGWsAoBcudMwJgMQPK5H3YUu1HERUq1DRNiFVmW0wNMjqDEfDHtqT8iXqjgpLFJ+7A+czLVqpdpJNvDcAeo5AR+pwR4SoaugNQICwTW0Qs2M8gADM7X54CLW0sIJBnYmbHbb4YJGQiNBnQZgfH9+xnbDZI3o54ycXZNWqgBwrSDVa4AAZRYNeIn9554M8KzFOpWVKrgIzQNVTQogNdiFJiwXlJYYXFfwoCRtMRz1Hb4RbBLO8Ny7MNNSpT0jSAGBEDb7JPM3PTCNpKmZu5WdD7zJZGm7AKzBtDLRqmZIkAk7jaQdpsDiznq6IhrKGdSpOmqWPhKownwSCJ+zq8idhzjLcOVAT3jsjLpINpsQLiJ3n+GK3aDjrwKJaq6qAD4iw02jY+74fQicBSXQXJpnY8hlKbUruVOkCFeFX3rrKwNvP85+E1KbFVV1Y21Lq1R4D/Mvc7kLt1GnHFctnM8aen/UJAWWhBE7eU2mwtGIeH8eqZOt3iV21BdOkXVid5kyYmflyMlrSekBzfs6r2m4g2Wq0atJKZZqRUzMEE72VTMjoOe2KfYvjb961I1BpIdipMnVpt4iSwFhbHPe0Haj6TQoCo9UsilZLXdvDtAM3n9HEGVdKR0qxZgs6+vU2uTJjlab8sO8ka6Et2NfavjlOlmXRSxlgpCkgExBmY1X9cBcvxyZ0OKMkSHDGQDNgomZ5m2AZz5KBjLFiAvgIkRaLX+GM/wAoLSNSAAirAYSSDtEn7UzjLK10titWHdQbLPShyWJBdGKgrqDAEOtzI3J6bYzxHOVMw4q1mlwFTabCwJAhZib+uAWU4oWqI25RYqa5AMiLLyJtjNTtCxZlQkufCAIkyREc/hhOUrCXaGn6xhUcSSsGBBGx8x0/U61sxolS2ph9kXIHkRvMx8ce4hqo0UapWDuGUwuwMGRJ3iw874BVM29Ys6hz10Bo6nyAg+sx1xtyNR0TLPqX3vd5b/DED1mRwsE6nUcvTpink80r1FBIBBG3O/oZn1HrgtxWiVqC27WjqDP4zgtJPZ1NWtFzM0qSe+o1dARcnedxbfp9+KmYro0X0EC9pECOm59BgVmq5ErpMAsRFwJ+9d5xHQzqEol9RtJEgEGescuX3YCg+ybgrDVKoyuFJUq5EEQCTuT8hgD2kzAVwIkajcR0WCfntgpkiajgLO5I25KQRz5keW2AHHQG1MxPgqMpiLgnwz5wI+GHx/22ZxqJjM1JgyI0CPmbkcvhjR2AU3vt9/8ADENUByVkW0gRygcvmcW8tT8Q8INhHPlIx0RRN6RHlcyULkPAI90X33swj+GNqdVWkEGeW5M8uYGKeYQhz5fr4Yv8NXxAC084nnikY7Jy0rLuSDDcTgh3/wCv0cXv5NhRe5G+MfQz5Y64xdHDKcWxZWrKgggiJP7vuxKtQeIrEsLtf/Pb9+Kj1tAGowRb16euM65AEQQRPSOXpvj55xPRi3F2gRQydUmoI1KjAT8SdtzP7xgglMzfcDadvWbdRghRVUZ6iTrIAnnb8J6Y0rvrgmLyxMRfTaTEETzOHc+TM2armCAOg6Ry3wR4V2gFJgzCVDKY3iDvAsY5YCUQGBaw5xAj1B9IxImnUSQGFwu45b2NjO2+ElCLTTK4pcZWh6y/bAHMVWUCGVFBJgAhTc8okwb4qVO01J6jUWHdhl9+SCSRcDnGqB0sZ6YRctV9+5A3kE9dxyt64I8Ky8yxUmSQpNwLbxzuSQ3IxiK+JCD5L9HXH5FR6Ledqu9dVWVgmCN5jnhfzeY00QsKdRnUREi8AdBzwer1FDhi99gJF7WM/AfH0wu5o2Sb+EfOBPocenGpWzkcmlRBwaij1IK+EXJHL9GMEqykLC3jUI/aHx/W2K/ChoRm/aIv5C/OwufxxfqUCWIHIgggmIi42t1gfvxKcvysmCWckiAq9Lfdg8OCEMrM5I0wSBpJYLAN3gwRqPmOeAlSk6VyijY9CQR5kdbYaK9Mb1KgI0yxghEBMwWMSR1HMwCcGuXQUb0KoprTWQ0CHAWCehnUw3iY38sbGrCDT4VFhLXjY39JHzwJ4X2gSrVqIi+BU1BzYsQyg25CG53tO+LHG+C1irOUqkGI0pqPUbSWHwxOSUX0PutGldUqMjNqfRYXt72o6tQ8ZLE2aRECDuR2fKy+hFAiAoILGN/sgdNrYHU8lVZioSpYwNUgescjP2bTjNLgOZggapmVHLeZJJ/PGf8Akm4tk2UpstMOVXu0khgAIg9FmTve22+LbcVKnQndg1ADdbCQ2qT95tzGIKHCqyytVlgjqSRY8rD13mBixmMg70gozCKhEHYEiNj09MZs3FljPViiKuuihFl0J4iYPOQRz9ZwPqcTcMaYJYjeQF1mwnSd7DfyGLB4RTKqHr6osJUcrDYSfngdxQ00+rUyVWNTA6iOYJNxH7sZX9gkifitbMVlUGm2q4gQQBzvtcj9Hdr7Eez46A+ZVVEyAUljv1MLvG3LCDkeKVFRwGjVsSTIXfcX3xn+VZaKkuDuST+E2Hp5YdWrRlof/aI+VNLuVpldDC4gTeDvJtvtzwjUM7TpjQER0uSGAa9pItMwOdrYqLxFPd06V/mKJnnvuLL8sT53LyZqMxOkAAwCPDJm9jfbrgU/bMwn35BgWvb1nHQu1KMKTVFBZkYNpAmRbUI57nGi9lMuaa1PAjrDWqHS4Ak6pJKNINwCLkRacZ4/UzJoVgaIC6SGZW1AG25X3dueKTqTVei6dFChpr0VIoVe8Ed4/eKpkk20FYE/P8cDv5HlKz0nMlAsMNJWCC/vQCYXTAJPpipRzJBC61WSoZgBAiJwwrw/6UaqQQ6spBvpBk7+9qSACL3kb4PGujckz3YnIsgqM6urLp94adySf8+mFrimVY1agmxdiYIjed+W5w8ZXhVfLkKbAke6sAnlAvFvT0wRo8Idw1RqndpuWOk/cVOClxlyfsW70jmVLKEETEHrbkIP4mcMnD+AVaytp0ooUu1RjZQN9pN/TBv6bkApUVVq1IgMyhQpveGH8MV+C5xss5NWmTlzvUpwwFNgZFQLcwbyIA5xzryroSr7E7+QK1TTpViW2kEA/HDFwbg70wC6G25It8MO3C+0WXqAJTq0IH2VNvWBH3zgk+lwDqSP6Cn5YrCdejnyRclVia1QCzbDEuul0wy1OHGQdI62VSfvU/jiST+w/wAhivl/X+zn8H7OJ1rMDNwxuBaI5/jvvjRqgB57xeOW3+frjekgq1qVPxKrMCSBPNb9eXTnuMb57s3XVm0LrQS2oTdbn02E48WU4JqMnTPWh8ecoc4qzFOsYusjYeXT1G/LGq5oFmUpKlb3gQfhuJxYakKgZlsUQWJgyCNP4xgbTQlakDxDTc+beexF9/LDRhZzUybMVFR+7p2HTaPh8J+Plii/EVqe8SQCSJJAk/vxHxgOBTLWN11dRbmPiI3xEpZFU7ahv6/5R6g4qoKkykU2mwhwjLjWCSSm5iZhRJAAEzH5zi3mPEDoL6YF94B92+wNjBtsRyuM4RxDRVDgvbcaokRcbe6efW+PVqreEibwT0m8W85P34Di+Q9rx/uy0mYt1It4pg/GbT5YHcTrhDpAgTtMxIxOjMwIIjp636mcaZlg1eHm1h1n7O0TyxWK4qyT6LgpgIqgmB7wMbHz9ZEjlvOL6N7oA5Cb+VvutihVpSYPiFyCI69SL364lqVBMAjYRfmBjmmrQGWa9TwEg7RsL7gCPnGDHHMnSqp9HbvNMyWpkDxcpmQwE7WwDy4kwtvI85G3phh4mdFQgLMWMHc9eWJ+RwVIbHXbFvLdjhRDN3zyVI8IgnxiAIabgX+IxcOetpVWFry+1v2QB+OKOe4xmEZwqDQpjUVJ5TuIN+kfHFlc3WqaWptBIIKVaZC6lAuGAkBptPTlgyc3tj8l6JcrkzUDFajTyJlUPxEk4i/kIqdVSuuiJc62F/jIA+M4u5Hird3qq5d0I6RteTBIKxGx688LmZ77Pu7oD3KN4Vn772LRcztthYcrd6SM3Elqply5RM1TVNJUAq25BAOqy7mfhifLdhwVvmQQRbSkiD8TPrjzdlkA0imzmP8AWd5ploM+EggCY674gptV4dVCMxNF+cbdSB9lhzHMfdTlaqD2La+g9luFUVIotWdyBqUEbDaQQg58pxBxTstQqHUHZG6hZ+c4LZaq5LhlGkRoaZ1Ai5gbQbffjGZd1KBKetS0MZ90RYwd745/LK+xvx+hG4hwpaNVgWBRdOkAAsx081PT5XGK70NZV2Tb3gTGoeiqLz0gmORw19rMlqpGqNQdIEDmCb7EE+n3YUamZM6QGA3YcwBcgk3E26Y6cc3ONoWdroOZPs/S7k1AVcQSVRWZ7RABD2IIjbArO16LgJBSDM6yd4md/wAPnjOT4rUplQjMCBYeQ2sf39cRHKGs5b6oO7SVLFQCZkibQd4nyjD+7Yl2dYV1VKZWtXJ0yRaB4ZiQwH6GIF4y9Koz02NMN7w1G8bbWO8Wj48ylHIVO7X6mQQpE1BpUkC4GgQNpE898Q5js09WoZq9wzDVIDEEC25q7RciBv8AHGc03tnWkVMzxirUh6mXo1VLQpZEck72KrqB8sXcpUzKOGaklOmbM6trePsjS3isep5bYzwzs/RyuqK5Zj9qYJEXCASQOseV4GNQtQQRVUKD9oECN76liLG8/jic8zX9TLGv+QT4tmStM1KTPVsPCGuo5sBI+Pr64V8x2krr4XapP9FdWmYghWM7bwMH8oweCHU02ESASC07e7cEEiMbJwrKnQVrUwJKhSBM+jbC9tsNiyy/5sWcIx6QlZ2sHY/WVUIvekxAHWNJtHOcQcPpG5SsrwTKtSXR5yJDDzgThwz/AGbpSaYzJEqbmnKjoVIXTI2sfvOK+R7H0KagqQ7TYshDNHq4+7FXlj9gUNdA7IcYRB46bKd9dCGUz/NbxLfli9T7VIragK+0L9XEnqYF74JN2aI8MuRc6Stj8mmOf3TczWq5KmGP1hm1hKrAMGygxeRM25k43nVVYvi3dETdt6kn6wpAv4HY+Q3UCOYnFf8A0rqf75/+Op/jxeq8HRnLEjlEuWMC5hmYi/kB5dMQfQV/9T5n/wDphPNEbxsE5fsVxBWpt9HcFFEFXQEQNpkzf152we4nwDPV6RQo6FVuyaD3tiLAsCh6yfQ9OnY592t7f18rmatJadHQhUB31XJQN9lpmTEael8Lk+PCUlJ9obF8icIuKQlt2I4mKRAyzltamA9MFhfV9qP2b4t5TsTnlQhsu0tcwyDfafFeMEsx7V81TAL0KMEmCNRBA6ENE3Fpnyxvlva7VcQKCahMiGg2JBB1QAALz5xMXq8aaOdoXuJ+z3POVX6MzKD72pBAPL3sU6vs/wCKbfRC2kACXS8DceO3ocPWe9qBpMDFCojbBWZWAkiW1bbCxA35xgxw/wBpOUfSKj92WAMlSFBMQrNcAkn0tvhoxpATpUcsy3s84kpUHJEgm510xHr4r4kq9geJDbJuYNgHpx97jHYc32jK0alZKRZEUsstpLAWJ0nxATa4HXmMEKWbcoj6A6sAZQwYImdLfuJODXsxxCl2C4jKzk3sDctSt5CH/UYgqez/AIma2o5NyOoemPQ+/v8ArljvvfEiQhH9KB+ZwL7L9olzavCFWSJB28QkRfyOD6oJyKn2C4jpIOWYeKQNSW8/ejHj2C4jqn6M1zvqSRv/AD+eO8asJec7YV14n9CVKQSV8bap0lAxO4E7gDC8LAxBHYjiAI/+VeBadSTH9q+GXifY7MMzMlMkmbyu/XD9m+KBR4RqJ2vzxqvEzzUYjLDF+zJpaOZVex+dpqujLs7mxIdLdW8RUH0jGcv2T4gqfWUQ7TcqRt8xfHR8zxrRuFHqY/zxWzHH6gBKohgSQT/HCeKD1bM5IRK/YvNOrKcvOoQfGBY77HFbI9gc5SBWnSZFmYDrH3gnp8sdfy7llUmxIBI9RiXDfx1VWwnJW7GZ7lTb+2n5Yp57sBm6o01KJZZm7ra0WIjrhm7T9vq2WztSgFod1TVWLNqL3VSfCpuZbytgBU9sGaFu4of3/wDFgfxop9s3GyzlOyOapoqCixCgAeMTAEdb4m/0Yzd/qHHTxKf/ANsC/wD4z5r/AHeh/f8A8WPf/GfNf7vQ/v8A+LA/iR+2Mm0WMl2Lzyn6wM63sVUGfUPt5RiHjvs+r1wSKdQHTp0juoIkSZNwfOeUYzS9suY+1Qo7WjXv/axePtXqmGWlS0EkSQ42I87WIOGWGMXabGTbVUI+b9m3E1MU8o5XYanpao84eP0Meo+znimpWGTKlRMl6YMz5Nv8htjsHA+1pzFPVCBwwBUTsSB135x6Y1zfayqpGimpWbm+xWUIvte++xxWKTJuNBDJ5CqtJFZQSFUQdNrQRIOMPwpzuoHUKem25t6i+BPCu2tSpAekim8kExYCwBMnZ/7O3PFCl7Qa7RFKkJMKIeT0i/xPQEYHgixvK0MtLg76YJO8+9f0JFo8oxsnCiAQEAvPvk+vvW/Xxwqt7Ra4APc0zMiAGJDTYbwefyPTFw9uaoSm7JTVWDanhtKsF1RdgdiJJtNtyMK8EV7YfMwy/Bm1SE6X1DoZsRtHnucVm4E5Yk0+mxW4G3mMAT7TamoDRR0ki8sIBPOTvE9Mb0/aJXceBKJMAwSwInb7UxJHL+A8MP2HzSGSlwV1AKimh5jSWvvbxqN5OJu4rzGhT/OkD7gThWyXtBr1JAo05gbKxgnkfF0ieY2g40HtGr3PdUiA0G525R4jubAm043igDzMY6uSrBpFItJ3FRZA5RJ33GIU4dmB4RThDP21JHkOURyjpir2K7bVM5XNGpTRCKTVIEzAZFFyYI8R+Qw6Yz+NBh8rYsNwiq4hqZXz1oD/AHQMQf6OVP2D/bH54bsewP40P2byyPY4n29pVDxTMKhuxpkCAdR7pBE/Z2mJnmOuO2Y512sy+UfNVKWuquZd1bUNRVSEQKpB8JUgAk+ZvbFpukLHs5tmqaqpGkQDJKtBUzBEze3Xz2xqiFmRqZnVYM3hggGRqneLiReOe+LPFuK00zTlvEQx0lYI5Qy9DA/eRIxheKUfEyAam94MLNJHIEDcz8NsKrSsbtk1TLGDKEv9ppNxYe8BpBuLSOeK9bhWkd4J6yBI3sCBMWEmfuwT4cwpe7UpkVFqMVk6ACpUhRdWUE7na4xjhuZkqvhC6h4gwaCB0AGvexN94J2BTaNSBhzdWijKlVkBUjSJAYR0nSRexjphn4D7Rq6U6CVKa1VTSJS5AVSBq0Tzg3AuN8DK+XWdDLpWbFVDKRPkSZtIP53q1+CHRqdYEz4FQmNrSWZRAsLeXOXU/sXh9D/R9odFUqhgyuRUcgwYPhFMWMjcC4F5wI7BdoVojMHUhmkrCWj3KbxbmS2lY6nCavDGWdLOVg6izBgp/ona8bWsDibIKcodaEE6ZCSyNEwNp1XvYAGL4ykntGcWtM6pke3CtVNJ1AsWVwd1B3YR4bESZgc4wn5zOd7xyeUJPwpH489/PC+/E3NVHgo9O6+NZ1e7vqFwPsATO4iRjGU4gKWZ+kHUWFyhRqcKFhbkACbGdpnlgU+xGjqrcSUGNJkD3RfysPLFPMVnqCTKgGwFowsL24p1RZXECVACsNVoBamWEHxCeQbbHuGdqABVLKzFi7hFUvBJhLL4gulVM/z8Sal9CcWw1RqaZJ8RJsJ6W+EeeJqGbdmIZQFj9q/yHznAGj2qy7OoVygOvU1QMACpA5iJvPynBDhnFqVRe9FVGAE+FlOm0mQNueEmmttC00dJynuJ/RH4YmxBkmmmhBmVBn4Ynx0roscT9pVRRxOuJuwpg2Nh3an48sJddTqw6e0/MAcRqjSNUL4tyR3a2gjrEYS63vT88CXY0PZAFvGMOsYnYXBxmslueBY9aNKaiJOLiZSo1OpAJW5PkR1vtb9RiGlTlYnBPgzs0RYMSoOqLnkT0++/Q4WTYUh17GVhqqISQS+lRA30JUAkEz7r/LltifiNU0qxG4IETtcCIuBOoSb/AAvj3s+QVNJcksDYyTqKKQL84R/wxt2iJasECiRcEidwQeXp8sHHtiZNIDO5pioi28LGTY6DtHQxUHQ+M4pimXh5E6jcTq5Tzifz8sFa2SYE2E1FC6gbSQttv2gwnEGWI+1JtcDoIix63ueuLu6ZDuSQV4d2fFSmGrVadIsJFpN4uRMXCg26nkcV+0fDvo5RxorUjqTUvIlYUMAZLWA84ixABTuIdqG714RSJIhiT5E2i+LHD+O1KlN0NNQpjxTMkEECD4YtO2Itto6pY8STqWy5Vz6NTCIEQEBjFM6mZiAQpPuCIt1kjE3D1enUZadMgQO87w6SQJAuTfebgbDaMacO4OlXStKm0sZKhiQAIMQwkHwxZvtDbGFc6m74rmEBACatIjSDOwJIBCyRyO9xjLfTOXRZzoop3bpRV1LErpryRbS/iHuSSCrQZG29gOf8ZikpAYDUBELIAIsYgvMH0xep1QpQhGQIdLazrtfuyGIkeErYncGMQNn9RqKWFQ2Mso1GDezAkmItsAG35u0/QLGH2PAjOnwgKcsxUx4o7ylaeY/Xp17HIfZEaYz9QJJPcVCxIj/6tOIX7Ig8z8sdexh49Hsex7HsYYxjl3bcqc7VmCJQEc/cX7sdRxy/tFQnidZjtqTf+rTCZOhodiNneAB6zsykanAB1RJaAAARNuZ2sb4G57hyUm8LFiHhrGBBuTIBAm17YceMkUMw5cswLHRawBANo94Qeljz5YoZ/hQRamY7tXQuwMyWBIkaoU6I1K0HfYRviXLdMegJTrfVqGYsJIE3YK1mG15WPT5Y2TsxmATopVCpudLCwPVTe0HxTa2CGf4TIVlpaGDCxVgLjVZj1BEbWIsMZoVMytPwHSI02zAViJj1bV5SLcsPF/RpL0UqOo+Ji6gAR7zW2AsBA3NrknzsS4alcuAHD0Jg+BkLG8QSWm46jE/CssFh2pIwJjTTbxCBc6QJtbxFSPxxazvE6bJTSmpAZ3dmYiXJsCQvhWwi3Ii5xpS0BR2U+0NapSeKMoSG1e8JYAafd5Xn5ecC8pns3uUYg2Zi7iPXxAjyOCtR+8qshWoA2mKkAAWYmGMgiBqhhuvQXloVabd4gEfUsRKklhT8ZJ0luSsIiZMCRbGi6VDNeyDK8RAUFjo1rEyGGoAGPFOnc3HMeQxYfiOR9zvK9J5J+qqEqCN5VpUzcncRgfVybONUlVlnQzomNMAFhsfhzx7JUahNMLTkVDpbxKZmVsyiIPqbxtGEevysZtf1ovPlcrW1Rm0J5LVQggxyZSQPQBR640zfY2qylqb96OqVgQd7ROrntGC9H2dUnqE1nOjQohYVg4J1xAiLg26D1MFbsP3SMaGcI0VCxd7HuyFFNOShtcy1hDTyxo5l9iuCFhuB5qhcq8XNxpidz70fNca5nNVhY3OwJBaLWI1ML7XC4ZcjV4wjFJpVAn7TowO9pQkBiOVuXKTgfV4tQrIz1spTZiSLIyVGiZCmncxcwWBxVTsm4HbOBT9HoTv3ST/ZGL2KPBGU5aiVEKaSaRvA0iPW2L2HFOH+1VI4jVYb/Vkj/wC2v8P0MLWfyhEGJBjfzPK2G72ljVxCt0QIT0M01j/p+7CjTDMjQTYSBicnsrFaMZikukCINt/P+GI61I6dv1+/G+ZJK2kA3nlHn+eMOo0HxGZiPL9HGRkR5ceBuo/LF3gVDUdIJ8UTFiD68uvwHTFPJEeKRb9DDR2Uqoi62EyAGISWUHwzEeISb7WmMLkdIaPY0di0OXzZpubVqZZOiuoAYT1YFTsJ04OcXySHVKy5tPS5Fr/5YEZHLuc7ln8X+tYSRaO5qBh5XA+Qw45zLeOYnDfH3snmEzjCuqIg90L8/ESR6b4BHMPUrTEMVAsJJMQJncmL+ZJ3OOlVODh1IbY8gbYUO1OQOUptWCKIICwSB0WRzIN/1fok1RBRdiFn+xuZ1M6UW7skkFhpMelrdI6YMdkuxld6NRjThww0qxgsI+z5z57TijW7b1xA96w8MwNXMk73BAgdB0wQbtuwWkRqJVgXvYn9lQLBfMyeU7YSi1WWaPBKqkNT99I7sB21KwkhTffwnw+XLAjiDNTcq5fbTDASIPiB3vO/5YYuJcXpu/eaV8TeIR4mIMlS9wsAA+71uMA+N57vPG6MNMBbBZUTA1X1cptI+RwtNEZGmdzqu57oaGqoqQG0oNNtRlTyETPKeeKOQylRnKisq1BPiLAAx/P6cuZgemK75HMPVbL0yHLyx2gqs+IkgaVi/LfriPh/B3zBRcsPrLq9NiBpvuhO69YJYX5HDRQyjY2exegU4jUXUDGXedNxPeU+fwx2bHO/Z52Cr5DNtWqVEdDQZPCTIYvTaII28LXnp1x0TGYx7Hsex7AMYxzDtDTDcSrgm+pBvz7pP1GOn45P2jzaLxTMCfEHp22j6lDv1j8cTydDw7Ie02SbvaFSQEIAckhRqXVEt/RaN7/C2uf4dVDPFXUgILMRvzE30kRaNiAN4xN2zo6sshGmEqIy262I67lfmfLA5+M6WYVG0GiseFFkkCVBaxPiMxcEG3KI1ZQsZNfGKmzBgQfCxWIsyg6VWYAAWYJvEYqNU7tj4yqgQe7QqOcKFB98gkXEfPE+Vz9MaFa50AxJAIIHqGNpi1/hifKd2lNTXqMwazGmAoRtXh3DSCCLzH34KZmihXpWamCNJkwwgkHSfEZuCdxAEieWIaPBGI8VXSwc6RACeJSZsSQs0n5Xn44e6GXyVRArLKgQFMAKP+ECbybyZOKmZ7FUWc1MvWCG+lPcCyCPCyg7FpurTzmTh6FsWuEKRry5ZppoXSqZhxq1vYCZRpK2kiRB043fMNSYtrV6o8VgZAtHuamYRq8MHRIBJ3M/aHs3mEVnf6QYA0vQiqoYHwkoF16QYJ0i0ecAVm1plmqUEq6ENxrAVHYah9WQ3d6yCI1LFhyvqo12U6vDzXFUq9R0JJ1uxXVDWknWdSgjw6L3gGLXOGIKRPdJdBpVmqEkmSdpKCCWvc7WAtitlkzFQlm72kni7olARIA5EnTyM81MgYnqcRfu1DiG0TAuARYaeg+A3wuR6oMOwxwXtctaKeaNOnUUELUEj01SIKz6kb+eNeP8U7xFoKZJbXUKmQQohQDzElj8BhZpZdZDMJgEk87GcW6tWJAEExfUNzy+H78c3BXZZv0G+zVbuWZkkgyNI/dG5jUY/HC8/ZmvVepU7vQQ1yaqgat9StUKWBjbnHLEuezEBKSgB1ZTrYkpqO4ZRyFiGt9oTGFvNUHLFKZLb/Vz73LwXi/QX6asdGKLTbITPpXgyxQpC1qaCxBFlGxEgj0xdxQ4AkZagOlJB/dGL+Okkck9pKj6TmJEau7BJ6BFO8W6b4TqLwzlUJUmwi3QiRtfDx7UHArN4ZkrJj+YLfcDhNzcMLAiJBPI+v65Yi+2dCX4opUu8gqUYjYAg2GNBl3iCFEc2ZF9PeIOIkrNTcrYzviu1U6ydicOhLovUcv4ml6YB/8AUBPn7s4auzvH8pllIeqTUixSmzQYgjxJBHxPphLpGai2gSP3YMcB4C2azDKLIpl2jYfmeWFmk1syf0PvZjtfQrZijTCVCxY+IKFTVpKyZeRYkbbxhu49xhssO8qU9VLwgFWEg3LFtRHhgDaTvY2GErMdnky5p16AIai6sZMkrsfKb/jhi7eZc18m9K3v0RJ2ANVVLGOQmT5A42Oq/EWfewseIuKKsQpdlGoU21BWIvplQWE7eGdrY5t7Ve0LOKOWudAFSoTuxiFkQI3J25jC2iZ8NUoUVrPFQjXTBYShKsA48OnUD8RgNxerWaq/flu9BhpN7Wi1rRyxSt3ZuSSqitVeTOJ8gfEvkbDqfyG59BisBgv2YyhbMJMAAyZ6C9+gJAHn54YWy9w/NMjNrsSzQOZnc2urADFiuhMahUKahLnl0OoQL2Hwi2C/HaAGYRNKUwTqLg6/DJOolSdXW0Gbc8RUsgCCENQqyjT3aNoYa5TvF1WOq1ukyZurZNi7la1ZKxKHUGpFWMCAhAJi503A6Hym2GynQQ5Uq0U6g+spVFsVcTF+vUdCcAcxSCaFAqiWgggRqINjadgPgB64v5m6WvfDwZSL0Nnsw7YZjNVXoV11aKZbvI5hlWLbzqnbkcdExz32YZALUaqLFkZSPRkj0jxfM46FgPszPY9j2PYADGOGe0uv3XE65GtSSh6avq6Yselt9pBHLHc8cj9pBoU81XqMr1Q2hXiy020LYvB0sylCAYB3vhMnQ0Owdw/MVc3QrzTqGnSplTU97xkSsgC8HT7u0qdjIovwsLSy1as474rpCESQgnQZWVY73N7gHkSfzLLSp08l3q0qLUnqGTIZ6gYKCwMwIOwvPS2ATdlayBWpZio4IhaaFg5WDqOgGyqZ8RMHlIxFaKMucO4N4TrPcppZu9YqFAAJiXINzHK28Wx7J19epEU1AkuayU3dVCiGU2AKkkEQDsYLWGKD9nKjUXrvUSmyMAherqckeLSiAETdfFJiDtcjTj/HatahTTvqm/1keFWqIQwJkanAtEXk3EbGKBJ0R5bjFVDCr3gnSGSTJHLYGRbkDe4xZo9rmVxqJSJsRF5g/rywO4rxUBKTgjvHWXKACo06ZDG5RTtAkwN74i4bxTVpDUppA62pIpUPoBAXXMxE7RzxuNGUrH3g3b5ATJnynnzxni3bKnWqqjoj01IdgYOogeBTI90NL+qrjnOfz1HSypRRWZlhmUq1ML72mGuSd9U2GIsu9IE95UqKLe7DGL25Ak2iSoFzhvySNcb2dDzPEcrXRyacMZPhZl8QWFNj5AegGAXaJgFAAFoC9Qo5E/rbA3sll2Y98TNEErPV4mPOBzHMjFrilTVVg7jl+OIzbspFL0RZWhUqBlUEHTz59QPzxf4U4du7iXJ0kQNzz3kT8tsbVqTKiwsE7x+GIMtmxlyKpsZAHre/l/DARmXeN5TMUwGqUa4UEeFUFQBYB+2hWBtHedbYD0OKUhq0rSYGATUy7KRcG/dVHtPRY/DDblu22j7Vz1N8WDx2lXUmpTp1dF/EgbwmxuQYg7kxvzxblEnxZ0bhb6qNI2uim0xdRtN49cW8VuHx3VPSAF0LAGwECAPKMWcXJHLPaZWUZhxqggKf7vP7reeENs4iLcEywMC0/Hphk9qUniNUAWhJM/zBywt5+ixTQIjfbyxJ0mXv8UVK9ZXfUgI/mncfHFbMMC5IEeX654zUEeRBxBN8OicnssUbOvqPxw99ja/dU6tSDcz6xNrXwhFh4fLf5/r7sNXB6zLSGmAbm4kG4seh/LCZOho9jdlOMd/l2sQSniBvEj9fdhtyhRyAwDLUUqQYKkHkRsel8c67OyreIeE2+IvB+UYkTtQuSzH0dyxRXhi0kqCAQ4JJldjFueBj+kNNWO/a7OUcjkqrKBThClJVEDUbKABYXM26E4+fnckyTJ6nHSPbPxXvEy1MNIOpzGxsoU+e5+/C12b7GVMynetUWjTOxKli14sJAF+pvvi3ZF6FxGgyMdE9n/BxXBNSoTTaFIUDwMLg2G5IAMggA+eErtDwo5au1KWIEFSwgkHnHrI+GDHs94iUrGkZCVPeIbSdjsevQc9sH0YeON9mPCalJNKoCAZIBE6hqB3BBtEAfdjavm0y9NlkjWCqrTVVZHbSCJDQdjc7gGD1A8SrMWKLmWFJHjUXK01IuUDgAz9kxJDMLg4gzSaUdw6pTN1ltZjzkkL0t5b4nxA6LFfLKjMWWarKf2XhlU6ZXfV1kSLC5jCgO0NYKoOglZmVIPxgjDHlOKFVD0xbWHJCLJjdtx4gdRIi4A2EDCnxajGYqLIvUNwbeIyDJ5XBw8U0DofvY5xqtWz1RGYaPo7NpAsWFSmFJ52DED1OOv44n7C//EKn/tn/AO5Sx2zGYT2PY9j2MYwccV7SUqrcZzqqdNAhPpJPud13NOZB+1Pu+flIPasci9pFv5RIsTVognqO7Wx6jywsuhogTMZinWcVu8ZaTBERVp6gKYJCjVqmTpcEWgxy3v5bidKoZppUBFQgE1QVCwxVAJ1KSrKNIIESOgK9l/8AVBeUzHKYF462F/LGmY95PU/vxG90UCeZ4oACzssk3RNJ8cT4mBlt5IU/GbYs5rhNUv3tNvB3am1RdGsDSNjGmSaluReMKnEv9XWPPURPlAthh4mx7tBNpQR5Q1vTyxnoHZQy/CqJM1qWYemx0iukABoOoszSCSbxb1GBmao0aVRlpVGqLDAOVjwECLb6t/K253LdxD/Za7/aVqYVuahmGoA7gHmBvgl7RMlTVsoVpopNO5CgT4hvG+Cns1CJwzJ0qlWilVWRXch3MARFmA5Qd9x6bYZMnwzJ0s99FUpWQoDTqGH0VdzTDAEOCsHYwTzwIytQmtSQklQasLNhYbDYYp9mRGbysW+sT8TjPaN7HXjWYlmGmEQQsE35i3K0353OFXvZqFvkcHQxOVJJk969z/W1ML9P/Wf8R/HEEq0VQfpFmHhW3Q7HrgjkeGrXp1qLwrMo0sQDpK3Bg23gX3E9cBMvUN7ncc8HMv73664PQrFnjvBWy89/SpsBBLUi1NhqNvAfsjkRbYSLYrZYGnWRqVciG8KsdDBSdgW8NwSL2P4dH7V0lbLoWAY2uRP2W64SeI0Fir4VtTrxYW0xpjpEmOk4dMDO48IWKNIAFYprY7jwix8xi5ih2e/2XL/1Kf8ASMX8dRA4n7UL8Sq+if8AbXAHON4ORtIP63jHd8zwTLVXZ6mXou5iWamrGwtcibYj/wBGMl/ueW/5Kf4cI1bKqVKj5yqtc3mcbUcuWRja1xteDBH3z8MfRVTsvkoj6Hlo/qaf+HG1Ts1kyIOUy8f1KflhqEez5vdD5fPDRlKOiirSZi4UD4cxjtDdnsoV0nK0Co2BpJA8IFhFrAfIY3HAcrEfRqEdO6T8sLKNoZSo4/wXPFZBAm3hvE7avIbXGMdqsoMw1CqQWBZUqBd4ZgGuYvyk7SDbHXxwHK6v9mof8pPyxuODZf8A8il/y1/LAUadhcrVHDu3z68wlJL6VCrBkks1hEm+3rjqfCuHLRoLRRRUZKAVbGCyLYzOxMxE774MHstkZLfQ8tMzPc05nrOnfFvKcPpUl+rpInh+yoX8BiiEs4/7TMrqp06zBlqqQrK58QRtXKLgMFAN9ztgF2QyZqisqkhvAZAJEAmZ5ACQeo3Ascd64jwuhVUirRp1ASJ1orTcdRjTKcBytP3MtQT+jSQfgMY3uzlmc4cdCRVepRUSFYBlRwNxpM6S15jUNjgAA9Bi1EAudyBO9j4TKmRuSLgnrju38k0II7ilB3Hdrf1tfGq8Ey0z9Hoz/Vr+WFTMfPGXUMysmlRPWLjmb8/ztivnkKuDqViQDKmYI5SOYEY+iqnZzJlixymXLHcmikn1MXxqnZjJRH0PLQRBHcpcSDB8NxIB+Aw9gOV+w3/xGr/7Z/8Au0sdswNyXA8tQYvRy9GkxUgtTpqpIkGJUAxIFvIYJYAD2PY9j2MY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LHQ phát động chiến dịch chống buôn bán động vật hoang dã | VTV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" y="42573"/>
            <a:ext cx="4184073" cy="307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ận 48 năm tù vì buôn bán động vật hoang dã trái ph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55"/>
            <a:ext cx="4572000" cy="31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54" y="3119735"/>
            <a:ext cx="9130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+mj-lt"/>
              </a:rPr>
              <a:t>Săn bắt, buôn bán động vật, thực vật hoang dã, quý hiếm</a:t>
            </a:r>
            <a:endParaRPr lang="en-US" sz="2400" dirty="0">
              <a:latin typeface="+mj-lt"/>
            </a:endParaRPr>
          </a:p>
        </p:txBody>
      </p:sp>
      <p:pic>
        <p:nvPicPr>
          <p:cNvPr id="4106" name="Picture 10" descr="Chống buôn bán động vật hoang dã: Còn gian nan! | VTV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191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uôn bán động vật hoang dã - Trò lừa triệu đô - ant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657600"/>
            <a:ext cx="459595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56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i 989 triệu USD chỉ để nhập thuốc bảo vệ thực vật | Tin tức mới nhất 24h 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4662055" cy="27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ạm dụng thuốc bảo vệ thực vật trong sản xuất nông nghiệp - Chi tiết tin -  Văn phòng nông thôn m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13854"/>
            <a:ext cx="4343400" cy="27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3856" y="2750403"/>
            <a:ext cx="9157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latin typeface="+mj-lt"/>
              </a:rPr>
              <a:t>Sử dụng thuốc trừ sâu, thuốc bảo vệ thực vật, chất thải từ các nhà máy, từ các hoạt động sống của con người</a:t>
            </a:r>
            <a:r>
              <a:rPr lang="en-US" sz="2400" dirty="0" smtClean="0">
                <a:latin typeface="+mj-lt"/>
              </a:rPr>
              <a:t>….</a:t>
            </a:r>
            <a:r>
              <a:rPr lang="vi-VN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pic>
        <p:nvPicPr>
          <p:cNvPr id="5126" name="Picture 6" descr="Nhà máy xử lý nước thải dệt nhuộm của Vinatex xả nước thải ra mô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248" y="3571874"/>
            <a:ext cx="4672448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55% doanh nghiệp sẵn sàng chọn công nghệ giảm phát thải khí nhà kính | Xã  hội | Vietnam+ (VietnamPlus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71874"/>
            <a:ext cx="4315690" cy="332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55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342</Words>
  <Application>Microsoft Office PowerPoint</Application>
  <PresentationFormat>On-screen Show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Dặn dò  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THI THAO</cp:lastModifiedBy>
  <cp:revision>14</cp:revision>
  <dcterms:created xsi:type="dcterms:W3CDTF">2021-08-09T14:25:51Z</dcterms:created>
  <dcterms:modified xsi:type="dcterms:W3CDTF">2024-03-05T06:52:21Z</dcterms:modified>
</cp:coreProperties>
</file>