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9" r:id="rId4"/>
    <p:sldId id="260" r:id="rId5"/>
    <p:sldId id="261" r:id="rId6"/>
    <p:sldId id="262" r:id="rId7"/>
    <p:sldId id="263" r:id="rId8"/>
    <p:sldId id="271" r:id="rId9"/>
    <p:sldId id="270" r:id="rId10"/>
    <p:sldId id="265" r:id="rId11"/>
    <p:sldId id="278" r:id="rId12"/>
    <p:sldId id="266" r:id="rId13"/>
    <p:sldId id="275" r:id="rId14"/>
    <p:sldId id="276" r:id="rId15"/>
    <p:sldId id="277" r:id="rId16"/>
    <p:sldId id="267" r:id="rId17"/>
    <p:sldId id="272" r:id="rId18"/>
    <p:sldId id="269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278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970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4839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AA07-CD7C-460D-A04A-54DAD593FD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48F0-9E3E-42D2-94FD-75AF6E3011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47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AA07-CD7C-460D-A04A-54DAD593FD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48F0-9E3E-42D2-94FD-75AF6E3011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9580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AA07-CD7C-460D-A04A-54DAD593FD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48F0-9E3E-42D2-94FD-75AF6E3011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962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AA07-CD7C-460D-A04A-54DAD593FD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48F0-9E3E-42D2-94FD-75AF6E3011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449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AA07-CD7C-460D-A04A-54DAD593FD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48F0-9E3E-42D2-94FD-75AF6E3011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3047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AA07-CD7C-460D-A04A-54DAD593FD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48F0-9E3E-42D2-94FD-75AF6E3011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5408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AA07-CD7C-460D-A04A-54DAD593FD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48F0-9E3E-42D2-94FD-75AF6E3011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5446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AA07-CD7C-460D-A04A-54DAD593FD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48F0-9E3E-42D2-94FD-75AF6E3011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61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3091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AA07-CD7C-460D-A04A-54DAD593FD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48F0-9E3E-42D2-94FD-75AF6E3011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3187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AA07-CD7C-460D-A04A-54DAD593FD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48F0-9E3E-42D2-94FD-75AF6E3011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5161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AA07-CD7C-460D-A04A-54DAD593FD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48F0-9E3E-42D2-94FD-75AF6E3011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962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57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945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8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305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191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363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AE-3387-4E83-BBC3-00ABE9008640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D802-92A6-4B86-B4F1-72967EAD74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307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D1EAE-3387-4E83-BBC3-00ABE9008640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AD802-92A6-4B86-B4F1-72967EAD74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678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FAA07-CD7C-460D-A04A-54DAD593FD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F48F0-9E3E-42D2-94FD-75AF6E3011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758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746" y="1803400"/>
            <a:ext cx="829406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en-GB" sz="4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GB" sz="4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GB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ĐA DẠNG SINH HỌC (</a:t>
            </a:r>
            <a:r>
              <a:rPr lang="en-GB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5023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át Triển, Bảo Vệ &amp;quot;lá Phổi Xanh&amp;quot; – Góp Phần giữ đất, Giữ Nước, Giảm Thiểu  Tác Hại Của Lũ Lụt, Thiên Tai - Nhịp Sống Thị Trườ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-1"/>
            <a:ext cx="4558145" cy="27504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7504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Khí oxi(2) - Hoàng Phát- Số 1 cung cấp khí Oxy y tế tại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57256" cy="27504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ổng quan về đa dạng sinh học của rừng Việt Nam - Bảo vệ mô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3581401"/>
            <a:ext cx="4558146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ỗ lực bảo vệ rừng phòng hộ hồ Yên Lập - Tin tức - Cổng thông tin điện tử  Thành Phố Hạ L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4343400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4871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5867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3429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 3 VÀ NHÓM 4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3276600"/>
            <a:ext cx="912321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20782" y="990600"/>
            <a:ext cx="3408218" cy="2057400"/>
          </a:xfrm>
          <a:prstGeom prst="wedgeEllipseCallout">
            <a:avLst>
              <a:gd name="adj1" fmla="val 67706"/>
              <a:gd name="adj2" fmla="val 6317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vi-VN" sz="2400" dirty="0" smtClean="0">
                <a:solidFill>
                  <a:schemeClr val="tx1"/>
                </a:solidFill>
                <a:latin typeface="+mj-lt"/>
              </a:rPr>
              <a:t>Giá trị thực tiễn mà đa dạng sinh học đem lại cho con người.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18098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y hoạch hệ thống rừng đặc dụng cả nước đến năm 2020 | Môi trường |  Vietnam+ (VietnamPlus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4641273" cy="335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7473" y="2911917"/>
            <a:ext cx="206017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  <a:latin typeface="Times New Roman"/>
              </a:rPr>
              <a:t>Rừng đặc dụng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030" name="Picture 6" descr="Giai đoạn 2016 - 2020, Ban Quản lý Rừng phòng hộ ven biển Nam Quảng Bình  trồng mới 280 ha rừ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27" y="-1"/>
            <a:ext cx="4488873" cy="3352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72200" y="2884208"/>
            <a:ext cx="209704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8" descr="Rừng sản xuất là gì ? Cách phân loại rừng sản xuất hiện n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10" descr="Rừng sản xuất là gì ? Cách phân loại rừng sản xuất hiện n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12" descr="Rừng sản xuất là gì ? Cách phân loại rừng sản xuất hiện n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14" descr="Rừng sản xuất là gì ? Cách phân loại rừng sản xuất hiện na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AutoShape 16" descr="Rừng sản xuất là gì ? Cách phân loại rừng sản xuất hiện na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AutoShape 18" descr="Hộ gia đình được giao rừng sản xuất có được khai thác lâm sản không? - Công  ty Luật TNHH I&amp;amp;J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4" name="Picture 20" descr="Hộ gia đình được giao rừng sản xuất có được khai thác lâm sản không? - Công  ty Luật TNHH I&amp;amp;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52800"/>
            <a:ext cx="4655127" cy="3505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10" name="Rectangle 9"/>
          <p:cNvSpPr/>
          <p:nvPr/>
        </p:nvSpPr>
        <p:spPr>
          <a:xfrm>
            <a:off x="1352519" y="6396335"/>
            <a:ext cx="195008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6" name="Picture 22" descr="Cây cao su có thải ra khí CO2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27" y="3352800"/>
            <a:ext cx="4488873" cy="3505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16" name="Rectangle 15"/>
          <p:cNvSpPr/>
          <p:nvPr/>
        </p:nvSpPr>
        <p:spPr>
          <a:xfrm>
            <a:off x="6284527" y="6396334"/>
            <a:ext cx="195008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2743200" y="1676400"/>
            <a:ext cx="3886200" cy="2514600"/>
          </a:xfrm>
          <a:prstGeom prst="wedgeEllipseCallout">
            <a:avLst>
              <a:gd name="adj1" fmla="val -45075"/>
              <a:gd name="adj2" fmla="val 702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+mj-lt"/>
              </a:rPr>
              <a:t>Em hãy lấy một số ví dụ thể hiện vai trò của đa dạng sinh học ở địa phương em. 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6447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6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ÂY LƯƠNG THỰC – VGA 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541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5915891"/>
            <a:ext cx="4637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+mj-lt"/>
              </a:rPr>
              <a:t>Cung cấp lương thực - thực phẩm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5675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ái niệm, đặc điểm và giá trị của cây dược liệ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20782"/>
            <a:ext cx="4689764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78657" y="2971800"/>
            <a:ext cx="198163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dược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Bàn ghế ăn đẹp bằng gỗ sồi tự nhiên GHS-4358 » Nội Thất Đại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3456709"/>
            <a:ext cx="4703618" cy="3408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1578657" y="6396335"/>
            <a:ext cx="189186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Những con vật có ích đóng góp cho nền khoa học - Bảo vệ mô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707"/>
            <a:ext cx="4419600" cy="68372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0" y="6400800"/>
            <a:ext cx="346761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3876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84582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7 bài văn đoạn văn nghị luận về đa dạng sinh học hay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63236"/>
            <a:ext cx="5219700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19895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 HỆ THỰC TẾ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Ưu tiên cho vay phát triển nông nghiệp công nghệ cao - Doanh Tr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7010400" cy="586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75764" y="2144762"/>
            <a:ext cx="213360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Em hãy lấy một số ví dụ thể hiện vai trò của đa dạng s</a:t>
            </a:r>
            <a:r>
              <a:rPr lang="en-US" sz="2400" dirty="0">
                <a:latin typeface="+mj-lt"/>
              </a:rPr>
              <a:t>i</a:t>
            </a:r>
            <a:r>
              <a:rPr lang="vi-VN" sz="2400" dirty="0">
                <a:latin typeface="+mj-lt"/>
              </a:rPr>
              <a:t>nh học ở địa phương em.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21789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366" y="543341"/>
            <a:ext cx="5915025" cy="1431235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Dặn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11883"/>
            <a:ext cx="8397300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5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40714" r="-1340" b="32483"/>
          <a:stretch/>
        </p:blipFill>
        <p:spPr>
          <a:xfrm>
            <a:off x="3229168" y="5723964"/>
            <a:ext cx="3245304" cy="1138384"/>
          </a:xfrm>
          <a:prstGeom prst="rect">
            <a:avLst/>
          </a:prstGeom>
        </p:spPr>
      </p:pic>
      <p:pic>
        <p:nvPicPr>
          <p:cNvPr id="6" name="图片 5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40714" r="-1340" b="32483"/>
          <a:stretch/>
        </p:blipFill>
        <p:spPr>
          <a:xfrm>
            <a:off x="6470426" y="5719517"/>
            <a:ext cx="3245304" cy="1138384"/>
          </a:xfrm>
          <a:prstGeom prst="rect">
            <a:avLst/>
          </a:prstGeom>
        </p:spPr>
      </p:pic>
      <p:pic>
        <p:nvPicPr>
          <p:cNvPr id="7" name="图片 5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40714" r="-1340" b="32483"/>
          <a:stretch/>
        </p:blipFill>
        <p:spPr>
          <a:xfrm>
            <a:off x="-18160" y="5746100"/>
            <a:ext cx="3245304" cy="1138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0051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355357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">
            <a:extLst>
              <a:ext uri="{FF2B5EF4-FFF2-40B4-BE49-F238E27FC236}">
                <a16:creationId xmlns="" xmlns:a16="http://schemas.microsoft.com/office/drawing/2014/main" id="{AE80E563-2C05-42B6-A4AF-B5CAB72242FA}"/>
              </a:ext>
            </a:extLst>
          </p:cNvPr>
          <p:cNvSpPr txBox="1"/>
          <p:nvPr/>
        </p:nvSpPr>
        <p:spPr>
          <a:xfrm>
            <a:off x="2291945" y="2413005"/>
            <a:ext cx="4320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KHỞI ĐỘNG</a:t>
            </a:r>
            <a:endParaRPr lang="zh-CN" altLang="en-US" sz="5400" b="1" dirty="0">
              <a:solidFill>
                <a:srgbClr val="7030A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16522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5766" y="1143000"/>
            <a:ext cx="6460301" cy="67416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just">
              <a:lnSpc>
                <a:spcPct val="115000"/>
              </a:lnSpc>
              <a:tabLst>
                <a:tab pos="240447" algn="l"/>
              </a:tabLst>
            </a:pPr>
            <a:r>
              <a:rPr lang="en-US" sz="3733" dirty="0" err="1">
                <a:solidFill>
                  <a:prstClr val="white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Trò</a:t>
            </a:r>
            <a:r>
              <a:rPr lang="en-US" sz="3733" dirty="0">
                <a:solidFill>
                  <a:prstClr val="white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prstClr val="white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chơi</a:t>
            </a:r>
            <a:r>
              <a:rPr lang="en-US" sz="3733" dirty="0">
                <a:solidFill>
                  <a:prstClr val="white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“Ai </a:t>
            </a:r>
            <a:r>
              <a:rPr lang="en-US" sz="3733" dirty="0" err="1">
                <a:solidFill>
                  <a:prstClr val="white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nhanh</a:t>
            </a:r>
            <a:r>
              <a:rPr lang="en-US" sz="3733" dirty="0">
                <a:solidFill>
                  <a:prstClr val="white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prstClr val="white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hơn</a:t>
            </a:r>
            <a:r>
              <a:rPr lang="en-US" sz="3733" dirty="0">
                <a:solidFill>
                  <a:prstClr val="white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208717" y="2438400"/>
            <a:ext cx="853440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240447" algn="l"/>
              </a:tabLst>
            </a:pP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chơi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đội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video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 | du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GB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GB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r>
              <a:rPr lang="en-GB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GB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GB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GB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GB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GB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GB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GB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r>
              <a:rPr lang="en-GB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GB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GB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287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0"/>
            <a:ext cx="9144000" cy="251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VIDEO “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 CHÀO VIỆT NAM | DU LỊCH XUYÊN VIỆT 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5638800"/>
            <a:ext cx="287367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Video ở file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4932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10 địa điểm có phong cảnh đẹp nhất Việt Nam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1050" y="2819400"/>
            <a:ext cx="3966150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Long (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52" name="Picture 4" descr="Top 10 địa điểm có phong cảnh đẹp nhất Việt Nam 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8"/>
            <a:ext cx="4648200" cy="3276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43600" y="2819400"/>
            <a:ext cx="226215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 Pa (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54" name="Picture 6" descr="Top 10 địa điểm có phong cảnh đẹp nhất Việt Nam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495800" cy="35814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Rectangle 3"/>
          <p:cNvSpPr/>
          <p:nvPr/>
        </p:nvSpPr>
        <p:spPr>
          <a:xfrm>
            <a:off x="1666750" y="6396335"/>
            <a:ext cx="1457450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Top 10 địa điểm có phong cảnh đẹp nhất Việt Nam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01" y="3277737"/>
            <a:ext cx="4657299" cy="3577272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Rectangle 4"/>
          <p:cNvSpPr/>
          <p:nvPr/>
        </p:nvSpPr>
        <p:spPr>
          <a:xfrm>
            <a:off x="5670487" y="6396335"/>
            <a:ext cx="309251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9922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10 địa điểm có phong cảnh đẹp nhất Việt Nam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2814935"/>
            <a:ext cx="1587294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Cố đô Huế</a:t>
            </a:r>
          </a:p>
        </p:txBody>
      </p:sp>
      <p:pic>
        <p:nvPicPr>
          <p:cNvPr id="3076" name="Picture 4" descr="Top 10 địa điểm có phong cảnh đẹp nhất Việt Nam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74"/>
            <a:ext cx="4419600" cy="3274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05600" y="2814935"/>
            <a:ext cx="1116652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An</a:t>
            </a:r>
          </a:p>
        </p:txBody>
      </p:sp>
      <p:pic>
        <p:nvPicPr>
          <p:cNvPr id="3078" name="Picture 6" descr="Top 10 địa điểm có phong cảnh đẹp nhất Việt Nam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724400" cy="35814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Rectangle 3"/>
          <p:cNvSpPr/>
          <p:nvPr/>
        </p:nvSpPr>
        <p:spPr>
          <a:xfrm>
            <a:off x="1948019" y="6396335"/>
            <a:ext cx="1099981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Lạt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Top 10 địa điểm có phong cảnh đẹp nhất Việt Nam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5462"/>
            <a:ext cx="4419600" cy="358253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Rectangle 4"/>
          <p:cNvSpPr/>
          <p:nvPr/>
        </p:nvSpPr>
        <p:spPr>
          <a:xfrm>
            <a:off x="5181600" y="6400800"/>
            <a:ext cx="3708066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</p:spTree>
    <p:extLst>
      <p:ext uri="{BB962C8B-B14F-4D97-AF65-F5344CB8AC3E}">
        <p14:creationId xmlns="" xmlns:p14="http://schemas.microsoft.com/office/powerpoint/2010/main" val="41213164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081" y="1219200"/>
            <a:ext cx="8534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r>
              <a:rPr lang="en-US" sz="24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 </a:t>
            </a:r>
            <a:r>
              <a:rPr lang="en-US" sz="24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2: E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hãy cho biết vai trò của đa dạng sinh học trong tự nhiên.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Nhóm 3 và nhóm 4: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hãy chỉ ra giá trị thực tiễn mà đa dạng sinh học đem lại cho con người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r>
              <a:rPr lang="en-US" sz="24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video “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Vai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trò của thiên nhiên với con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nhóm sẽ tìm hiểu vấn đề và trình bày trên giấy 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(phần này chuẩn bị trước ở nhà) 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072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0"/>
            <a:ext cx="9144000" cy="251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VIDEO “</a:t>
            </a:r>
            <a:r>
              <a:rPr lang="vi-VN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 TRÒ CỦA THIÊN NHIÊN VỚI CON NGƯỜI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”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5638800"/>
            <a:ext cx="287367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Video ở file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6317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9200" y="0"/>
            <a:ext cx="41148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 1 VÀ NHÓM 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29200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8763000" cy="333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5334000" y="949036"/>
            <a:ext cx="3009900" cy="2057400"/>
          </a:xfrm>
          <a:prstGeom prst="wedgeEllipseCallout">
            <a:avLst>
              <a:gd name="adj1" fmla="val -73146"/>
              <a:gd name="adj2" fmla="val 6115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 trò của đa dạng sinh học trong tự nhiên.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3385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409</Words>
  <Application>Microsoft Office PowerPoint</Application>
  <PresentationFormat>On-screen Show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Dặn dò  </vt:lpstr>
      <vt:lpstr>Slide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 THI THAO</cp:lastModifiedBy>
  <cp:revision>18</cp:revision>
  <dcterms:created xsi:type="dcterms:W3CDTF">2021-08-09T10:14:23Z</dcterms:created>
  <dcterms:modified xsi:type="dcterms:W3CDTF">2023-03-01T02:54:11Z</dcterms:modified>
</cp:coreProperties>
</file>