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69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225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1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9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7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5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6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9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6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09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4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66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93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65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3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91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84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29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13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39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56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6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0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23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1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39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7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02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8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82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96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4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47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89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6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1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7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FAA07-CD7C-460D-A04A-54DAD593FDDC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48F0-9E3E-42D2-94FD-75AF6E30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1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4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7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7029-57F6-4D86-BF52-5ABADDC864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806C-5432-41A7-B0EC-E3FAFF83D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46" y="1803400"/>
            <a:ext cx="82940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GB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GB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 DẠNG SINH HỌC (</a:t>
            </a:r>
            <a:r>
              <a:rPr lang="en-GB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5868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0" y="269557"/>
            <a:ext cx="9126940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Quan sát hình từ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.2 đến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.4,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49972"/>
              </p:ext>
            </p:extLst>
          </p:nvPr>
        </p:nvGraphicFramePr>
        <p:xfrm>
          <a:off x="351430" y="1066800"/>
          <a:ext cx="8458200" cy="556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785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 mạc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Đài nguyên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Rừng mưa nhiệt đới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 hậu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677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07385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69807"/>
              </p:ext>
            </p:extLst>
          </p:nvPr>
        </p:nvGraphicFramePr>
        <p:xfrm>
          <a:off x="228600" y="457200"/>
          <a:ext cx="2696570" cy="556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785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 mạc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 hậu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677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824"/>
            <a:ext cx="5249862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01691"/>
            <a:ext cx="5498934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903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" y="0"/>
            <a:ext cx="4962099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3" y="3124200"/>
            <a:ext cx="48577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89958"/>
              </p:ext>
            </p:extLst>
          </p:nvPr>
        </p:nvGraphicFramePr>
        <p:xfrm>
          <a:off x="5257800" y="685800"/>
          <a:ext cx="2977178" cy="556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785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Đài nguyên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 hậu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677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0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486400" cy="577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69754"/>
              </p:ext>
            </p:extLst>
          </p:nvPr>
        </p:nvGraphicFramePr>
        <p:xfrm>
          <a:off x="228600" y="533400"/>
          <a:ext cx="3276600" cy="556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785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Rừng mưa nhiệt đới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 hậu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677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238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38671"/>
              </p:ext>
            </p:extLst>
          </p:nvPr>
        </p:nvGraphicFramePr>
        <p:xfrm>
          <a:off x="351430" y="228600"/>
          <a:ext cx="8458200" cy="556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785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 mạc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Đài nguyên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Rừng mưa nhiệt đới</a:t>
                      </a:r>
                      <a:endParaRPr lang="en-US" sz="1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 hậu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677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569">
                <a:tc>
                  <a:txBody>
                    <a:bodyPr/>
                    <a:lstStyle/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0" y="4114800"/>
            <a:ext cx="167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Chuột nhảy, lạc đà, rắn hoang mạc,...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191000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Gấu trắng, cá voi, chim cánh cụt,...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6537" y="2851666"/>
            <a:ext cx="167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Thưa thớt: xương r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ng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5531" y="2888776"/>
            <a:ext cx="1943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Thưa thớt, chỉ có một số loài như s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ẻ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6537" y="1295400"/>
            <a:ext cx="167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Khô nóng, vực nước ít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3021" y="1066800"/>
            <a:ext cx="2019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Mùa đông, băng tuyết phủ gần như quanh năm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199444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Nhiệt đới gió mùa, thuận lợi cho sự phát triển của các loài sinh vật.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9131" y="2882711"/>
            <a:ext cx="3467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Thực vật có quanh năm, là ngu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 thức ăn d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vi-VN" sz="2400" dirty="0">
                <a:effectLst/>
                <a:latin typeface="Times New Roman" pitchFamily="18" charset="0"/>
                <a:cs typeface="Times New Roman" pitchFamily="18" charset="0"/>
              </a:rPr>
              <a:t> dào cho các loài động vật Đa dạng sinh học thể hiện rõ rệt với số lượng cá thể và sô' lượng loài lớn và phân bố ở các khu vực khác nhau.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5867400"/>
            <a:ext cx="77724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 có nhận xét gì về số loài sinh vật trong các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môi trường sống khác nhau?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89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ảo tồn đa dạng sinh học: Cần sự chung tay của cả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5" y="152400"/>
            <a:ext cx="4991906" cy="26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8734425" cy="379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5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366" y="543341"/>
            <a:ext cx="5915025" cy="1431235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11883"/>
            <a:ext cx="8397300" cy="10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3229168" y="5723964"/>
            <a:ext cx="3245304" cy="1138384"/>
          </a:xfrm>
          <a:prstGeom prst="rect">
            <a:avLst/>
          </a:prstGeom>
        </p:spPr>
      </p:pic>
      <p:pic>
        <p:nvPicPr>
          <p:cNvPr id="6" name="图片 5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6470426" y="5719517"/>
            <a:ext cx="3245304" cy="1138384"/>
          </a:xfrm>
          <a:prstGeom prst="rect">
            <a:avLst/>
          </a:prstGeom>
        </p:spPr>
      </p:pic>
      <p:pic>
        <p:nvPicPr>
          <p:cNvPr id="7" name="图片 5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18160" y="5746100"/>
            <a:ext cx="3245304" cy="11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:a16="http://schemas.microsoft.com/office/drawing/2014/main" id="{AE80E563-2C05-42B6-A4AF-B5CAB72242FA}"/>
              </a:ext>
            </a:extLst>
          </p:cNvPr>
          <p:cNvSpPr txBox="1"/>
          <p:nvPr/>
        </p:nvSpPr>
        <p:spPr>
          <a:xfrm>
            <a:off x="2291945" y="2413005"/>
            <a:ext cx="432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KHỞI ĐỘNG</a:t>
            </a:r>
            <a:endParaRPr lang="zh-CN" altLang="en-US" sz="5400" b="1" dirty="0">
              <a:solidFill>
                <a:srgbClr val="7030A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5326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66" y="1143000"/>
            <a:ext cx="6460301" cy="67416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tabLst>
                <a:tab pos="240447" algn="l"/>
              </a:tabLst>
            </a:pPr>
            <a:r>
              <a:rPr lang="en-US" sz="3733" dirty="0" err="1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Trò</a:t>
            </a:r>
            <a:r>
              <a:rPr lang="en-US" sz="3733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chơi</a:t>
            </a:r>
            <a:r>
              <a:rPr lang="en-US" sz="3733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“Ai </a:t>
            </a:r>
            <a:r>
              <a:rPr lang="en-US" sz="3733" dirty="0" err="1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nhanh</a:t>
            </a:r>
            <a:r>
              <a:rPr lang="en-US" sz="3733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hơn</a:t>
            </a:r>
            <a:r>
              <a:rPr lang="en-US" sz="3733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717" y="2438400"/>
            <a:ext cx="8534400" cy="323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40447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video“Cảnh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1,5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endParaRPr lang="en-US" sz="3733" dirty="0">
              <a:solidFill>
                <a:schemeClr val="bg1"/>
              </a:solidFill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VIDEO “ CẢNH QUAN THIÊN NHIÊN VIỆT NAM”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5638800"/>
            <a:ext cx="287367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Video ở file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kèm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979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0 địa điểm có phong cảnh đẹp nhất Việt Nam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050" y="2819400"/>
            <a:ext cx="39661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2" name="Picture 4" descr="Top 10 địa điểm có phong cảnh đẹp nhất Việt Nam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8"/>
            <a:ext cx="4648200" cy="32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2819400"/>
            <a:ext cx="226215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 Pa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4" name="Picture 6" descr="Top 10 địa điểm có phong cảnh đẹp nhất Việt Nam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95800" cy="35814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Rectangle 3"/>
          <p:cNvSpPr/>
          <p:nvPr/>
        </p:nvSpPr>
        <p:spPr>
          <a:xfrm>
            <a:off x="1666750" y="6396335"/>
            <a:ext cx="14574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Top 10 địa điểm có phong cảnh đẹp nhất Việt Nam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01" y="3277737"/>
            <a:ext cx="4657299" cy="357727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/>
          <p:cNvSpPr/>
          <p:nvPr/>
        </p:nvSpPr>
        <p:spPr>
          <a:xfrm>
            <a:off x="5670487" y="6396335"/>
            <a:ext cx="309251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196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0 địa điểm có phong cảnh đẹp nhất Việt Nam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2814935"/>
            <a:ext cx="158729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Cố đô Huế</a:t>
            </a:r>
          </a:p>
        </p:txBody>
      </p:sp>
      <p:pic>
        <p:nvPicPr>
          <p:cNvPr id="3076" name="Picture 4" descr="Top 10 địa điểm có phong cảnh đẹp nhất Việt Nam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4"/>
            <a:ext cx="4419600" cy="32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0" y="2814935"/>
            <a:ext cx="111665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pic>
        <p:nvPicPr>
          <p:cNvPr id="3078" name="Picture 6" descr="Top 10 địa điểm có phong cảnh đẹp nhất Việt Nam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724400" cy="35814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Rectangle 3"/>
          <p:cNvSpPr/>
          <p:nvPr/>
        </p:nvSpPr>
        <p:spPr>
          <a:xfrm>
            <a:off x="1948019" y="6396335"/>
            <a:ext cx="109998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Top 10 địa điểm có phong cảnh đẹp nhất Việt Nam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5462"/>
            <a:ext cx="4419600" cy="35825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/>
          <p:cNvSpPr/>
          <p:nvPr/>
        </p:nvSpPr>
        <p:spPr>
          <a:xfrm>
            <a:off x="5181600" y="6400800"/>
            <a:ext cx="370806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25887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507"/>
            <a:ext cx="4645925" cy="33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181600" y="103506"/>
            <a:ext cx="3810000" cy="2944493"/>
          </a:xfrm>
          <a:prstGeom prst="wedgeEllipseCallout">
            <a:avLst>
              <a:gd name="adj1" fmla="val -49490"/>
              <a:gd name="adj2" fmla="val 695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 sát hình từ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.1 đến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.4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cho biết đa dạng sinh học là gì?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843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693"/>
            <a:ext cx="8229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17293"/>
            <a:ext cx="6697663" cy="38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946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507"/>
            <a:ext cx="4645925" cy="33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2" y="3733800"/>
            <a:ext cx="86201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12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378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Times New Roman</vt:lpstr>
      <vt:lpstr>UTM Avo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Trần Thị</cp:lastModifiedBy>
  <cp:revision>24</cp:revision>
  <dcterms:created xsi:type="dcterms:W3CDTF">2021-08-09T09:09:24Z</dcterms:created>
  <dcterms:modified xsi:type="dcterms:W3CDTF">2024-02-27T03:27:16Z</dcterms:modified>
</cp:coreProperties>
</file>