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Lst>
  <p:notesMasterIdLst>
    <p:notesMasterId r:id="rId37"/>
  </p:notesMasterIdLst>
  <p:sldIdLst>
    <p:sldId id="329" r:id="rId6"/>
    <p:sldId id="293" r:id="rId7"/>
    <p:sldId id="294" r:id="rId8"/>
    <p:sldId id="315" r:id="rId9"/>
    <p:sldId id="316" r:id="rId10"/>
    <p:sldId id="318" r:id="rId11"/>
    <p:sldId id="320" r:id="rId12"/>
    <p:sldId id="271" r:id="rId13"/>
    <p:sldId id="282" r:id="rId14"/>
    <p:sldId id="283" r:id="rId15"/>
    <p:sldId id="307" r:id="rId16"/>
    <p:sldId id="298" r:id="rId17"/>
    <p:sldId id="308" r:id="rId18"/>
    <p:sldId id="321" r:id="rId19"/>
    <p:sldId id="325" r:id="rId20"/>
    <p:sldId id="322" r:id="rId21"/>
    <p:sldId id="326" r:id="rId22"/>
    <p:sldId id="323" r:id="rId23"/>
    <p:sldId id="309" r:id="rId24"/>
    <p:sldId id="286" r:id="rId25"/>
    <p:sldId id="299" r:id="rId26"/>
    <p:sldId id="302" r:id="rId27"/>
    <p:sldId id="303" r:id="rId28"/>
    <p:sldId id="330" r:id="rId29"/>
    <p:sldId id="310" r:id="rId30"/>
    <p:sldId id="327" r:id="rId31"/>
    <p:sldId id="328" r:id="rId32"/>
    <p:sldId id="290" r:id="rId33"/>
    <p:sldId id="304" r:id="rId34"/>
    <p:sldId id="305" r:id="rId35"/>
    <p:sldId id="28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howGuides="1">
      <p:cViewPr varScale="1">
        <p:scale>
          <a:sx n="87" d="100"/>
          <a:sy n="87" d="100"/>
        </p:scale>
        <p:origin x="528" y="5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E7E621-B8B7-4DD8-87D3-89E4B563AC6E}" type="datetimeFigureOut">
              <a:rPr lang="en-US" smtClean="0"/>
              <a:t>2/13/2025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CDF20A-717F-4D4C-B1F0-69687205B5A1}"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881348-C329-4190-995C-758421D3B652}" type="slidenum">
              <a:rPr lang="zh-CN" altLang="en-US" smtClean="0"/>
              <a:t>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defRPr sz="3000">
                <a:solidFill>
                  <a:schemeClr val="tx1"/>
                </a:solidFill>
                <a:latin typeface="Arial" panose="020B0604020202020204" pitchFamily="34" charset="0"/>
                <a:ea typeface="SimSun" panose="02010600030101010101" pitchFamily="2" charset="-122"/>
              </a:defRPr>
            </a:lvl1pPr>
            <a:lvl2pPr marL="742950" indent="-285750">
              <a:defRPr sz="3000">
                <a:solidFill>
                  <a:schemeClr val="tx1"/>
                </a:solidFill>
                <a:latin typeface="Arial" panose="020B0604020202020204" pitchFamily="34" charset="0"/>
                <a:ea typeface="SimSun" panose="02010600030101010101" pitchFamily="2" charset="-122"/>
              </a:defRPr>
            </a:lvl2pPr>
            <a:lvl3pPr marL="1143000" indent="-228600">
              <a:defRPr sz="3000">
                <a:solidFill>
                  <a:schemeClr val="tx1"/>
                </a:solidFill>
                <a:latin typeface="Arial" panose="020B0604020202020204" pitchFamily="34" charset="0"/>
                <a:ea typeface="SimSun" panose="02010600030101010101" pitchFamily="2" charset="-122"/>
              </a:defRPr>
            </a:lvl3pPr>
            <a:lvl4pPr marL="1600200" indent="-228600">
              <a:defRPr sz="3000">
                <a:solidFill>
                  <a:schemeClr val="tx1"/>
                </a:solidFill>
                <a:latin typeface="Arial" panose="020B0604020202020204" pitchFamily="34" charset="0"/>
                <a:ea typeface="SimSun" panose="02010600030101010101" pitchFamily="2" charset="-122"/>
              </a:defRPr>
            </a:lvl4pPr>
            <a:lvl5pPr marL="2057400" indent="-228600">
              <a:defRPr sz="3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9pPr>
          </a:lstStyle>
          <a:p>
            <a:fld id="{5B0167EA-8F92-40B0-856D-F240B0D88691}" type="slidenum">
              <a:rPr lang="en-US" altLang="zh-CN" sz="1200" smtClean="0"/>
              <a:t>3</a:t>
            </a:fld>
            <a:endParaRPr lang="en-US" altLang="zh-CN" sz="1200"/>
          </a:p>
        </p:txBody>
      </p:sp>
      <p:sp>
        <p:nvSpPr>
          <p:cNvPr id="19459" name="Rectangle 2"/>
          <p:cNvSpPr>
            <a:spLocks noGrp="1" noRot="1" noChangeAspect="1" noChangeArrowheads="1" noTextEdit="1"/>
          </p:cNvSpPr>
          <p:nvPr>
            <p:ph type="sldImg"/>
          </p:nvPr>
        </p:nvSpPr>
        <p:spPr>
          <a:xfrm>
            <a:off x="381000" y="685800"/>
            <a:ext cx="6096000" cy="3429000"/>
          </a:xfrm>
        </p:spPr>
      </p:sp>
      <p:sp>
        <p:nvSpPr>
          <p:cNvPr id="19460" name="Rectangle 3"/>
          <p:cNvSpPr>
            <a:spLocks noGrp="1" noChangeArrowheads="1"/>
          </p:cNvSpPr>
          <p:nvPr>
            <p:ph type="body" idx="1"/>
          </p:nvPr>
        </p:nvSpPr>
        <p:spPr>
          <a:noFill/>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C6DC000-DFE2-4EBA-AAA5-0F9F622713EF}" type="slidenum">
              <a:rPr lang="en-US" smtClean="0"/>
              <a:t>12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881348-C329-4190-995C-758421D3B652}" type="slidenum">
              <a:rPr lang="zh-CN" altLang="en-US" smtClean="0"/>
              <a:t>21</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C6DC000-DFE2-4EBA-AAA5-0F9F622713EF}" type="slidenum">
              <a:rPr lang="en-US" smtClean="0"/>
              <a:t>31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1CA3EB6F-32CF-4E0A-9E87-4F828A6965E9}" type="slidenum">
              <a:rPr lang="en-US" altLang="en-US" smtClean="0">
                <a:solidFill>
                  <a:srgbClr val="000000"/>
                </a:solidFill>
              </a:rPr>
              <a:t>‹#›</a:t>
            </a:fld>
            <a:endParaRPr lang="en-US" altLang="en-US">
              <a:solidFill>
                <a:srgbClr val="000000"/>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D7483B92-B122-47DC-B43B-D6CAF5F3B51A}" type="slidenum">
              <a:rPr lang="en-US" altLang="en-US" smtClean="0">
                <a:solidFill>
                  <a:srgbClr val="000000"/>
                </a:solidFill>
              </a:rPr>
              <a:t>‹#›</a:t>
            </a:fld>
            <a:endParaRPr lang="en-US" alt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EF95E864-2278-49E9-96FE-9B0B85E3DAC5}" type="slidenum">
              <a:rPr lang="en-US" altLang="en-US" smtClean="0">
                <a:solidFill>
                  <a:srgbClr val="000000"/>
                </a:solidFill>
              </a:rPr>
              <a:t>‹#›</a:t>
            </a:fld>
            <a:endParaRPr lang="en-US" alt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1CA3EB6F-32CF-4E0A-9E87-4F828A6965E9}" type="slidenum">
              <a:rPr lang="en-US" altLang="en-US" smtClean="0">
                <a:solidFill>
                  <a:srgbClr val="000000"/>
                </a:solidFill>
              </a:rPr>
              <a:t>‹#›</a:t>
            </a:fld>
            <a:endParaRPr lang="en-US" alt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DE402584-B3AE-4777-8B22-02A0191EE6D4}" type="slidenum">
              <a:rPr lang="en-US" altLang="en-US" smtClean="0">
                <a:solidFill>
                  <a:srgbClr val="000000"/>
                </a:solidFill>
              </a:rPr>
              <a:t>‹#›</a:t>
            </a:fld>
            <a:endParaRPr lang="en-US" alt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9446FD88-300F-4995-8060-7446A6A6CA3D}" type="slidenum">
              <a:rPr lang="en-US" altLang="en-US" smtClean="0">
                <a:solidFill>
                  <a:srgbClr val="000000"/>
                </a:solidFill>
              </a:rPr>
              <a:t>‹#›</a:t>
            </a:fld>
            <a:endParaRPr lang="en-US" alt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80465797-76B2-4CAD-BA3C-4EACA0D94180}" type="slidenum">
              <a:rPr lang="en-US" altLang="en-US" smtClean="0">
                <a:solidFill>
                  <a:srgbClr val="000000"/>
                </a:solidFill>
              </a:rPr>
              <a:t>‹#›</a:t>
            </a:fld>
            <a:endParaRPr lang="en-US" alt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9CE83C14-D66E-47D9-A906-FF2A20F43E79}" type="slidenum">
              <a:rPr lang="en-US" altLang="en-US" smtClean="0">
                <a:solidFill>
                  <a:srgbClr val="000000"/>
                </a:solidFill>
              </a:rPr>
              <a:t>‹#›</a:t>
            </a:fld>
            <a:endParaRPr lang="en-US" alt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32D8DDE9-6B05-4353-AB59-3164E7782B22}" type="slidenum">
              <a:rPr lang="en-US" altLang="en-US" smtClean="0">
                <a:solidFill>
                  <a:srgbClr val="000000"/>
                </a:solidFill>
              </a:rPr>
              <a:t>‹#›</a:t>
            </a:fld>
            <a:endParaRPr lang="en-US" alt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23D54370-DDEE-46F7-B0F9-DDF9AE15C88F}" type="slidenum">
              <a:rPr lang="en-US" altLang="en-US" smtClean="0">
                <a:solidFill>
                  <a:srgbClr val="000000"/>
                </a:solidFill>
              </a:rPr>
              <a:t>‹#›</a:t>
            </a:fld>
            <a:endParaRPr lang="en-US" alt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FD062B03-AFD9-41F3-97FF-233E2C561B43}" type="slidenum">
              <a:rPr lang="en-US" altLang="en-US" smtClean="0">
                <a:solidFill>
                  <a:srgbClr val="000000"/>
                </a:solidFill>
              </a:rPr>
              <a:t>‹#›</a:t>
            </a:fld>
            <a:endParaRPr lang="en-US" alt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DE402584-B3AE-4777-8B22-02A0191EE6D4}" type="slidenum">
              <a:rPr lang="en-US" altLang="en-US" smtClean="0">
                <a:solidFill>
                  <a:srgbClr val="000000"/>
                </a:solidFill>
              </a:rPr>
              <a:t>‹#›</a:t>
            </a:fld>
            <a:endParaRPr lang="en-US" altLang="en-US">
              <a:solidFill>
                <a:srgbClr val="000000"/>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3EA142C3-13C8-430E-A6CB-FE8EB091021B}" type="slidenum">
              <a:rPr lang="en-US" altLang="en-US" smtClean="0">
                <a:solidFill>
                  <a:srgbClr val="000000"/>
                </a:solidFill>
              </a:rPr>
              <a:t>‹#›</a:t>
            </a:fld>
            <a:endParaRPr lang="en-US" alt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D7483B92-B122-47DC-B43B-D6CAF5F3B51A}" type="slidenum">
              <a:rPr lang="en-US" altLang="en-US" smtClean="0">
                <a:solidFill>
                  <a:srgbClr val="000000"/>
                </a:solidFill>
              </a:rPr>
              <a:t>‹#›</a:t>
            </a:fld>
            <a:endParaRPr lang="en-US" alt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EF95E864-2278-49E9-96FE-9B0B85E3DAC5}" type="slidenum">
              <a:rPr lang="en-US" altLang="en-US" smtClean="0">
                <a:solidFill>
                  <a:srgbClr val="000000"/>
                </a:solidFill>
              </a:rPr>
              <a:t>‹#›</a:t>
            </a:fld>
            <a:endParaRPr lang="en-US" alt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1CA3EB6F-32CF-4E0A-9E87-4F828A6965E9}" type="slidenum">
              <a:rPr lang="en-US" altLang="en-US" smtClean="0">
                <a:solidFill>
                  <a:srgbClr val="000000"/>
                </a:solidFill>
              </a:rPr>
              <a:t>‹#›</a:t>
            </a:fld>
            <a:endParaRPr lang="en-US" alt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DE402584-B3AE-4777-8B22-02A0191EE6D4}" type="slidenum">
              <a:rPr lang="en-US" altLang="en-US" smtClean="0">
                <a:solidFill>
                  <a:srgbClr val="000000"/>
                </a:solidFill>
              </a:rPr>
              <a:t>‹#›</a:t>
            </a:fld>
            <a:endParaRPr lang="en-US" altLang="en-US">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9446FD88-300F-4995-8060-7446A6A6CA3D}" type="slidenum">
              <a:rPr lang="en-US" altLang="en-US" smtClean="0">
                <a:solidFill>
                  <a:srgbClr val="000000"/>
                </a:solidFill>
              </a:rPr>
              <a:t>‹#›</a:t>
            </a:fld>
            <a:endParaRPr lang="en-US" altLang="en-US">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80465797-76B2-4CAD-BA3C-4EACA0D94180}" type="slidenum">
              <a:rPr lang="en-US" altLang="en-US" smtClean="0">
                <a:solidFill>
                  <a:srgbClr val="000000"/>
                </a:solidFill>
              </a:rPr>
              <a:t>‹#›</a:t>
            </a:fld>
            <a:endParaRPr lang="en-US" altLang="en-US">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9CE83C14-D66E-47D9-A906-FF2A20F43E79}" type="slidenum">
              <a:rPr lang="en-US" altLang="en-US" smtClean="0">
                <a:solidFill>
                  <a:srgbClr val="000000"/>
                </a:solidFill>
              </a:rPr>
              <a:t>‹#›</a:t>
            </a:fld>
            <a:endParaRPr lang="en-US" altLang="en-US">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32D8DDE9-6B05-4353-AB59-3164E7782B22}" type="slidenum">
              <a:rPr lang="en-US" altLang="en-US" smtClean="0">
                <a:solidFill>
                  <a:srgbClr val="000000"/>
                </a:solidFill>
              </a:rPr>
              <a:t>‹#›</a:t>
            </a:fld>
            <a:endParaRPr lang="en-US" altLang="en-US">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23D54370-DDEE-46F7-B0F9-DDF9AE15C88F}" type="slidenum">
              <a:rPr lang="en-US" altLang="en-US" smtClean="0">
                <a:solidFill>
                  <a:srgbClr val="000000"/>
                </a:solidFill>
              </a:rPr>
              <a:t>‹#›</a:t>
            </a:fld>
            <a:endParaRPr lang="en-US" alt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9446FD88-300F-4995-8060-7446A6A6CA3D}" type="slidenum">
              <a:rPr lang="en-US" altLang="en-US" smtClean="0">
                <a:solidFill>
                  <a:srgbClr val="000000"/>
                </a:solidFill>
              </a:rPr>
              <a:t>‹#›</a:t>
            </a:fld>
            <a:endParaRPr lang="en-US" altLang="en-US">
              <a:solidFill>
                <a:srgbClr val="000000"/>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FD062B03-AFD9-41F3-97FF-233E2C561B43}" type="slidenum">
              <a:rPr lang="en-US" altLang="en-US" smtClean="0">
                <a:solidFill>
                  <a:srgbClr val="000000"/>
                </a:solidFill>
              </a:rPr>
              <a:t>‹#›</a:t>
            </a:fld>
            <a:endParaRPr lang="en-US" altLang="en-US">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3EA142C3-13C8-430E-A6CB-FE8EB091021B}" type="slidenum">
              <a:rPr lang="en-US" altLang="en-US" smtClean="0">
                <a:solidFill>
                  <a:srgbClr val="000000"/>
                </a:solidFill>
              </a:rPr>
              <a:t>‹#›</a:t>
            </a:fld>
            <a:endParaRPr lang="en-US" altLang="en-US">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D7483B92-B122-47DC-B43B-D6CAF5F3B51A}" type="slidenum">
              <a:rPr lang="en-US" altLang="en-US" smtClean="0">
                <a:solidFill>
                  <a:srgbClr val="000000"/>
                </a:solidFill>
              </a:rPr>
              <a:t>‹#›</a:t>
            </a:fld>
            <a:endParaRPr lang="en-US" altLang="en-US">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EF95E864-2278-49E9-96FE-9B0B85E3DAC5}" type="slidenum">
              <a:rPr lang="en-US" altLang="en-US" smtClean="0">
                <a:solidFill>
                  <a:srgbClr val="000000"/>
                </a:solidFill>
              </a:rPr>
              <a:t>‹#›</a:t>
            </a:fld>
            <a:endParaRPr lang="en-US" altLang="en-US">
              <a:solidFill>
                <a:srgbClr val="000000"/>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1CA3EB6F-32CF-4E0A-9E87-4F828A6965E9}" type="slidenum">
              <a:rPr lang="en-US" altLang="en-US" smtClean="0">
                <a:solidFill>
                  <a:srgbClr val="000000"/>
                </a:solidFill>
              </a:rPr>
              <a:t>‹#›</a:t>
            </a:fld>
            <a:endParaRPr lang="en-US" altLang="en-US">
              <a:solidFill>
                <a:srgbClr val="000000"/>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DE402584-B3AE-4777-8B22-02A0191EE6D4}" type="slidenum">
              <a:rPr lang="en-US" altLang="en-US" smtClean="0">
                <a:solidFill>
                  <a:srgbClr val="000000"/>
                </a:solidFill>
              </a:rPr>
              <a:t>‹#›</a:t>
            </a:fld>
            <a:endParaRPr lang="en-US" altLang="en-US">
              <a:solidFill>
                <a:srgbClr val="000000"/>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9446FD88-300F-4995-8060-7446A6A6CA3D}" type="slidenum">
              <a:rPr lang="en-US" altLang="en-US" smtClean="0">
                <a:solidFill>
                  <a:srgbClr val="000000"/>
                </a:solidFill>
              </a:rPr>
              <a:t>‹#›</a:t>
            </a:fld>
            <a:endParaRPr lang="en-US" altLang="en-US">
              <a:solidFill>
                <a:srgbClr val="0000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80465797-76B2-4CAD-BA3C-4EACA0D94180}" type="slidenum">
              <a:rPr lang="en-US" altLang="en-US" smtClean="0">
                <a:solidFill>
                  <a:srgbClr val="000000"/>
                </a:solidFill>
              </a:rPr>
              <a:t>‹#›</a:t>
            </a:fld>
            <a:endParaRPr lang="en-US" altLang="en-US">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9CE83C14-D66E-47D9-A906-FF2A20F43E79}" type="slidenum">
              <a:rPr lang="en-US" altLang="en-US" smtClean="0">
                <a:solidFill>
                  <a:srgbClr val="000000"/>
                </a:solidFill>
              </a:rPr>
              <a:t>‹#›</a:t>
            </a:fld>
            <a:endParaRPr lang="en-US" altLang="en-US">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32D8DDE9-6B05-4353-AB59-3164E7782B22}" type="slidenum">
              <a:rPr lang="en-US" altLang="en-US" smtClean="0">
                <a:solidFill>
                  <a:srgbClr val="000000"/>
                </a:solidFill>
              </a:rPr>
              <a:t>‹#›</a:t>
            </a:fld>
            <a:endParaRPr lang="en-US" altLang="en-US">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80465797-76B2-4CAD-BA3C-4EACA0D94180}" type="slidenum">
              <a:rPr lang="en-US" altLang="en-US" smtClean="0">
                <a:solidFill>
                  <a:srgbClr val="000000"/>
                </a:solidFill>
              </a:rPr>
              <a:t>‹#›</a:t>
            </a:fld>
            <a:endParaRPr lang="en-US" altLang="en-US">
              <a:solidFill>
                <a:srgbClr val="000000"/>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23D54370-DDEE-46F7-B0F9-DDF9AE15C88F}" type="slidenum">
              <a:rPr lang="en-US" altLang="en-US" smtClean="0">
                <a:solidFill>
                  <a:srgbClr val="000000"/>
                </a:solidFill>
              </a:rPr>
              <a:t>‹#›</a:t>
            </a:fld>
            <a:endParaRPr lang="en-US" altLang="en-US">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FD062B03-AFD9-41F3-97FF-233E2C561B43}" type="slidenum">
              <a:rPr lang="en-US" altLang="en-US" smtClean="0">
                <a:solidFill>
                  <a:srgbClr val="000000"/>
                </a:solidFill>
              </a:rPr>
              <a:t>‹#›</a:t>
            </a:fld>
            <a:endParaRPr lang="en-US" altLang="en-US">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3EA142C3-13C8-430E-A6CB-FE8EB091021B}" type="slidenum">
              <a:rPr lang="en-US" altLang="en-US" smtClean="0">
                <a:solidFill>
                  <a:srgbClr val="000000"/>
                </a:solidFill>
              </a:rPr>
              <a:t>‹#›</a:t>
            </a:fld>
            <a:endParaRPr lang="en-US" altLang="en-US">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D7483B92-B122-47DC-B43B-D6CAF5F3B51A}" type="slidenum">
              <a:rPr lang="en-US" altLang="en-US" smtClean="0">
                <a:solidFill>
                  <a:srgbClr val="000000"/>
                </a:solidFill>
              </a:rPr>
              <a:t>‹#›</a:t>
            </a:fld>
            <a:endParaRPr lang="en-US" altLang="en-US">
              <a:solidFill>
                <a:srgbClr val="0000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EF95E864-2278-49E9-96FE-9B0B85E3DAC5}" type="slidenum">
              <a:rPr lang="en-US" altLang="en-US" smtClean="0">
                <a:solidFill>
                  <a:srgbClr val="000000"/>
                </a:solidFill>
              </a:rPr>
              <a:t>‹#›</a:t>
            </a:fld>
            <a:endParaRPr lang="en-US" altLang="en-US">
              <a:solidFill>
                <a:srgbClr val="000000"/>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BA98A9E-EC74-47B1-A973-94E1467BF156}"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3567287-E25F-4158-B19A-60C49107018E}"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A98A9E-EC74-47B1-A973-94E1467BF156}"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3567287-E25F-4158-B19A-60C49107018E}"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BA98A9E-EC74-47B1-A973-94E1467BF156}"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3567287-E25F-4158-B19A-60C49107018E}" type="slidenum">
              <a:rPr lang="en-US" smtClean="0"/>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A98A9E-EC74-47B1-A973-94E1467BF156}" type="datetimeFigureOut">
              <a:rPr lang="en-US" smtClean="0"/>
              <a:t>2/13/2025</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53567287-E25F-4158-B19A-60C49107018E}"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BA98A9E-EC74-47B1-A973-94E1467BF156}" type="datetimeFigureOut">
              <a:rPr lang="en-US" smtClean="0"/>
              <a:t>2/13/2025</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53567287-E25F-4158-B19A-60C49107018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9CE83C14-D66E-47D9-A906-FF2A20F43E79}" type="slidenum">
              <a:rPr lang="en-US" altLang="en-US" smtClean="0">
                <a:solidFill>
                  <a:srgbClr val="000000"/>
                </a:solidFill>
              </a:rPr>
              <a:t>‹#›</a:t>
            </a:fld>
            <a:endParaRPr lang="en-US" altLang="en-US">
              <a:solidFill>
                <a:srgbClr val="000000"/>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BA98A9E-EC74-47B1-A973-94E1467BF156}" type="datetimeFigureOut">
              <a:rPr lang="en-US" smtClean="0"/>
              <a:t>2/13/2025</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53567287-E25F-4158-B19A-60C49107018E}"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98A9E-EC74-47B1-A973-94E1467BF156}" type="datetimeFigureOut">
              <a:rPr lang="en-US" smtClean="0"/>
              <a:t>2/13/2025</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53567287-E25F-4158-B19A-60C49107018E}"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BA98A9E-EC74-47B1-A973-94E1467BF156}" type="datetimeFigureOut">
              <a:rPr lang="en-US" smtClean="0"/>
              <a:t>2/13/2025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53567287-E25F-4158-B19A-60C49107018E}"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BA98A9E-EC74-47B1-A973-94E1467BF156}" type="datetimeFigureOut">
              <a:rPr lang="en-US" smtClean="0"/>
              <a:t>2/13/2025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3567287-E25F-4158-B19A-60C49107018E}"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BA98A9E-EC74-47B1-A973-94E1467BF156}"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3567287-E25F-4158-B19A-60C49107018E}"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BA98A9E-EC74-47B1-A973-94E1467BF156}"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3567287-E25F-4158-B19A-60C49107018E}"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ABA98A9E-EC74-47B1-A973-94E1467BF156}" type="datetimeFigureOut">
              <a:rPr lang="en-US" smtClean="0"/>
              <a:t>2/13/2025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3567287-E25F-4158-B19A-60C49107018E}"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ABA98A9E-EC74-47B1-A973-94E1467BF156}" type="datetimeFigureOut">
              <a:rPr lang="en-US" smtClean="0"/>
              <a:t>2/13/2025</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3567287-E25F-4158-B19A-60C49107018E}"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ABA98A9E-EC74-47B1-A973-94E1467BF156}" type="datetimeFigureOut">
              <a:rPr lang="en-US" smtClean="0"/>
              <a:t>2/13/2025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3567287-E25F-4158-B19A-60C49107018E}" type="slidenum">
              <a:rPr lang="en-US" smtClean="0"/>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A98A9E-EC74-47B1-A973-94E1467BF156}"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3567287-E25F-4158-B19A-60C49107018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32D8DDE9-6B05-4353-AB59-3164E7782B22}" type="slidenum">
              <a:rPr lang="en-US" altLang="en-US" smtClean="0">
                <a:solidFill>
                  <a:srgbClr val="000000"/>
                </a:solidFill>
              </a:rPr>
              <a:t>‹#›</a:t>
            </a:fld>
            <a:endParaRPr lang="en-US" altLang="en-US">
              <a:solidFill>
                <a:srgbClr val="000000"/>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A98A9E-EC74-47B1-A973-94E1467BF156}"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3567287-E25F-4158-B19A-60C49107018E}" type="slidenum">
              <a:rPr lang="en-US" smtClean="0"/>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23D54370-DDEE-46F7-B0F9-DDF9AE15C88F}" type="slidenum">
              <a:rPr lang="en-US" altLang="en-US" smtClean="0">
                <a:solidFill>
                  <a:srgbClr val="000000"/>
                </a:solidFill>
              </a:rPr>
              <a:t>‹#›</a:t>
            </a:fld>
            <a:endParaRPr lang="en-US" alt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FD062B03-AFD9-41F3-97FF-233E2C561B43}" type="slidenum">
              <a:rPr lang="en-US" altLang="en-US" smtClean="0">
                <a:solidFill>
                  <a:srgbClr val="000000"/>
                </a:solidFill>
              </a:rPr>
              <a:t>‹#›</a:t>
            </a:fld>
            <a:endParaRPr lang="en-US" alt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3EA142C3-13C8-430E-A6CB-FE8EB091021B}" type="slidenum">
              <a:rPr lang="en-US" altLang="en-US" smtClean="0">
                <a:solidFill>
                  <a:srgbClr val="000000"/>
                </a:solidFill>
              </a:rPr>
              <a:t>‹#›</a:t>
            </a:fld>
            <a:endParaRPr lang="en-US" alt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728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smtClean="0">
                <a:latin typeface="Arial" panose="020B0604020202020204" pitchFamily="34" charset="0"/>
                <a:cs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9728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smtClean="0">
                <a:latin typeface="Arial" panose="020B0604020202020204" pitchFamily="34" charset="0"/>
                <a:cs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9728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fontAlgn="base">
              <a:spcBef>
                <a:spcPct val="0"/>
              </a:spcBef>
              <a:spcAft>
                <a:spcPct val="0"/>
              </a:spcAft>
            </a:pPr>
            <a:fld id="{62A326AC-F174-4BA8-9291-1A72D3F71BB1}" type="slidenum">
              <a:rPr lang="en-US" altLang="en-US" smtClean="0">
                <a:solidFill>
                  <a:srgbClr val="000000"/>
                </a:solidFill>
              </a:rPr>
              <a:t>‹#›</a:t>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728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smtClean="0">
                <a:latin typeface="Arial" panose="020B0604020202020204" pitchFamily="34" charset="0"/>
                <a:cs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9728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smtClean="0">
                <a:latin typeface="Arial" panose="020B0604020202020204" pitchFamily="34" charset="0"/>
                <a:cs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9728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fontAlgn="base">
              <a:spcBef>
                <a:spcPct val="0"/>
              </a:spcBef>
              <a:spcAft>
                <a:spcPct val="0"/>
              </a:spcAft>
            </a:pPr>
            <a:fld id="{62A326AC-F174-4BA8-9291-1A72D3F71BB1}" type="slidenum">
              <a:rPr lang="en-US" altLang="en-US" smtClean="0">
                <a:solidFill>
                  <a:srgbClr val="000000"/>
                </a:solidFill>
              </a:rPr>
              <a:t>‹#›</a:t>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728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smtClean="0">
                <a:latin typeface="Arial" panose="020B0604020202020204" pitchFamily="34" charset="0"/>
                <a:cs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9728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smtClean="0">
                <a:latin typeface="Arial" panose="020B0604020202020204" pitchFamily="34" charset="0"/>
                <a:cs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9728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fontAlgn="base">
              <a:spcBef>
                <a:spcPct val="0"/>
              </a:spcBef>
              <a:spcAft>
                <a:spcPct val="0"/>
              </a:spcAft>
            </a:pPr>
            <a:fld id="{62A326AC-F174-4BA8-9291-1A72D3F71BB1}" type="slidenum">
              <a:rPr lang="en-US" altLang="en-US" smtClean="0">
                <a:solidFill>
                  <a:srgbClr val="000000"/>
                </a:solidFill>
              </a:rPr>
              <a:t>‹#›</a:t>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728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smtClean="0">
                <a:latin typeface="Arial" panose="020B0604020202020204" pitchFamily="34" charset="0"/>
                <a:cs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9728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smtClean="0">
                <a:latin typeface="Arial" panose="020B0604020202020204" pitchFamily="34" charset="0"/>
                <a:cs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9728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fontAlgn="base">
              <a:spcBef>
                <a:spcPct val="0"/>
              </a:spcBef>
              <a:spcAft>
                <a:spcPct val="0"/>
              </a:spcAft>
            </a:pPr>
            <a:fld id="{62A326AC-F174-4BA8-9291-1A72D3F71BB1}" type="slidenum">
              <a:rPr lang="en-US" altLang="en-US" smtClean="0">
                <a:solidFill>
                  <a:srgbClr val="000000"/>
                </a:solidFill>
              </a:rPr>
              <a:t>‹#›</a:t>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ABA98A9E-EC74-47B1-A973-94E1467BF156}" type="datetimeFigureOut">
              <a:rPr lang="en-US" smtClean="0"/>
              <a:t>2/13/2025</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3567287-E25F-4158-B19A-60C49107018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5.xml"/><Relationship Id="rId1" Type="http://schemas.openxmlformats.org/officeDocument/2006/relationships/tags" Target="../tags/tag10.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Layout" Target="../slideLayouts/slideLayout61.xml"/><Relationship Id="rId18" Type="http://schemas.openxmlformats.org/officeDocument/2006/relationships/image" Target="../media/image5.png"/><Relationship Id="rId3" Type="http://schemas.openxmlformats.org/officeDocument/2006/relationships/tags" Target="../tags/tag3.xml"/><Relationship Id="rId21" Type="http://schemas.openxmlformats.org/officeDocument/2006/relationships/image" Target="../media/image8.png"/><Relationship Id="rId7" Type="http://schemas.openxmlformats.org/officeDocument/2006/relationships/tags" Target="../tags/tag7.xml"/><Relationship Id="rId12" Type="http://schemas.openxmlformats.org/officeDocument/2006/relationships/audio" Target="../media/media2.mp3"/><Relationship Id="rId17" Type="http://schemas.openxmlformats.org/officeDocument/2006/relationships/image" Target="../media/image4.png"/><Relationship Id="rId2" Type="http://schemas.openxmlformats.org/officeDocument/2006/relationships/tags" Target="../tags/tag2.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tags" Target="../tags/tag1.xml"/><Relationship Id="rId6" Type="http://schemas.openxmlformats.org/officeDocument/2006/relationships/tags" Target="../tags/tag6.xml"/><Relationship Id="rId11" Type="http://schemas.microsoft.com/office/2007/relationships/media" Target="../media/media2.mp3"/><Relationship Id="rId5" Type="http://schemas.openxmlformats.org/officeDocument/2006/relationships/tags" Target="../tags/tag5.xml"/><Relationship Id="rId15" Type="http://schemas.openxmlformats.org/officeDocument/2006/relationships/image" Target="../media/image2.jpeg"/><Relationship Id="rId23" Type="http://schemas.openxmlformats.org/officeDocument/2006/relationships/image" Target="../media/image10.png"/><Relationship Id="rId10" Type="http://schemas.microsoft.com/office/2007/relationships/media" Target="../media/media1.mp3"/><Relationship Id="rId19" Type="http://schemas.openxmlformats.org/officeDocument/2006/relationships/image" Target="../media/image6.png"/><Relationship Id="rId4" Type="http://schemas.openxmlformats.org/officeDocument/2006/relationships/tags" Target="../tags/tag4.xml"/><Relationship Id="rId9" Type="http://schemas.openxmlformats.org/officeDocument/2006/relationships/audio" Target="NULL" TargetMode="External"/><Relationship Id="rId14" Type="http://schemas.openxmlformats.org/officeDocument/2006/relationships/notesSlide" Target="../notesSlides/notesSlide1.xml"/><Relationship Id="rId22"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61.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1.xml"/><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1.xml"/><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6.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png"/><Relationship Id="rId1" Type="http://schemas.openxmlformats.org/officeDocument/2006/relationships/slideLayout" Target="../slideLayouts/slideLayout46.xml"/><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6.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png"/><Relationship Id="rId1" Type="http://schemas.openxmlformats.org/officeDocument/2006/relationships/slideLayout" Target="../slideLayouts/slideLayout46.xml"/><Relationship Id="rId5" Type="http://schemas.openxmlformats.org/officeDocument/2006/relationships/image" Target="../media/image51.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1.xml"/><Relationship Id="rId1" Type="http://schemas.openxmlformats.org/officeDocument/2006/relationships/tags" Target="../tags/tag11.xml"/><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304800"/>
            <a:ext cx="105156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Times New Roman" panose="02020603050405020304" pitchFamily="18" charset="0"/>
                <a:cs typeface="Times New Roman" panose="02020603050405020304" pitchFamily="18" charset="0"/>
              </a:rPr>
              <a:t>TRƯỜNG TRUNG HỌC CƠ SỞ TRẦN HƯNG ĐẠO</a:t>
            </a:r>
            <a:endParaRPr lang="en-US" sz="2400" b="1" dirty="0">
              <a:latin typeface="Times New Roman" panose="02020603050405020304" pitchFamily="18" charset="0"/>
              <a:cs typeface="Times New Roman" panose="02020603050405020304" pitchFamily="18" charset="0"/>
            </a:endParaRPr>
          </a:p>
        </p:txBody>
      </p:sp>
      <p:sp>
        <p:nvSpPr>
          <p:cNvPr id="4" name="Rectangle 3"/>
          <p:cNvSpPr/>
          <p:nvPr/>
        </p:nvSpPr>
        <p:spPr>
          <a:xfrm>
            <a:off x="1066800" y="6172200"/>
            <a:ext cx="105156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t>Giáo</a:t>
            </a:r>
            <a:r>
              <a:rPr lang="en-US" sz="2400" b="1" dirty="0" smtClean="0"/>
              <a:t> </a:t>
            </a:r>
            <a:r>
              <a:rPr lang="en-US" sz="2400" b="1" dirty="0" err="1" smtClean="0"/>
              <a:t>viên</a:t>
            </a:r>
            <a:r>
              <a:rPr lang="en-US" sz="2400" b="1" dirty="0" smtClean="0"/>
              <a:t>: </a:t>
            </a:r>
            <a:r>
              <a:rPr lang="en-US" sz="2400" b="1" dirty="0" err="1" smtClean="0"/>
              <a:t>Nguyễn</a:t>
            </a:r>
            <a:r>
              <a:rPr lang="en-US" sz="2400" b="1" dirty="0" smtClean="0"/>
              <a:t> Cao </a:t>
            </a:r>
            <a:r>
              <a:rPr lang="en-US" sz="2400" b="1" dirty="0" err="1" smtClean="0"/>
              <a:t>Cường</a:t>
            </a:r>
            <a:endParaRPr lang="en-US" sz="24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940777"/>
            <a:ext cx="10515600" cy="5257800"/>
          </a:xfrm>
          <a:prstGeom prst="rect">
            <a:avLst/>
          </a:prstGeom>
        </p:spPr>
      </p:pic>
      <p:sp>
        <p:nvSpPr>
          <p:cNvPr id="6" name="Oval 5"/>
          <p:cNvSpPr/>
          <p:nvPr/>
        </p:nvSpPr>
        <p:spPr>
          <a:xfrm>
            <a:off x="8153400" y="3429000"/>
            <a:ext cx="2895600" cy="68580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Times New Roman" panose="02020603050405020304" pitchFamily="18" charset="0"/>
                <a:cs typeface="Times New Roman" panose="02020603050405020304" pitchFamily="18" charset="0"/>
              </a:rPr>
              <a:t>MĨ THUẬT 7</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981988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fltVal val="0"/>
                                          </p:val>
                                        </p:tav>
                                        <p:tav tm="100000">
                                          <p:val>
                                            <p:strVal val="#ppt_w"/>
                                          </p:val>
                                        </p:tav>
                                      </p:tavLst>
                                    </p:anim>
                                    <p:anim calcmode="lin" valueType="num">
                                      <p:cBhvr>
                                        <p:cTn id="25" dur="1000" fill="hold"/>
                                        <p:tgtEl>
                                          <p:spTgt spid="4"/>
                                        </p:tgtEl>
                                        <p:attrNameLst>
                                          <p:attrName>ppt_h</p:attrName>
                                        </p:attrNameLst>
                                      </p:cBhvr>
                                      <p:tavLst>
                                        <p:tav tm="0">
                                          <p:val>
                                            <p:fltVal val="0"/>
                                          </p:val>
                                        </p:tav>
                                        <p:tav tm="100000">
                                          <p:val>
                                            <p:strVal val="#ppt_h"/>
                                          </p:val>
                                        </p:tav>
                                      </p:tavLst>
                                    </p:anim>
                                    <p:anim calcmode="lin" valueType="num">
                                      <p:cBhvr>
                                        <p:cTn id="26" dur="1000" fill="hold"/>
                                        <p:tgtEl>
                                          <p:spTgt spid="4"/>
                                        </p:tgtEl>
                                        <p:attrNameLst>
                                          <p:attrName>style.rotation</p:attrName>
                                        </p:attrNameLst>
                                      </p:cBhvr>
                                      <p:tavLst>
                                        <p:tav tm="0">
                                          <p:val>
                                            <p:fltVal val="90"/>
                                          </p:val>
                                        </p:tav>
                                        <p:tav tm="100000">
                                          <p:val>
                                            <p:fltVal val="0"/>
                                          </p:val>
                                        </p:tav>
                                      </p:tavLst>
                                    </p:anim>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53000" y="304800"/>
            <a:ext cx="6858000" cy="6324600"/>
          </a:xfrm>
          <a:prstGeom prst="rect">
            <a:avLst/>
          </a:prstGeom>
        </p:spPr>
      </p:pic>
      <p:sp>
        <p:nvSpPr>
          <p:cNvPr id="5" name="Rectangle 4"/>
          <p:cNvSpPr/>
          <p:nvPr/>
        </p:nvSpPr>
        <p:spPr>
          <a:xfrm>
            <a:off x="457200" y="1261170"/>
            <a:ext cx="4038600" cy="5170646"/>
          </a:xfrm>
          <a:prstGeom prst="rect">
            <a:avLst/>
          </a:prstGeom>
        </p:spPr>
        <p:txBody>
          <a:bodyPr wrap="square">
            <a:spAutoFit/>
          </a:bodyPr>
          <a:lstStyle/>
          <a:p>
            <a:pPr algn="just">
              <a:spcAft>
                <a:spcPts val="600"/>
              </a:spcAft>
            </a:pPr>
            <a:r>
              <a:rPr lang="vi-VN" sz="3200" b="1" dirty="0">
                <a:solidFill>
                  <a:srgbClr val="002060"/>
                </a:solidFill>
                <a:latin typeface="Times New Roman" panose="02020603050405020304" pitchFamily="18" charset="0"/>
                <a:cs typeface="Times New Roman" panose="02020603050405020304" pitchFamily="18" charset="0"/>
              </a:rPr>
              <a:t>Quan sát những bức tranh và thảo luận theo gợi ý sau:</a:t>
            </a:r>
          </a:p>
          <a:p>
            <a:pPr algn="just">
              <a:spcAft>
                <a:spcPts val="600"/>
              </a:spcAft>
              <a:buFont typeface="Arial" panose="020B0604020202020204" pitchFamily="34" charset="0"/>
              <a:buChar char="•"/>
            </a:pPr>
            <a:r>
              <a:rPr lang="en-US" sz="3200" b="1" dirty="0" smtClean="0">
                <a:solidFill>
                  <a:srgbClr val="002060"/>
                </a:solidFill>
                <a:latin typeface="Times New Roman" panose="02020603050405020304" pitchFamily="18" charset="0"/>
                <a:cs typeface="Times New Roman" panose="02020603050405020304" pitchFamily="18" charset="0"/>
              </a:rPr>
              <a:t> </a:t>
            </a:r>
            <a:r>
              <a:rPr lang="vi-VN" sz="3200" b="1" dirty="0" smtClean="0">
                <a:solidFill>
                  <a:srgbClr val="002060"/>
                </a:solidFill>
                <a:latin typeface="Times New Roman" panose="02020603050405020304" pitchFamily="18" charset="0"/>
                <a:cs typeface="Times New Roman" panose="02020603050405020304" pitchFamily="18" charset="0"/>
              </a:rPr>
              <a:t>Phân </a:t>
            </a:r>
            <a:r>
              <a:rPr lang="vi-VN" sz="3200" b="1" dirty="0">
                <a:solidFill>
                  <a:srgbClr val="002060"/>
                </a:solidFill>
                <a:latin typeface="Times New Roman" panose="02020603050405020304" pitchFamily="18" charset="0"/>
                <a:cs typeface="Times New Roman" panose="02020603050405020304" pitchFamily="18" charset="0"/>
              </a:rPr>
              <a:t>loại các bức tranh theo nghệ thuật phương Đông và phương Tây.</a:t>
            </a:r>
          </a:p>
          <a:p>
            <a:pPr algn="just">
              <a:spcAft>
                <a:spcPts val="600"/>
              </a:spcAft>
              <a:buFont typeface="Arial" panose="020B0604020202020204" pitchFamily="34" charset="0"/>
              <a:buChar char="•"/>
            </a:pPr>
            <a:r>
              <a:rPr lang="en-US" sz="3200" b="1" dirty="0" smtClean="0">
                <a:solidFill>
                  <a:srgbClr val="002060"/>
                </a:solidFill>
                <a:latin typeface="Times New Roman" panose="02020603050405020304" pitchFamily="18" charset="0"/>
                <a:cs typeface="Times New Roman" panose="02020603050405020304" pitchFamily="18" charset="0"/>
              </a:rPr>
              <a:t> </a:t>
            </a:r>
            <a:r>
              <a:rPr lang="vi-VN" sz="3200" b="1" dirty="0" smtClean="0">
                <a:solidFill>
                  <a:srgbClr val="002060"/>
                </a:solidFill>
                <a:latin typeface="Times New Roman" panose="02020603050405020304" pitchFamily="18" charset="0"/>
                <a:cs typeface="Times New Roman" panose="02020603050405020304" pitchFamily="18" charset="0"/>
              </a:rPr>
              <a:t>Giới </a:t>
            </a:r>
            <a:r>
              <a:rPr lang="vi-VN" sz="3200" b="1" dirty="0">
                <a:solidFill>
                  <a:srgbClr val="002060"/>
                </a:solidFill>
                <a:latin typeface="Times New Roman" panose="02020603050405020304" pitchFamily="18" charset="0"/>
                <a:cs typeface="Times New Roman" panose="02020603050405020304" pitchFamily="18" charset="0"/>
              </a:rPr>
              <a:t>thiệu thêm những bức tranh mà em biết.</a:t>
            </a:r>
            <a:endParaRPr lang="vi-VN" sz="3200" b="1" i="0" dirty="0">
              <a:solidFill>
                <a:srgbClr val="002060"/>
              </a:solidFill>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0200" y="381000"/>
            <a:ext cx="9829800" cy="4267200"/>
          </a:xfrm>
          <a:prstGeom prst="rect">
            <a:avLst/>
          </a:prstGeom>
        </p:spPr>
      </p:pic>
      <p:sp>
        <p:nvSpPr>
          <p:cNvPr id="3" name="Rectangle 2"/>
          <p:cNvSpPr/>
          <p:nvPr/>
        </p:nvSpPr>
        <p:spPr>
          <a:xfrm>
            <a:off x="1600200" y="4983540"/>
            <a:ext cx="9829800" cy="1569660"/>
          </a:xfrm>
          <a:prstGeom prst="rect">
            <a:avLst/>
          </a:prstGeom>
        </p:spPr>
        <p:txBody>
          <a:bodyPr wrap="square">
            <a:spAutoFit/>
          </a:bodyPr>
          <a:lstStyle/>
          <a:p>
            <a:pPr algn="just"/>
            <a:r>
              <a:rPr lang="vi-VN" sz="3200" b="1" dirty="0">
                <a:solidFill>
                  <a:schemeClr val="accent1"/>
                </a:solidFill>
                <a:latin typeface="Times New Roman" panose="02020603050405020304" pitchFamily="18" charset="0"/>
                <a:cs typeface="Times New Roman" panose="02020603050405020304" pitchFamily="18" charset="0"/>
              </a:rPr>
              <a:t>Phân loại:</a:t>
            </a:r>
          </a:p>
          <a:p>
            <a:pPr algn="just">
              <a:buFont typeface="Arial" panose="020B0604020202020204" pitchFamily="34" charset="0"/>
              <a:buChar char="•"/>
            </a:pPr>
            <a:r>
              <a:rPr lang="en-US" sz="3200" b="1" dirty="0" smtClean="0">
                <a:solidFill>
                  <a:schemeClr val="accent1"/>
                </a:solidFill>
                <a:latin typeface="Times New Roman" panose="02020603050405020304" pitchFamily="18" charset="0"/>
                <a:cs typeface="Times New Roman" panose="02020603050405020304" pitchFamily="18" charset="0"/>
              </a:rPr>
              <a:t> </a:t>
            </a:r>
            <a:r>
              <a:rPr lang="vi-VN" sz="3200" b="1" dirty="0" smtClean="0">
                <a:solidFill>
                  <a:schemeClr val="accent1"/>
                </a:solidFill>
                <a:latin typeface="Times New Roman" panose="02020603050405020304" pitchFamily="18" charset="0"/>
                <a:cs typeface="Times New Roman" panose="02020603050405020304" pitchFamily="18" charset="0"/>
              </a:rPr>
              <a:t>Tranh </a:t>
            </a:r>
            <a:r>
              <a:rPr lang="vi-VN" sz="3200" b="1" dirty="0">
                <a:solidFill>
                  <a:schemeClr val="accent1"/>
                </a:solidFill>
                <a:latin typeface="Times New Roman" panose="02020603050405020304" pitchFamily="18" charset="0"/>
                <a:cs typeface="Times New Roman" panose="02020603050405020304" pitchFamily="18" charset="0"/>
              </a:rPr>
              <a:t>theo nghệ thuật phương Đông là: 3, 4, 6</a:t>
            </a:r>
          </a:p>
          <a:p>
            <a:pPr algn="just">
              <a:buFont typeface="Arial" panose="020B0604020202020204" pitchFamily="34" charset="0"/>
              <a:buChar char="•"/>
            </a:pPr>
            <a:r>
              <a:rPr lang="en-US" sz="3200" b="1" dirty="0" smtClean="0">
                <a:solidFill>
                  <a:schemeClr val="accent1"/>
                </a:solidFill>
                <a:latin typeface="Times New Roman" panose="02020603050405020304" pitchFamily="18" charset="0"/>
                <a:cs typeface="Times New Roman" panose="02020603050405020304" pitchFamily="18" charset="0"/>
              </a:rPr>
              <a:t> </a:t>
            </a:r>
            <a:r>
              <a:rPr lang="vi-VN" sz="3200" b="1" dirty="0" smtClean="0">
                <a:solidFill>
                  <a:schemeClr val="accent1"/>
                </a:solidFill>
                <a:latin typeface="Times New Roman" panose="02020603050405020304" pitchFamily="18" charset="0"/>
                <a:cs typeface="Times New Roman" panose="02020603050405020304" pitchFamily="18" charset="0"/>
              </a:rPr>
              <a:t>Tranh </a:t>
            </a:r>
            <a:r>
              <a:rPr lang="vi-VN" sz="3200" b="1" dirty="0">
                <a:solidFill>
                  <a:schemeClr val="accent1"/>
                </a:solidFill>
                <a:latin typeface="Times New Roman" panose="02020603050405020304" pitchFamily="18" charset="0"/>
                <a:cs typeface="Times New Roman" panose="02020603050405020304" pitchFamily="18" charset="0"/>
              </a:rPr>
              <a:t>theo nghệ thuật phương Tây là: 1, 2, 5, 7</a:t>
            </a:r>
            <a:endParaRPr lang="vi-VN" sz="3200" b="1" i="0" dirty="0">
              <a:solidFill>
                <a:schemeClr val="accent1"/>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52400" y="-98980"/>
            <a:ext cx="12192000" cy="68489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1"/>
                </a:solidFill>
                <a:latin typeface="Times New Roman" panose="02020603050405020304" pitchFamily="18" charset="0"/>
                <a:cs typeface="Times New Roman" panose="02020603050405020304" pitchFamily="18" charset="0"/>
              </a:rPr>
              <a:t>Giới</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thiệu</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một</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số</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bức</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tranh</a:t>
            </a:r>
            <a:r>
              <a:rPr lang="en-US" sz="3200" b="1" dirty="0">
                <a:solidFill>
                  <a:schemeClr val="accent1"/>
                </a:solidFill>
                <a:latin typeface="Times New Roman" panose="02020603050405020304" pitchFamily="18" charset="0"/>
                <a:cs typeface="Times New Roman" panose="02020603050405020304" pitchFamily="18" charset="0"/>
              </a:rPr>
              <a:t> </a:t>
            </a:r>
            <a:r>
              <a:rPr lang="en-US" sz="3200" b="1" dirty="0" err="1">
                <a:solidFill>
                  <a:schemeClr val="accent1"/>
                </a:solidFill>
                <a:latin typeface="Times New Roman" panose="02020603050405020304" pitchFamily="18" charset="0"/>
                <a:cs typeface="Times New Roman" panose="02020603050405020304" pitchFamily="18" charset="0"/>
              </a:rPr>
              <a:t>khác</a:t>
            </a:r>
            <a:r>
              <a:rPr lang="en-US" sz="3200" b="1" dirty="0">
                <a:solidFill>
                  <a:schemeClr val="accent1"/>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4"/>
          <a:stretch>
            <a:fillRect/>
          </a:stretch>
        </p:blipFill>
        <p:spPr>
          <a:xfrm>
            <a:off x="762000" y="722155"/>
            <a:ext cx="4114800" cy="5069045"/>
          </a:xfrm>
          <a:prstGeom prst="rect">
            <a:avLst/>
          </a:prstGeom>
        </p:spPr>
      </p:pic>
      <p:sp>
        <p:nvSpPr>
          <p:cNvPr id="3" name="Rectangle 2"/>
          <p:cNvSpPr/>
          <p:nvPr/>
        </p:nvSpPr>
        <p:spPr>
          <a:xfrm>
            <a:off x="838200" y="5874603"/>
            <a:ext cx="4145687" cy="830997"/>
          </a:xfrm>
          <a:prstGeom prst="rect">
            <a:avLst/>
          </a:prstGeom>
        </p:spPr>
        <p:txBody>
          <a:bodyPr wrap="none">
            <a:spAutoFit/>
          </a:bodyPr>
          <a:lstStyle/>
          <a:p>
            <a:r>
              <a:rPr lang="it-IT" sz="2400" b="1" i="1" dirty="0">
                <a:solidFill>
                  <a:schemeClr val="accent1"/>
                </a:solidFill>
                <a:latin typeface="Roboto"/>
              </a:rPr>
              <a:t>Người đàn bà và con chồn </a:t>
            </a:r>
            <a:endParaRPr lang="it-IT" sz="2400" b="1" i="1" dirty="0" smtClean="0">
              <a:solidFill>
                <a:schemeClr val="accent1"/>
              </a:solidFill>
              <a:latin typeface="Roboto"/>
            </a:endParaRPr>
          </a:p>
          <a:p>
            <a:r>
              <a:rPr lang="it-IT" sz="2400" b="1" i="1" dirty="0" smtClean="0">
                <a:solidFill>
                  <a:schemeClr val="accent1"/>
                </a:solidFill>
                <a:latin typeface="Roboto"/>
              </a:rPr>
              <a:t>- </a:t>
            </a:r>
            <a:r>
              <a:rPr lang="it-IT" sz="2400" b="1" i="1" dirty="0">
                <a:solidFill>
                  <a:schemeClr val="accent1"/>
                </a:solidFill>
                <a:latin typeface="Roboto"/>
              </a:rPr>
              <a:t>Leonardo da Vinc</a:t>
            </a:r>
            <a:endParaRPr lang="en-US" sz="2400" b="1" dirty="0">
              <a:solidFill>
                <a:schemeClr val="accent1"/>
              </a:solidFill>
            </a:endParaRPr>
          </a:p>
        </p:txBody>
      </p:sp>
      <p:sp>
        <p:nvSpPr>
          <p:cNvPr id="8" name="Rectangle 7"/>
          <p:cNvSpPr/>
          <p:nvPr/>
        </p:nvSpPr>
        <p:spPr>
          <a:xfrm>
            <a:off x="5410200" y="1143000"/>
            <a:ext cx="6096000" cy="5078313"/>
          </a:xfrm>
          <a:prstGeom prst="rect">
            <a:avLst/>
          </a:prstGeom>
        </p:spPr>
        <p:txBody>
          <a:bodyPr>
            <a:spAutoFit/>
          </a:bodyPr>
          <a:lstStyle/>
          <a:p>
            <a:pPr algn="just"/>
            <a:r>
              <a:rPr lang="vi-VN" sz="3600" b="1" dirty="0">
                <a:solidFill>
                  <a:srgbClr val="333333"/>
                </a:solidFill>
                <a:latin typeface="Times New Roman" panose="02020603050405020304" pitchFamily="18" charset="0"/>
                <a:cs typeface="Times New Roman" panose="02020603050405020304" pitchFamily="18" charset="0"/>
              </a:rPr>
              <a:t>Tác phẩm này là một trong bốn bức chân dung phụ nữ của Leonardo da Vinci, bên cạnh Mona Lisa, chân dung Ginevra de' Benci và La belle ferronnière. Tác phẩm được sáng tác trong những năm 1489 - 1490 với chất liệu sơn dầu trên bản vẽ gỗ.</a:t>
            </a:r>
            <a:endParaRPr lang="en-US" sz="3600" b="1" dirty="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705600" y="228600"/>
            <a:ext cx="5181600" cy="5410200"/>
          </a:xfrm>
          <a:prstGeom prst="rect">
            <a:avLst/>
          </a:prstGeom>
        </p:spPr>
      </p:pic>
      <p:sp>
        <p:nvSpPr>
          <p:cNvPr id="5" name="Rectangle 4"/>
          <p:cNvSpPr/>
          <p:nvPr/>
        </p:nvSpPr>
        <p:spPr>
          <a:xfrm>
            <a:off x="6553200" y="5943600"/>
            <a:ext cx="5497018" cy="400110"/>
          </a:xfrm>
          <a:prstGeom prst="rect">
            <a:avLst/>
          </a:prstGeom>
        </p:spPr>
        <p:txBody>
          <a:bodyPr wrap="none">
            <a:spAutoFit/>
          </a:bodyPr>
          <a:lstStyle/>
          <a:p>
            <a:r>
              <a:rPr lang="vi-VN" sz="2000" b="1" i="1" dirty="0">
                <a:solidFill>
                  <a:schemeClr val="accent1"/>
                </a:solidFill>
                <a:latin typeface="Roboto"/>
              </a:rPr>
              <a:t>Sóng lừng ngoài khơi - Katsushika Hokusai</a:t>
            </a:r>
            <a:endParaRPr lang="en-US" sz="2000" b="1" dirty="0">
              <a:solidFill>
                <a:schemeClr val="accent1"/>
              </a:solidFill>
            </a:endParaRPr>
          </a:p>
        </p:txBody>
      </p:sp>
      <p:sp>
        <p:nvSpPr>
          <p:cNvPr id="6" name="Rectangle 5"/>
          <p:cNvSpPr/>
          <p:nvPr/>
        </p:nvSpPr>
        <p:spPr>
          <a:xfrm>
            <a:off x="1600200" y="459224"/>
            <a:ext cx="4800600" cy="6093976"/>
          </a:xfrm>
          <a:prstGeom prst="rect">
            <a:avLst/>
          </a:prstGeom>
        </p:spPr>
        <p:txBody>
          <a:bodyPr wrap="square">
            <a:spAutoFit/>
          </a:bodyPr>
          <a:lstStyle/>
          <a:p>
            <a:pPr algn="just"/>
            <a:r>
              <a:rPr lang="vi-VN" sz="3000" b="1" dirty="0">
                <a:solidFill>
                  <a:srgbClr val="333333"/>
                </a:solidFill>
                <a:latin typeface="Times New Roman" panose="02020603050405020304" pitchFamily="18" charset="0"/>
                <a:cs typeface="Times New Roman" panose="02020603050405020304" pitchFamily="18" charset="0"/>
              </a:rPr>
              <a:t>Tác phẩm là tranh mộc bản của nghệ sĩ Hokusai người Nhật Bản. Tranh được xuất bản vào khoảng giữa năm 1829 và 1833 vào cuối thời Edo và là bản in đầu tiên trong bộ 36 cảnh núi Phú Sĩ của Hokusai. Đây là tác phẩm nổi tiếng nhất của nghệ sĩ và là một trong những tác phẩm nghệ thuạt Nhật Bản dễ nhận biết nhất trên thế giới</a:t>
            </a:r>
            <a:endParaRPr lang="en-US" sz="30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228600"/>
            <a:ext cx="4267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THẢO LUẬN NHÓM:</a:t>
            </a:r>
            <a:endParaRPr lang="en-US" sz="2800" b="1" dirty="0">
              <a:latin typeface="Times New Roman" panose="02020603050405020304" pitchFamily="18" charset="0"/>
              <a:cs typeface="Times New Roman" panose="02020603050405020304" pitchFamily="18" charset="0"/>
            </a:endParaRPr>
          </a:p>
        </p:txBody>
      </p:sp>
      <p:sp>
        <p:nvSpPr>
          <p:cNvPr id="3" name="Rectangle 2"/>
          <p:cNvSpPr/>
          <p:nvPr/>
        </p:nvSpPr>
        <p:spPr>
          <a:xfrm>
            <a:off x="1295400" y="1676400"/>
            <a:ext cx="10515600" cy="48768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chemeClr val="accent1"/>
                </a:solidFill>
                <a:latin typeface="Times New Roman" panose="02020603050405020304" pitchFamily="18" charset="0"/>
                <a:cs typeface="Times New Roman" panose="02020603050405020304" pitchFamily="18" charset="0"/>
              </a:rPr>
              <a:t>Nội</a:t>
            </a:r>
            <a:r>
              <a:rPr lang="en-US" sz="3200" b="1" dirty="0" smtClean="0">
                <a:solidFill>
                  <a:schemeClr val="accent1"/>
                </a:solidFill>
                <a:latin typeface="Times New Roman" panose="02020603050405020304" pitchFamily="18" charset="0"/>
                <a:cs typeface="Times New Roman" panose="02020603050405020304" pitchFamily="18" charset="0"/>
              </a:rPr>
              <a:t> dung </a:t>
            </a:r>
            <a:r>
              <a:rPr lang="en-US" sz="3200" b="1" dirty="0" err="1" smtClean="0">
                <a:solidFill>
                  <a:schemeClr val="accent1"/>
                </a:solidFill>
                <a:latin typeface="Times New Roman" panose="02020603050405020304" pitchFamily="18" charset="0"/>
                <a:cs typeface="Times New Roman" panose="02020603050405020304" pitchFamily="18" charset="0"/>
              </a:rPr>
              <a:t>thảo</a:t>
            </a:r>
            <a:r>
              <a:rPr lang="en-US" sz="3200" b="1" dirty="0" smtClean="0">
                <a:solidFill>
                  <a:schemeClr val="accent1"/>
                </a:solidFill>
                <a:latin typeface="Times New Roman" panose="02020603050405020304" pitchFamily="18" charset="0"/>
                <a:cs typeface="Times New Roman" panose="02020603050405020304" pitchFamily="18" charset="0"/>
              </a:rPr>
              <a:t> </a:t>
            </a:r>
            <a:r>
              <a:rPr lang="en-US" sz="3200" b="1" dirty="0" err="1" smtClean="0">
                <a:solidFill>
                  <a:schemeClr val="accent1"/>
                </a:solidFill>
                <a:latin typeface="Times New Roman" panose="02020603050405020304" pitchFamily="18" charset="0"/>
                <a:cs typeface="Times New Roman" panose="02020603050405020304" pitchFamily="18" charset="0"/>
              </a:rPr>
              <a:t>luận</a:t>
            </a:r>
            <a:r>
              <a:rPr lang="en-US" sz="3200" b="1" dirty="0" smtClean="0">
                <a:solidFill>
                  <a:schemeClr val="accent1"/>
                </a:solidFill>
                <a:latin typeface="Times New Roman" panose="02020603050405020304" pitchFamily="18" charset="0"/>
                <a:cs typeface="Times New Roman" panose="02020603050405020304" pitchFamily="18" charset="0"/>
              </a:rPr>
              <a:t>:</a:t>
            </a:r>
          </a:p>
          <a:p>
            <a:pPr algn="ctr"/>
            <a:endParaRPr lang="en-US" sz="3200" b="1" dirty="0" smtClean="0">
              <a:solidFill>
                <a:schemeClr val="accent1"/>
              </a:solidFill>
              <a:latin typeface="Times New Roman" panose="02020603050405020304" pitchFamily="18" charset="0"/>
              <a:cs typeface="Times New Roman" panose="02020603050405020304" pitchFamily="18" charset="0"/>
            </a:endParaRPr>
          </a:p>
          <a:p>
            <a:pPr marL="285750" lvl="0" indent="-285750">
              <a:buFontTx/>
              <a:buChar char="-"/>
            </a:pPr>
            <a:r>
              <a:rPr lang="en-US" sz="3200" b="1" dirty="0">
                <a:solidFill>
                  <a:srgbClr val="002060"/>
                </a:solidFill>
                <a:latin typeface="Times New Roman" panose="02020603050405020304" pitchFamily="18" charset="0"/>
                <a:cs typeface="Times New Roman" panose="02020603050405020304" pitchFamily="18" charset="0"/>
              </a:rPr>
              <a:t>Di </a:t>
            </a:r>
            <a:r>
              <a:rPr lang="en-US" sz="3200" b="1" dirty="0" err="1">
                <a:solidFill>
                  <a:srgbClr val="002060"/>
                </a:solidFill>
                <a:latin typeface="Times New Roman" panose="02020603050405020304" pitchFamily="18" charset="0"/>
                <a:cs typeface="Times New Roman" panose="02020603050405020304" pitchFamily="18" charset="0"/>
              </a:rPr>
              <a:t>sản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mĩ</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thuật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thời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Trung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Đại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xuất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hiện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được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xác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định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khoảng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thời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điểm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nào</a:t>
            </a:r>
            <a:r>
              <a:rPr lang="en-US" sz="3200" b="1" dirty="0" smtClean="0">
                <a:solidFill>
                  <a:srgbClr val="002060"/>
                </a:solidFill>
                <a:latin typeface="Times New Roman" panose="02020603050405020304" pitchFamily="18" charset="0"/>
                <a:cs typeface="Times New Roman" panose="02020603050405020304" pitchFamily="18" charset="0"/>
              </a:rPr>
              <a:t>?</a:t>
            </a:r>
          </a:p>
          <a:p>
            <a:pPr marL="285750" lvl="0" indent="-285750">
              <a:buFontTx/>
              <a:buChar char="-"/>
            </a:pPr>
            <a:r>
              <a:rPr lang="en-US" sz="3200" b="1" dirty="0" err="1" smtClean="0">
                <a:solidFill>
                  <a:srgbClr val="002060"/>
                </a:solidFill>
                <a:latin typeface="Times New Roman" panose="02020603050405020304" pitchFamily="18" charset="0"/>
                <a:cs typeface="Times New Roman" panose="02020603050405020304" pitchFamily="18" charset="0"/>
              </a:rPr>
              <a:t>Tạo</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hình</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thời</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kì</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này</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có</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gì</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nổi</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bật</a:t>
            </a:r>
            <a:r>
              <a:rPr lang="en-US" sz="3200" b="1" dirty="0" smtClean="0">
                <a:solidFill>
                  <a:srgbClr val="002060"/>
                </a:solidFill>
                <a:latin typeface="Times New Roman" panose="02020603050405020304" pitchFamily="18" charset="0"/>
                <a:cs typeface="Times New Roman" panose="02020603050405020304" pitchFamily="18" charset="0"/>
              </a:rPr>
              <a:t>?</a:t>
            </a:r>
            <a:endParaRPr lang="en-US" sz="3200" b="1" dirty="0">
              <a:solidFill>
                <a:srgbClr val="002060"/>
              </a:solidFill>
              <a:latin typeface="Times New Roman" panose="02020603050405020304" pitchFamily="18" charset="0"/>
              <a:cs typeface="Times New Roman" panose="02020603050405020304" pitchFamily="18" charset="0"/>
            </a:endParaRPr>
          </a:p>
          <a:p>
            <a:pPr algn="ctr"/>
            <a:endParaRPr lang="en-US" sz="3200" b="1" dirty="0" smtClean="0">
              <a:solidFill>
                <a:schemeClr val="accent1"/>
              </a:solidFill>
              <a:latin typeface="Times New Roman" panose="02020603050405020304" pitchFamily="18" charset="0"/>
              <a:cs typeface="Times New Roman" panose="02020603050405020304" pitchFamily="18" charset="0"/>
            </a:endParaRPr>
          </a:p>
          <a:p>
            <a:r>
              <a:rPr lang="en-US" sz="3200" b="1" dirty="0" err="1" smtClean="0">
                <a:solidFill>
                  <a:schemeClr val="accent1"/>
                </a:solidFill>
                <a:latin typeface="Times New Roman" panose="02020603050405020304" pitchFamily="18" charset="0"/>
                <a:cs typeface="Times New Roman" panose="02020603050405020304" pitchFamily="18" charset="0"/>
              </a:rPr>
              <a:t>Nhóm</a:t>
            </a:r>
            <a:r>
              <a:rPr lang="en-US" sz="3200" b="1" dirty="0" smtClean="0">
                <a:solidFill>
                  <a:schemeClr val="accent1"/>
                </a:solidFill>
                <a:latin typeface="Times New Roman" panose="02020603050405020304" pitchFamily="18" charset="0"/>
                <a:cs typeface="Times New Roman" panose="02020603050405020304" pitchFamily="18" charset="0"/>
              </a:rPr>
              <a:t> 1:</a:t>
            </a:r>
          </a:p>
          <a:p>
            <a:pPr marL="285750" indent="-285750">
              <a:buFontTx/>
              <a:buChar char="-"/>
            </a:pPr>
            <a:r>
              <a:rPr lang="en-US" sz="3200" b="1" dirty="0" err="1" smtClean="0">
                <a:solidFill>
                  <a:schemeClr val="accent1"/>
                </a:solidFill>
                <a:latin typeface="Times New Roman" panose="02020603050405020304" pitchFamily="18" charset="0"/>
                <a:cs typeface="Times New Roman" panose="02020603050405020304" pitchFamily="18" charset="0"/>
              </a:rPr>
              <a:t>Tìm</a:t>
            </a:r>
            <a:r>
              <a:rPr lang="en-US" sz="3200" b="1" dirty="0" smtClean="0">
                <a:solidFill>
                  <a:schemeClr val="accent1"/>
                </a:solidFill>
                <a:latin typeface="Times New Roman" panose="02020603050405020304" pitchFamily="18" charset="0"/>
                <a:cs typeface="Times New Roman" panose="02020603050405020304" pitchFamily="18" charset="0"/>
              </a:rPr>
              <a:t> </a:t>
            </a:r>
            <a:r>
              <a:rPr lang="en-US" sz="3200" b="1" dirty="0" err="1" smtClean="0">
                <a:solidFill>
                  <a:schemeClr val="accent1"/>
                </a:solidFill>
                <a:latin typeface="Times New Roman" panose="02020603050405020304" pitchFamily="18" charset="0"/>
                <a:cs typeface="Times New Roman" panose="02020603050405020304" pitchFamily="18" charset="0"/>
              </a:rPr>
              <a:t>hiểu</a:t>
            </a:r>
            <a:r>
              <a:rPr lang="en-US" sz="3200" b="1" dirty="0" smtClean="0">
                <a:solidFill>
                  <a:schemeClr val="accent1"/>
                </a:solidFill>
                <a:latin typeface="Times New Roman" panose="02020603050405020304" pitchFamily="18" charset="0"/>
                <a:cs typeface="Times New Roman" panose="02020603050405020304" pitchFamily="18" charset="0"/>
              </a:rPr>
              <a:t> di </a:t>
            </a:r>
            <a:r>
              <a:rPr lang="en-US" sz="3200" b="1" dirty="0" err="1" smtClean="0">
                <a:solidFill>
                  <a:schemeClr val="accent1"/>
                </a:solidFill>
                <a:latin typeface="Times New Roman" panose="02020603050405020304" pitchFamily="18" charset="0"/>
                <a:cs typeface="Times New Roman" panose="02020603050405020304" pitchFamily="18" charset="0"/>
              </a:rPr>
              <a:t>sản</a:t>
            </a:r>
            <a:r>
              <a:rPr lang="en-US" sz="3200" b="1" dirty="0" smtClean="0">
                <a:solidFill>
                  <a:schemeClr val="accent1"/>
                </a:solidFill>
                <a:latin typeface="Times New Roman" panose="02020603050405020304" pitchFamily="18" charset="0"/>
                <a:cs typeface="Times New Roman" panose="02020603050405020304" pitchFamily="18" charset="0"/>
              </a:rPr>
              <a:t> </a:t>
            </a:r>
            <a:r>
              <a:rPr lang="en-US" sz="3200" b="1" dirty="0" err="1" smtClean="0">
                <a:solidFill>
                  <a:schemeClr val="accent1"/>
                </a:solidFill>
                <a:latin typeface="Times New Roman" panose="02020603050405020304" pitchFamily="18" charset="0"/>
                <a:cs typeface="Times New Roman" panose="02020603050405020304" pitchFamily="18" charset="0"/>
              </a:rPr>
              <a:t>mĩ</a:t>
            </a:r>
            <a:r>
              <a:rPr lang="en-US" sz="3200" b="1" dirty="0" smtClean="0">
                <a:solidFill>
                  <a:schemeClr val="accent1"/>
                </a:solidFill>
                <a:latin typeface="Times New Roman" panose="02020603050405020304" pitchFamily="18" charset="0"/>
                <a:cs typeface="Times New Roman" panose="02020603050405020304" pitchFamily="18" charset="0"/>
              </a:rPr>
              <a:t> </a:t>
            </a:r>
            <a:r>
              <a:rPr lang="en-US" sz="3200" b="1" dirty="0" err="1" smtClean="0">
                <a:solidFill>
                  <a:schemeClr val="accent1"/>
                </a:solidFill>
                <a:latin typeface="Times New Roman" panose="02020603050405020304" pitchFamily="18" charset="0"/>
                <a:cs typeface="Times New Roman" panose="02020603050405020304" pitchFamily="18" charset="0"/>
              </a:rPr>
              <a:t>thuật</a:t>
            </a:r>
            <a:r>
              <a:rPr lang="en-US" sz="3200" b="1" dirty="0" smtClean="0">
                <a:solidFill>
                  <a:schemeClr val="accent1"/>
                </a:solidFill>
                <a:latin typeface="Times New Roman" panose="02020603050405020304" pitchFamily="18" charset="0"/>
                <a:cs typeface="Times New Roman" panose="02020603050405020304" pitchFamily="18" charset="0"/>
              </a:rPr>
              <a:t> </a:t>
            </a:r>
            <a:r>
              <a:rPr lang="en-US" sz="3200" b="1" dirty="0" err="1" smtClean="0">
                <a:solidFill>
                  <a:schemeClr val="accent1"/>
                </a:solidFill>
                <a:latin typeface="Times New Roman" panose="02020603050405020304" pitchFamily="18" charset="0"/>
                <a:cs typeface="Times New Roman" panose="02020603050405020304" pitchFamily="18" charset="0"/>
              </a:rPr>
              <a:t>tạo</a:t>
            </a:r>
            <a:r>
              <a:rPr lang="en-US" sz="3200" b="1" dirty="0" smtClean="0">
                <a:solidFill>
                  <a:schemeClr val="accent1"/>
                </a:solidFill>
                <a:latin typeface="Times New Roman" panose="02020603050405020304" pitchFamily="18" charset="0"/>
                <a:cs typeface="Times New Roman" panose="02020603050405020304" pitchFamily="18" charset="0"/>
              </a:rPr>
              <a:t> </a:t>
            </a:r>
            <a:r>
              <a:rPr lang="en-US" sz="3200" b="1" dirty="0" err="1" smtClean="0">
                <a:solidFill>
                  <a:schemeClr val="accent1"/>
                </a:solidFill>
                <a:latin typeface="Times New Roman" panose="02020603050405020304" pitchFamily="18" charset="0"/>
                <a:cs typeface="Times New Roman" panose="02020603050405020304" pitchFamily="18" charset="0"/>
              </a:rPr>
              <a:t>hình</a:t>
            </a:r>
            <a:r>
              <a:rPr lang="en-US" sz="3200" b="1" dirty="0" smtClean="0">
                <a:solidFill>
                  <a:schemeClr val="accent1"/>
                </a:solidFill>
                <a:latin typeface="Times New Roman" panose="02020603050405020304" pitchFamily="18" charset="0"/>
                <a:cs typeface="Times New Roman" panose="02020603050405020304" pitchFamily="18" charset="0"/>
              </a:rPr>
              <a:t> </a:t>
            </a:r>
            <a:r>
              <a:rPr lang="en-US" sz="3200" b="1" dirty="0" err="1" smtClean="0">
                <a:solidFill>
                  <a:schemeClr val="accent1"/>
                </a:solidFill>
                <a:latin typeface="Times New Roman" panose="02020603050405020304" pitchFamily="18" charset="0"/>
                <a:cs typeface="Times New Roman" panose="02020603050405020304" pitchFamily="18" charset="0"/>
              </a:rPr>
              <a:t>thời</a:t>
            </a:r>
            <a:r>
              <a:rPr lang="en-US" sz="3200" b="1" dirty="0" smtClean="0">
                <a:solidFill>
                  <a:schemeClr val="accent1"/>
                </a:solidFill>
                <a:latin typeface="Times New Roman" panose="02020603050405020304" pitchFamily="18" charset="0"/>
                <a:cs typeface="Times New Roman" panose="02020603050405020304" pitchFamily="18" charset="0"/>
              </a:rPr>
              <a:t> </a:t>
            </a:r>
            <a:r>
              <a:rPr lang="en-US" sz="3200" b="1" dirty="0" err="1" smtClean="0">
                <a:solidFill>
                  <a:schemeClr val="accent1"/>
                </a:solidFill>
                <a:latin typeface="Times New Roman" panose="02020603050405020304" pitchFamily="18" charset="0"/>
                <a:cs typeface="Times New Roman" panose="02020603050405020304" pitchFamily="18" charset="0"/>
              </a:rPr>
              <a:t>kì</a:t>
            </a:r>
            <a:r>
              <a:rPr lang="en-US" sz="3200" b="1" dirty="0" smtClean="0">
                <a:solidFill>
                  <a:schemeClr val="accent1"/>
                </a:solidFill>
                <a:latin typeface="Times New Roman" panose="02020603050405020304" pitchFamily="18" charset="0"/>
                <a:cs typeface="Times New Roman" panose="02020603050405020304" pitchFamily="18" charset="0"/>
              </a:rPr>
              <a:t> </a:t>
            </a:r>
            <a:r>
              <a:rPr lang="en-US" sz="3200" b="1" dirty="0" err="1" smtClean="0">
                <a:solidFill>
                  <a:schemeClr val="accent1"/>
                </a:solidFill>
                <a:latin typeface="Times New Roman" panose="02020603050405020304" pitchFamily="18" charset="0"/>
                <a:cs typeface="Times New Roman" panose="02020603050405020304" pitchFamily="18" charset="0"/>
              </a:rPr>
              <a:t>Phương</a:t>
            </a:r>
            <a:r>
              <a:rPr lang="en-US" sz="3200" b="1" dirty="0" smtClean="0">
                <a:solidFill>
                  <a:schemeClr val="accent1"/>
                </a:solidFill>
                <a:latin typeface="Times New Roman" panose="02020603050405020304" pitchFamily="18" charset="0"/>
                <a:cs typeface="Times New Roman" panose="02020603050405020304" pitchFamily="18" charset="0"/>
              </a:rPr>
              <a:t> </a:t>
            </a:r>
            <a:r>
              <a:rPr lang="en-US" sz="3200" b="1" dirty="0" err="1" smtClean="0">
                <a:solidFill>
                  <a:schemeClr val="accent1"/>
                </a:solidFill>
                <a:latin typeface="Times New Roman" panose="02020603050405020304" pitchFamily="18" charset="0"/>
                <a:cs typeface="Times New Roman" panose="02020603050405020304" pitchFamily="18" charset="0"/>
              </a:rPr>
              <a:t>Đông</a:t>
            </a:r>
            <a:r>
              <a:rPr lang="en-US" sz="3200" b="1" dirty="0" smtClean="0">
                <a:solidFill>
                  <a:schemeClr val="accent1"/>
                </a:solidFill>
                <a:latin typeface="Times New Roman" panose="02020603050405020304" pitchFamily="18" charset="0"/>
                <a:cs typeface="Times New Roman" panose="02020603050405020304" pitchFamily="18" charset="0"/>
              </a:rPr>
              <a:t>?</a:t>
            </a:r>
          </a:p>
          <a:p>
            <a:r>
              <a:rPr lang="en-US" sz="3200" b="1" dirty="0" err="1" smtClean="0">
                <a:solidFill>
                  <a:schemeClr val="accent1"/>
                </a:solidFill>
                <a:latin typeface="Times New Roman" panose="02020603050405020304" pitchFamily="18" charset="0"/>
                <a:cs typeface="Times New Roman" panose="02020603050405020304" pitchFamily="18" charset="0"/>
              </a:rPr>
              <a:t>Nhóm</a:t>
            </a:r>
            <a:r>
              <a:rPr lang="en-US" sz="3200" b="1" dirty="0" smtClean="0">
                <a:solidFill>
                  <a:schemeClr val="accent1"/>
                </a:solidFill>
                <a:latin typeface="Times New Roman" panose="02020603050405020304" pitchFamily="18" charset="0"/>
                <a:cs typeface="Times New Roman" panose="02020603050405020304" pitchFamily="18" charset="0"/>
              </a:rPr>
              <a:t> 2:</a:t>
            </a:r>
          </a:p>
          <a:p>
            <a:pPr marL="285750" indent="-285750">
              <a:buFontTx/>
              <a:buChar char="-"/>
            </a:pPr>
            <a:r>
              <a:rPr lang="en-US" sz="3200" b="1" dirty="0" err="1" smtClean="0">
                <a:solidFill>
                  <a:schemeClr val="accent1"/>
                </a:solidFill>
                <a:latin typeface="Times New Roman" panose="02020603050405020304" pitchFamily="18" charset="0"/>
                <a:cs typeface="Times New Roman" panose="02020603050405020304" pitchFamily="18" charset="0"/>
              </a:rPr>
              <a:t>Tìm</a:t>
            </a:r>
            <a:r>
              <a:rPr lang="en-US" sz="3200" b="1" dirty="0" smtClean="0">
                <a:solidFill>
                  <a:schemeClr val="accent1"/>
                </a:solidFill>
                <a:latin typeface="Times New Roman" panose="02020603050405020304" pitchFamily="18" charset="0"/>
                <a:cs typeface="Times New Roman" panose="02020603050405020304" pitchFamily="18" charset="0"/>
              </a:rPr>
              <a:t> </a:t>
            </a:r>
            <a:r>
              <a:rPr lang="en-US" sz="3200" b="1" dirty="0" err="1" smtClean="0">
                <a:solidFill>
                  <a:schemeClr val="accent1"/>
                </a:solidFill>
                <a:latin typeface="Times New Roman" panose="02020603050405020304" pitchFamily="18" charset="0"/>
                <a:cs typeface="Times New Roman" panose="02020603050405020304" pitchFamily="18" charset="0"/>
              </a:rPr>
              <a:t>hiểu</a:t>
            </a:r>
            <a:r>
              <a:rPr lang="en-US" sz="3200" b="1" dirty="0" smtClean="0">
                <a:solidFill>
                  <a:schemeClr val="accent1"/>
                </a:solidFill>
                <a:latin typeface="Times New Roman" panose="02020603050405020304" pitchFamily="18" charset="0"/>
                <a:cs typeface="Times New Roman" panose="02020603050405020304" pitchFamily="18" charset="0"/>
              </a:rPr>
              <a:t> di </a:t>
            </a:r>
            <a:r>
              <a:rPr lang="en-US" sz="3200" b="1" dirty="0" err="1" smtClean="0">
                <a:solidFill>
                  <a:schemeClr val="accent1"/>
                </a:solidFill>
                <a:latin typeface="Times New Roman" panose="02020603050405020304" pitchFamily="18" charset="0"/>
                <a:cs typeface="Times New Roman" panose="02020603050405020304" pitchFamily="18" charset="0"/>
              </a:rPr>
              <a:t>sản</a:t>
            </a:r>
            <a:r>
              <a:rPr lang="en-US" sz="3200" b="1" dirty="0" smtClean="0">
                <a:solidFill>
                  <a:schemeClr val="accent1"/>
                </a:solidFill>
                <a:latin typeface="Times New Roman" panose="02020603050405020304" pitchFamily="18" charset="0"/>
                <a:cs typeface="Times New Roman" panose="02020603050405020304" pitchFamily="18" charset="0"/>
              </a:rPr>
              <a:t> </a:t>
            </a:r>
            <a:r>
              <a:rPr lang="en-US" sz="3200" b="1" dirty="0" err="1" smtClean="0">
                <a:solidFill>
                  <a:schemeClr val="accent1"/>
                </a:solidFill>
                <a:latin typeface="Times New Roman" panose="02020603050405020304" pitchFamily="18" charset="0"/>
                <a:cs typeface="Times New Roman" panose="02020603050405020304" pitchFamily="18" charset="0"/>
              </a:rPr>
              <a:t>mĩ</a:t>
            </a:r>
            <a:r>
              <a:rPr lang="en-US" sz="3200" b="1" dirty="0" smtClean="0">
                <a:solidFill>
                  <a:schemeClr val="accent1"/>
                </a:solidFill>
                <a:latin typeface="Times New Roman" panose="02020603050405020304" pitchFamily="18" charset="0"/>
                <a:cs typeface="Times New Roman" panose="02020603050405020304" pitchFamily="18" charset="0"/>
              </a:rPr>
              <a:t> </a:t>
            </a:r>
            <a:r>
              <a:rPr lang="en-US" sz="3200" b="1" dirty="0" err="1" smtClean="0">
                <a:solidFill>
                  <a:schemeClr val="accent1"/>
                </a:solidFill>
                <a:latin typeface="Times New Roman" panose="02020603050405020304" pitchFamily="18" charset="0"/>
                <a:cs typeface="Times New Roman" panose="02020603050405020304" pitchFamily="18" charset="0"/>
              </a:rPr>
              <a:t>thuật</a:t>
            </a:r>
            <a:r>
              <a:rPr lang="en-US" sz="3200" b="1" dirty="0" smtClean="0">
                <a:solidFill>
                  <a:schemeClr val="accent1"/>
                </a:solidFill>
                <a:latin typeface="Times New Roman" panose="02020603050405020304" pitchFamily="18" charset="0"/>
                <a:cs typeface="Times New Roman" panose="02020603050405020304" pitchFamily="18" charset="0"/>
              </a:rPr>
              <a:t> </a:t>
            </a:r>
            <a:r>
              <a:rPr lang="en-US" sz="3200" b="1" dirty="0" err="1" smtClean="0">
                <a:solidFill>
                  <a:schemeClr val="accent1"/>
                </a:solidFill>
                <a:latin typeface="Times New Roman" panose="02020603050405020304" pitchFamily="18" charset="0"/>
                <a:cs typeface="Times New Roman" panose="02020603050405020304" pitchFamily="18" charset="0"/>
              </a:rPr>
              <a:t>tạo</a:t>
            </a:r>
            <a:r>
              <a:rPr lang="en-US" sz="3200" b="1" dirty="0" smtClean="0">
                <a:solidFill>
                  <a:schemeClr val="accent1"/>
                </a:solidFill>
                <a:latin typeface="Times New Roman" panose="02020603050405020304" pitchFamily="18" charset="0"/>
                <a:cs typeface="Times New Roman" panose="02020603050405020304" pitchFamily="18" charset="0"/>
              </a:rPr>
              <a:t> </a:t>
            </a:r>
            <a:r>
              <a:rPr lang="en-US" sz="3200" b="1" dirty="0" err="1" smtClean="0">
                <a:solidFill>
                  <a:schemeClr val="accent1"/>
                </a:solidFill>
                <a:latin typeface="Times New Roman" panose="02020603050405020304" pitchFamily="18" charset="0"/>
                <a:cs typeface="Times New Roman" panose="02020603050405020304" pitchFamily="18" charset="0"/>
              </a:rPr>
              <a:t>hình</a:t>
            </a:r>
            <a:r>
              <a:rPr lang="en-US" sz="3200" b="1" dirty="0" smtClean="0">
                <a:solidFill>
                  <a:schemeClr val="accent1"/>
                </a:solidFill>
                <a:latin typeface="Times New Roman" panose="02020603050405020304" pitchFamily="18" charset="0"/>
                <a:cs typeface="Times New Roman" panose="02020603050405020304" pitchFamily="18" charset="0"/>
              </a:rPr>
              <a:t> </a:t>
            </a:r>
            <a:r>
              <a:rPr lang="en-US" sz="3200" b="1" dirty="0" err="1" smtClean="0">
                <a:solidFill>
                  <a:schemeClr val="accent1"/>
                </a:solidFill>
                <a:latin typeface="Times New Roman" panose="02020603050405020304" pitchFamily="18" charset="0"/>
                <a:cs typeface="Times New Roman" panose="02020603050405020304" pitchFamily="18" charset="0"/>
              </a:rPr>
              <a:t>thời</a:t>
            </a:r>
            <a:r>
              <a:rPr lang="en-US" sz="3200" b="1" dirty="0" smtClean="0">
                <a:solidFill>
                  <a:schemeClr val="accent1"/>
                </a:solidFill>
                <a:latin typeface="Times New Roman" panose="02020603050405020304" pitchFamily="18" charset="0"/>
                <a:cs typeface="Times New Roman" panose="02020603050405020304" pitchFamily="18" charset="0"/>
              </a:rPr>
              <a:t> </a:t>
            </a:r>
            <a:r>
              <a:rPr lang="en-US" sz="3200" b="1" dirty="0" err="1" smtClean="0">
                <a:solidFill>
                  <a:schemeClr val="accent1"/>
                </a:solidFill>
                <a:latin typeface="Times New Roman" panose="02020603050405020304" pitchFamily="18" charset="0"/>
                <a:cs typeface="Times New Roman" panose="02020603050405020304" pitchFamily="18" charset="0"/>
              </a:rPr>
              <a:t>kì</a:t>
            </a:r>
            <a:r>
              <a:rPr lang="en-US" sz="3200" b="1" dirty="0" smtClean="0">
                <a:solidFill>
                  <a:schemeClr val="accent1"/>
                </a:solidFill>
                <a:latin typeface="Times New Roman" panose="02020603050405020304" pitchFamily="18" charset="0"/>
                <a:cs typeface="Times New Roman" panose="02020603050405020304" pitchFamily="18" charset="0"/>
              </a:rPr>
              <a:t> </a:t>
            </a:r>
            <a:r>
              <a:rPr lang="en-US" sz="3200" b="1" dirty="0" err="1" smtClean="0">
                <a:solidFill>
                  <a:schemeClr val="accent1"/>
                </a:solidFill>
                <a:latin typeface="Times New Roman" panose="02020603050405020304" pitchFamily="18" charset="0"/>
                <a:cs typeface="Times New Roman" panose="02020603050405020304" pitchFamily="18" charset="0"/>
              </a:rPr>
              <a:t>Phương</a:t>
            </a:r>
            <a:r>
              <a:rPr lang="en-US" sz="3200" b="1" dirty="0" smtClean="0">
                <a:solidFill>
                  <a:schemeClr val="accent1"/>
                </a:solidFill>
                <a:latin typeface="Times New Roman" panose="02020603050405020304" pitchFamily="18" charset="0"/>
                <a:cs typeface="Times New Roman" panose="02020603050405020304" pitchFamily="18" charset="0"/>
              </a:rPr>
              <a:t> </a:t>
            </a:r>
            <a:r>
              <a:rPr lang="en-US" sz="3200" b="1" dirty="0" err="1" smtClean="0">
                <a:solidFill>
                  <a:schemeClr val="accent1"/>
                </a:solidFill>
                <a:latin typeface="Times New Roman" panose="02020603050405020304" pitchFamily="18" charset="0"/>
                <a:cs typeface="Times New Roman" panose="02020603050405020304" pitchFamily="18" charset="0"/>
              </a:rPr>
              <a:t>Tây</a:t>
            </a:r>
            <a:r>
              <a:rPr lang="en-US" sz="3200" b="1" dirty="0" smtClean="0">
                <a:solidFill>
                  <a:schemeClr val="accent1"/>
                </a:solidFill>
                <a:latin typeface="Times New Roman" panose="02020603050405020304" pitchFamily="18" charset="0"/>
                <a:cs typeface="Times New Roman" panose="02020603050405020304" pitchFamily="18" charset="0"/>
              </a:rPr>
              <a:t>?</a:t>
            </a:r>
            <a:endParaRPr lang="en-US" sz="3200" b="1" dirty="0">
              <a:solidFill>
                <a:schemeClr val="accent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000"/>
                                        <p:tgtEl>
                                          <p:spTgt spid="3">
                                            <p:txEl>
                                              <p:pRg st="5" end="5"/>
                                            </p:txEl>
                                          </p:spTgt>
                                        </p:tgtEl>
                                      </p:cBhvr>
                                    </p:animEffect>
                                    <p:anim calcmode="lin" valueType="num">
                                      <p:cBhvr>
                                        <p:cTn id="2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1000"/>
                                        <p:tgtEl>
                                          <p:spTgt spid="3">
                                            <p:txEl>
                                              <p:pRg st="6" end="6"/>
                                            </p:txEl>
                                          </p:spTgt>
                                        </p:tgtEl>
                                      </p:cBhvr>
                                    </p:animEffect>
                                    <p:anim calcmode="lin" valueType="num">
                                      <p:cBhvr>
                                        <p:cTn id="3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1000"/>
                                        <p:tgtEl>
                                          <p:spTgt spid="3">
                                            <p:txEl>
                                              <p:pRg st="7" end="7"/>
                                            </p:txEl>
                                          </p:spTgt>
                                        </p:tgtEl>
                                      </p:cBhvr>
                                    </p:animEffect>
                                    <p:anim calcmode="lin" valueType="num">
                                      <p:cBhvr>
                                        <p:cTn id="3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1000"/>
                                        <p:tgtEl>
                                          <p:spTgt spid="3">
                                            <p:txEl>
                                              <p:pRg st="8" end="8"/>
                                            </p:txEl>
                                          </p:spTgt>
                                        </p:tgtEl>
                                      </p:cBhvr>
                                    </p:animEffect>
                                    <p:anim calcmode="lin" valueType="num">
                                      <p:cBhvr>
                                        <p:cTn id="4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1295400"/>
            <a:ext cx="10972800" cy="50292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accent1"/>
                </a:solidFill>
                <a:latin typeface="Times New Roman" panose="02020603050405020304" pitchFamily="18" charset="0"/>
                <a:cs typeface="Times New Roman" panose="02020603050405020304" pitchFamily="18" charset="0"/>
              </a:rPr>
              <a:t>THỜI ĐIỂM DI SẢN MĨ THUẬT THỜI KÌ TRUNG ĐẠI XUẤT HIỆN:</a:t>
            </a:r>
          </a:p>
          <a:p>
            <a:endParaRPr lang="en-US" sz="3200" b="1" dirty="0" smtClean="0">
              <a:latin typeface="Times New Roman" panose="02020603050405020304" pitchFamily="18" charset="0"/>
              <a:cs typeface="Times New Roman" panose="02020603050405020304" pitchFamily="18" charset="0"/>
            </a:endParaRPr>
          </a:p>
          <a:p>
            <a:pPr marL="285750" indent="-285750">
              <a:buFontTx/>
              <a:buChar char="-"/>
            </a:pPr>
            <a:r>
              <a:rPr lang="en-US" sz="3200" b="1" dirty="0" smtClean="0">
                <a:latin typeface="Times New Roman" panose="02020603050405020304" pitchFamily="18" charset="0"/>
                <a:cs typeface="Times New Roman" panose="02020603050405020304" pitchFamily="18" charset="0"/>
              </a:rPr>
              <a:t>Di </a:t>
            </a:r>
            <a:r>
              <a:rPr lang="en-US" sz="3200" b="1" dirty="0" err="1" smtClean="0">
                <a:latin typeface="Times New Roman" panose="02020603050405020304" pitchFamily="18" charset="0"/>
                <a:cs typeface="Times New Roman" panose="02020603050405020304" pitchFamily="18" charset="0"/>
              </a:rPr>
              <a:t>sản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mĩ</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thuật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Phương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Tây</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Từ</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khoảng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thế</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kỉ</a:t>
            </a:r>
            <a:r>
              <a:rPr lang="en-US" sz="3200" b="1" dirty="0" smtClean="0">
                <a:latin typeface="Times New Roman" panose="02020603050405020304" pitchFamily="18" charset="0"/>
                <a:cs typeface="Times New Roman" panose="02020603050405020304" pitchFamily="18" charset="0"/>
              </a:rPr>
              <a:t> IV –XVI.</a:t>
            </a:r>
          </a:p>
          <a:p>
            <a:pPr marL="285750" indent="-285750">
              <a:buFontTx/>
              <a:buChar char="-"/>
            </a:pPr>
            <a:r>
              <a:rPr lang="en-US" sz="3200" b="1" dirty="0" smtClean="0">
                <a:latin typeface="Times New Roman" panose="02020603050405020304" pitchFamily="18" charset="0"/>
                <a:cs typeface="Times New Roman" panose="02020603050405020304" pitchFamily="18" charset="0"/>
              </a:rPr>
              <a:t>Di </a:t>
            </a:r>
            <a:r>
              <a:rPr lang="en-US" sz="3200" b="1" dirty="0" err="1" smtClean="0">
                <a:latin typeface="Times New Roman" panose="02020603050405020304" pitchFamily="18" charset="0"/>
                <a:cs typeface="Times New Roman" panose="02020603050405020304" pitchFamily="18" charset="0"/>
              </a:rPr>
              <a:t>sản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mĩ</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thuật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Phương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Đông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Từ</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khi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nhà</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nước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phong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kiến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hình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thành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đầu</a:t>
            </a:r>
            <a:r>
              <a:rPr lang="en-US" sz="3200" b="1" dirty="0" smtClean="0">
                <a:latin typeface="Times New Roman" panose="02020603050405020304" pitchFamily="18" charset="0"/>
                <a:cs typeface="Times New Roman" panose="02020603050405020304" pitchFamily="18" charset="0"/>
              </a:rPr>
              <a:t> TK I </a:t>
            </a:r>
            <a:r>
              <a:rPr lang="en-US" sz="3200" b="1" dirty="0" err="1" smtClean="0">
                <a:latin typeface="Times New Roman" panose="02020603050405020304" pitchFamily="18" charset="0"/>
                <a:cs typeface="Times New Roman" panose="02020603050405020304" pitchFamily="18" charset="0"/>
              </a:rPr>
              <a:t>đến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khoảng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thế</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kỉ</a:t>
            </a:r>
            <a:r>
              <a:rPr lang="en-US" sz="3200" b="1" dirty="0" smtClean="0">
                <a:latin typeface="Times New Roman" panose="02020603050405020304" pitchFamily="18" charset="0"/>
                <a:cs typeface="Times New Roman" panose="02020603050405020304" pitchFamily="18" charset="0"/>
              </a:rPr>
              <a:t> XIX.</a:t>
            </a:r>
            <a:endParaRPr lang="en-US" sz="32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14400" y="304800"/>
            <a:ext cx="10515600" cy="6324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38200" y="609600"/>
            <a:ext cx="10668000" cy="5715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0" y="685800"/>
            <a:ext cx="10744200" cy="5867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000" y="228600"/>
            <a:ext cx="11430000" cy="63246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bg "/>
          <p:cNvPicPr>
            <a:picLocks noChangeAspect="1"/>
          </p:cNvPicPr>
          <p:nvPr>
            <p:custDataLst>
              <p:tags r:id="rId1"/>
            </p:custDataLst>
          </p:nvPr>
        </p:nvPicPr>
        <p:blipFill>
          <a:blip r:embed="rId15">
            <a:extLst>
              <a:ext uri="{28A0092B-C50C-407E-A947-70E740481C1C}">
                <a14:useLocalDpi xmlns:a14="http://schemas.microsoft.com/office/drawing/2010/main" val="0"/>
              </a:ext>
            </a:extLst>
          </a:blip>
          <a:stretch>
            <a:fillRect/>
          </a:stretch>
        </p:blipFill>
        <p:spPr>
          <a:xfrm>
            <a:off x="0" y="0"/>
            <a:ext cx="12192000" cy="6705599"/>
          </a:xfrm>
          <a:prstGeom prst="rect">
            <a:avLst/>
          </a:prstGeom>
        </p:spPr>
      </p:pic>
      <p:pic>
        <p:nvPicPr>
          <p:cNvPr id="3" name="PA_1"/>
          <p:cNvPicPr>
            <a:picLocks noChangeAspect="1"/>
          </p:cNvPicPr>
          <p:nvPr>
            <p:custDataLst>
              <p:tags r:id="rId2"/>
            </p:custDataLst>
          </p:nvPr>
        </p:nvPicPr>
        <p:blipFill rotWithShape="1">
          <a:blip r:embed="rId16">
            <a:extLst>
              <a:ext uri="{28A0092B-C50C-407E-A947-70E740481C1C}">
                <a14:useLocalDpi xmlns:a14="http://schemas.microsoft.com/office/drawing/2010/main" val="0"/>
              </a:ext>
            </a:extLst>
          </a:blip>
          <a:srcRect l="8541" t="35741" r="76042" b="33519"/>
          <a:stretch>
            <a:fillRect/>
          </a:stretch>
        </p:blipFill>
        <p:spPr>
          <a:xfrm>
            <a:off x="1412225" y="2533650"/>
            <a:ext cx="1409700" cy="1581150"/>
          </a:xfrm>
          <a:prstGeom prst="rect">
            <a:avLst/>
          </a:prstGeom>
        </p:spPr>
      </p:pic>
      <p:pic>
        <p:nvPicPr>
          <p:cNvPr id="4" name="PA_2"/>
          <p:cNvPicPr>
            <a:picLocks noChangeAspect="1"/>
          </p:cNvPicPr>
          <p:nvPr>
            <p:custDataLst>
              <p:tags r:id="rId3"/>
            </p:custDataLst>
          </p:nvPr>
        </p:nvPicPr>
        <p:blipFill rotWithShape="1">
          <a:blip r:embed="rId17">
            <a:extLst>
              <a:ext uri="{28A0092B-C50C-407E-A947-70E740481C1C}">
                <a14:useLocalDpi xmlns:a14="http://schemas.microsoft.com/office/drawing/2010/main" val="0"/>
              </a:ext>
            </a:extLst>
          </a:blip>
          <a:srcRect l="19479" t="9259" r="56875" b="50556"/>
          <a:stretch>
            <a:fillRect/>
          </a:stretch>
        </p:blipFill>
        <p:spPr>
          <a:xfrm>
            <a:off x="3305176" y="1209675"/>
            <a:ext cx="2162175" cy="2066925"/>
          </a:xfrm>
          <a:prstGeom prst="rect">
            <a:avLst/>
          </a:prstGeom>
        </p:spPr>
      </p:pic>
      <p:pic>
        <p:nvPicPr>
          <p:cNvPr id="5" name="PA_3"/>
          <p:cNvPicPr>
            <a:picLocks noChangeAspect="1"/>
          </p:cNvPicPr>
          <p:nvPr>
            <p:custDataLst>
              <p:tags r:id="rId4"/>
            </p:custDataLst>
          </p:nvPr>
        </p:nvPicPr>
        <p:blipFill rotWithShape="1">
          <a:blip r:embed="rId18">
            <a:extLst>
              <a:ext uri="{28A0092B-C50C-407E-A947-70E740481C1C}">
                <a14:useLocalDpi xmlns:a14="http://schemas.microsoft.com/office/drawing/2010/main" val="0"/>
              </a:ext>
            </a:extLst>
          </a:blip>
          <a:srcRect l="37500" t="7407" r="44479" b="52037"/>
          <a:stretch>
            <a:fillRect/>
          </a:stretch>
        </p:blipFill>
        <p:spPr>
          <a:xfrm>
            <a:off x="4943476" y="1066800"/>
            <a:ext cx="1647825" cy="2085975"/>
          </a:xfrm>
          <a:prstGeom prst="rect">
            <a:avLst/>
          </a:prstGeom>
        </p:spPr>
      </p:pic>
      <p:pic>
        <p:nvPicPr>
          <p:cNvPr id="6" name="PA_4"/>
          <p:cNvPicPr>
            <a:picLocks noChangeAspect="1"/>
          </p:cNvPicPr>
          <p:nvPr>
            <p:custDataLst>
              <p:tags r:id="rId5"/>
            </p:custDataLst>
          </p:nvPr>
        </p:nvPicPr>
        <p:blipFill rotWithShape="1">
          <a:blip r:embed="rId19">
            <a:extLst>
              <a:ext uri="{28A0092B-C50C-407E-A947-70E740481C1C}">
                <a14:useLocalDpi xmlns:a14="http://schemas.microsoft.com/office/drawing/2010/main" val="0"/>
              </a:ext>
            </a:extLst>
          </a:blip>
          <a:srcRect l="52396" t="15926" r="33646" b="54630"/>
          <a:stretch>
            <a:fillRect/>
          </a:stretch>
        </p:blipFill>
        <p:spPr>
          <a:xfrm>
            <a:off x="6315075" y="1447800"/>
            <a:ext cx="1276350" cy="1514475"/>
          </a:xfrm>
          <a:prstGeom prst="rect">
            <a:avLst/>
          </a:prstGeom>
        </p:spPr>
      </p:pic>
      <p:pic>
        <p:nvPicPr>
          <p:cNvPr id="8" name="PA_6"/>
          <p:cNvPicPr>
            <a:picLocks noChangeAspect="1"/>
          </p:cNvPicPr>
          <p:nvPr>
            <p:custDataLst>
              <p:tags r:id="rId6"/>
            </p:custDataLst>
          </p:nvPr>
        </p:nvPicPr>
        <p:blipFill rotWithShape="1">
          <a:blip r:embed="rId20">
            <a:extLst>
              <a:ext uri="{28A0092B-C50C-407E-A947-70E740481C1C}">
                <a14:useLocalDpi xmlns:a14="http://schemas.microsoft.com/office/drawing/2010/main" val="0"/>
              </a:ext>
            </a:extLst>
          </a:blip>
          <a:srcRect l="78333" t="27408" r="7708" b="42222"/>
          <a:stretch>
            <a:fillRect/>
          </a:stretch>
        </p:blipFill>
        <p:spPr>
          <a:xfrm>
            <a:off x="8686800" y="1866900"/>
            <a:ext cx="1276350" cy="1562100"/>
          </a:xfrm>
          <a:prstGeom prst="rect">
            <a:avLst/>
          </a:prstGeom>
        </p:spPr>
      </p:pic>
      <p:pic>
        <p:nvPicPr>
          <p:cNvPr id="7" name="PA_5"/>
          <p:cNvPicPr>
            <a:picLocks noChangeAspect="1"/>
          </p:cNvPicPr>
          <p:nvPr>
            <p:custDataLst>
              <p:tags r:id="rId7"/>
            </p:custDataLst>
          </p:nvPr>
        </p:nvPicPr>
        <p:blipFill rotWithShape="1">
          <a:blip r:embed="rId21">
            <a:extLst>
              <a:ext uri="{28A0092B-C50C-407E-A947-70E740481C1C}">
                <a14:useLocalDpi xmlns:a14="http://schemas.microsoft.com/office/drawing/2010/main" val="0"/>
              </a:ext>
            </a:extLst>
          </a:blip>
          <a:srcRect l="63750" t="14444" r="19688" b="50000"/>
          <a:stretch>
            <a:fillRect/>
          </a:stretch>
        </p:blipFill>
        <p:spPr>
          <a:xfrm>
            <a:off x="7353301" y="1371600"/>
            <a:ext cx="1514475" cy="1828800"/>
          </a:xfrm>
          <a:prstGeom prst="rect">
            <a:avLst/>
          </a:prstGeom>
        </p:spPr>
      </p:pic>
      <p:pic>
        <p:nvPicPr>
          <p:cNvPr id="9" name="PA_kids_shadow" hidden="1"/>
          <p:cNvPicPr>
            <a:picLocks noChangeAspect="1"/>
          </p:cNvPicPr>
          <p:nvPr>
            <p:custDataLst>
              <p:tags r:id="rId8"/>
            </p:custDataLst>
          </p:nvPr>
        </p:nvPicPr>
        <p:blipFill>
          <a:blip r:embed="rId22">
            <a:extLst>
              <a:ext uri="{28A0092B-C50C-407E-A947-70E740481C1C}">
                <a14:useLocalDpi xmlns:a14="http://schemas.microsoft.com/office/drawing/2010/main" val="0"/>
              </a:ext>
            </a:extLst>
          </a:blip>
          <a:stretch>
            <a:fillRect/>
          </a:stretch>
        </p:blipFill>
        <p:spPr>
          <a:xfrm>
            <a:off x="1524000" y="857250"/>
            <a:ext cx="9144000" cy="5143500"/>
          </a:xfrm>
          <a:prstGeom prst="rect">
            <a:avLst/>
          </a:prstGeom>
        </p:spPr>
      </p:pic>
      <p:pic>
        <p:nvPicPr>
          <p:cNvPr id="24" name="PA_少儿歌曲 - 幼儿园里朋友多">
            <a:hlinkClick r:id="" action="ppaction://media"/>
          </p:cNvPr>
          <p:cNvPicPr>
            <a:picLocks noChangeAspect="1"/>
          </p:cNvPicPr>
          <p:nvPr>
            <a:audioFile r:link="rId9"/>
            <p:extLst>
              <p:ext uri="{DAA4B4D4-6D71-4841-9C94-3DE7FCFB9230}">
                <p14:media xmlns:p14="http://schemas.microsoft.com/office/powerpoint/2010/main" r:embed="rId10">
                  <p14:trim/>
                </p14:media>
              </p:ext>
            </p:extLst>
          </p:nvPr>
        </p:nvPicPr>
        <p:blipFill>
          <a:blip r:embed="rId23"/>
          <a:stretch>
            <a:fillRect/>
          </a:stretch>
        </p:blipFill>
        <p:spPr>
          <a:xfrm>
            <a:off x="13335000" y="-1390650"/>
            <a:ext cx="457200" cy="457200"/>
          </a:xfrm>
          <a:prstGeom prst="rect">
            <a:avLst/>
          </a:prstGeom>
        </p:spPr>
      </p:pic>
      <p:sp>
        <p:nvSpPr>
          <p:cNvPr id="13" name="Rectangle 12"/>
          <p:cNvSpPr/>
          <p:nvPr/>
        </p:nvSpPr>
        <p:spPr>
          <a:xfrm>
            <a:off x="3080697" y="3422303"/>
            <a:ext cx="6468759" cy="692497"/>
          </a:xfrm>
          <a:prstGeom prst="rect">
            <a:avLst/>
          </a:prstGeom>
          <a:noFill/>
        </p:spPr>
        <p:txBody>
          <a:bodyPr wrap="none" lIns="68580" tIns="34290" rIns="68580" bIns="34290">
            <a:spAutoFit/>
          </a:bodyPr>
          <a:lstStyle/>
          <a:p>
            <a:pPr algn="ctr"/>
            <a:r>
              <a:rPr lang="en-US" sz="4050" b="1" dirty="0">
                <a:ln w="0"/>
                <a:solidFill>
                  <a:schemeClr val="accent1"/>
                </a:solidFill>
                <a:effectLst>
                  <a:outerShdw blurRad="38100" dist="25400" dir="5400000" algn="ctr" rotWithShape="0">
                    <a:srgbClr val="6E747A">
                      <a:alpha val="43000"/>
                    </a:srgbClr>
                  </a:outerShdw>
                </a:effectLst>
              </a:rPr>
              <a:t>XIN CHÀO CÁC BẠN NHỎ</a:t>
            </a:r>
          </a:p>
        </p:txBody>
      </p:sp>
      <p:sp>
        <p:nvSpPr>
          <p:cNvPr id="14" name="Rectangle 13"/>
          <p:cNvSpPr/>
          <p:nvPr/>
        </p:nvSpPr>
        <p:spPr>
          <a:xfrm>
            <a:off x="3793140" y="4329752"/>
            <a:ext cx="5043881" cy="623248"/>
          </a:xfrm>
          <a:prstGeom prst="rect">
            <a:avLst/>
          </a:prstGeom>
          <a:noFill/>
        </p:spPr>
        <p:txBody>
          <a:bodyPr wrap="none" lIns="68580" tIns="34290" rIns="68580" bIns="34290">
            <a:spAutoFit/>
          </a:bodyPr>
          <a:lstStyle/>
          <a:p>
            <a:pPr algn="ctr"/>
            <a:r>
              <a:rPr lang="en-US" sz="3600" b="1" dirty="0">
                <a:ln w="9525">
                  <a:solidFill>
                    <a:schemeClr val="bg1"/>
                  </a:solidFill>
                  <a:prstDash val="solid"/>
                </a:ln>
                <a:solidFill>
                  <a:srgbClr val="9717BC"/>
                </a:solidFill>
                <a:effectLst>
                  <a:outerShdw blurRad="12700" dist="38100" dir="2700000" algn="tl" rotWithShape="0">
                    <a:schemeClr val="accent5">
                      <a:lumMod val="60000"/>
                      <a:lumOff val="40000"/>
                    </a:schemeClr>
                  </a:outerShdw>
                </a:effectLst>
              </a:rPr>
              <a:t>ĐẾN VỚI TIẾT MĨ THUẬT 7</a:t>
            </a:r>
          </a:p>
        </p:txBody>
      </p:sp>
      <p:sp>
        <p:nvSpPr>
          <p:cNvPr id="18" name="Rectangle 17"/>
          <p:cNvSpPr/>
          <p:nvPr/>
        </p:nvSpPr>
        <p:spPr>
          <a:xfrm>
            <a:off x="3162089" y="312650"/>
            <a:ext cx="264160" cy="437515"/>
          </a:xfrm>
          <a:prstGeom prst="rect">
            <a:avLst/>
          </a:prstGeom>
          <a:noFill/>
        </p:spPr>
        <p:txBody>
          <a:bodyPr wrap="none" lIns="68580" tIns="34290" rIns="68580" bIns="34290">
            <a:spAutoFit/>
          </a:bodyPr>
          <a:lstStyle/>
          <a:p>
            <a:pPr algn="ctr"/>
            <a:endParaRPr lang="en-US" sz="2400" b="1" dirty="0">
              <a:ln w="6600">
                <a:solidFill>
                  <a:schemeClr val="accent2"/>
                </a:solidFill>
                <a:prstDash val="solid"/>
              </a:ln>
              <a:solidFill>
                <a:schemeClr val="accent4">
                  <a:lumMod val="60000"/>
                  <a:lumOff val="40000"/>
                </a:schemeClr>
              </a:solidFill>
              <a:effectLst>
                <a:outerShdw dist="38100" dir="2700000" algn="tl" rotWithShape="0">
                  <a:schemeClr val="accent2"/>
                </a:outerShdw>
              </a:effectLst>
            </a:endParaRPr>
          </a:p>
        </p:txBody>
      </p:sp>
      <p:pic>
        <p:nvPicPr>
          <p:cNvPr id="10" name="ChimVanhKhuyen-NguyetHang-XuanNghi_4eqms">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3"/>
          <a:stretch>
            <a:fillRect/>
          </a:stretch>
        </p:blipFill>
        <p:spPr>
          <a:xfrm>
            <a:off x="10052924" y="5420194"/>
            <a:ext cx="457200" cy="4572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471" fill="hold"/>
                                        <p:tgtEl>
                                          <p:spTgt spid="10"/>
                                        </p:tgtEl>
                                      </p:cBhvr>
                                    </p:cmd>
                                  </p:childTnLst>
                                </p:cTn>
                              </p:par>
                              <p:par>
                                <p:cTn id="7" presetID="2" presetClass="entr" presetSubtype="4" decel="10000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ppt_x"/>
                                          </p:val>
                                        </p:tav>
                                        <p:tav tm="100000">
                                          <p:val>
                                            <p:strVal val="#ppt_x"/>
                                          </p:val>
                                        </p:tav>
                                      </p:tavLst>
                                    </p:anim>
                                    <p:anim calcmode="lin" valueType="num">
                                      <p:cBhvr additive="base">
                                        <p:cTn id="10" dur="500" fill="hold"/>
                                        <p:tgtEl>
                                          <p:spTgt spid="5"/>
                                        </p:tgtEl>
                                        <p:attrNameLst>
                                          <p:attrName>ppt_y</p:attrName>
                                        </p:attrNameLst>
                                      </p:cBhvr>
                                      <p:tavLst>
                                        <p:tav tm="0">
                                          <p:val>
                                            <p:strVal val="1+#ppt_h/2"/>
                                          </p:val>
                                        </p:tav>
                                        <p:tav tm="100000">
                                          <p:val>
                                            <p:strVal val="#ppt_y"/>
                                          </p:val>
                                        </p:tav>
                                      </p:tavLst>
                                    </p:anim>
                                  </p:childTnLst>
                                </p:cTn>
                              </p:par>
                              <p:par>
                                <p:cTn id="11" presetID="2" presetClass="entr" presetSubtype="4" decel="100000" fill="hold" nodeType="withEffect">
                                  <p:stCondLst>
                                    <p:cond delay="25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decel="100000" fill="hold" nodeType="withEffect">
                                  <p:stCondLst>
                                    <p:cond delay="50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decel="100000" fill="hold" nodeType="withEffect">
                                  <p:stCondLst>
                                    <p:cond delay="75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6" decel="100000" fill="hold" nodeType="withEffect">
                                  <p:stCondLst>
                                    <p:cond delay="100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1+#ppt_w/2"/>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12" decel="100000" fill="hold" nodeType="withEffect">
                                  <p:stCondLst>
                                    <p:cond delay="125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0-#ppt_w/2"/>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xit" presetSubtype="4" decel="100000" fill="hold" nodeType="withEffect">
                                  <p:stCondLst>
                                    <p:cond delay="1750"/>
                                  </p:stCondLst>
                                  <p:childTnLst>
                                    <p:anim calcmode="lin" valueType="num">
                                      <p:cBhvr additive="base">
                                        <p:cTn id="32" dur="500"/>
                                        <p:tgtEl>
                                          <p:spTgt spid="6"/>
                                        </p:tgtEl>
                                        <p:attrNameLst>
                                          <p:attrName>ppt_x</p:attrName>
                                        </p:attrNameLst>
                                      </p:cBhvr>
                                      <p:tavLst>
                                        <p:tav tm="0">
                                          <p:val>
                                            <p:strVal val="ppt_x"/>
                                          </p:val>
                                        </p:tav>
                                        <p:tav tm="100000">
                                          <p:val>
                                            <p:strVal val="ppt_x"/>
                                          </p:val>
                                        </p:tav>
                                      </p:tavLst>
                                    </p:anim>
                                    <p:anim calcmode="lin" valueType="num">
                                      <p:cBhvr additive="base">
                                        <p:cTn id="33" dur="500"/>
                                        <p:tgtEl>
                                          <p:spTgt spid="6"/>
                                        </p:tgtEl>
                                        <p:attrNameLst>
                                          <p:attrName>ppt_y</p:attrName>
                                        </p:attrNameLst>
                                      </p:cBhvr>
                                      <p:tavLst>
                                        <p:tav tm="0">
                                          <p:val>
                                            <p:strVal val="ppt_y"/>
                                          </p:val>
                                        </p:tav>
                                        <p:tav tm="100000">
                                          <p:val>
                                            <p:strVal val="1+ppt_h/2"/>
                                          </p:val>
                                        </p:tav>
                                      </p:tavLst>
                                    </p:anim>
                                    <p:set>
                                      <p:cBhvr>
                                        <p:cTn id="34" dur="1" fill="hold">
                                          <p:stCondLst>
                                            <p:cond delay="499"/>
                                          </p:stCondLst>
                                        </p:cTn>
                                        <p:tgtEl>
                                          <p:spTgt spid="6"/>
                                        </p:tgtEl>
                                        <p:attrNameLst>
                                          <p:attrName>style.visibility</p:attrName>
                                        </p:attrNameLst>
                                      </p:cBhvr>
                                      <p:to>
                                        <p:strVal val="hidden"/>
                                      </p:to>
                                    </p:set>
                                  </p:childTnLst>
                                </p:cTn>
                              </p:par>
                              <p:par>
                                <p:cTn id="35" presetID="2" presetClass="exit" presetSubtype="12" decel="100000" fill="hold" nodeType="withEffect">
                                  <p:stCondLst>
                                    <p:cond delay="2000"/>
                                  </p:stCondLst>
                                  <p:childTnLst>
                                    <p:anim calcmode="lin" valueType="num">
                                      <p:cBhvr additive="base">
                                        <p:cTn id="36" dur="500"/>
                                        <p:tgtEl>
                                          <p:spTgt spid="8"/>
                                        </p:tgtEl>
                                        <p:attrNameLst>
                                          <p:attrName>ppt_x</p:attrName>
                                        </p:attrNameLst>
                                      </p:cBhvr>
                                      <p:tavLst>
                                        <p:tav tm="0">
                                          <p:val>
                                            <p:strVal val="ppt_x"/>
                                          </p:val>
                                        </p:tav>
                                        <p:tav tm="100000">
                                          <p:val>
                                            <p:strVal val="0-ppt_w/2"/>
                                          </p:val>
                                        </p:tav>
                                      </p:tavLst>
                                    </p:anim>
                                    <p:anim calcmode="lin" valueType="num">
                                      <p:cBhvr additive="base">
                                        <p:cTn id="37" dur="500"/>
                                        <p:tgtEl>
                                          <p:spTgt spid="8"/>
                                        </p:tgtEl>
                                        <p:attrNameLst>
                                          <p:attrName>ppt_y</p:attrName>
                                        </p:attrNameLst>
                                      </p:cBhvr>
                                      <p:tavLst>
                                        <p:tav tm="0">
                                          <p:val>
                                            <p:strVal val="ppt_y"/>
                                          </p:val>
                                        </p:tav>
                                        <p:tav tm="100000">
                                          <p:val>
                                            <p:strVal val="1+ppt_h/2"/>
                                          </p:val>
                                        </p:tav>
                                      </p:tavLst>
                                    </p:anim>
                                    <p:set>
                                      <p:cBhvr>
                                        <p:cTn id="38" dur="1" fill="hold">
                                          <p:stCondLst>
                                            <p:cond delay="499"/>
                                          </p:stCondLst>
                                        </p:cTn>
                                        <p:tgtEl>
                                          <p:spTgt spid="8"/>
                                        </p:tgtEl>
                                        <p:attrNameLst>
                                          <p:attrName>style.visibility</p:attrName>
                                        </p:attrNameLst>
                                      </p:cBhvr>
                                      <p:to>
                                        <p:strVal val="hidden"/>
                                      </p:to>
                                    </p:set>
                                  </p:childTnLst>
                                </p:cTn>
                              </p:par>
                              <p:par>
                                <p:cTn id="39" presetID="2" presetClass="entr" presetSubtype="4" decel="100000" fill="hold" nodeType="withEffect">
                                  <p:stCondLst>
                                    <p:cond delay="225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par>
                                <p:cTn id="43" presetID="2" presetClass="entr" presetSubtype="12" decel="100000" fill="hold" nodeType="withEffect">
                                  <p:stCondLst>
                                    <p:cond delay="250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0-#ppt_w/2"/>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circle(in)">
                                      <p:cBhvr>
                                        <p:cTn id="51" dur="2000"/>
                                        <p:tgtEl>
                                          <p:spTgt spid="13"/>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circle(in)">
                                      <p:cBhvr>
                                        <p:cTn id="5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55" repeatCount="indefinite" fill="hold" display="0">
                  <p:stCondLst>
                    <p:cond delay="indefinite"/>
                  </p:stCondLst>
                  <p:endCondLst>
                    <p:cond evt="onStopAudio" delay="0">
                      <p:tgtEl>
                        <p:sldTgt/>
                      </p:tgtEl>
                    </p:cond>
                  </p:endCondLst>
                </p:cTn>
                <p:tgtEl>
                  <p:spTgt spid="24"/>
                </p:tgtEl>
              </p:cMediaNode>
            </p:audio>
            <p:audio>
              <p:cMediaNode vol="80000">
                <p:cTn id="56" fill="hold" display="0">
                  <p:stCondLst>
                    <p:cond delay="indefinite"/>
                  </p:stCondLst>
                  <p:endCondLst>
                    <p:cond evt="onStopAudio" delay="0">
                      <p:tgtEl>
                        <p:sldTgt/>
                      </p:tgtEl>
                    </p:cond>
                  </p:endCondLst>
                </p:cTn>
                <p:tgtEl>
                  <p:spTgt spid="10"/>
                </p:tgtEl>
              </p:cMediaNode>
            </p:audio>
          </p:childTnLst>
        </p:cTn>
      </p:par>
    </p:tnLst>
    <p:bldLst>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2895600" y="152401"/>
            <a:ext cx="5943600" cy="1769152"/>
            <a:chOff x="1371600" y="838200"/>
            <a:chExt cx="7276190" cy="4361905"/>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838200"/>
              <a:ext cx="7276190" cy="4361905"/>
            </a:xfrm>
            <a:prstGeom prst="rect">
              <a:avLst/>
            </a:prstGeom>
          </p:spPr>
        </p:pic>
        <p:sp>
          <p:nvSpPr>
            <p:cNvPr id="4" name="文本框 5"/>
            <p:cNvSpPr txBox="1"/>
            <p:nvPr/>
          </p:nvSpPr>
          <p:spPr>
            <a:xfrm>
              <a:off x="1632746" y="3019152"/>
              <a:ext cx="5857874" cy="1435092"/>
            </a:xfrm>
            <a:prstGeom prst="rect">
              <a:avLst/>
            </a:prstGeom>
            <a:noFill/>
          </p:spPr>
          <p:txBody>
            <a:bodyPr wrap="square" rtlCol="0">
              <a:spAutoFit/>
            </a:bodyPr>
            <a:lstStyle/>
            <a:p>
              <a:pPr algn="ctr"/>
              <a:r>
                <a:rPr lang="en-US" altLang="zh-CN" sz="4400" b="1" spc="-150" dirty="0">
                  <a:solidFill>
                    <a:srgbClr val="C22B17"/>
                  </a:solidFill>
                  <a:latin typeface="Arial" panose="020B0604020202020204" pitchFamily="34" charset="0"/>
                  <a:ea typeface="方正卡通简体" panose="03000509000000000000" pitchFamily="65" charset="-122"/>
                  <a:cs typeface="Arial" panose="020B0604020202020204" pitchFamily="34" charset="0"/>
                </a:rPr>
                <a:t>II</a:t>
              </a:r>
              <a:r>
                <a:rPr lang="en-US" altLang="zh-CN" sz="4400" b="1" spc="-150" dirty="0" smtClean="0">
                  <a:solidFill>
                    <a:srgbClr val="C22B17"/>
                  </a:solidFill>
                  <a:latin typeface="Arial" panose="020B0604020202020204" pitchFamily="34" charset="0"/>
                  <a:ea typeface="方正卡通简体" panose="03000509000000000000" pitchFamily="65" charset="-122"/>
                  <a:cs typeface="Arial" panose="020B0604020202020204" pitchFamily="34" charset="0"/>
                </a:rPr>
                <a:t>. SÁNG TẠO:</a:t>
              </a:r>
              <a:endParaRPr lang="zh-CN" altLang="en-US" sz="4400" b="1" spc="-150" dirty="0">
                <a:solidFill>
                  <a:srgbClr val="C22B17"/>
                </a:solidFill>
                <a:latin typeface="Arial" panose="020B0604020202020204" pitchFamily="34" charset="0"/>
                <a:ea typeface="方正卡通简体" panose="03000509000000000000" pitchFamily="65" charset="-122"/>
                <a:cs typeface="Arial" panose="020B0604020202020204" pitchFamily="34" charset="0"/>
              </a:endParaRPr>
            </a:p>
          </p:txBody>
        </p:sp>
      </p:grpSp>
      <p:grpSp>
        <p:nvGrpSpPr>
          <p:cNvPr id="10" name="Group 9"/>
          <p:cNvGrpSpPr/>
          <p:nvPr/>
        </p:nvGrpSpPr>
        <p:grpSpPr>
          <a:xfrm>
            <a:off x="1447801" y="3088922"/>
            <a:ext cx="2438400" cy="3388077"/>
            <a:chOff x="1309013" y="3088923"/>
            <a:chExt cx="1982456" cy="2895822"/>
          </a:xfrm>
        </p:grpSpPr>
        <p:sp>
          <p:nvSpPr>
            <p:cNvPr id="5" name="AutoShape 4"/>
            <p:cNvSpPr>
              <a:spLocks noChangeArrowheads="1"/>
            </p:cNvSpPr>
            <p:nvPr/>
          </p:nvSpPr>
          <p:spPr bwMode="gray">
            <a:xfrm>
              <a:off x="1309013" y="3366682"/>
              <a:ext cx="1982456" cy="2618063"/>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AutoShape 5"/>
            <p:cNvSpPr>
              <a:spLocks noChangeArrowheads="1"/>
            </p:cNvSpPr>
            <p:nvPr/>
          </p:nvSpPr>
          <p:spPr bwMode="gray">
            <a:xfrm>
              <a:off x="1339557" y="3373954"/>
              <a:ext cx="1922822" cy="2568611"/>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AutoShape 6"/>
            <p:cNvSpPr>
              <a:spLocks noChangeArrowheads="1"/>
            </p:cNvSpPr>
            <p:nvPr/>
          </p:nvSpPr>
          <p:spPr bwMode="gray">
            <a:xfrm>
              <a:off x="1355556" y="5264778"/>
              <a:ext cx="1896642" cy="650152"/>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AutoShape 7"/>
            <p:cNvSpPr>
              <a:spLocks noChangeArrowheads="1"/>
            </p:cNvSpPr>
            <p:nvPr/>
          </p:nvSpPr>
          <p:spPr bwMode="gray">
            <a:xfrm>
              <a:off x="1355556" y="3394317"/>
              <a:ext cx="1896642" cy="648698"/>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 name="Group 10"/>
            <p:cNvGrpSpPr/>
            <p:nvPr/>
          </p:nvGrpSpPr>
          <p:grpSpPr bwMode="auto">
            <a:xfrm>
              <a:off x="1991164" y="3088923"/>
              <a:ext cx="589064" cy="570546"/>
              <a:chOff x="1289" y="587"/>
              <a:chExt cx="668" cy="647"/>
            </a:xfrm>
          </p:grpSpPr>
          <p:sp>
            <p:nvSpPr>
              <p:cNvPr id="12" name="Oval 11"/>
              <p:cNvSpPr>
                <a:spLocks noChangeArrowheads="1"/>
              </p:cNvSpPr>
              <p:nvPr/>
            </p:nvSpPr>
            <p:spPr bwMode="gray">
              <a:xfrm>
                <a:off x="1289" y="622"/>
                <a:ext cx="668" cy="589"/>
              </a:xfrm>
              <a:prstGeom prst="ellipse">
                <a:avLst/>
              </a:prstGeom>
              <a:solidFill>
                <a:srgbClr val="333333"/>
              </a:soli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p>
            </p:txBody>
          </p:sp>
          <p:sp>
            <p:nvSpPr>
              <p:cNvPr id="13" name="Oval 12"/>
              <p:cNvSpPr>
                <a:spLocks noChangeArrowheads="1"/>
              </p:cNvSpPr>
              <p:nvPr/>
            </p:nvSpPr>
            <p:spPr bwMode="gray">
              <a:xfrm>
                <a:off x="1296" y="587"/>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14" name="Oval 13"/>
              <p:cNvSpPr>
                <a:spLocks noChangeArrowheads="1"/>
              </p:cNvSpPr>
              <p:nvPr/>
            </p:nvSpPr>
            <p:spPr bwMode="gray">
              <a:xfrm>
                <a:off x="1304" y="591"/>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15" name="Oval 14"/>
              <p:cNvSpPr>
                <a:spLocks noChangeArrowheads="1"/>
              </p:cNvSpPr>
              <p:nvPr/>
            </p:nvSpPr>
            <p:spPr bwMode="gray">
              <a:xfrm>
                <a:off x="1311" y="597"/>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16" name="Oval 15"/>
              <p:cNvSpPr>
                <a:spLocks noChangeArrowheads="1"/>
              </p:cNvSpPr>
              <p:nvPr/>
            </p:nvSpPr>
            <p:spPr bwMode="gray">
              <a:xfrm>
                <a:off x="1346" y="613"/>
                <a:ext cx="533" cy="479"/>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grpSp>
        <p:sp>
          <p:nvSpPr>
            <p:cNvPr id="17" name="Text Box 16"/>
            <p:cNvSpPr txBox="1">
              <a:spLocks noChangeArrowheads="1"/>
            </p:cNvSpPr>
            <p:nvPr/>
          </p:nvSpPr>
          <p:spPr bwMode="gray">
            <a:xfrm>
              <a:off x="2100984" y="3168873"/>
              <a:ext cx="35779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b="1" dirty="0">
                  <a:solidFill>
                    <a:srgbClr val="000000"/>
                  </a:solidFill>
                </a:rPr>
                <a:t>1</a:t>
              </a:r>
              <a:endParaRPr lang="en-US" b="1" dirty="0"/>
            </a:p>
          </p:txBody>
        </p:sp>
        <p:sp>
          <p:nvSpPr>
            <p:cNvPr id="18" name="Text Box 17"/>
            <p:cNvSpPr txBox="1">
              <a:spLocks noChangeArrowheads="1"/>
            </p:cNvSpPr>
            <p:nvPr/>
          </p:nvSpPr>
          <p:spPr bwMode="gray">
            <a:xfrm>
              <a:off x="1378828" y="3733800"/>
              <a:ext cx="1885006"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200" b="1" i="1" dirty="0">
                  <a:solidFill>
                    <a:srgbClr val="000000"/>
                  </a:solidFill>
                  <a:latin typeface="Times New Roman" panose="02020603050405020304" pitchFamily="18" charset="0"/>
                  <a:cs typeface="Times New Roman" panose="02020603050405020304" pitchFamily="18" charset="0"/>
                </a:rPr>
                <a:t>Xác định sản phẩm cần trang trí</a:t>
              </a:r>
              <a:endParaRPr lang="en-US" sz="3200" b="1" i="1" dirty="0">
                <a:latin typeface="Times New Roman" panose="02020603050405020304" pitchFamily="18" charset="0"/>
                <a:cs typeface="Times New Roman" panose="02020603050405020304" pitchFamily="18" charset="0"/>
              </a:endParaRPr>
            </a:p>
          </p:txBody>
        </p:sp>
      </p:grpSp>
      <p:grpSp>
        <p:nvGrpSpPr>
          <p:cNvPr id="44" name="Group 43"/>
          <p:cNvGrpSpPr/>
          <p:nvPr/>
        </p:nvGrpSpPr>
        <p:grpSpPr>
          <a:xfrm>
            <a:off x="4450266" y="3088876"/>
            <a:ext cx="2636334" cy="3332110"/>
            <a:chOff x="3473278" y="3088876"/>
            <a:chExt cx="1982456" cy="2895869"/>
          </a:xfrm>
        </p:grpSpPr>
        <p:sp>
          <p:nvSpPr>
            <p:cNvPr id="19" name="AutoShape 19"/>
            <p:cNvSpPr>
              <a:spLocks noChangeArrowheads="1"/>
            </p:cNvSpPr>
            <p:nvPr/>
          </p:nvSpPr>
          <p:spPr bwMode="gray">
            <a:xfrm>
              <a:off x="3473278" y="3366682"/>
              <a:ext cx="1982456" cy="2618063"/>
            </a:xfrm>
            <a:prstGeom prst="roundRect">
              <a:avLst>
                <a:gd name="adj" fmla="val 17509"/>
              </a:avLst>
            </a:prstGeom>
            <a:gradFill rotWithShape="1">
              <a:gsLst>
                <a:gs pos="0">
                  <a:srgbClr val="34B034"/>
                </a:gs>
                <a:gs pos="100000">
                  <a:srgbClr val="3F8B4A"/>
                </a:gs>
              </a:gsLst>
              <a:lin ang="27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AutoShape 20"/>
            <p:cNvSpPr>
              <a:spLocks noChangeArrowheads="1"/>
            </p:cNvSpPr>
            <p:nvPr/>
          </p:nvSpPr>
          <p:spPr bwMode="gray">
            <a:xfrm>
              <a:off x="3503822" y="3373954"/>
              <a:ext cx="1922822" cy="2568611"/>
            </a:xfrm>
            <a:prstGeom prst="roundRect">
              <a:avLst>
                <a:gd name="adj" fmla="val 16667"/>
              </a:avLst>
            </a:prstGeom>
            <a:solidFill>
              <a:srgbClr val="73E77E"/>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AutoShape 21"/>
            <p:cNvSpPr>
              <a:spLocks noChangeArrowheads="1"/>
            </p:cNvSpPr>
            <p:nvPr/>
          </p:nvSpPr>
          <p:spPr bwMode="gray">
            <a:xfrm>
              <a:off x="3519821" y="5264778"/>
              <a:ext cx="1896642" cy="650152"/>
            </a:xfrm>
            <a:prstGeom prst="roundRect">
              <a:avLst>
                <a:gd name="adj" fmla="val 50000"/>
              </a:avLst>
            </a:prstGeom>
            <a:gradFill rotWithShape="1">
              <a:gsLst>
                <a:gs pos="0">
                  <a:srgbClr val="73E77E"/>
                </a:gs>
                <a:gs pos="100000">
                  <a:srgbClr val="73E77E">
                    <a:gamma/>
                    <a:tint val="54510"/>
                    <a:invGamma/>
                  </a:srgb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AutoShape 22"/>
            <p:cNvSpPr>
              <a:spLocks noChangeArrowheads="1"/>
            </p:cNvSpPr>
            <p:nvPr/>
          </p:nvSpPr>
          <p:spPr bwMode="gray">
            <a:xfrm>
              <a:off x="3519821" y="3394317"/>
              <a:ext cx="1896642" cy="648698"/>
            </a:xfrm>
            <a:prstGeom prst="roundRect">
              <a:avLst>
                <a:gd name="adj" fmla="val 50000"/>
              </a:avLst>
            </a:prstGeom>
            <a:gradFill rotWithShape="1">
              <a:gsLst>
                <a:gs pos="0">
                  <a:srgbClr val="73E77E">
                    <a:gamma/>
                    <a:tint val="33333"/>
                    <a:invGamma/>
                  </a:srgbClr>
                </a:gs>
                <a:gs pos="100000">
                  <a:srgbClr val="73E77E"/>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Oval 23"/>
            <p:cNvSpPr>
              <a:spLocks noChangeArrowheads="1"/>
            </p:cNvSpPr>
            <p:nvPr/>
          </p:nvSpPr>
          <p:spPr bwMode="gray">
            <a:xfrm>
              <a:off x="4155429" y="3119369"/>
              <a:ext cx="589064" cy="519351"/>
            </a:xfrm>
            <a:prstGeom prst="ellipse">
              <a:avLst/>
            </a:prstGeom>
            <a:solidFill>
              <a:srgbClr val="333333"/>
            </a:soli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p>
          </p:txBody>
        </p:sp>
        <p:sp>
          <p:nvSpPr>
            <p:cNvPr id="24" name="Oval 24"/>
            <p:cNvSpPr>
              <a:spLocks noChangeArrowheads="1"/>
            </p:cNvSpPr>
            <p:nvPr/>
          </p:nvSpPr>
          <p:spPr bwMode="gray">
            <a:xfrm>
              <a:off x="4161247" y="3088876"/>
              <a:ext cx="570156" cy="570156"/>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5" name="Oval 25"/>
            <p:cNvSpPr>
              <a:spLocks noChangeArrowheads="1"/>
            </p:cNvSpPr>
            <p:nvPr/>
          </p:nvSpPr>
          <p:spPr bwMode="gray">
            <a:xfrm>
              <a:off x="4168519" y="3091785"/>
              <a:ext cx="557066" cy="557066"/>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6" name="Oval 26"/>
            <p:cNvSpPr>
              <a:spLocks noChangeArrowheads="1"/>
            </p:cNvSpPr>
            <p:nvPr/>
          </p:nvSpPr>
          <p:spPr bwMode="gray">
            <a:xfrm>
              <a:off x="4174337" y="3097603"/>
              <a:ext cx="529431" cy="51924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7" name="Oval 27"/>
            <p:cNvSpPr>
              <a:spLocks noChangeArrowheads="1"/>
            </p:cNvSpPr>
            <p:nvPr/>
          </p:nvSpPr>
          <p:spPr bwMode="gray">
            <a:xfrm>
              <a:off x="4206336" y="3112148"/>
              <a:ext cx="469797" cy="421799"/>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8" name="Text Box 28"/>
            <p:cNvSpPr txBox="1">
              <a:spLocks noChangeArrowheads="1"/>
            </p:cNvSpPr>
            <p:nvPr/>
          </p:nvSpPr>
          <p:spPr bwMode="gray">
            <a:xfrm>
              <a:off x="4265249" y="3168873"/>
              <a:ext cx="35779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b="1" dirty="0">
                  <a:solidFill>
                    <a:srgbClr val="000000"/>
                  </a:solidFill>
                </a:rPr>
                <a:t>2</a:t>
              </a:r>
              <a:endParaRPr lang="en-US" b="1" dirty="0"/>
            </a:p>
          </p:txBody>
        </p:sp>
        <p:sp>
          <p:nvSpPr>
            <p:cNvPr id="46" name="Text Box 17"/>
            <p:cNvSpPr txBox="1">
              <a:spLocks noChangeArrowheads="1"/>
            </p:cNvSpPr>
            <p:nvPr/>
          </p:nvSpPr>
          <p:spPr bwMode="gray">
            <a:xfrm>
              <a:off x="3498731" y="3809999"/>
              <a:ext cx="1885006" cy="1792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3200" b="1" i="1" dirty="0" err="1">
                  <a:solidFill>
                    <a:srgbClr val="000000"/>
                  </a:solidFill>
                  <a:latin typeface="Times New Roman" panose="02020603050405020304" pitchFamily="18" charset="0"/>
                  <a:cs typeface="Times New Roman" panose="02020603050405020304" pitchFamily="18" charset="0"/>
                </a:rPr>
                <a:t>Xác</a:t>
              </a:r>
              <a:r>
                <a:rPr lang="en-US" sz="3200" b="1" i="1" dirty="0">
                  <a:solidFill>
                    <a:srgbClr val="000000"/>
                  </a:solidFill>
                  <a:latin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cs typeface="Times New Roman" panose="02020603050405020304" pitchFamily="18" charset="0"/>
                </a:rPr>
                <a:t>định</a:t>
              </a:r>
              <a:r>
                <a:rPr lang="en-US" sz="3200" b="1" i="1" dirty="0">
                  <a:solidFill>
                    <a:srgbClr val="000000"/>
                  </a:solidFill>
                  <a:latin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cs typeface="Times New Roman" panose="02020603050405020304" pitchFamily="18" charset="0"/>
                </a:rPr>
                <a:t>cách</a:t>
              </a:r>
              <a:r>
                <a:rPr lang="en-US" sz="3200" b="1" i="1" dirty="0">
                  <a:solidFill>
                    <a:srgbClr val="000000"/>
                  </a:solidFill>
                  <a:latin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cs typeface="Times New Roman" panose="02020603050405020304" pitchFamily="18" charset="0"/>
                </a:rPr>
                <a:t>tạo</a:t>
              </a:r>
              <a:r>
                <a:rPr lang="en-US" sz="3200" b="1" i="1" dirty="0">
                  <a:solidFill>
                    <a:srgbClr val="000000"/>
                  </a:solidFill>
                  <a:latin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cs typeface="Times New Roman" panose="02020603050405020304" pitchFamily="18" charset="0"/>
                </a:rPr>
                <a:t>hình</a:t>
              </a:r>
              <a:r>
                <a:rPr lang="en-US" sz="3200" b="1" i="1" dirty="0">
                  <a:solidFill>
                    <a:srgbClr val="000000"/>
                  </a:solidFill>
                  <a:latin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cs typeface="Times New Roman" panose="02020603050405020304" pitchFamily="18" charset="0"/>
                </a:rPr>
                <a:t>theo</a:t>
              </a:r>
              <a:r>
                <a:rPr lang="en-US" sz="3200" b="1" i="1" dirty="0">
                  <a:solidFill>
                    <a:srgbClr val="000000"/>
                  </a:solidFill>
                  <a:latin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cs typeface="Times New Roman" panose="02020603050405020304" pitchFamily="18" charset="0"/>
                </a:rPr>
                <a:t>nghệ</a:t>
              </a:r>
              <a:r>
                <a:rPr lang="en-US" sz="3200" b="1" i="1" dirty="0">
                  <a:solidFill>
                    <a:srgbClr val="000000"/>
                  </a:solidFill>
                  <a:latin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cs typeface="Times New Roman" panose="02020603050405020304" pitchFamily="18" charset="0"/>
                </a:rPr>
                <a:t>thuật</a:t>
              </a:r>
              <a:endParaRPr lang="en-US" sz="3200" b="1" i="1" dirty="0">
                <a:latin typeface="Times New Roman" panose="02020603050405020304" pitchFamily="18" charset="0"/>
                <a:cs typeface="Times New Roman" panose="02020603050405020304" pitchFamily="18" charset="0"/>
              </a:endParaRPr>
            </a:p>
          </p:txBody>
        </p:sp>
      </p:grpSp>
      <p:grpSp>
        <p:nvGrpSpPr>
          <p:cNvPr id="45" name="Group 44"/>
          <p:cNvGrpSpPr/>
          <p:nvPr/>
        </p:nvGrpSpPr>
        <p:grpSpPr>
          <a:xfrm>
            <a:off x="7543800" y="3088922"/>
            <a:ext cx="2667000" cy="3283529"/>
            <a:chOff x="5637544" y="3088923"/>
            <a:chExt cx="1982456" cy="2895822"/>
          </a:xfrm>
        </p:grpSpPr>
        <p:sp>
          <p:nvSpPr>
            <p:cNvPr id="31" name="AutoShape 33"/>
            <p:cNvSpPr>
              <a:spLocks noChangeArrowheads="1"/>
            </p:cNvSpPr>
            <p:nvPr/>
          </p:nvSpPr>
          <p:spPr bwMode="gray">
            <a:xfrm>
              <a:off x="5637544" y="3366682"/>
              <a:ext cx="1982456" cy="2618063"/>
            </a:xfrm>
            <a:prstGeom prst="roundRect">
              <a:avLst>
                <a:gd name="adj" fmla="val 17509"/>
              </a:avLst>
            </a:prstGeom>
            <a:gradFill rotWithShape="1">
              <a:gsLst>
                <a:gs pos="0">
                  <a:srgbClr val="B59F43"/>
                </a:gs>
                <a:gs pos="100000">
                  <a:srgbClr val="8F8849"/>
                </a:gs>
              </a:gsLst>
              <a:lin ang="27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AutoShape 34"/>
            <p:cNvSpPr>
              <a:spLocks noChangeArrowheads="1"/>
            </p:cNvSpPr>
            <p:nvPr/>
          </p:nvSpPr>
          <p:spPr bwMode="gray">
            <a:xfrm>
              <a:off x="5668088" y="3373954"/>
              <a:ext cx="1922822" cy="2568611"/>
            </a:xfrm>
            <a:prstGeom prst="roundRect">
              <a:avLst>
                <a:gd name="adj" fmla="val 16667"/>
              </a:avLst>
            </a:prstGeom>
            <a:solidFill>
              <a:srgbClr val="E9E065"/>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AutoShape 35"/>
            <p:cNvSpPr>
              <a:spLocks noChangeArrowheads="1"/>
            </p:cNvSpPr>
            <p:nvPr/>
          </p:nvSpPr>
          <p:spPr bwMode="gray">
            <a:xfrm>
              <a:off x="5684087" y="5264778"/>
              <a:ext cx="1896642" cy="650152"/>
            </a:xfrm>
            <a:prstGeom prst="roundRect">
              <a:avLst>
                <a:gd name="adj" fmla="val 50000"/>
              </a:avLst>
            </a:prstGeom>
            <a:gradFill rotWithShape="1">
              <a:gsLst>
                <a:gs pos="0">
                  <a:srgbClr val="E9E065"/>
                </a:gs>
                <a:gs pos="100000">
                  <a:srgbClr val="E9E065">
                    <a:gamma/>
                    <a:tint val="57647"/>
                    <a:invGamma/>
                  </a:srgb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 name="AutoShape 36"/>
            <p:cNvSpPr>
              <a:spLocks noChangeArrowheads="1"/>
            </p:cNvSpPr>
            <p:nvPr/>
          </p:nvSpPr>
          <p:spPr bwMode="gray">
            <a:xfrm>
              <a:off x="5684087" y="3394317"/>
              <a:ext cx="1896642" cy="648698"/>
            </a:xfrm>
            <a:prstGeom prst="roundRect">
              <a:avLst>
                <a:gd name="adj" fmla="val 50000"/>
              </a:avLst>
            </a:prstGeom>
            <a:gradFill rotWithShape="1">
              <a:gsLst>
                <a:gs pos="0">
                  <a:srgbClr val="E9E065">
                    <a:gamma/>
                    <a:tint val="33333"/>
                    <a:invGamma/>
                  </a:srgbClr>
                </a:gs>
                <a:gs pos="100000">
                  <a:srgbClr val="E9E065"/>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5" name="Group 37"/>
            <p:cNvGrpSpPr/>
            <p:nvPr/>
          </p:nvGrpSpPr>
          <p:grpSpPr bwMode="auto">
            <a:xfrm>
              <a:off x="6319695" y="3088923"/>
              <a:ext cx="589064" cy="570546"/>
              <a:chOff x="1289" y="587"/>
              <a:chExt cx="668" cy="647"/>
            </a:xfrm>
          </p:grpSpPr>
          <p:sp>
            <p:nvSpPr>
              <p:cNvPr id="36" name="Oval 38"/>
              <p:cNvSpPr>
                <a:spLocks noChangeArrowheads="1"/>
              </p:cNvSpPr>
              <p:nvPr/>
            </p:nvSpPr>
            <p:spPr bwMode="gray">
              <a:xfrm>
                <a:off x="1289" y="622"/>
                <a:ext cx="668" cy="589"/>
              </a:xfrm>
              <a:prstGeom prst="ellipse">
                <a:avLst/>
              </a:prstGeom>
              <a:solidFill>
                <a:srgbClr val="333333"/>
              </a:soli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p>
            </p:txBody>
          </p:sp>
          <p:sp>
            <p:nvSpPr>
              <p:cNvPr id="37" name="Oval 39"/>
              <p:cNvSpPr>
                <a:spLocks noChangeArrowheads="1"/>
              </p:cNvSpPr>
              <p:nvPr/>
            </p:nvSpPr>
            <p:spPr bwMode="gray">
              <a:xfrm>
                <a:off x="1296" y="587"/>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38" name="Oval 40"/>
              <p:cNvSpPr>
                <a:spLocks noChangeArrowheads="1"/>
              </p:cNvSpPr>
              <p:nvPr/>
            </p:nvSpPr>
            <p:spPr bwMode="gray">
              <a:xfrm>
                <a:off x="1304" y="591"/>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39" name="Oval 41"/>
              <p:cNvSpPr>
                <a:spLocks noChangeArrowheads="1"/>
              </p:cNvSpPr>
              <p:nvPr/>
            </p:nvSpPr>
            <p:spPr bwMode="gray">
              <a:xfrm>
                <a:off x="1311" y="597"/>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40" name="Oval 42"/>
              <p:cNvSpPr>
                <a:spLocks noChangeArrowheads="1"/>
              </p:cNvSpPr>
              <p:nvPr/>
            </p:nvSpPr>
            <p:spPr bwMode="gray">
              <a:xfrm>
                <a:off x="1346" y="613"/>
                <a:ext cx="533" cy="479"/>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grpSp>
        <p:sp>
          <p:nvSpPr>
            <p:cNvPr id="41" name="Text Box 43"/>
            <p:cNvSpPr txBox="1">
              <a:spLocks noChangeArrowheads="1"/>
            </p:cNvSpPr>
            <p:nvPr/>
          </p:nvSpPr>
          <p:spPr bwMode="gray">
            <a:xfrm>
              <a:off x="6429515" y="3168873"/>
              <a:ext cx="35779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b="1" dirty="0">
                  <a:solidFill>
                    <a:srgbClr val="000000"/>
                  </a:solidFill>
                </a:rPr>
                <a:t>3</a:t>
              </a:r>
              <a:endParaRPr lang="en-US" b="1" dirty="0"/>
            </a:p>
          </p:txBody>
        </p:sp>
        <p:sp>
          <p:nvSpPr>
            <p:cNvPr id="49" name="Text Box 17"/>
            <p:cNvSpPr txBox="1">
              <a:spLocks noChangeArrowheads="1"/>
            </p:cNvSpPr>
            <p:nvPr/>
          </p:nvSpPr>
          <p:spPr bwMode="gray">
            <a:xfrm>
              <a:off x="5695723" y="4035623"/>
              <a:ext cx="1885006" cy="138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3200" b="1" i="1" dirty="0">
                  <a:latin typeface="Times New Roman" panose="02020603050405020304" pitchFamily="18" charset="0"/>
                  <a:cs typeface="Times New Roman" panose="02020603050405020304" pitchFamily="18" charset="0"/>
                </a:rPr>
                <a:t>Xác định phương pháp thực hành</a:t>
              </a:r>
            </a:p>
          </p:txBody>
        </p:sp>
      </p:grpSp>
      <p:sp>
        <p:nvSpPr>
          <p:cNvPr id="9" name="TextBox 8"/>
          <p:cNvSpPr txBox="1"/>
          <p:nvPr/>
        </p:nvSpPr>
        <p:spPr>
          <a:xfrm>
            <a:off x="1135176" y="2057400"/>
            <a:ext cx="3835063"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1</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Tìm</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ý </a:t>
            </a:r>
            <a:r>
              <a:rPr lang="en-US" sz="4000" b="1" dirty="0" err="1" smtClean="0">
                <a:solidFill>
                  <a:srgbClr val="FF0000"/>
                </a:solidFill>
                <a:latin typeface="Times New Roman" panose="02020603050405020304" pitchFamily="18" charset="0"/>
                <a:cs typeface="Times New Roman" panose="02020603050405020304" pitchFamily="18" charset="0"/>
              </a:rPr>
              <a:t>tưởng</a:t>
            </a:r>
            <a:r>
              <a:rPr lang="en-US" sz="4000" b="1" dirty="0" smtClean="0">
                <a:solidFill>
                  <a:srgbClr val="FF0000"/>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ppt_x</p:attrName>
                                        </p:attrNameLst>
                                      </p:cBhvr>
                                      <p:tavLst>
                                        <p:tav tm="0">
                                          <p:val>
                                            <p:strVal val="#ppt_x"/>
                                          </p:val>
                                        </p:tav>
                                        <p:tav tm="100000">
                                          <p:val>
                                            <p:strVal val="#ppt_x"/>
                                          </p:val>
                                        </p:tav>
                                      </p:tavLst>
                                    </p:anim>
                                    <p:anim calcmode="lin" valueType="num">
                                      <p:cBhvr>
                                        <p:cTn id="9" dur="1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heckerboard(across)">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checkerboard(across)">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checkerboard(across)">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5362" y="693762"/>
            <a:ext cx="7764238" cy="5143026"/>
          </a:xfrm>
          <a:prstGeom prst="rect">
            <a:avLst/>
          </a:prstGeom>
        </p:spPr>
      </p:pic>
      <p:pic>
        <p:nvPicPr>
          <p:cNvPr id="4" name="图片 3"/>
          <p:cNvPicPr>
            <a:picLocks noChangeAspect="1"/>
          </p:cNvPicPr>
          <p:nvPr/>
        </p:nvPicPr>
        <p:blipFill>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3667383" y="4370486"/>
            <a:ext cx="282527" cy="378438"/>
          </a:xfrm>
          <a:prstGeom prst="rect">
            <a:avLst/>
          </a:prstGeom>
        </p:spPr>
      </p:pic>
      <p:pic>
        <p:nvPicPr>
          <p:cNvPr id="3" name="图片 2"/>
          <p:cNvPicPr>
            <a:picLocks noChangeAspect="1"/>
          </p:cNvPicPr>
          <p:nvPr/>
        </p:nvPicPr>
        <p:blipFill>
          <a:blip r:embed="rId6" cstate="print">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936443" y="3174679"/>
            <a:ext cx="487122" cy="652487"/>
          </a:xfrm>
          <a:prstGeom prst="rect">
            <a:avLst/>
          </a:prstGeom>
        </p:spPr>
      </p:pic>
      <p:pic>
        <p:nvPicPr>
          <p:cNvPr id="2"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69029" y="1004961"/>
            <a:ext cx="1472900" cy="1972911"/>
          </a:xfrm>
          <a:prstGeom prst="rect">
            <a:avLst/>
          </a:prstGeom>
        </p:spPr>
      </p:pic>
      <p:sp>
        <p:nvSpPr>
          <p:cNvPr id="10" name="TextBox 9"/>
          <p:cNvSpPr txBox="1"/>
          <p:nvPr/>
        </p:nvSpPr>
        <p:spPr>
          <a:xfrm>
            <a:off x="4503961" y="3175338"/>
            <a:ext cx="5783039" cy="1015663"/>
          </a:xfrm>
          <a:prstGeom prst="rect">
            <a:avLst/>
          </a:prstGeom>
          <a:noFill/>
        </p:spPr>
        <p:txBody>
          <a:bodyPr wrap="square" rtlCol="0">
            <a:spAutoFit/>
          </a:bodyPr>
          <a:lstStyle/>
          <a:p>
            <a:pPr algn="ctr"/>
            <a:r>
              <a:rPr lang="en-US" sz="6000" b="1" dirty="0">
                <a:solidFill>
                  <a:srgbClr val="FF0000"/>
                </a:solidFill>
              </a:rPr>
              <a:t>2</a:t>
            </a:r>
            <a:r>
              <a:rPr lang="en-US" sz="6000" b="1" dirty="0" smtClean="0">
                <a:solidFill>
                  <a:srgbClr val="FF0000"/>
                </a:solidFill>
              </a:rPr>
              <a:t>. </a:t>
            </a:r>
            <a:r>
              <a:rPr lang="en-US" sz="6000" b="1" dirty="0" err="1" smtClean="0">
                <a:solidFill>
                  <a:srgbClr val="FF0000"/>
                </a:solidFill>
              </a:rPr>
              <a:t>Thực</a:t>
            </a:r>
            <a:r>
              <a:rPr lang="en-US" sz="6000" b="1" dirty="0" smtClean="0">
                <a:solidFill>
                  <a:srgbClr val="FF0000"/>
                </a:solidFill>
              </a:rPr>
              <a:t> </a:t>
            </a:r>
            <a:r>
              <a:rPr lang="en-US" sz="6000" b="1" dirty="0" err="1" smtClean="0">
                <a:solidFill>
                  <a:srgbClr val="FF0000"/>
                </a:solidFill>
              </a:rPr>
              <a:t>hành</a:t>
            </a:r>
            <a:r>
              <a:rPr lang="en-US" sz="6000" b="1" dirty="0" smtClean="0">
                <a:solidFill>
                  <a:srgbClr val="FF0000"/>
                </a:solidFill>
              </a:rPr>
              <a:t>:</a:t>
            </a:r>
            <a:endParaRPr lang="en-US" sz="6000"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6000" fill="hold"/>
                                        <p:tgtEl>
                                          <p:spTgt spid="3"/>
                                        </p:tgtEl>
                                        <p:attrNameLst>
                                          <p:attrName>ppt_x</p:attrName>
                                        </p:attrNameLst>
                                      </p:cBhvr>
                                      <p:tavLst>
                                        <p:tav tm="0">
                                          <p:val>
                                            <p:strVal val="0-#ppt_w/2"/>
                                          </p:val>
                                        </p:tav>
                                        <p:tav tm="100000">
                                          <p:val>
                                            <p:strVal val="#ppt_x"/>
                                          </p:val>
                                        </p:tav>
                                      </p:tavLst>
                                    </p:anim>
                                    <p:anim calcmode="lin" valueType="num">
                                      <p:cBhvr additive="base">
                                        <p:cTn id="12" dur="6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6000" fill="hold"/>
                                        <p:tgtEl>
                                          <p:spTgt spid="4"/>
                                        </p:tgtEl>
                                        <p:attrNameLst>
                                          <p:attrName>ppt_x</p:attrName>
                                        </p:attrNameLst>
                                      </p:cBhvr>
                                      <p:tavLst>
                                        <p:tav tm="0">
                                          <p:val>
                                            <p:strVal val="0-#ppt_w/2"/>
                                          </p:val>
                                        </p:tav>
                                        <p:tav tm="100000">
                                          <p:val>
                                            <p:strVal val="#ppt_x"/>
                                          </p:val>
                                        </p:tav>
                                      </p:tavLst>
                                    </p:anim>
                                    <p:anim calcmode="lin" valueType="num">
                                      <p:cBhvr additive="base">
                                        <p:cTn id="16" dur="6000" fill="hold"/>
                                        <p:tgtEl>
                                          <p:spTgt spid="4"/>
                                        </p:tgtEl>
                                        <p:attrNameLst>
                                          <p:attrName>ppt_y</p:attrName>
                                        </p:attrNameLst>
                                      </p:cBhvr>
                                      <p:tavLst>
                                        <p:tav tm="0">
                                          <p:val>
                                            <p:strVal val="1+#ppt_h/2"/>
                                          </p:val>
                                        </p:tav>
                                        <p:tav tm="100000">
                                          <p:val>
                                            <p:strVal val="#ppt_y"/>
                                          </p:val>
                                        </p:tav>
                                      </p:tavLst>
                                    </p:anim>
                                  </p:childTnLst>
                                </p:cTn>
                              </p:par>
                              <p:par>
                                <p:cTn id="17" presetID="32" presetClass="emph" presetSubtype="0" fill="hold" nodeType="withEffect">
                                  <p:stCondLst>
                                    <p:cond delay="0"/>
                                  </p:stCondLst>
                                  <p:childTnLst>
                                    <p:animRot by="120000">
                                      <p:cBhvr>
                                        <p:cTn id="18" dur="600" fill="hold">
                                          <p:stCondLst>
                                            <p:cond delay="0"/>
                                          </p:stCondLst>
                                        </p:cTn>
                                        <p:tgtEl>
                                          <p:spTgt spid="2"/>
                                        </p:tgtEl>
                                        <p:attrNameLst>
                                          <p:attrName>r</p:attrName>
                                        </p:attrNameLst>
                                      </p:cBhvr>
                                    </p:animRot>
                                    <p:animRot by="-240000">
                                      <p:cBhvr>
                                        <p:cTn id="19" dur="1200" fill="hold">
                                          <p:stCondLst>
                                            <p:cond delay="1200"/>
                                          </p:stCondLst>
                                        </p:cTn>
                                        <p:tgtEl>
                                          <p:spTgt spid="2"/>
                                        </p:tgtEl>
                                        <p:attrNameLst>
                                          <p:attrName>r</p:attrName>
                                        </p:attrNameLst>
                                      </p:cBhvr>
                                    </p:animRot>
                                    <p:animRot by="240000">
                                      <p:cBhvr>
                                        <p:cTn id="20" dur="1200" fill="hold">
                                          <p:stCondLst>
                                            <p:cond delay="2400"/>
                                          </p:stCondLst>
                                        </p:cTn>
                                        <p:tgtEl>
                                          <p:spTgt spid="2"/>
                                        </p:tgtEl>
                                        <p:attrNameLst>
                                          <p:attrName>r</p:attrName>
                                        </p:attrNameLst>
                                      </p:cBhvr>
                                    </p:animRot>
                                    <p:animRot by="-240000">
                                      <p:cBhvr>
                                        <p:cTn id="21" dur="1200" fill="hold">
                                          <p:stCondLst>
                                            <p:cond delay="3600"/>
                                          </p:stCondLst>
                                        </p:cTn>
                                        <p:tgtEl>
                                          <p:spTgt spid="2"/>
                                        </p:tgtEl>
                                        <p:attrNameLst>
                                          <p:attrName>r</p:attrName>
                                        </p:attrNameLst>
                                      </p:cBhvr>
                                    </p:animRot>
                                    <p:animRot by="120000">
                                      <p:cBhvr>
                                        <p:cTn id="22" dur="1200" fill="hold">
                                          <p:stCondLst>
                                            <p:cond delay="4800"/>
                                          </p:stCondLst>
                                        </p:cTn>
                                        <p:tgtEl>
                                          <p:spTgt spid="2"/>
                                        </p:tgtEl>
                                        <p:attrNameLst>
                                          <p:attrName>r</p:attrName>
                                        </p:attrNameLst>
                                      </p:cBhvr>
                                    </p:animRot>
                                  </p:childTnLst>
                                </p:cTn>
                              </p:par>
                              <p:par>
                                <p:cTn id="23" presetID="32" presetClass="emph" presetSubtype="0" fill="hold" nodeType="withEffect">
                                  <p:stCondLst>
                                    <p:cond delay="0"/>
                                  </p:stCondLst>
                                  <p:childTnLst>
                                    <p:animRot by="120000">
                                      <p:cBhvr>
                                        <p:cTn id="24" dur="600" fill="hold">
                                          <p:stCondLst>
                                            <p:cond delay="0"/>
                                          </p:stCondLst>
                                        </p:cTn>
                                        <p:tgtEl>
                                          <p:spTgt spid="3"/>
                                        </p:tgtEl>
                                        <p:attrNameLst>
                                          <p:attrName>r</p:attrName>
                                        </p:attrNameLst>
                                      </p:cBhvr>
                                    </p:animRot>
                                    <p:animRot by="-240000">
                                      <p:cBhvr>
                                        <p:cTn id="25" dur="1200" fill="hold">
                                          <p:stCondLst>
                                            <p:cond delay="1200"/>
                                          </p:stCondLst>
                                        </p:cTn>
                                        <p:tgtEl>
                                          <p:spTgt spid="3"/>
                                        </p:tgtEl>
                                        <p:attrNameLst>
                                          <p:attrName>r</p:attrName>
                                        </p:attrNameLst>
                                      </p:cBhvr>
                                    </p:animRot>
                                    <p:animRot by="240000">
                                      <p:cBhvr>
                                        <p:cTn id="26" dur="1200" fill="hold">
                                          <p:stCondLst>
                                            <p:cond delay="2400"/>
                                          </p:stCondLst>
                                        </p:cTn>
                                        <p:tgtEl>
                                          <p:spTgt spid="3"/>
                                        </p:tgtEl>
                                        <p:attrNameLst>
                                          <p:attrName>r</p:attrName>
                                        </p:attrNameLst>
                                      </p:cBhvr>
                                    </p:animRot>
                                    <p:animRot by="-240000">
                                      <p:cBhvr>
                                        <p:cTn id="27" dur="1200" fill="hold">
                                          <p:stCondLst>
                                            <p:cond delay="3600"/>
                                          </p:stCondLst>
                                        </p:cTn>
                                        <p:tgtEl>
                                          <p:spTgt spid="3"/>
                                        </p:tgtEl>
                                        <p:attrNameLst>
                                          <p:attrName>r</p:attrName>
                                        </p:attrNameLst>
                                      </p:cBhvr>
                                    </p:animRot>
                                    <p:animRot by="120000">
                                      <p:cBhvr>
                                        <p:cTn id="28" dur="1200" fill="hold">
                                          <p:stCondLst>
                                            <p:cond delay="4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57200" y="152399"/>
            <a:ext cx="11277599" cy="64770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57200" y="228600"/>
            <a:ext cx="11430000" cy="6324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152400"/>
            <a:ext cx="9906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MINH HỌA CÁCH THỰC HIỆN:</a:t>
            </a:r>
            <a:endParaRPr lang="en-US" sz="3200" b="1" dirty="0">
              <a:latin typeface="Times New Roman" panose="02020603050405020304" pitchFamily="18" charset="0"/>
              <a:cs typeface="Times New Roman" panose="02020603050405020304" pitchFamily="18" charset="0"/>
            </a:endParaRPr>
          </a:p>
        </p:txBody>
      </p:sp>
      <p:pic>
        <p:nvPicPr>
          <p:cNvPr id="3" name="y2mate.com - cân bằng đối xứng trong kiến trúc gothic lớp 7  vẽ cửa sổ trong kiến trúc gothic  kcart3_360p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71600" y="914400"/>
            <a:ext cx="9906000" cy="5334000"/>
          </a:xfrm>
          <a:prstGeom prst="rect">
            <a:avLst/>
          </a:prstGeom>
        </p:spPr>
      </p:pic>
    </p:spTree>
    <p:extLst>
      <p:ext uri="{BB962C8B-B14F-4D97-AF65-F5344CB8AC3E}">
        <p14:creationId xmlns:p14="http://schemas.microsoft.com/office/powerpoint/2010/main" val="28996328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600" y="533400"/>
            <a:ext cx="9525000" cy="5447645"/>
          </a:xfrm>
          <a:prstGeom prst="rect">
            <a:avLst/>
          </a:prstGeom>
          <a:solidFill>
            <a:schemeClr val="accent2">
              <a:lumMod val="60000"/>
              <a:lumOff val="40000"/>
            </a:schemeClr>
          </a:solidFill>
        </p:spPr>
        <p:txBody>
          <a:bodyPr wrap="square">
            <a:spAutoFit/>
          </a:bodyPr>
          <a:lstStyle/>
          <a:p>
            <a:pPr algn="just"/>
            <a:r>
              <a:rPr lang="en-US" sz="3200" b="1" dirty="0">
                <a:solidFill>
                  <a:srgbClr val="FF0000"/>
                </a:solidFill>
                <a:latin typeface="Times New Roman" panose="02020603050405020304" pitchFamily="18" charset="0"/>
                <a:cs typeface="Times New Roman" panose="02020603050405020304" pitchFamily="18" charset="0"/>
              </a:rPr>
              <a:t>3</a:t>
            </a:r>
            <a:r>
              <a:rPr lang="en-US" sz="3200" b="1" dirty="0" smtClean="0">
                <a:solidFill>
                  <a:srgbClr val="FF0000"/>
                </a:solidFill>
                <a:latin typeface="Times New Roman" panose="02020603050405020304" pitchFamily="18" charset="0"/>
                <a:cs typeface="Times New Roman" panose="02020603050405020304" pitchFamily="18" charset="0"/>
              </a:rPr>
              <a:t>. </a:t>
            </a:r>
            <a:r>
              <a:rPr lang="vi-VN" sz="3200" b="1" dirty="0" smtClean="0">
                <a:solidFill>
                  <a:srgbClr val="FF0000"/>
                </a:solidFill>
                <a:latin typeface="Times New Roman" panose="02020603050405020304" pitchFamily="18" charset="0"/>
                <a:cs typeface="Times New Roman" panose="02020603050405020304" pitchFamily="18" charset="0"/>
              </a:rPr>
              <a:t>LUYỆN TẬP</a:t>
            </a:r>
            <a:r>
              <a:rPr lang="en-US" sz="3200" b="1" dirty="0" smtClean="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a:p>
            <a:pPr algn="just"/>
            <a:endParaRPr lang="vi-VN" sz="2800" dirty="0">
              <a:solidFill>
                <a:srgbClr val="116AB1"/>
              </a:solidFill>
              <a:latin typeface="+mj-lt"/>
            </a:endParaRPr>
          </a:p>
          <a:p>
            <a:pPr algn="just"/>
            <a:r>
              <a:rPr lang="en-US" sz="3200" b="1" dirty="0" smtClean="0">
                <a:solidFill>
                  <a:srgbClr val="333333"/>
                </a:solidFill>
                <a:latin typeface="Times New Roman" panose="02020603050405020304" pitchFamily="18" charset="0"/>
                <a:cs typeface="Times New Roman" panose="02020603050405020304" pitchFamily="18" charset="0"/>
              </a:rPr>
              <a:t>   </a:t>
            </a:r>
            <a:r>
              <a:rPr lang="vi-VN" sz="3200" b="1" dirty="0" smtClean="0">
                <a:solidFill>
                  <a:srgbClr val="333333"/>
                </a:solidFill>
                <a:latin typeface="Times New Roman" panose="02020603050405020304" pitchFamily="18" charset="0"/>
                <a:cs typeface="Times New Roman" panose="02020603050405020304" pitchFamily="18" charset="0"/>
              </a:rPr>
              <a:t>Em </a:t>
            </a:r>
            <a:r>
              <a:rPr lang="vi-VN" sz="3200" b="1" dirty="0">
                <a:solidFill>
                  <a:srgbClr val="333333"/>
                </a:solidFill>
                <a:latin typeface="Times New Roman" panose="02020603050405020304" pitchFamily="18" charset="0"/>
                <a:cs typeface="Times New Roman" panose="02020603050405020304" pitchFamily="18" charset="0"/>
              </a:rPr>
              <a:t>hãy vẽ hoặc in họa tiết lên sản phẩm dựa theo hoa văn, mô típ trang trí của một phong cách nghệ thuật trung đại thế giới.</a:t>
            </a:r>
          </a:p>
          <a:p>
            <a:pPr algn="just"/>
            <a:r>
              <a:rPr lang="vi-VN" sz="3200" b="1" dirty="0">
                <a:solidFill>
                  <a:srgbClr val="333333"/>
                </a:solidFill>
                <a:latin typeface="Times New Roman" panose="02020603050405020304" pitchFamily="18" charset="0"/>
                <a:cs typeface="Times New Roman" panose="02020603050405020304" pitchFamily="18" charset="0"/>
              </a:rPr>
              <a:t>Yêu cầu:</a:t>
            </a:r>
          </a:p>
          <a:p>
            <a:pPr algn="just">
              <a:buFont typeface="Arial" panose="020B0604020202020204" pitchFamily="34" charset="0"/>
              <a:buChar char="•"/>
            </a:pPr>
            <a:r>
              <a:rPr lang="en-US" sz="3200" b="1" dirty="0" smtClean="0">
                <a:solidFill>
                  <a:srgbClr val="333333"/>
                </a:solidFill>
                <a:latin typeface="Times New Roman" panose="02020603050405020304" pitchFamily="18" charset="0"/>
                <a:cs typeface="Times New Roman" panose="02020603050405020304" pitchFamily="18" charset="0"/>
              </a:rPr>
              <a:t> </a:t>
            </a:r>
            <a:r>
              <a:rPr lang="vi-VN" sz="3200" b="1" dirty="0" smtClean="0">
                <a:solidFill>
                  <a:srgbClr val="333333"/>
                </a:solidFill>
                <a:latin typeface="Times New Roman" panose="02020603050405020304" pitchFamily="18" charset="0"/>
                <a:cs typeface="Times New Roman" panose="02020603050405020304" pitchFamily="18" charset="0"/>
              </a:rPr>
              <a:t>Sử </a:t>
            </a:r>
            <a:r>
              <a:rPr lang="vi-VN" sz="3200" b="1" dirty="0">
                <a:solidFill>
                  <a:srgbClr val="333333"/>
                </a:solidFill>
                <a:latin typeface="Times New Roman" panose="02020603050405020304" pitchFamily="18" charset="0"/>
                <a:cs typeface="Times New Roman" panose="02020603050405020304" pitchFamily="18" charset="0"/>
              </a:rPr>
              <a:t>dụng họa tiết, hình nhân vật, màu sắc và bố cục giống như phong cách tạo hình nghệ thuật trung đại.</a:t>
            </a:r>
          </a:p>
          <a:p>
            <a:pPr algn="just">
              <a:buFont typeface="Arial" panose="020B0604020202020204" pitchFamily="34" charset="0"/>
              <a:buChar char="•"/>
            </a:pPr>
            <a:r>
              <a:rPr lang="en-US" sz="3200" b="1" dirty="0" smtClean="0">
                <a:solidFill>
                  <a:srgbClr val="333333"/>
                </a:solidFill>
                <a:latin typeface="Times New Roman" panose="02020603050405020304" pitchFamily="18" charset="0"/>
                <a:cs typeface="Times New Roman" panose="02020603050405020304" pitchFamily="18" charset="0"/>
              </a:rPr>
              <a:t> </a:t>
            </a:r>
            <a:r>
              <a:rPr lang="vi-VN" sz="3200" b="1" dirty="0" smtClean="0">
                <a:solidFill>
                  <a:srgbClr val="333333"/>
                </a:solidFill>
                <a:latin typeface="Times New Roman" panose="02020603050405020304" pitchFamily="18" charset="0"/>
                <a:cs typeface="Times New Roman" panose="02020603050405020304" pitchFamily="18" charset="0"/>
              </a:rPr>
              <a:t>Tham </a:t>
            </a:r>
            <a:r>
              <a:rPr lang="vi-VN" sz="3200" b="1" dirty="0">
                <a:solidFill>
                  <a:srgbClr val="333333"/>
                </a:solidFill>
                <a:latin typeface="Times New Roman" panose="02020603050405020304" pitchFamily="18" charset="0"/>
                <a:cs typeface="Times New Roman" panose="02020603050405020304" pitchFamily="18" charset="0"/>
              </a:rPr>
              <a:t>khảo một số hình ảnh trong thực tế để có thêm ý tưởng cho cách vẽ mô phỏng theo tạo hình nghệ thuật trung đại thế giới.</a:t>
            </a:r>
            <a:endParaRPr lang="vi-VN" sz="3200" b="1" i="0" dirty="0">
              <a:solidFill>
                <a:srgbClr val="333333"/>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629400" y="228600"/>
            <a:ext cx="4800600" cy="2895600"/>
          </a:xfrm>
          <a:prstGeom prst="rect">
            <a:avLst/>
          </a:prstGeom>
        </p:spPr>
      </p:pic>
      <p:pic>
        <p:nvPicPr>
          <p:cNvPr id="6" name="Picture 5"/>
          <p:cNvPicPr>
            <a:picLocks noChangeAspect="1"/>
          </p:cNvPicPr>
          <p:nvPr/>
        </p:nvPicPr>
        <p:blipFill>
          <a:blip r:embed="rId3"/>
          <a:stretch>
            <a:fillRect/>
          </a:stretch>
        </p:blipFill>
        <p:spPr>
          <a:xfrm>
            <a:off x="6629400" y="3429000"/>
            <a:ext cx="4800600" cy="2743200"/>
          </a:xfrm>
          <a:prstGeom prst="rect">
            <a:avLst/>
          </a:prstGeom>
        </p:spPr>
      </p:pic>
      <p:pic>
        <p:nvPicPr>
          <p:cNvPr id="8" name="Picture 7"/>
          <p:cNvPicPr>
            <a:picLocks noChangeAspect="1"/>
          </p:cNvPicPr>
          <p:nvPr/>
        </p:nvPicPr>
        <p:blipFill>
          <a:blip r:embed="rId4"/>
          <a:stretch>
            <a:fillRect/>
          </a:stretch>
        </p:blipFill>
        <p:spPr>
          <a:xfrm>
            <a:off x="902110" y="3352800"/>
            <a:ext cx="4889090" cy="3352800"/>
          </a:xfrm>
          <a:prstGeom prst="rect">
            <a:avLst/>
          </a:prstGeom>
        </p:spPr>
      </p:pic>
      <p:pic>
        <p:nvPicPr>
          <p:cNvPr id="10" name="Picture 9"/>
          <p:cNvPicPr>
            <a:picLocks noChangeAspect="1"/>
          </p:cNvPicPr>
          <p:nvPr/>
        </p:nvPicPr>
        <p:blipFill>
          <a:blip r:embed="rId5"/>
          <a:stretch>
            <a:fillRect/>
          </a:stretch>
        </p:blipFill>
        <p:spPr>
          <a:xfrm>
            <a:off x="914400" y="228600"/>
            <a:ext cx="4812890" cy="2895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228599"/>
            <a:ext cx="3124200" cy="3048001"/>
          </a:xfrm>
          <a:prstGeom prst="rect">
            <a:avLst/>
          </a:prstGeom>
        </p:spPr>
      </p:pic>
      <p:pic>
        <p:nvPicPr>
          <p:cNvPr id="3" name="Picture 2"/>
          <p:cNvPicPr>
            <a:picLocks noChangeAspect="1"/>
          </p:cNvPicPr>
          <p:nvPr/>
        </p:nvPicPr>
        <p:blipFill>
          <a:blip r:embed="rId3"/>
          <a:stretch>
            <a:fillRect/>
          </a:stretch>
        </p:blipFill>
        <p:spPr>
          <a:xfrm>
            <a:off x="3809999" y="228600"/>
            <a:ext cx="3352801" cy="3048001"/>
          </a:xfrm>
          <a:prstGeom prst="rect">
            <a:avLst/>
          </a:prstGeom>
        </p:spPr>
      </p:pic>
      <p:pic>
        <p:nvPicPr>
          <p:cNvPr id="4" name="Picture 3"/>
          <p:cNvPicPr>
            <a:picLocks noChangeAspect="1"/>
          </p:cNvPicPr>
          <p:nvPr/>
        </p:nvPicPr>
        <p:blipFill>
          <a:blip r:embed="rId4"/>
          <a:stretch>
            <a:fillRect/>
          </a:stretch>
        </p:blipFill>
        <p:spPr>
          <a:xfrm>
            <a:off x="380999" y="3515033"/>
            <a:ext cx="6781801" cy="3114367"/>
          </a:xfrm>
          <a:prstGeom prst="rect">
            <a:avLst/>
          </a:prstGeom>
        </p:spPr>
      </p:pic>
      <p:pic>
        <p:nvPicPr>
          <p:cNvPr id="5" name="Picture 4"/>
          <p:cNvPicPr>
            <a:picLocks noChangeAspect="1"/>
          </p:cNvPicPr>
          <p:nvPr/>
        </p:nvPicPr>
        <p:blipFill>
          <a:blip r:embed="rId5"/>
          <a:stretch>
            <a:fillRect/>
          </a:stretch>
        </p:blipFill>
        <p:spPr>
          <a:xfrm>
            <a:off x="7391400" y="228599"/>
            <a:ext cx="4495800" cy="64008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style.rotation</p:attrName>
                                        </p:attrNameLst>
                                      </p:cBhvr>
                                      <p:tavLst>
                                        <p:tav tm="0">
                                          <p:val>
                                            <p:fltVal val="90"/>
                                          </p:val>
                                        </p:tav>
                                        <p:tav tm="100000">
                                          <p:val>
                                            <p:fltVal val="0"/>
                                          </p:val>
                                        </p:tav>
                                      </p:tavLst>
                                    </p:anim>
                                    <p:animEffect transition="in" filter="fade">
                                      <p:cBhvr>
                                        <p:cTn id="2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2" name="Picture 13"/>
          <p:cNvPicPr>
            <a:picLocks noChangeAspect="1" noChangeArrowheads="1"/>
          </p:cNvPicPr>
          <p:nvPr/>
        </p:nvPicPr>
        <p:blipFill>
          <a:blip r:embed="rId2"/>
          <a:srcRect/>
          <a:stretch>
            <a:fillRect/>
          </a:stretch>
        </p:blipFill>
        <p:spPr bwMode="auto">
          <a:xfrm>
            <a:off x="10336212" y="4648200"/>
            <a:ext cx="1550988" cy="1550988"/>
          </a:xfrm>
          <a:prstGeom prst="rect">
            <a:avLst/>
          </a:prstGeom>
          <a:noFill/>
          <a:ln w="9525">
            <a:noFill/>
            <a:miter lim="800000"/>
            <a:headEnd/>
            <a:tailEnd/>
          </a:ln>
          <a:effectLst/>
        </p:spPr>
      </p:pic>
      <p:pic>
        <p:nvPicPr>
          <p:cNvPr id="17" name="Picture 4" descr="1-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5715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1676400" y="533400"/>
            <a:ext cx="8601075" cy="4953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1-2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245005">
            <a:off x="8841035" y="4353467"/>
            <a:ext cx="3294267" cy="2748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1-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5715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1-4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52192" y="5218414"/>
            <a:ext cx="1815808" cy="163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stretch>
            <a:fillRect/>
          </a:stretch>
        </p:blipFill>
        <p:spPr>
          <a:xfrm>
            <a:off x="1866899" y="381000"/>
            <a:ext cx="9182101" cy="50936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37"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par>
                                <p:cTn id="13" presetID="47"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5767606"/>
            <a:ext cx="12268200" cy="107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descr="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6964" y="567427"/>
            <a:ext cx="6436012" cy="6319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972311"/>
            <a:ext cx="2550526" cy="265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5157913" y="1553316"/>
            <a:ext cx="3581400" cy="546894"/>
          </a:xfrm>
        </p:spPr>
        <p:txBody>
          <a:bodyPr rtlCol="0">
            <a:noAutofit/>
          </a:bodyPr>
          <a:lstStyle/>
          <a:p>
            <a:pPr algn="ctr">
              <a:defRPr/>
            </a:pPr>
            <a:r>
              <a:rPr lang="en-US" b="1" dirty="0">
                <a:solidFill>
                  <a:schemeClr val="accent1"/>
                </a:solidFill>
                <a:latin typeface="Times New Roman" panose="02020603050405020304" pitchFamily="18" charset="0"/>
                <a:cs typeface="Times New Roman" panose="02020603050405020304" pitchFamily="18" charset="0"/>
              </a:rPr>
              <a:t>MỞ ĐẦU</a:t>
            </a:r>
          </a:p>
        </p:txBody>
      </p:sp>
      <p:sp>
        <p:nvSpPr>
          <p:cNvPr id="10" name="TextBox 9"/>
          <p:cNvSpPr txBox="1">
            <a:spLocks noChangeArrowheads="1"/>
          </p:cNvSpPr>
          <p:nvPr/>
        </p:nvSpPr>
        <p:spPr bwMode="auto">
          <a:xfrm>
            <a:off x="4953000" y="3701408"/>
            <a:ext cx="5029200" cy="17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5733" tIns="27866" rIns="55733" bIns="27866">
            <a:spAutoFit/>
          </a:bodyPr>
          <a:lstStyle>
            <a:lvl1pPr>
              <a:defRPr sz="3000">
                <a:solidFill>
                  <a:schemeClr val="tx1"/>
                </a:solidFill>
                <a:latin typeface="Arial" panose="020B0604020202020204" pitchFamily="34" charset="0"/>
                <a:ea typeface="SimSun" panose="02010600030101010101" pitchFamily="2" charset="-122"/>
              </a:defRPr>
            </a:lvl1pPr>
            <a:lvl2pPr marL="742950" indent="-285750">
              <a:defRPr sz="3000">
                <a:solidFill>
                  <a:schemeClr val="tx1"/>
                </a:solidFill>
                <a:latin typeface="Arial" panose="020B0604020202020204" pitchFamily="34" charset="0"/>
                <a:ea typeface="SimSun" panose="02010600030101010101" pitchFamily="2" charset="-122"/>
              </a:defRPr>
            </a:lvl2pPr>
            <a:lvl3pPr marL="1143000" indent="-228600">
              <a:defRPr sz="3000">
                <a:solidFill>
                  <a:schemeClr val="tx1"/>
                </a:solidFill>
                <a:latin typeface="Arial" panose="020B0604020202020204" pitchFamily="34" charset="0"/>
                <a:ea typeface="SimSun" panose="02010600030101010101" pitchFamily="2" charset="-122"/>
              </a:defRPr>
            </a:lvl3pPr>
            <a:lvl4pPr marL="1600200" indent="-228600">
              <a:defRPr sz="3000">
                <a:solidFill>
                  <a:schemeClr val="tx1"/>
                </a:solidFill>
                <a:latin typeface="Arial" panose="020B0604020202020204" pitchFamily="34" charset="0"/>
                <a:ea typeface="SimSun" panose="02010600030101010101" pitchFamily="2" charset="-122"/>
              </a:defRPr>
            </a:lvl4pPr>
            <a:lvl5pPr marL="2057400" indent="-228600">
              <a:defRPr sz="3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9pPr>
          </a:lstStyle>
          <a:p>
            <a:pPr algn="just"/>
            <a:r>
              <a:rPr lang="en-US" sz="2800" b="1" dirty="0" smtClean="0">
                <a:solidFill>
                  <a:schemeClr val="accent3">
                    <a:lumMod val="75000"/>
                  </a:schemeClr>
                </a:solidFill>
                <a:latin typeface="+mn-lt"/>
                <a:cs typeface="Times New Roman" panose="02020603050405020304" pitchFamily="18" charset="0"/>
              </a:rPr>
              <a:t>* </a:t>
            </a:r>
            <a:r>
              <a:rPr lang="en-US" sz="2800" b="1" dirty="0" err="1" smtClean="0">
                <a:solidFill>
                  <a:schemeClr val="accent3">
                    <a:lumMod val="75000"/>
                  </a:schemeClr>
                </a:solidFill>
                <a:latin typeface="+mn-lt"/>
                <a:cs typeface="Times New Roman" panose="02020603050405020304" pitchFamily="18" charset="0"/>
              </a:rPr>
              <a:t>Hãy</a:t>
            </a:r>
            <a:r>
              <a:rPr lang="en-US" sz="2800" b="1" dirty="0" smtClean="0">
                <a:solidFill>
                  <a:schemeClr val="accent3">
                    <a:lumMod val="75000"/>
                  </a:schemeClr>
                </a:solidFill>
                <a:latin typeface="+mn-lt"/>
                <a:cs typeface="Times New Roman" panose="02020603050405020304" pitchFamily="18" charset="0"/>
              </a:rPr>
              <a:t> </a:t>
            </a:r>
            <a:r>
              <a:rPr lang="en-US" sz="2800" b="1" dirty="0">
                <a:solidFill>
                  <a:schemeClr val="accent3">
                    <a:lumMod val="75000"/>
                  </a:schemeClr>
                </a:solidFill>
                <a:latin typeface="+mn-lt"/>
                <a:cs typeface="Times New Roman" panose="02020603050405020304" pitchFamily="18" charset="0"/>
              </a:rPr>
              <a:t>cho biết những bức tranh sau có tên là gì? </a:t>
            </a:r>
            <a:endParaRPr lang="en-US" sz="2800" b="1" dirty="0" smtClean="0">
              <a:solidFill>
                <a:schemeClr val="accent3">
                  <a:lumMod val="75000"/>
                </a:schemeClr>
              </a:solidFill>
              <a:latin typeface="+mn-lt"/>
              <a:cs typeface="Times New Roman" panose="02020603050405020304" pitchFamily="18" charset="0"/>
            </a:endParaRPr>
          </a:p>
          <a:p>
            <a:pPr algn="just"/>
            <a:endParaRPr lang="en-US" sz="2800" b="1" dirty="0">
              <a:solidFill>
                <a:schemeClr val="accent3">
                  <a:lumMod val="75000"/>
                </a:schemeClr>
              </a:solidFill>
              <a:latin typeface="+mn-lt"/>
              <a:cs typeface="Times New Roman" panose="02020603050405020304" pitchFamily="18" charset="0"/>
            </a:endParaRPr>
          </a:p>
          <a:p>
            <a:pPr algn="just"/>
            <a:r>
              <a:rPr lang="en-US" sz="2800" b="1" dirty="0" smtClean="0">
                <a:solidFill>
                  <a:schemeClr val="accent3">
                    <a:lumMod val="75000"/>
                  </a:schemeClr>
                </a:solidFill>
                <a:latin typeface="+mn-lt"/>
                <a:cs typeface="Times New Roman" panose="02020603050405020304" pitchFamily="18" charset="0"/>
              </a:rPr>
              <a:t>* </a:t>
            </a:r>
            <a:r>
              <a:rPr lang="en-US" sz="2800" b="1" dirty="0" err="1" smtClean="0">
                <a:solidFill>
                  <a:schemeClr val="accent3">
                    <a:lumMod val="75000"/>
                  </a:schemeClr>
                </a:solidFill>
                <a:latin typeface="+mn-lt"/>
                <a:cs typeface="Times New Roman" panose="02020603050405020304" pitchFamily="18" charset="0"/>
              </a:rPr>
              <a:t>Tác</a:t>
            </a:r>
            <a:r>
              <a:rPr lang="en-US" sz="2800" b="1" dirty="0" smtClean="0">
                <a:solidFill>
                  <a:schemeClr val="accent3">
                    <a:lumMod val="75000"/>
                  </a:schemeClr>
                </a:solidFill>
                <a:latin typeface="+mn-lt"/>
                <a:cs typeface="Times New Roman" panose="02020603050405020304" pitchFamily="18" charset="0"/>
              </a:rPr>
              <a:t> </a:t>
            </a:r>
            <a:r>
              <a:rPr lang="en-US" sz="2800" b="1" dirty="0" err="1">
                <a:solidFill>
                  <a:schemeClr val="accent3">
                    <a:lumMod val="75000"/>
                  </a:schemeClr>
                </a:solidFill>
                <a:latin typeface="+mn-lt"/>
                <a:cs typeface="Times New Roman" panose="02020603050405020304" pitchFamily="18" charset="0"/>
              </a:rPr>
              <a:t>giả</a:t>
            </a:r>
            <a:r>
              <a:rPr lang="en-US" sz="2800" b="1" dirty="0">
                <a:solidFill>
                  <a:schemeClr val="accent3">
                    <a:lumMod val="75000"/>
                  </a:schemeClr>
                </a:solidFill>
                <a:latin typeface="+mn-lt"/>
                <a:cs typeface="Times New Roman" panose="02020603050405020304" pitchFamily="18" charset="0"/>
              </a:rPr>
              <a:t> </a:t>
            </a:r>
            <a:r>
              <a:rPr lang="en-US" sz="2800" b="1" dirty="0" err="1">
                <a:solidFill>
                  <a:schemeClr val="accent3">
                    <a:lumMod val="75000"/>
                  </a:schemeClr>
                </a:solidFill>
                <a:latin typeface="+mn-lt"/>
                <a:cs typeface="Times New Roman" panose="02020603050405020304" pitchFamily="18" charset="0"/>
              </a:rPr>
              <a:t>là</a:t>
            </a:r>
            <a:r>
              <a:rPr lang="en-US" sz="2800" b="1" dirty="0">
                <a:solidFill>
                  <a:schemeClr val="accent3">
                    <a:lumMod val="75000"/>
                  </a:schemeClr>
                </a:solidFill>
                <a:latin typeface="+mn-lt"/>
                <a:cs typeface="Times New Roman" panose="02020603050405020304" pitchFamily="18" charset="0"/>
              </a:rPr>
              <a:t> </a:t>
            </a:r>
            <a:r>
              <a:rPr lang="en-US" sz="2800" b="1" dirty="0" err="1">
                <a:solidFill>
                  <a:schemeClr val="accent3">
                    <a:lumMod val="75000"/>
                  </a:schemeClr>
                </a:solidFill>
                <a:latin typeface="+mn-lt"/>
                <a:cs typeface="Times New Roman" panose="02020603050405020304" pitchFamily="18" charset="0"/>
              </a:rPr>
              <a:t>ai</a:t>
            </a:r>
            <a:r>
              <a:rPr lang="en-US" sz="2800" b="1" dirty="0">
                <a:solidFill>
                  <a:schemeClr val="accent3">
                    <a:lumMod val="75000"/>
                  </a:schemeClr>
                </a:solidFill>
                <a:latin typeface="+mn-lt"/>
                <a:cs typeface="Times New Roman" panose="02020603050405020304" pitchFamily="18" charset="0"/>
              </a:rPr>
              <a:t>?</a:t>
            </a:r>
          </a:p>
        </p:txBody>
      </p:sp>
      <p:sp>
        <p:nvSpPr>
          <p:cNvPr id="2" name="TextBox 1"/>
          <p:cNvSpPr txBox="1"/>
          <p:nvPr/>
        </p:nvSpPr>
        <p:spPr>
          <a:xfrm>
            <a:off x="4724400" y="2362200"/>
            <a:ext cx="4953000" cy="1077218"/>
          </a:xfrm>
          <a:prstGeom prst="rect">
            <a:avLst/>
          </a:prstGeom>
          <a:noFill/>
        </p:spPr>
        <p:txBody>
          <a:bodyPr wrap="square" rtlCol="0">
            <a:spAutoFit/>
          </a:bodyPr>
          <a:lstStyle/>
          <a:p>
            <a:r>
              <a:rPr lang="en-US" sz="3200" b="1" dirty="0">
                <a:solidFill>
                  <a:srgbClr val="FF0000"/>
                </a:solidFill>
              </a:rPr>
              <a:t>Trò chơi: </a:t>
            </a:r>
            <a:endParaRPr lang="en-US" sz="3200" b="1" dirty="0" smtClean="0">
              <a:solidFill>
                <a:srgbClr val="FF0000"/>
              </a:solidFill>
            </a:endParaRPr>
          </a:p>
          <a:p>
            <a:r>
              <a:rPr lang="en-US" sz="3200" b="1" dirty="0" smtClean="0">
                <a:solidFill>
                  <a:srgbClr val="FF0000"/>
                </a:solidFill>
              </a:rPr>
              <a:t>“AI NHANH HƠN”</a:t>
            </a:r>
            <a:endParaRPr lang="en-US" sz="3200" b="1" dirty="0">
              <a:solidFill>
                <a:srgbClr val="FF0000"/>
              </a:solidFill>
            </a:endParaRPr>
          </a:p>
        </p:txBody>
      </p:sp>
    </p:spTree>
    <p:custDataLst>
      <p:tags r:id="rId1"/>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cBhvr additive="base">
                                        <p:cTn id="7" dur="500" fill="hold"/>
                                        <p:tgtEl>
                                          <p:spTgt spid="14340"/>
                                        </p:tgtEl>
                                        <p:attrNameLst>
                                          <p:attrName>ppt_x</p:attrName>
                                        </p:attrNameLst>
                                      </p:cBhvr>
                                      <p:tavLst>
                                        <p:tav tm="0">
                                          <p:val>
                                            <p:strVal val="#ppt_x"/>
                                          </p:val>
                                        </p:tav>
                                        <p:tav tm="100000">
                                          <p:val>
                                            <p:strVal val="#ppt_x"/>
                                          </p:val>
                                        </p:tav>
                                      </p:tavLst>
                                    </p:anim>
                                    <p:anim calcmode="lin" valueType="num">
                                      <p:cBhvr additive="base">
                                        <p:cTn id="8" dur="500" fill="hold"/>
                                        <p:tgtEl>
                                          <p:spTgt spid="1434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4341"/>
                                        </p:tgtEl>
                                        <p:attrNameLst>
                                          <p:attrName>style.visibility</p:attrName>
                                        </p:attrNameLst>
                                      </p:cBhvr>
                                      <p:to>
                                        <p:strVal val="visible"/>
                                      </p:to>
                                    </p:set>
                                    <p:anim calcmode="lin" valueType="num">
                                      <p:cBhvr additive="base">
                                        <p:cTn id="12" dur="1000" fill="hold"/>
                                        <p:tgtEl>
                                          <p:spTgt spid="14341"/>
                                        </p:tgtEl>
                                        <p:attrNameLst>
                                          <p:attrName>ppt_x</p:attrName>
                                        </p:attrNameLst>
                                      </p:cBhvr>
                                      <p:tavLst>
                                        <p:tav tm="0">
                                          <p:val>
                                            <p:strVal val="1+#ppt_w/2"/>
                                          </p:val>
                                        </p:tav>
                                        <p:tav tm="100000">
                                          <p:val>
                                            <p:strVal val="#ppt_x"/>
                                          </p:val>
                                        </p:tav>
                                      </p:tavLst>
                                    </p:anim>
                                    <p:anim calcmode="lin" valueType="num">
                                      <p:cBhvr additive="base">
                                        <p:cTn id="13" dur="1000" fill="hold"/>
                                        <p:tgtEl>
                                          <p:spTgt spid="14341"/>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9" presetClass="entr" presetSubtype="0" fill="hold" nodeType="afterEffect">
                                  <p:stCondLst>
                                    <p:cond delay="0"/>
                                  </p:stCondLst>
                                  <p:childTnLst>
                                    <p:set>
                                      <p:cBhvr>
                                        <p:cTn id="16" dur="1" fill="hold">
                                          <p:stCondLst>
                                            <p:cond delay="0"/>
                                          </p:stCondLst>
                                        </p:cTn>
                                        <p:tgtEl>
                                          <p:spTgt spid="14342"/>
                                        </p:tgtEl>
                                        <p:attrNameLst>
                                          <p:attrName>style.visibility</p:attrName>
                                        </p:attrNameLst>
                                      </p:cBhvr>
                                      <p:to>
                                        <p:strVal val="visible"/>
                                      </p:to>
                                    </p:set>
                                    <p:anim calcmode="lin" valueType="num">
                                      <p:cBhvr>
                                        <p:cTn id="17" dur="1000" fill="hold"/>
                                        <p:tgtEl>
                                          <p:spTgt spid="14342"/>
                                        </p:tgtEl>
                                        <p:attrNameLst>
                                          <p:attrName>ppt_x</p:attrName>
                                        </p:attrNameLst>
                                      </p:cBhvr>
                                      <p:tavLst>
                                        <p:tav tm="0">
                                          <p:val>
                                            <p:strVal val="#ppt_x-.2"/>
                                          </p:val>
                                        </p:tav>
                                        <p:tav tm="100000">
                                          <p:val>
                                            <p:strVal val="#ppt_x"/>
                                          </p:val>
                                        </p:tav>
                                      </p:tavLst>
                                    </p:anim>
                                    <p:anim calcmode="lin" valueType="num">
                                      <p:cBhvr>
                                        <p:cTn id="18" dur="1000" fill="hold"/>
                                        <p:tgtEl>
                                          <p:spTgt spid="1434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4342"/>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par>
                                <p:cTn id="25" presetID="27" presetClass="emph" presetSubtype="0" fill="remove" grpId="0" nodeType="withEffect">
                                  <p:stCondLst>
                                    <p:cond delay="0"/>
                                  </p:stCondLst>
                                  <p:childTnLst>
                                    <p:animClr clrSpc="rgb" dir="cw">
                                      <p:cBhvr override="childStyle">
                                        <p:cTn id="26" dur="250" autoRev="1" fill="remove"/>
                                        <p:tgtEl>
                                          <p:spTgt spid="10"/>
                                        </p:tgtEl>
                                        <p:attrNameLst>
                                          <p:attrName>style.color</p:attrName>
                                        </p:attrNameLst>
                                      </p:cBhvr>
                                      <p:to>
                                        <a:schemeClr val="bg1"/>
                                      </p:to>
                                    </p:animClr>
                                    <p:animClr clrSpc="rgb" dir="cw">
                                      <p:cBhvr>
                                        <p:cTn id="27" dur="250" autoRev="1" fill="remove"/>
                                        <p:tgtEl>
                                          <p:spTgt spid="10"/>
                                        </p:tgtEl>
                                        <p:attrNameLst>
                                          <p:attrName>fillcolor</p:attrName>
                                        </p:attrNameLst>
                                      </p:cBhvr>
                                      <p:to>
                                        <a:schemeClr val="bg1"/>
                                      </p:to>
                                    </p:animClr>
                                    <p:set>
                                      <p:cBhvr>
                                        <p:cTn id="28" dur="250" autoRev="1" fill="remove"/>
                                        <p:tgtEl>
                                          <p:spTgt spid="10"/>
                                        </p:tgtEl>
                                        <p:attrNameLst>
                                          <p:attrName>fill.type</p:attrName>
                                        </p:attrNameLst>
                                      </p:cBhvr>
                                      <p:to>
                                        <p:strVal val="solid"/>
                                      </p:to>
                                    </p:set>
                                    <p:set>
                                      <p:cBhvr>
                                        <p:cTn id="29" dur="250" autoRev="1" fill="remove"/>
                                        <p:tgtEl>
                                          <p:spTgt spid="10"/>
                                        </p:tgtEl>
                                        <p:attrNameLst>
                                          <p:attrName>fill.on</p:attrName>
                                        </p:attrNameLst>
                                      </p:cBhvr>
                                      <p:to>
                                        <p:strVal val="true"/>
                                      </p:to>
                                    </p:set>
                                  </p:childTnLst>
                                </p:cTn>
                              </p:par>
                            </p:childTnLst>
                          </p:cTn>
                        </p:par>
                        <p:par>
                          <p:cTn id="30" fill="hold">
                            <p:stCondLst>
                              <p:cond delay="2000"/>
                            </p:stCondLst>
                            <p:childTnLst>
                              <p:par>
                                <p:cTn id="31" presetID="42" presetClass="entr" presetSubtype="0"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anim calcmode="lin" valueType="num">
                                      <p:cBhvr>
                                        <p:cTn id="34" dur="500" fill="hold"/>
                                        <p:tgtEl>
                                          <p:spTgt spid="2"/>
                                        </p:tgtEl>
                                        <p:attrNameLst>
                                          <p:attrName>ppt_x</p:attrName>
                                        </p:attrNameLst>
                                      </p:cBhvr>
                                      <p:tavLst>
                                        <p:tav tm="0">
                                          <p:val>
                                            <p:strVal val="#ppt_x"/>
                                          </p:val>
                                        </p:tav>
                                        <p:tav tm="100000">
                                          <p:val>
                                            <p:strVal val="#ppt_x"/>
                                          </p:val>
                                        </p:tav>
                                      </p:tavLst>
                                    </p:anim>
                                    <p:anim calcmode="lin" valueType="num">
                                      <p:cBhvr>
                                        <p:cTn id="35"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barn(inVertical)">
                                      <p:cBhvr>
                                        <p:cTn id="40" dur="500"/>
                                        <p:tgtEl>
                                          <p:spTgt spid="2">
                                            <p:txEl>
                                              <p:pRg st="0" end="0"/>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2">
                                            <p:txEl>
                                              <p:pRg st="1" end="1"/>
                                            </p:txEl>
                                          </p:spTgt>
                                        </p:tgtEl>
                                        <p:attrNameLst>
                                          <p:attrName>style.visibility</p:attrName>
                                        </p:attrNameLst>
                                      </p:cBhvr>
                                      <p:to>
                                        <p:strVal val="visible"/>
                                      </p:to>
                                    </p:set>
                                    <p:animEffect transition="in" filter="barn(inVertical)">
                                      <p:cBhvr>
                                        <p:cTn id="43" dur="500"/>
                                        <p:tgtEl>
                                          <p:spTgt spid="2">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48" dur="500"/>
                                        <p:tgtEl>
                                          <p:spTgt spid="10">
                                            <p:txEl>
                                              <p:pRg st="0" end="0"/>
                                            </p:txEl>
                                          </p:spTgt>
                                        </p:tgtEl>
                                      </p:cBhvr>
                                    </p:animEffect>
                                  </p:childTnLst>
                                </p:cTn>
                              </p:par>
                              <p:par>
                                <p:cTn id="49" presetID="14" presetClass="entr" presetSubtype="10" fill="hold" nodeType="withEffect">
                                  <p:stCondLst>
                                    <p:cond delay="0"/>
                                  </p:stCondLst>
                                  <p:childTnLst>
                                    <p:set>
                                      <p:cBhvr>
                                        <p:cTn id="50"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51"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1-2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245005">
            <a:off x="7240836" y="4353467"/>
            <a:ext cx="3294267" cy="2748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1-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5715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1-4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52392" y="5218414"/>
            <a:ext cx="1815808" cy="163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stretch>
            <a:fillRect/>
          </a:stretch>
        </p:blipFill>
        <p:spPr>
          <a:xfrm>
            <a:off x="1524001" y="361306"/>
            <a:ext cx="9677399" cy="55031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6" presetClass="entr" presetSubtype="37"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par>
                                <p:cTn id="13" presetID="47"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685800"/>
            <a:ext cx="9144000" cy="55626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giáo án\giáo án mt 6\mĩ thuật 6\tong-hop-hinh-nen-powerpoint-cam-on-dep-nhat-2.jpg"/>
          <p:cNvPicPr>
            <a:picLocks noChangeAspect="1" noChangeArrowheads="1"/>
          </p:cNvPicPr>
          <p:nvPr/>
        </p:nvPicPr>
        <p:blipFill>
          <a:blip r:embed="rId4"/>
          <a:srcRect/>
          <a:stretch>
            <a:fillRect/>
          </a:stretch>
        </p:blipFill>
        <p:spPr bwMode="auto">
          <a:xfrm>
            <a:off x="1943468" y="1295401"/>
            <a:ext cx="8267332" cy="4419600"/>
          </a:xfrm>
          <a:prstGeom prst="rect">
            <a:avLst/>
          </a:prstGeom>
          <a:noFill/>
        </p:spPr>
      </p:pic>
    </p:spTree>
    <p:custDataLst>
      <p:tags r:id="rId1"/>
    </p:custDataLst>
  </p:cSld>
  <p:clrMapOvr>
    <a:masterClrMapping/>
  </p:clrMapOvr>
  <p:transition>
    <p:checke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iDesign | Bức tranh Mona Lisa có gì đẹ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7831" y="381000"/>
            <a:ext cx="4911969" cy="599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4"/>
          <p:cNvSpPr txBox="1">
            <a:spLocks noChangeArrowheads="1"/>
          </p:cNvSpPr>
          <p:nvPr/>
        </p:nvSpPr>
        <p:spPr bwMode="auto">
          <a:xfrm>
            <a:off x="7086600" y="1981200"/>
            <a:ext cx="4343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vi-VN" altLang="en-US" sz="4000" b="1" dirty="0" smtClean="0">
                <a:solidFill>
                  <a:srgbClr val="FF0000"/>
                </a:solidFill>
                <a:latin typeface="Times New Roman" panose="02020603050405020304" pitchFamily="18" charset="0"/>
                <a:cs typeface="Times New Roman" panose="02020603050405020304" pitchFamily="18" charset="0"/>
              </a:rPr>
              <a:t>Monalisa</a:t>
            </a:r>
            <a:endParaRPr lang="en-US" altLang="en-US" sz="4000" b="1" dirty="0" smtClean="0">
              <a:solidFill>
                <a:srgbClr val="FF00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r>
              <a:rPr lang="en-US" altLang="en-US" sz="4000" b="1" dirty="0" smtClean="0">
                <a:solidFill>
                  <a:srgbClr val="FF0000"/>
                </a:solidFill>
                <a:latin typeface="Times New Roman" panose="02020603050405020304" pitchFamily="18" charset="0"/>
                <a:cs typeface="Times New Roman" panose="02020603050405020304" pitchFamily="18" charset="0"/>
              </a:rPr>
              <a:t>- L</a:t>
            </a:r>
            <a:r>
              <a:rPr lang="vi-VN" altLang="en-US" sz="4000" b="1" dirty="0">
                <a:solidFill>
                  <a:srgbClr val="FF0000"/>
                </a:solidFill>
                <a:latin typeface="Times New Roman" panose="02020603050405020304" pitchFamily="18" charset="0"/>
                <a:cs typeface="Times New Roman" panose="02020603050405020304" pitchFamily="18" charset="0"/>
              </a:rPr>
              <a:t>eona dơ vanh xi</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fade">
                                      <p:cBhvr>
                                        <p:cTn id="12" dur="1000"/>
                                        <p:tgtEl>
                                          <p:spTgt spid="6147"/>
                                        </p:tgtEl>
                                      </p:cBhvr>
                                    </p:animEffect>
                                    <p:anim calcmode="lin" valueType="num">
                                      <p:cBhvr>
                                        <p:cTn id="13" dur="1000" fill="hold"/>
                                        <p:tgtEl>
                                          <p:spTgt spid="6147"/>
                                        </p:tgtEl>
                                        <p:attrNameLst>
                                          <p:attrName>ppt_x</p:attrName>
                                        </p:attrNameLst>
                                      </p:cBhvr>
                                      <p:tavLst>
                                        <p:tav tm="0">
                                          <p:val>
                                            <p:strVal val="#ppt_x"/>
                                          </p:val>
                                        </p:tav>
                                        <p:tav tm="100000">
                                          <p:val>
                                            <p:strVal val="#ppt_x"/>
                                          </p:val>
                                        </p:tav>
                                      </p:tavLst>
                                    </p:anim>
                                    <p:anim calcmode="lin" valueType="num">
                                      <p:cBhvr>
                                        <p:cTn id="14"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4" name="Text Box 6"/>
          <p:cNvSpPr txBox="1">
            <a:spLocks noChangeArrowheads="1"/>
          </p:cNvSpPr>
          <p:nvPr/>
        </p:nvSpPr>
        <p:spPr bwMode="auto">
          <a:xfrm>
            <a:off x="1905000" y="5791200"/>
            <a:ext cx="83058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pPr>
            <a:r>
              <a:rPr lang="en-US" altLang="en-US" sz="2400" b="1" i="1" dirty="0" smtClean="0">
                <a:solidFill>
                  <a:srgbClr val="FF0000"/>
                </a:solidFill>
              </a:rPr>
              <a:t>- </a:t>
            </a:r>
            <a:r>
              <a:rPr lang="en-US" altLang="en-US" sz="2400" b="1" i="1" dirty="0" err="1" smtClean="0">
                <a:solidFill>
                  <a:srgbClr val="FF0000"/>
                </a:solidFill>
              </a:rPr>
              <a:t>Buổi</a:t>
            </a:r>
            <a:r>
              <a:rPr lang="en-US" altLang="en-US" sz="2400" b="1" i="1" dirty="0" smtClean="0">
                <a:solidFill>
                  <a:srgbClr val="FF0000"/>
                </a:solidFill>
              </a:rPr>
              <a:t> </a:t>
            </a:r>
            <a:r>
              <a:rPr lang="en-US" altLang="en-US" sz="2400" b="1" i="1" dirty="0" err="1">
                <a:solidFill>
                  <a:srgbClr val="FF0000"/>
                </a:solidFill>
              </a:rPr>
              <a:t>họp</a:t>
            </a:r>
            <a:r>
              <a:rPr lang="en-US" altLang="en-US" sz="2400" b="1" i="1" dirty="0">
                <a:solidFill>
                  <a:srgbClr val="FF0000"/>
                </a:solidFill>
              </a:rPr>
              <a:t> </a:t>
            </a:r>
            <a:r>
              <a:rPr lang="en-US" altLang="en-US" sz="2400" b="1" i="1" dirty="0" err="1">
                <a:solidFill>
                  <a:srgbClr val="FF0000"/>
                </a:solidFill>
              </a:rPr>
              <a:t>kín</a:t>
            </a:r>
            <a:r>
              <a:rPr lang="en-US" altLang="en-US" sz="2400" b="1" i="1" dirty="0">
                <a:solidFill>
                  <a:srgbClr val="FF0000"/>
                </a:solidFill>
              </a:rPr>
              <a:t> (</a:t>
            </a:r>
            <a:r>
              <a:rPr lang="en-US" altLang="en-US" sz="2400" b="1" i="1" dirty="0" err="1">
                <a:solidFill>
                  <a:srgbClr val="FF0000"/>
                </a:solidFill>
              </a:rPr>
              <a:t>Bích</a:t>
            </a:r>
            <a:r>
              <a:rPr lang="en-US" altLang="en-US" sz="2400" b="1" i="1" dirty="0">
                <a:solidFill>
                  <a:srgbClr val="FF0000"/>
                </a:solidFill>
              </a:rPr>
              <a:t> </a:t>
            </a:r>
            <a:r>
              <a:rPr lang="en-US" altLang="en-US" sz="2400" b="1" i="1" dirty="0" err="1">
                <a:solidFill>
                  <a:srgbClr val="FF0000"/>
                </a:solidFill>
              </a:rPr>
              <a:t>họa</a:t>
            </a:r>
            <a:r>
              <a:rPr lang="en-US" altLang="en-US" sz="2400" b="1" i="1" dirty="0" smtClean="0">
                <a:solidFill>
                  <a:srgbClr val="FF0000"/>
                </a:solidFill>
              </a:rPr>
              <a:t>)</a:t>
            </a:r>
          </a:p>
          <a:p>
            <a:pPr algn="ctr" eaLnBrk="1" fontAlgn="base" hangingPunct="1">
              <a:spcBef>
                <a:spcPct val="50000"/>
              </a:spcBef>
              <a:spcAft>
                <a:spcPct val="0"/>
              </a:spcAft>
            </a:pPr>
            <a:r>
              <a:rPr lang="en-US" altLang="en-US" sz="2400" b="1" i="1" dirty="0" smtClean="0">
                <a:solidFill>
                  <a:srgbClr val="FF0000"/>
                </a:solidFill>
              </a:rPr>
              <a:t>-</a:t>
            </a:r>
            <a:r>
              <a:rPr lang="en-US" altLang="en-US" sz="2400" b="1" i="1" dirty="0">
                <a:solidFill>
                  <a:srgbClr val="FF0000"/>
                </a:solidFill>
              </a:rPr>
              <a:t>Leona </a:t>
            </a:r>
            <a:r>
              <a:rPr lang="en-US" altLang="en-US" sz="2400" b="1" i="1" dirty="0" smtClean="0">
                <a:solidFill>
                  <a:srgbClr val="FF0000"/>
                </a:solidFill>
              </a:rPr>
              <a:t>– do </a:t>
            </a:r>
            <a:r>
              <a:rPr lang="en-US" altLang="en-US" sz="2400" b="1" i="1" dirty="0" err="1">
                <a:solidFill>
                  <a:srgbClr val="FF0000"/>
                </a:solidFill>
              </a:rPr>
              <a:t>vanhxi</a:t>
            </a:r>
            <a:endParaRPr lang="en-US" altLang="en-US" sz="2400" b="1" i="1" dirty="0">
              <a:solidFill>
                <a:srgbClr val="FF0000"/>
              </a:solidFill>
            </a:endParaRPr>
          </a:p>
        </p:txBody>
      </p:sp>
      <p:pic>
        <p:nvPicPr>
          <p:cNvPr id="73736" name="Picture 8" descr="Leonardo - The Last Sup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381000"/>
            <a:ext cx="10668000"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3736"/>
                                        </p:tgtEl>
                                        <p:attrNameLst>
                                          <p:attrName>style.visibility</p:attrName>
                                        </p:attrNameLst>
                                      </p:cBhvr>
                                      <p:to>
                                        <p:strVal val="visible"/>
                                      </p:to>
                                    </p:set>
                                    <p:animEffect transition="in" filter="dissolve">
                                      <p:cBhvr>
                                        <p:cTn id="7" dur="500"/>
                                        <p:tgtEl>
                                          <p:spTgt spid="7373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3734"/>
                                        </p:tgtEl>
                                        <p:attrNameLst>
                                          <p:attrName>style.visibility</p:attrName>
                                        </p:attrNameLst>
                                      </p:cBhvr>
                                      <p:to>
                                        <p:strVal val="visible"/>
                                      </p:to>
                                    </p:set>
                                    <p:animEffect transition="in" filter="box(in)">
                                      <p:cBhvr>
                                        <p:cTn id="12" dur="500"/>
                                        <p:tgtEl>
                                          <p:spTgt spid="737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4" name="Picture 4" descr="Chapel_of_the_Pieta%2C_St_Peters_Basil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81000"/>
            <a:ext cx="9982200" cy="538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Text Box 5"/>
          <p:cNvSpPr txBox="1">
            <a:spLocks noChangeArrowheads="1"/>
          </p:cNvSpPr>
          <p:nvPr/>
        </p:nvSpPr>
        <p:spPr bwMode="auto">
          <a:xfrm>
            <a:off x="2667000" y="5791200"/>
            <a:ext cx="74676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pPr>
            <a:r>
              <a:rPr lang="en-US" altLang="en-US" sz="2400" b="1" i="1" dirty="0">
                <a:solidFill>
                  <a:srgbClr val="FF0000"/>
                </a:solidFill>
              </a:rPr>
              <a:t>Pi-</a:t>
            </a:r>
            <a:r>
              <a:rPr lang="en-US" altLang="en-US" sz="2400" b="1" i="1" dirty="0" err="1">
                <a:solidFill>
                  <a:srgbClr val="FF0000"/>
                </a:solidFill>
              </a:rPr>
              <a:t>ét</a:t>
            </a:r>
            <a:r>
              <a:rPr lang="en-US" altLang="en-US" sz="2400" b="1" i="1" dirty="0">
                <a:solidFill>
                  <a:srgbClr val="FF0000"/>
                </a:solidFill>
              </a:rPr>
              <a:t>-ta (</a:t>
            </a:r>
            <a:r>
              <a:rPr lang="en-US" altLang="en-US" sz="2400" b="1" i="1" dirty="0" err="1">
                <a:solidFill>
                  <a:srgbClr val="FF0000"/>
                </a:solidFill>
              </a:rPr>
              <a:t>Tượng</a:t>
            </a:r>
            <a:r>
              <a:rPr lang="en-US" altLang="en-US" sz="2400" b="1" i="1" dirty="0">
                <a:solidFill>
                  <a:srgbClr val="FF0000"/>
                </a:solidFill>
              </a:rPr>
              <a:t> </a:t>
            </a:r>
            <a:r>
              <a:rPr lang="en-US" altLang="en-US" sz="2400" b="1" i="1" dirty="0" err="1">
                <a:solidFill>
                  <a:srgbClr val="FF0000"/>
                </a:solidFill>
              </a:rPr>
              <a:t>đá</a:t>
            </a:r>
            <a:r>
              <a:rPr lang="en-US" altLang="en-US" sz="2400" b="1" i="1" dirty="0">
                <a:solidFill>
                  <a:srgbClr val="FF0000"/>
                </a:solidFill>
              </a:rPr>
              <a:t> </a:t>
            </a:r>
            <a:r>
              <a:rPr lang="en-US" altLang="en-US" sz="2400" b="1" i="1" dirty="0" err="1">
                <a:solidFill>
                  <a:srgbClr val="FF0000"/>
                </a:solidFill>
              </a:rPr>
              <a:t>cẩm</a:t>
            </a:r>
            <a:r>
              <a:rPr lang="en-US" altLang="en-US" sz="2400" b="1" i="1" dirty="0">
                <a:solidFill>
                  <a:srgbClr val="FF0000"/>
                </a:solidFill>
              </a:rPr>
              <a:t> </a:t>
            </a:r>
            <a:r>
              <a:rPr lang="en-US" altLang="en-US" sz="2400" b="1" i="1" dirty="0" err="1">
                <a:solidFill>
                  <a:srgbClr val="FF0000"/>
                </a:solidFill>
              </a:rPr>
              <a:t>thạch</a:t>
            </a:r>
            <a:r>
              <a:rPr lang="en-US" altLang="en-US" sz="2400" b="1" i="1" dirty="0" smtClean="0">
                <a:solidFill>
                  <a:srgbClr val="FF0000"/>
                </a:solidFill>
              </a:rPr>
              <a:t>)</a:t>
            </a:r>
          </a:p>
          <a:p>
            <a:pPr algn="ctr" eaLnBrk="1" fontAlgn="base" hangingPunct="1">
              <a:spcBef>
                <a:spcPct val="50000"/>
              </a:spcBef>
              <a:spcAft>
                <a:spcPct val="0"/>
              </a:spcAft>
            </a:pPr>
            <a:r>
              <a:rPr lang="en-US" altLang="en-US" sz="2400" b="1" i="1" dirty="0" smtClean="0">
                <a:solidFill>
                  <a:srgbClr val="FF0000"/>
                </a:solidFill>
              </a:rPr>
              <a:t>- </a:t>
            </a:r>
            <a:r>
              <a:rPr lang="en-US" altLang="en-US" sz="2400" b="1" i="1" dirty="0" err="1" smtClean="0">
                <a:solidFill>
                  <a:srgbClr val="FF0000"/>
                </a:solidFill>
              </a:rPr>
              <a:t>Miken</a:t>
            </a:r>
            <a:r>
              <a:rPr lang="en-US" altLang="en-US" sz="2400" b="1" i="1" dirty="0" smtClean="0">
                <a:solidFill>
                  <a:srgbClr val="FF0000"/>
                </a:solidFill>
              </a:rPr>
              <a:t> - </a:t>
            </a:r>
            <a:r>
              <a:rPr lang="en-US" altLang="en-US" sz="2400" b="1" i="1" dirty="0" err="1" smtClean="0">
                <a:solidFill>
                  <a:srgbClr val="FF0000"/>
                </a:solidFill>
              </a:rPr>
              <a:t>lăngio</a:t>
            </a:r>
            <a:endParaRPr lang="en-US" altLang="en-US" sz="2400" b="1" i="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92164"/>
                                        </p:tgtEl>
                                      </p:cBhvr>
                                    </p:animEffect>
                                    <p:animScale>
                                      <p:cBhvr>
                                        <p:cTn id="7" dur="250" autoRev="1" fill="hold"/>
                                        <p:tgtEl>
                                          <p:spTgt spid="9216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92165"/>
                                        </p:tgtEl>
                                        <p:attrNameLst>
                                          <p:attrName>style.visibility</p:attrName>
                                        </p:attrNameLst>
                                      </p:cBhvr>
                                      <p:to>
                                        <p:strVal val="visible"/>
                                      </p:to>
                                    </p:set>
                                    <p:anim calcmode="lin" valueType="num">
                                      <p:cBhvr>
                                        <p:cTn id="12" dur="1000" fill="hold"/>
                                        <p:tgtEl>
                                          <p:spTgt spid="92165"/>
                                        </p:tgtEl>
                                        <p:attrNameLst>
                                          <p:attrName>ppt_w</p:attrName>
                                        </p:attrNameLst>
                                      </p:cBhvr>
                                      <p:tavLst>
                                        <p:tav tm="0">
                                          <p:val>
                                            <p:fltVal val="0"/>
                                          </p:val>
                                        </p:tav>
                                        <p:tav tm="100000">
                                          <p:val>
                                            <p:strVal val="#ppt_w"/>
                                          </p:val>
                                        </p:tav>
                                      </p:tavLst>
                                    </p:anim>
                                    <p:anim calcmode="lin" valueType="num">
                                      <p:cBhvr>
                                        <p:cTn id="13" dur="1000" fill="hold"/>
                                        <p:tgtEl>
                                          <p:spTgt spid="92165"/>
                                        </p:tgtEl>
                                        <p:attrNameLst>
                                          <p:attrName>ppt_h</p:attrName>
                                        </p:attrNameLst>
                                      </p:cBhvr>
                                      <p:tavLst>
                                        <p:tav tm="0">
                                          <p:val>
                                            <p:fltVal val="0"/>
                                          </p:val>
                                        </p:tav>
                                        <p:tav tm="100000">
                                          <p:val>
                                            <p:strVal val="#ppt_h"/>
                                          </p:val>
                                        </p:tav>
                                      </p:tavLst>
                                    </p:anim>
                                    <p:anim calcmode="lin" valueType="num">
                                      <p:cBhvr>
                                        <p:cTn id="14" dur="1000" fill="hold"/>
                                        <p:tgtEl>
                                          <p:spTgt spid="92165"/>
                                        </p:tgtEl>
                                        <p:attrNameLst>
                                          <p:attrName>style.rotation</p:attrName>
                                        </p:attrNameLst>
                                      </p:cBhvr>
                                      <p:tavLst>
                                        <p:tav tm="0">
                                          <p:val>
                                            <p:fltVal val="90"/>
                                          </p:val>
                                        </p:tav>
                                        <p:tav tm="100000">
                                          <p:val>
                                            <p:fltVal val="0"/>
                                          </p:val>
                                        </p:tav>
                                      </p:tavLst>
                                    </p:anim>
                                    <p:animEffect transition="in" filter="fade">
                                      <p:cBhvr>
                                        <p:cTn id="15" dur="1000"/>
                                        <p:tgtEl>
                                          <p:spTgt spid="92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9" name="Picture 7" descr="RAP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28600"/>
            <a:ext cx="98298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2286000" y="5715000"/>
            <a:ext cx="74676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pPr>
            <a:r>
              <a:rPr lang="en-US" altLang="en-US" sz="2400" b="1" i="1" dirty="0" err="1">
                <a:solidFill>
                  <a:srgbClr val="FF0000"/>
                </a:solidFill>
              </a:rPr>
              <a:t>Trường</a:t>
            </a:r>
            <a:r>
              <a:rPr lang="en-US" altLang="en-US" sz="2400" b="1" i="1" dirty="0">
                <a:solidFill>
                  <a:srgbClr val="FF0000"/>
                </a:solidFill>
              </a:rPr>
              <a:t> </a:t>
            </a:r>
            <a:r>
              <a:rPr lang="en-US" altLang="en-US" sz="2400" b="1" i="1" dirty="0" err="1">
                <a:solidFill>
                  <a:srgbClr val="FF0000"/>
                </a:solidFill>
              </a:rPr>
              <a:t>học</a:t>
            </a:r>
            <a:r>
              <a:rPr lang="en-US" altLang="en-US" sz="2400" b="1" i="1" dirty="0">
                <a:solidFill>
                  <a:srgbClr val="FF0000"/>
                </a:solidFill>
              </a:rPr>
              <a:t> </a:t>
            </a:r>
            <a:r>
              <a:rPr lang="en-US" altLang="en-US" sz="2400" b="1" i="1" dirty="0" smtClean="0">
                <a:solidFill>
                  <a:srgbClr val="FF0000"/>
                </a:solidFill>
              </a:rPr>
              <a:t>Aten</a:t>
            </a:r>
          </a:p>
          <a:p>
            <a:pPr algn="ctr" eaLnBrk="1" fontAlgn="base" hangingPunct="1">
              <a:spcBef>
                <a:spcPct val="50000"/>
              </a:spcBef>
              <a:spcAft>
                <a:spcPct val="0"/>
              </a:spcAft>
            </a:pPr>
            <a:r>
              <a:rPr lang="en-US" altLang="en-US" sz="2400" b="1" i="1" dirty="0" smtClean="0">
                <a:solidFill>
                  <a:srgbClr val="FF0000"/>
                </a:solidFill>
              </a:rPr>
              <a:t>- </a:t>
            </a:r>
            <a:r>
              <a:rPr lang="en-US" altLang="en-US" sz="2400" b="1" i="1" dirty="0" err="1">
                <a:solidFill>
                  <a:srgbClr val="FF0000"/>
                </a:solidFill>
              </a:rPr>
              <a:t>Raphaen</a:t>
            </a:r>
            <a:endParaRPr lang="en-US" altLang="en-US" sz="2400" b="1" i="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84999"/>
                                        </p:tgtEl>
                                        <p:attrNameLst>
                                          <p:attrName>style.visibility</p:attrName>
                                        </p:attrNameLst>
                                      </p:cBhvr>
                                      <p:to>
                                        <p:strVal val="visible"/>
                                      </p:to>
                                    </p:set>
                                    <p:animEffect transition="in" filter="diamond(in)">
                                      <p:cBhvr>
                                        <p:cTn id="7" dur="2000"/>
                                        <p:tgtEl>
                                          <p:spTgt spid="8499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dmin\Downloads\Untitled-1.jpg"/>
          <p:cNvPicPr>
            <a:picLocks noChangeAspect="1" noChangeArrowheads="1"/>
          </p:cNvPicPr>
          <p:nvPr/>
        </p:nvPicPr>
        <p:blipFill>
          <a:blip r:embed="rId2"/>
          <a:srcRect/>
          <a:stretch>
            <a:fillRect/>
          </a:stretch>
        </p:blipFill>
        <p:spPr bwMode="auto">
          <a:xfrm>
            <a:off x="0" y="0"/>
            <a:ext cx="8839200" cy="6858000"/>
          </a:xfrm>
          <a:prstGeom prst="rect">
            <a:avLst/>
          </a:prstGeom>
          <a:noFill/>
        </p:spPr>
      </p:pic>
      <p:sp>
        <p:nvSpPr>
          <p:cNvPr id="3" name="Title 1"/>
          <p:cNvSpPr txBox="1"/>
          <p:nvPr/>
        </p:nvSpPr>
        <p:spPr>
          <a:xfrm>
            <a:off x="545198" y="35868"/>
            <a:ext cx="1676400" cy="838200"/>
          </a:xfrm>
          <a:prstGeom prst="rect">
            <a:avLst/>
          </a:prstGeom>
        </p:spPr>
        <p:txBody>
          <a:bodyPr>
            <a:normAutofit fontScale="92500"/>
          </a:bodyPr>
          <a:lstStyle/>
          <a:p>
            <a:pPr algn="ctr">
              <a:spcBef>
                <a:spcPct val="0"/>
              </a:spcBef>
              <a:defRPr/>
            </a:pPr>
            <a:r>
              <a:rPr lang="en-US" sz="3600" b="1" dirty="0" err="1">
                <a:solidFill>
                  <a:schemeClr val="accent2">
                    <a:lumMod val="75000"/>
                  </a:schemeClr>
                </a:solidFill>
                <a:latin typeface="+mj-lt"/>
                <a:ea typeface="+mj-ea"/>
                <a:cs typeface="+mj-cs"/>
              </a:rPr>
              <a:t>Chủ</a:t>
            </a:r>
            <a:r>
              <a:rPr lang="en-US" sz="3600" b="1" dirty="0">
                <a:solidFill>
                  <a:schemeClr val="accent2">
                    <a:lumMod val="75000"/>
                  </a:schemeClr>
                </a:solidFill>
                <a:latin typeface="+mj-lt"/>
                <a:ea typeface="+mj-ea"/>
                <a:cs typeface="+mj-cs"/>
              </a:rPr>
              <a:t> </a:t>
            </a:r>
            <a:r>
              <a:rPr lang="en-US" sz="3600" b="1" dirty="0" err="1">
                <a:solidFill>
                  <a:schemeClr val="accent2">
                    <a:lumMod val="75000"/>
                  </a:schemeClr>
                </a:solidFill>
                <a:latin typeface="+mj-lt"/>
                <a:ea typeface="+mj-ea"/>
                <a:cs typeface="+mj-cs"/>
              </a:rPr>
              <a:t>đề</a:t>
            </a:r>
            <a:endParaRPr lang="en-US" sz="3600" b="1" dirty="0">
              <a:solidFill>
                <a:schemeClr val="accent2">
                  <a:lumMod val="75000"/>
                </a:schemeClr>
              </a:solidFill>
              <a:latin typeface="+mj-lt"/>
              <a:ea typeface="+mj-ea"/>
              <a:cs typeface="+mj-cs"/>
            </a:endParaRPr>
          </a:p>
        </p:txBody>
      </p:sp>
      <p:sp>
        <p:nvSpPr>
          <p:cNvPr id="4" name="Rectangle 3"/>
          <p:cNvSpPr/>
          <p:nvPr/>
        </p:nvSpPr>
        <p:spPr>
          <a:xfrm>
            <a:off x="4443195" y="189639"/>
            <a:ext cx="3147015" cy="584775"/>
          </a:xfrm>
          <a:prstGeom prst="rect">
            <a:avLst/>
          </a:prstGeom>
          <a:noFill/>
          <a:effectLst>
            <a:outerShdw blurRad="50800" dist="38100" algn="l" rotWithShape="0">
              <a:prstClr val="black">
                <a:alpha val="40000"/>
              </a:prstClr>
            </a:outerShdw>
          </a:effectLst>
        </p:spPr>
        <p:txBody>
          <a:bodyPr wrap="none" lIns="91440" tIns="45720" rIns="91440" bIns="45720">
            <a:spAutoFit/>
          </a:bodyPr>
          <a:lstStyle/>
          <a:p>
            <a:pPr algn="ctr"/>
            <a:r>
              <a:rPr lang="en-US"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DI SẢN MĨ THUẬT</a:t>
            </a:r>
          </a:p>
        </p:txBody>
      </p:sp>
      <p:sp>
        <p:nvSpPr>
          <p:cNvPr id="5" name="Rectangle 4"/>
          <p:cNvSpPr/>
          <p:nvPr/>
        </p:nvSpPr>
        <p:spPr>
          <a:xfrm>
            <a:off x="1313082" y="1153180"/>
            <a:ext cx="9888413"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spc="50" dirty="0" err="1">
                <a:ln w="11430"/>
                <a:gradFill>
                  <a:gsLst>
                    <a:gs pos="25000">
                      <a:schemeClr val="accent2">
                        <a:satMod val="155000"/>
                      </a:schemeClr>
                    </a:gs>
                    <a:gs pos="100000">
                      <a:schemeClr val="accent2">
                        <a:shade val="45000"/>
                        <a:satMod val="165000"/>
                      </a:schemeClr>
                    </a:gs>
                  </a:gsLst>
                  <a:lin ang="5400000"/>
                </a:gradFill>
              </a:rPr>
              <a:t>Bài</a:t>
            </a:r>
            <a:r>
              <a:rPr lang="en-US" sz="3200" b="1" spc="50" dirty="0">
                <a:ln w="11430"/>
                <a:gradFill>
                  <a:gsLst>
                    <a:gs pos="25000">
                      <a:schemeClr val="accent2">
                        <a:satMod val="155000"/>
                      </a:schemeClr>
                    </a:gs>
                    <a:gs pos="100000">
                      <a:schemeClr val="accent2">
                        <a:shade val="45000"/>
                        <a:satMod val="165000"/>
                      </a:schemeClr>
                    </a:gs>
                  </a:gsLst>
                  <a:lin ang="5400000"/>
                </a:gradFill>
              </a:rPr>
              <a:t> 6 – Tìm hiểu nghệ thuật tạo hình trung </a:t>
            </a:r>
            <a:r>
              <a:rPr lang="en-US" sz="3200" b="1" spc="50" dirty="0" err="1">
                <a:ln w="11430"/>
                <a:gradFill>
                  <a:gsLst>
                    <a:gs pos="25000">
                      <a:schemeClr val="accent2">
                        <a:satMod val="155000"/>
                      </a:schemeClr>
                    </a:gs>
                    <a:gs pos="100000">
                      <a:schemeClr val="accent2">
                        <a:shade val="45000"/>
                        <a:satMod val="165000"/>
                      </a:schemeClr>
                    </a:gs>
                  </a:gsLst>
                  <a:lin ang="5400000"/>
                </a:gradFill>
              </a:rPr>
              <a:t>đại</a:t>
            </a:r>
            <a:r>
              <a:rPr lang="en-US" sz="3200" b="1" spc="50" dirty="0">
                <a:ln w="11430"/>
                <a:gradFill>
                  <a:gsLst>
                    <a:gs pos="25000">
                      <a:schemeClr val="accent2">
                        <a:satMod val="155000"/>
                      </a:schemeClr>
                    </a:gs>
                    <a:gs pos="100000">
                      <a:schemeClr val="accent2">
                        <a:shade val="45000"/>
                        <a:satMod val="165000"/>
                      </a:schemeClr>
                    </a:gs>
                  </a:gsLst>
                  <a:lin ang="5400000"/>
                </a:gradFill>
              </a:rPr>
              <a:t> </a:t>
            </a:r>
            <a:r>
              <a:rPr lang="en-US" sz="3200" b="1" spc="50" dirty="0" err="1">
                <a:ln w="11430"/>
                <a:gradFill>
                  <a:gsLst>
                    <a:gs pos="25000">
                      <a:schemeClr val="accent2">
                        <a:satMod val="155000"/>
                      </a:schemeClr>
                    </a:gs>
                    <a:gs pos="100000">
                      <a:schemeClr val="accent2">
                        <a:shade val="45000"/>
                        <a:satMod val="165000"/>
                      </a:schemeClr>
                    </a:gs>
                  </a:gsLst>
                  <a:lin ang="5400000"/>
                </a:gradFill>
              </a:rPr>
              <a:t>Thế</a:t>
            </a:r>
            <a:r>
              <a:rPr lang="en-US" sz="3200" b="1" spc="50" dirty="0">
                <a:ln w="11430"/>
                <a:gradFill>
                  <a:gsLst>
                    <a:gs pos="25000">
                      <a:schemeClr val="accent2">
                        <a:satMod val="155000"/>
                      </a:schemeClr>
                    </a:gs>
                    <a:gs pos="100000">
                      <a:schemeClr val="accent2">
                        <a:shade val="45000"/>
                        <a:satMod val="165000"/>
                      </a:schemeClr>
                    </a:gs>
                  </a:gsLst>
                  <a:lin ang="5400000"/>
                </a:gradFill>
              </a:rPr>
              <a:t> </a:t>
            </a:r>
            <a:r>
              <a:rPr lang="en-US" sz="3200" b="1" spc="50" dirty="0" err="1">
                <a:ln w="11430"/>
                <a:gradFill>
                  <a:gsLst>
                    <a:gs pos="25000">
                      <a:schemeClr val="accent2">
                        <a:satMod val="155000"/>
                      </a:schemeClr>
                    </a:gs>
                    <a:gs pos="100000">
                      <a:schemeClr val="accent2">
                        <a:shade val="45000"/>
                        <a:satMod val="165000"/>
                      </a:schemeClr>
                    </a:gs>
                  </a:gsLst>
                  <a:lin ang="5400000"/>
                </a:gradFill>
              </a:rPr>
              <a:t>Giới</a:t>
            </a:r>
            <a:endParaRPr lang="en-US" sz="3200" b="1" spc="50" dirty="0">
              <a:ln w="11430"/>
              <a:gradFill>
                <a:gsLst>
                  <a:gs pos="25000">
                    <a:schemeClr val="accent2">
                      <a:satMod val="155000"/>
                    </a:schemeClr>
                  </a:gs>
                  <a:gs pos="100000">
                    <a:schemeClr val="accent2">
                      <a:shade val="45000"/>
                      <a:satMod val="165000"/>
                    </a:schemeClr>
                  </a:gs>
                </a:gsLst>
                <a:lin ang="5400000"/>
              </a:gradFill>
            </a:endParaRPr>
          </a:p>
        </p:txBody>
      </p:sp>
      <p:grpSp>
        <p:nvGrpSpPr>
          <p:cNvPr id="6" name="Group 5"/>
          <p:cNvGrpSpPr/>
          <p:nvPr/>
        </p:nvGrpSpPr>
        <p:grpSpPr>
          <a:xfrm>
            <a:off x="533400" y="1752600"/>
            <a:ext cx="5712069" cy="461665"/>
            <a:chOff x="304800" y="1528465"/>
            <a:chExt cx="5712069" cy="461665"/>
          </a:xfrm>
        </p:grpSpPr>
        <p:sp>
          <p:nvSpPr>
            <p:cNvPr id="7" name="Oval 6"/>
            <p:cNvSpPr/>
            <p:nvPr/>
          </p:nvSpPr>
          <p:spPr>
            <a:xfrm>
              <a:off x="304800" y="1528465"/>
              <a:ext cx="381000" cy="452735"/>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rPr>
                <a:t>I</a:t>
              </a:r>
            </a:p>
          </p:txBody>
        </p:sp>
        <p:sp>
          <p:nvSpPr>
            <p:cNvPr id="8" name="TextBox 7"/>
            <p:cNvSpPr txBox="1"/>
            <p:nvPr/>
          </p:nvSpPr>
          <p:spPr>
            <a:xfrm>
              <a:off x="685800" y="1528465"/>
              <a:ext cx="5331069" cy="461665"/>
            </a:xfrm>
            <a:prstGeom prst="rect">
              <a:avLst/>
            </a:prstGeom>
            <a:noFill/>
          </p:spPr>
          <p:txBody>
            <a:bodyPr wrap="square" rtlCol="0">
              <a:spAutoFit/>
            </a:bodyPr>
            <a:lstStyle/>
            <a:p>
              <a:r>
                <a:rPr lang="en-US" sz="2400" b="1" dirty="0" smtClean="0">
                  <a:solidFill>
                    <a:schemeClr val="accent1"/>
                  </a:solidFill>
                </a:rPr>
                <a:t>KHÁM PHÁ:</a:t>
              </a:r>
              <a:endParaRPr lang="en-US" sz="2400" b="1" dirty="0">
                <a:solidFill>
                  <a:schemeClr val="accent1"/>
                </a:solidFill>
              </a:endParaRPr>
            </a:p>
          </p:txBody>
        </p:sp>
      </p:grpSp>
      <p:sp>
        <p:nvSpPr>
          <p:cNvPr id="10" name="Rectangle 9"/>
          <p:cNvSpPr/>
          <p:nvPr/>
        </p:nvSpPr>
        <p:spPr>
          <a:xfrm>
            <a:off x="762000" y="2286000"/>
            <a:ext cx="4419600" cy="1200329"/>
          </a:xfrm>
          <a:prstGeom prst="rect">
            <a:avLst/>
          </a:prstGeom>
        </p:spPr>
        <p:txBody>
          <a:bodyPr wrap="square">
            <a:spAutoFit/>
          </a:bodyPr>
          <a:lstStyle/>
          <a:p>
            <a:pPr algn="just"/>
            <a:r>
              <a:rPr lang="en-US" sz="2400" b="1" dirty="0">
                <a:latin typeface="Times New Roman" panose="02020603050405020304" pitchFamily="18" charset="0"/>
                <a:cs typeface="Times New Roman" panose="02020603050405020304" pitchFamily="18" charset="0"/>
              </a:rPr>
              <a:t>Quan sát hình ảnh và thảo luận về nghệ thuật thời kì Trung </a:t>
            </a:r>
            <a:r>
              <a:rPr lang="en-US" sz="2400" b="1" dirty="0" err="1">
                <a:latin typeface="Times New Roman" panose="02020603050405020304" pitchFamily="18" charset="0"/>
                <a:cs typeface="Times New Roman" panose="02020603050405020304" pitchFamily="18" charset="0"/>
              </a:rPr>
              <a:t>đại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theo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gợi</a:t>
            </a:r>
            <a:r>
              <a:rPr lang="en-US" sz="2400" b="1" dirty="0">
                <a:latin typeface="Times New Roman" panose="02020603050405020304" pitchFamily="18" charset="0"/>
                <a:cs typeface="Times New Roman" panose="02020603050405020304" pitchFamily="18" charset="0"/>
              </a:rPr>
              <a:t> ý:</a:t>
            </a:r>
            <a:endParaRPr lang="vi-VN" sz="24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545198" y="3581400"/>
            <a:ext cx="4636402" cy="3016210"/>
          </a:xfrm>
          <a:prstGeom prst="rect">
            <a:avLst/>
          </a:prstGeom>
          <a:noFill/>
        </p:spPr>
        <p:txBody>
          <a:bodyPr wrap="square" rtlCol="0">
            <a:spAutoFit/>
          </a:bodyPr>
          <a:lstStyle/>
          <a:p>
            <a:pPr marL="285750" indent="-285750" algn="just">
              <a:lnSpc>
                <a:spcPct val="150000"/>
              </a:lnSpc>
              <a:spcAft>
                <a:spcPts val="600"/>
              </a:spcAft>
              <a:buFont typeface="Arial" panose="020B0604020202020204" pitchFamily="34" charset="0"/>
              <a:buChar char="•"/>
            </a:pPr>
            <a:r>
              <a:rPr lang="en-US" sz="2400" b="1" dirty="0" err="1">
                <a:solidFill>
                  <a:srgbClr val="0070C0"/>
                </a:solidFill>
                <a:latin typeface="Times New Roman" panose="02020603050405020304" pitchFamily="18" charset="0"/>
                <a:cs typeface="Times New Roman" panose="02020603050405020304" pitchFamily="18" charset="0"/>
              </a:rPr>
              <a:t>Cửa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cong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mái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vòm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là</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đặc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trưng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của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phong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cách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nghệ</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thuật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gì</a:t>
            </a:r>
            <a:r>
              <a:rPr lang="en-US" sz="2400" b="1" dirty="0">
                <a:solidFill>
                  <a:srgbClr val="0070C0"/>
                </a:solidFill>
                <a:latin typeface="Times New Roman" panose="02020603050405020304" pitchFamily="18" charset="0"/>
                <a:cs typeface="Times New Roman" panose="02020603050405020304" pitchFamily="18" charset="0"/>
              </a:rPr>
              <a:t>?</a:t>
            </a:r>
          </a:p>
          <a:p>
            <a:pPr marL="285750" indent="-285750" algn="just">
              <a:lnSpc>
                <a:spcPct val="150000"/>
              </a:lnSpc>
              <a:spcAft>
                <a:spcPts val="600"/>
              </a:spcAft>
              <a:buFont typeface="Arial" panose="020B0604020202020204" pitchFamily="34" charset="0"/>
              <a:buChar char="•"/>
            </a:pPr>
            <a:r>
              <a:rPr lang="en-US" sz="2400" b="1" dirty="0" err="1">
                <a:solidFill>
                  <a:schemeClr val="accent6">
                    <a:lumMod val="75000"/>
                  </a:schemeClr>
                </a:solidFill>
                <a:latin typeface="Times New Roman" panose="02020603050405020304" pitchFamily="18" charset="0"/>
                <a:cs typeface="Times New Roman" panose="02020603050405020304" pitchFamily="18" charset="0"/>
              </a:rPr>
              <a:t>Phong</a:t>
            </a:r>
            <a:r>
              <a:rPr lang="en-US"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rPr>
              <a:t>cách</a:t>
            </a:r>
            <a:r>
              <a:rPr lang="en-US"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rPr>
              <a:t>kiến</a:t>
            </a:r>
            <a:r>
              <a:rPr lang="en-US"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rPr>
              <a:t>trúc</a:t>
            </a:r>
            <a:r>
              <a:rPr lang="en-US"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rPr>
              <a:t>ngôi</a:t>
            </a:r>
            <a:r>
              <a:rPr lang="en-US"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rPr>
              <a:t>đền</a:t>
            </a:r>
            <a:r>
              <a:rPr lang="en-US"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rPr>
              <a:t>Ấn</a:t>
            </a:r>
            <a:r>
              <a:rPr lang="en-US"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rPr>
              <a:t>độ</a:t>
            </a:r>
            <a:r>
              <a:rPr lang="en-US"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rPr>
              <a:t>giáo</a:t>
            </a:r>
            <a:r>
              <a:rPr lang="en-US"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rPr>
              <a:t>có</a:t>
            </a:r>
            <a:r>
              <a:rPr lang="en-US"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rPr>
              <a:t>đặc</a:t>
            </a:r>
            <a:r>
              <a:rPr lang="en-US"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rPr>
              <a:t>điểm</a:t>
            </a:r>
            <a:r>
              <a:rPr lang="en-US"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rPr>
              <a:t>gì</a:t>
            </a:r>
            <a:r>
              <a:rPr lang="en-US" sz="2400" b="1" dirty="0">
                <a:solidFill>
                  <a:schemeClr val="accent6">
                    <a:lumMod val="75000"/>
                  </a:schemeClr>
                </a:solidFill>
                <a:latin typeface="Times New Roman" panose="02020603050405020304" pitchFamily="18" charset="0"/>
                <a:cs typeface="Times New Roman" panose="02020603050405020304" pitchFamily="18" charset="0"/>
              </a:rPr>
              <a:t>?</a:t>
            </a:r>
          </a:p>
          <a:p>
            <a:pPr marL="285750" indent="-285750" algn="just">
              <a:lnSpc>
                <a:spcPct val="150000"/>
              </a:lnSpc>
              <a:spcAft>
                <a:spcPts val="600"/>
              </a:spcAft>
              <a:buFont typeface="Arial" panose="020B0604020202020204" pitchFamily="34" charset="0"/>
              <a:buChar char="•"/>
            </a:pPr>
            <a:r>
              <a:rPr lang="en-US" sz="2400" b="1" dirty="0" err="1">
                <a:solidFill>
                  <a:srgbClr val="7030A0"/>
                </a:solidFill>
                <a:latin typeface="Times New Roman" panose="02020603050405020304" pitchFamily="18" charset="0"/>
                <a:cs typeface="Times New Roman" panose="02020603050405020304" pitchFamily="18" charset="0"/>
              </a:rPr>
              <a:t>Tranh</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kính</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là</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gì</a:t>
            </a:r>
            <a:r>
              <a:rPr lang="en-US" sz="2400" b="1" dirty="0">
                <a:solidFill>
                  <a:srgbClr val="7030A0"/>
                </a:solidFill>
                <a:latin typeface="Times New Roman" panose="02020603050405020304" pitchFamily="18" charset="0"/>
                <a:cs typeface="Times New Roman" panose="02020603050405020304" pitchFamily="18" charset="0"/>
              </a:rPr>
              <a:t>?</a:t>
            </a:r>
          </a:p>
        </p:txBody>
      </p:sp>
      <p:pic>
        <p:nvPicPr>
          <p:cNvPr id="9" name="Picture 8"/>
          <p:cNvPicPr>
            <a:picLocks noChangeAspect="1"/>
          </p:cNvPicPr>
          <p:nvPr/>
        </p:nvPicPr>
        <p:blipFill>
          <a:blip r:embed="rId3"/>
          <a:stretch>
            <a:fillRect/>
          </a:stretch>
        </p:blipFill>
        <p:spPr>
          <a:xfrm>
            <a:off x="5334000" y="1755161"/>
            <a:ext cx="6172199" cy="49244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375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heckerboard(across)">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4128" y="5888804"/>
            <a:ext cx="1284515" cy="1145769"/>
          </a:xfrm>
          <a:prstGeom prst="rect">
            <a:avLst/>
          </a:prstGeom>
        </p:spPr>
      </p:pic>
      <p:sp>
        <p:nvSpPr>
          <p:cNvPr id="2" name="Rectangle 1"/>
          <p:cNvSpPr/>
          <p:nvPr/>
        </p:nvSpPr>
        <p:spPr>
          <a:xfrm>
            <a:off x="1524000" y="457200"/>
            <a:ext cx="10210800" cy="6001643"/>
          </a:xfrm>
          <a:prstGeom prst="rect">
            <a:avLst/>
          </a:prstGeom>
        </p:spPr>
        <p:txBody>
          <a:bodyPr wrap="square">
            <a:spAutoFit/>
          </a:bodyPr>
          <a:lstStyle/>
          <a:p>
            <a:pPr algn="just">
              <a:buFont typeface="Arial" panose="020B0604020202020204" pitchFamily="34" charset="0"/>
              <a:buChar char="•"/>
            </a:pPr>
            <a:r>
              <a:rPr lang="en-US" sz="3200" b="1" dirty="0" smtClean="0">
                <a:solidFill>
                  <a:srgbClr val="002060"/>
                </a:solidFill>
                <a:latin typeface="Times New Roman" panose="02020603050405020304" pitchFamily="18" charset="0"/>
                <a:cs typeface="Times New Roman" panose="02020603050405020304" pitchFamily="18" charset="0"/>
              </a:rPr>
              <a:t> </a:t>
            </a:r>
            <a:r>
              <a:rPr lang="vi-VN" sz="3200" b="1" dirty="0" smtClean="0">
                <a:solidFill>
                  <a:srgbClr val="002060"/>
                </a:solidFill>
                <a:latin typeface="Times New Roman" panose="02020603050405020304" pitchFamily="18" charset="0"/>
                <a:cs typeface="Times New Roman" panose="02020603050405020304" pitchFamily="18" charset="0"/>
              </a:rPr>
              <a:t>Cửa </a:t>
            </a:r>
            <a:r>
              <a:rPr lang="vi-VN" sz="3200" b="1" dirty="0">
                <a:solidFill>
                  <a:srgbClr val="002060"/>
                </a:solidFill>
                <a:latin typeface="Times New Roman" panose="02020603050405020304" pitchFamily="18" charset="0"/>
                <a:cs typeface="Times New Roman" panose="02020603050405020304" pitchFamily="18" charset="0"/>
              </a:rPr>
              <a:t>cong mái vòm là đặc trưng của phong cách kiến trúc Roman, Gothic.</a:t>
            </a:r>
          </a:p>
          <a:p>
            <a:pPr algn="just">
              <a:buFont typeface="Arial" panose="020B0604020202020204" pitchFamily="34" charset="0"/>
              <a:buChar char="•"/>
            </a:pPr>
            <a:r>
              <a:rPr lang="en-US" sz="3200" b="1" dirty="0" smtClean="0">
                <a:solidFill>
                  <a:srgbClr val="002060"/>
                </a:solidFill>
                <a:latin typeface="Times New Roman" panose="02020603050405020304" pitchFamily="18" charset="0"/>
                <a:cs typeface="Times New Roman" panose="02020603050405020304" pitchFamily="18" charset="0"/>
              </a:rPr>
              <a:t> </a:t>
            </a:r>
            <a:r>
              <a:rPr lang="vi-VN" sz="3200" b="1" dirty="0" smtClean="0">
                <a:solidFill>
                  <a:srgbClr val="002060"/>
                </a:solidFill>
                <a:latin typeface="Times New Roman" panose="02020603050405020304" pitchFamily="18" charset="0"/>
                <a:cs typeface="Times New Roman" panose="02020603050405020304" pitchFamily="18" charset="0"/>
              </a:rPr>
              <a:t>Ngôi </a:t>
            </a:r>
            <a:r>
              <a:rPr lang="vi-VN" sz="3200" b="1" dirty="0">
                <a:solidFill>
                  <a:srgbClr val="002060"/>
                </a:solidFill>
                <a:latin typeface="Times New Roman" panose="02020603050405020304" pitchFamily="18" charset="0"/>
                <a:cs typeface="Times New Roman" panose="02020603050405020304" pitchFamily="18" charset="0"/>
              </a:rPr>
              <a:t>đền Meenakshi Amman được trang trí bởi hàng trăm ngàn bức tượng đá ấn tượng, tỉ mỉ và rực rỡ như 7 sắc cầu vồng. Mỗi ngọn tháp được xây dựng theo cấu trúc kim tự tháp và bao phủ xung quanh bởi hàng ngàn bức tượng đá rực rỡ là hình của những con thú, quỷ dữ, nam thần, nữ thần của đạo Hindu.</a:t>
            </a:r>
          </a:p>
          <a:p>
            <a:pPr algn="just">
              <a:buFont typeface="Arial" panose="020B0604020202020204" pitchFamily="34" charset="0"/>
              <a:buChar char="•"/>
            </a:pPr>
            <a:r>
              <a:rPr lang="en-US" sz="3200" b="1" dirty="0" smtClean="0">
                <a:solidFill>
                  <a:srgbClr val="002060"/>
                </a:solidFill>
                <a:latin typeface="Times New Roman" panose="02020603050405020304" pitchFamily="18" charset="0"/>
                <a:cs typeface="Times New Roman" panose="02020603050405020304" pitchFamily="18" charset="0"/>
              </a:rPr>
              <a:t> </a:t>
            </a:r>
            <a:r>
              <a:rPr lang="vi-VN" sz="3200" b="1" dirty="0" smtClean="0">
                <a:solidFill>
                  <a:srgbClr val="002060"/>
                </a:solidFill>
                <a:latin typeface="Times New Roman" panose="02020603050405020304" pitchFamily="18" charset="0"/>
                <a:cs typeface="Times New Roman" panose="02020603050405020304" pitchFamily="18" charset="0"/>
              </a:rPr>
              <a:t>Tranh </a:t>
            </a:r>
            <a:r>
              <a:rPr lang="vi-VN" sz="3200" b="1" dirty="0">
                <a:solidFill>
                  <a:srgbClr val="002060"/>
                </a:solidFill>
                <a:latin typeface="Times New Roman" panose="02020603050405020304" pitchFamily="18" charset="0"/>
                <a:cs typeface="Times New Roman" panose="02020603050405020304" pitchFamily="18" charset="0"/>
              </a:rPr>
              <a:t>kính còn được gọi là tranh kính màu, tranh kính màu 3</a:t>
            </a:r>
            <a:r>
              <a:rPr lang="en-US" sz="3200" b="1" dirty="0">
                <a:solidFill>
                  <a:srgbClr val="002060"/>
                </a:solidFill>
                <a:latin typeface="Times New Roman" panose="02020603050405020304" pitchFamily="18" charset="0"/>
                <a:cs typeface="Times New Roman" panose="02020603050405020304" pitchFamily="18" charset="0"/>
              </a:rPr>
              <a:t>D</a:t>
            </a:r>
            <a:r>
              <a:rPr lang="vi-VN" sz="3200" b="1" dirty="0">
                <a:solidFill>
                  <a:srgbClr val="002060"/>
                </a:solidFill>
                <a:latin typeface="Times New Roman" panose="02020603050405020304" pitchFamily="18" charset="0"/>
                <a:cs typeface="Times New Roman" panose="02020603050405020304" pitchFamily="18" charset="0"/>
              </a:rPr>
              <a:t> hay tranh kính nghệ thuật. Đây là tập hợp của các dòng tranh được thể hiện trên chất liệu kính bằng phương pháp khắc, vẽ tay hay in ấn.</a:t>
            </a:r>
            <a:endParaRPr lang="vi-VN" sz="3200" b="1" i="0" dirty="0">
              <a:solidFill>
                <a:srgbClr val="002060"/>
              </a:solidFill>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63" presetClass="path" presetSubtype="0" fill="hold" nodeType="withEffect">
                                  <p:stCondLst>
                                    <p:cond delay="1000"/>
                                  </p:stCondLst>
                                  <p:childTnLst>
                                    <p:animMotion origin="layout" path="M 1.45833E-6 -0.03333 L -0.06784 0.00231 " pathEditMode="relative" rAng="0" ptsTypes="AA">
                                      <p:cBhvr>
                                        <p:cTn id="10" dur="5000" fill="hold"/>
                                        <p:tgtEl>
                                          <p:spTgt spid="5"/>
                                        </p:tgtEl>
                                        <p:attrNameLst>
                                          <p:attrName>ppt_x</p:attrName>
                                          <p:attrName>ppt_y</p:attrName>
                                        </p:attrNameLst>
                                      </p:cBhvr>
                                      <p:rCtr x="-3398" y="1782"/>
                                    </p:animMotion>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ISPRING_SLIDE_ID_2" val="{7A315F12-0C7C-40DE-BD5C-2D9F34F1F846}"/>
  <p:tag name="GENSWF_ADVANCE_TIME" val="5"/>
  <p:tag name="TIMING" val="|0.001"/>
  <p:tag name="ISPRING_CUSTOM_TIMING_USED" val="1"/>
</p:tagLst>
</file>

<file path=ppt/tags/tag11.xml><?xml version="1.0" encoding="utf-8"?>
<p:tagLst xmlns:a="http://schemas.openxmlformats.org/drawingml/2006/main" xmlns:r="http://schemas.openxmlformats.org/officeDocument/2006/relationships" xmlns:p="http://schemas.openxmlformats.org/presentationml/2006/main">
  <p:tag name="ISPRING_SLIDE_ID_2" val="{B34FBA0F-F2FB-43A8-B6FE-387D65D6FC48}"/>
  <p:tag name="GENSWF_ADVANCE_TIME" val="5"/>
  <p:tag name="ISPRING_CUSTOM_TIMING_USED" val="1"/>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ISPRING_SLIDE_ID_2" val="{8E14A17B-4FAF-47D6-BBC7-A8F629A64EF0}"/>
  <p:tag name="GENSWF_ADVANCE_TIME" val="5"/>
  <p:tag name="ISPRING_CUSTOM_TIMING_US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Concourse</Template>
  <TotalTime>72</TotalTime>
  <Words>801</Words>
  <Application>Microsoft Office PowerPoint</Application>
  <PresentationFormat>Widescreen</PresentationFormat>
  <Paragraphs>78</Paragraphs>
  <Slides>31</Slides>
  <Notes>5</Notes>
  <HiddenSlides>0</HiddenSlides>
  <MMClips>3</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31</vt:i4>
      </vt:variant>
    </vt:vector>
  </HeadingPairs>
  <TitlesOfParts>
    <vt:vector size="46" baseType="lpstr">
      <vt:lpstr>宋体</vt:lpstr>
      <vt:lpstr>宋体</vt:lpstr>
      <vt:lpstr>Arial</vt:lpstr>
      <vt:lpstr>Calibri</vt:lpstr>
      <vt:lpstr>Century Gothic</vt:lpstr>
      <vt:lpstr>Roboto</vt:lpstr>
      <vt:lpstr>Tahoma</vt:lpstr>
      <vt:lpstr>Times New Roman</vt:lpstr>
      <vt:lpstr>Wingdings 3</vt:lpstr>
      <vt:lpstr>方正卡通简体</vt:lpstr>
      <vt:lpstr>Default Design</vt:lpstr>
      <vt:lpstr>1_Default Design</vt:lpstr>
      <vt:lpstr>2_Default Design</vt:lpstr>
      <vt:lpstr>3_Default Design</vt:lpstr>
      <vt:lpstr>Wisp</vt:lpstr>
      <vt:lpstr>PowerPoint Presentation</vt:lpstr>
      <vt:lpstr>PowerPoint Presentation</vt:lpstr>
      <vt:lpstr>MỞ ĐẦU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dc:title>
  <dc:creator>Admin</dc:creator>
  <cp:lastModifiedBy>LAPTOP</cp:lastModifiedBy>
  <cp:revision>106</cp:revision>
  <dcterms:created xsi:type="dcterms:W3CDTF">2021-08-24T14:56:00Z</dcterms:created>
  <dcterms:modified xsi:type="dcterms:W3CDTF">2025-02-13T14:05:12Z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A1977F71A4AA4499884471F4BA90583E_12</vt:lpwstr>
  </property>
  <property fmtid="{D5CDD505-2E9C-101B-9397-08002B2CF9AE}" pid="3" name="KSOProductBuildVer">
    <vt:lpwstr>1033-12.2.0.13201</vt:lpwstr>
  </property>
</Properties>
</file>