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20" roundtripDataSignature="AMtx7mhJnwR7Y/cwGAI4sB6v2dTrkeVJt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5" name="Shape 15"/>
        <p:cNvGrpSpPr/>
        <p:nvPr/>
      </p:nvGrpSpPr>
      <p:grpSpPr>
        <a:xfrm>
          <a:off x="0" y="0"/>
          <a:ext cx="0" cy="0"/>
          <a:chOff x="0" y="0"/>
          <a:chExt cx="0" cy="0"/>
        </a:xfrm>
      </p:grpSpPr>
      <p:sp>
        <p:nvSpPr>
          <p:cNvPr id="16" name="Google Shape;16;p16"/>
          <p:cNvSpPr/>
          <p:nvPr/>
        </p:nvSpPr>
        <p:spPr>
          <a:xfrm>
            <a:off x="0" y="3866920"/>
            <a:ext cx="9144000" cy="2991080"/>
          </a:xfrm>
          <a:prstGeom prst="rect">
            <a:avLst/>
          </a:prstGeom>
          <a:gradFill>
            <a:gsLst>
              <a:gs pos="0">
                <a:srgbClr val="FFFFFF">
                  <a:alpha val="90980"/>
                </a:srgbClr>
              </a:gs>
              <a:gs pos="37000">
                <a:srgbClr val="FFFFFF">
                  <a:alpha val="75686"/>
                </a:srgbClr>
              </a:gs>
              <a:gs pos="100000">
                <a:srgbClr val="B4DCFA">
                  <a:alpha val="78823"/>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17" name="Google Shape;17;p16"/>
          <p:cNvSpPr/>
          <p:nvPr/>
        </p:nvSpPr>
        <p:spPr>
          <a:xfrm>
            <a:off x="0" y="0"/>
            <a:ext cx="9144000" cy="3866920"/>
          </a:xfrm>
          <a:prstGeom prst="rect">
            <a:avLst/>
          </a:prstGeom>
          <a:gradFill>
            <a:gsLst>
              <a:gs pos="0">
                <a:srgbClr val="FFFFFF">
                  <a:alpha val="88627"/>
                </a:srgbClr>
              </a:gs>
              <a:gs pos="48000">
                <a:srgbClr val="FFFFFF">
                  <a:alpha val="61960"/>
                </a:srgbClr>
              </a:gs>
              <a:gs pos="100000">
                <a:srgbClr val="B4DCFA">
                  <a:alpha val="78823"/>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18" name="Google Shape;18;p16"/>
          <p:cNvSpPr/>
          <p:nvPr/>
        </p:nvSpPr>
        <p:spPr>
          <a:xfrm>
            <a:off x="0" y="2652713"/>
            <a:ext cx="9144000" cy="2286000"/>
          </a:xfrm>
          <a:prstGeom prst="rect">
            <a:avLst/>
          </a:prstGeom>
          <a:gradFill>
            <a:gsLst>
              <a:gs pos="0">
                <a:srgbClr val="FFFFFF">
                  <a:alpha val="0"/>
                </a:srgbClr>
              </a:gs>
              <a:gs pos="29000">
                <a:srgbClr val="FFFFFF">
                  <a:alpha val="29803"/>
                </a:srgbClr>
              </a:gs>
              <a:gs pos="45000">
                <a:srgbClr val="B4DCFA">
                  <a:alpha val="40000"/>
                </a:srgbClr>
              </a:gs>
              <a:gs pos="55000">
                <a:srgbClr val="FFFFFF">
                  <a:alpha val="25882"/>
                </a:srgbClr>
              </a:gs>
              <a:gs pos="65000">
                <a:srgbClr val="B4DCFA">
                  <a:alpha val="60000"/>
                </a:srgbClr>
              </a:gs>
              <a:gs pos="100000">
                <a:srgbClr val="FFFFFF">
                  <a:alpha val="0"/>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19" name="Google Shape;19;p16"/>
          <p:cNvSpPr/>
          <p:nvPr/>
        </p:nvSpPr>
        <p:spPr>
          <a:xfrm>
            <a:off x="0" y="1600200"/>
            <a:ext cx="9144000" cy="5105400"/>
          </a:xfrm>
          <a:prstGeom prst="ellipse">
            <a:avLst/>
          </a:prstGeom>
          <a:gradFill>
            <a:gsLst>
              <a:gs pos="0">
                <a:schemeClr val="lt1"/>
              </a:gs>
              <a:gs pos="54000">
                <a:srgbClr val="FFFFFF">
                  <a:alpha val="0"/>
                </a:srgbClr>
              </a:gs>
              <a:gs pos="100000">
                <a:srgbClr val="FFFFFF">
                  <a:alpha val="0"/>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20" name="Google Shape;20;p16"/>
          <p:cNvSpPr txBox="1"/>
          <p:nvPr>
            <p:ph idx="1" type="subTitle"/>
          </p:nvPr>
        </p:nvSpPr>
        <p:spPr>
          <a:xfrm>
            <a:off x="1473795" y="5052545"/>
            <a:ext cx="5637010" cy="882119"/>
          </a:xfrm>
          <a:prstGeom prst="rect">
            <a:avLst/>
          </a:prstGeom>
          <a:noFill/>
          <a:ln>
            <a:noFill/>
          </a:ln>
        </p:spPr>
        <p:txBody>
          <a:bodyPr anchorCtr="0" anchor="t" bIns="45700" lIns="91425" spcFirstLastPara="1" rIns="91425" wrap="square" tIns="45700">
            <a:normAutofit/>
          </a:bodyPr>
          <a:lstStyle>
            <a:lvl1pPr lvl="0" algn="l">
              <a:spcBef>
                <a:spcPts val="440"/>
              </a:spcBef>
              <a:spcAft>
                <a:spcPts val="0"/>
              </a:spcAft>
              <a:buSzPts val="2860"/>
              <a:buNone/>
              <a:defRPr sz="2200">
                <a:solidFill>
                  <a:schemeClr val="dk2"/>
                </a:solidFill>
              </a:defRPr>
            </a:lvl1pPr>
            <a:lvl2pPr lvl="1" algn="ctr">
              <a:spcBef>
                <a:spcPts val="400"/>
              </a:spcBef>
              <a:spcAft>
                <a:spcPts val="0"/>
              </a:spcAft>
              <a:buSzPts val="2600"/>
              <a:buNone/>
              <a:defRPr>
                <a:solidFill>
                  <a:srgbClr val="888888"/>
                </a:solidFill>
              </a:defRPr>
            </a:lvl2pPr>
            <a:lvl3pPr lvl="2" algn="ctr">
              <a:spcBef>
                <a:spcPts val="360"/>
              </a:spcBef>
              <a:spcAft>
                <a:spcPts val="0"/>
              </a:spcAft>
              <a:buSzPts val="2340"/>
              <a:buNone/>
              <a:defRPr>
                <a:solidFill>
                  <a:srgbClr val="888888"/>
                </a:solidFill>
              </a:defRPr>
            </a:lvl3pPr>
            <a:lvl4pPr lvl="3" algn="ctr">
              <a:spcBef>
                <a:spcPts val="320"/>
              </a:spcBef>
              <a:spcAft>
                <a:spcPts val="0"/>
              </a:spcAft>
              <a:buSzPts val="2080"/>
              <a:buNone/>
              <a:defRPr>
                <a:solidFill>
                  <a:srgbClr val="888888"/>
                </a:solidFill>
              </a:defRPr>
            </a:lvl4pPr>
            <a:lvl5pPr lvl="4" algn="ctr">
              <a:spcBef>
                <a:spcPts val="300"/>
              </a:spcBef>
              <a:spcAft>
                <a:spcPts val="0"/>
              </a:spcAft>
              <a:buSzPts val="1820"/>
              <a:buNone/>
              <a:defRPr>
                <a:solidFill>
                  <a:srgbClr val="888888"/>
                </a:solidFill>
              </a:defRPr>
            </a:lvl5pPr>
            <a:lvl6pPr lvl="5" algn="ctr">
              <a:spcBef>
                <a:spcPts val="300"/>
              </a:spcBef>
              <a:spcAft>
                <a:spcPts val="0"/>
              </a:spcAft>
              <a:buSzPts val="1820"/>
              <a:buNone/>
              <a:defRPr>
                <a:solidFill>
                  <a:srgbClr val="888888"/>
                </a:solidFill>
              </a:defRPr>
            </a:lvl6pPr>
            <a:lvl7pPr lvl="6" algn="ctr">
              <a:spcBef>
                <a:spcPts val="300"/>
              </a:spcBef>
              <a:spcAft>
                <a:spcPts val="0"/>
              </a:spcAft>
              <a:buSzPts val="1820"/>
              <a:buNone/>
              <a:defRPr>
                <a:solidFill>
                  <a:srgbClr val="888888"/>
                </a:solidFill>
              </a:defRPr>
            </a:lvl7pPr>
            <a:lvl8pPr lvl="7" algn="ctr">
              <a:spcBef>
                <a:spcPts val="300"/>
              </a:spcBef>
              <a:spcAft>
                <a:spcPts val="0"/>
              </a:spcAft>
              <a:buSzPts val="1820"/>
              <a:buNone/>
              <a:defRPr>
                <a:solidFill>
                  <a:srgbClr val="888888"/>
                </a:solidFill>
              </a:defRPr>
            </a:lvl8pPr>
            <a:lvl9pPr lvl="8" algn="ctr">
              <a:spcBef>
                <a:spcPts val="300"/>
              </a:spcBef>
              <a:spcAft>
                <a:spcPts val="300"/>
              </a:spcAft>
              <a:buSzPts val="1820"/>
              <a:buNone/>
              <a:defRPr>
                <a:solidFill>
                  <a:srgbClr val="888888"/>
                </a:solidFill>
              </a:defRPr>
            </a:lvl9pPr>
          </a:lstStyle>
          <a:p/>
        </p:txBody>
      </p:sp>
      <p:sp>
        <p:nvSpPr>
          <p:cNvPr id="21" name="Google Shape;21;p16"/>
          <p:cNvSpPr txBox="1"/>
          <p:nvPr>
            <p:ph type="ctrTitle"/>
          </p:nvPr>
        </p:nvSpPr>
        <p:spPr>
          <a:xfrm>
            <a:off x="817581" y="3132290"/>
            <a:ext cx="7175351" cy="1793167"/>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6912"/>
              <a:buChar char="*"/>
              <a:defRPr sz="5400"/>
            </a:lvl1pPr>
            <a:lvl2pPr lvl="1" algn="r">
              <a:spcBef>
                <a:spcPts val="0"/>
              </a:spcBef>
              <a:spcAft>
                <a:spcPts val="0"/>
              </a:spcAft>
              <a:buSzPts val="2304"/>
              <a:buChar char="*"/>
              <a:defRPr/>
            </a:lvl2pPr>
            <a:lvl3pPr lvl="2" algn="r">
              <a:spcBef>
                <a:spcPts val="0"/>
              </a:spcBef>
              <a:spcAft>
                <a:spcPts val="0"/>
              </a:spcAft>
              <a:buSzPts val="2304"/>
              <a:buChar char="*"/>
              <a:defRPr/>
            </a:lvl3pPr>
            <a:lvl4pPr lvl="3" algn="r">
              <a:spcBef>
                <a:spcPts val="0"/>
              </a:spcBef>
              <a:spcAft>
                <a:spcPts val="0"/>
              </a:spcAft>
              <a:buSzPts val="2304"/>
              <a:buChar char="*"/>
              <a:defRPr/>
            </a:lvl4pPr>
            <a:lvl5pPr lvl="4" algn="r">
              <a:spcBef>
                <a:spcPts val="0"/>
              </a:spcBef>
              <a:spcAft>
                <a:spcPts val="0"/>
              </a:spcAft>
              <a:buSzPts val="2304"/>
              <a:buChar char="*"/>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6"/>
          <p:cNvSpPr txBox="1"/>
          <p:nvPr>
            <p:ph idx="10" type="dt"/>
          </p:nvPr>
        </p:nvSpPr>
        <p:spPr>
          <a:xfrm>
            <a:off x="6172200" y="6172200"/>
            <a:ext cx="2514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6"/>
          <p:cNvSpPr txBox="1"/>
          <p:nvPr>
            <p:ph idx="11" type="ftr"/>
          </p:nvPr>
        </p:nvSpPr>
        <p:spPr>
          <a:xfrm>
            <a:off x="457200" y="6172200"/>
            <a:ext cx="3352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6"/>
          <p:cNvSpPr txBox="1"/>
          <p:nvPr>
            <p:ph idx="12" type="sldNum"/>
          </p:nvPr>
        </p:nvSpPr>
        <p:spPr>
          <a:xfrm>
            <a:off x="3810000" y="6172200"/>
            <a:ext cx="18288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1pPr>
            <a:lvl2pPr indent="0" lvl="1" mar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2pPr>
            <a:lvl3pPr indent="0" lvl="2" mar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3pPr>
            <a:lvl4pPr indent="0" lvl="3" mar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4pPr>
            <a:lvl5pPr indent="0" lvl="4" mar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5pPr>
            <a:lvl6pPr indent="0" lvl="5" mar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6pPr>
            <a:lvl7pPr indent="0" lvl="6" mar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7pPr>
            <a:lvl8pPr indent="0" lvl="7" mar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8pPr>
            <a:lvl9pPr indent="0" lvl="8" mar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4" name="Shape 84"/>
        <p:cNvGrpSpPr/>
        <p:nvPr/>
      </p:nvGrpSpPr>
      <p:grpSpPr>
        <a:xfrm>
          <a:off x="0" y="0"/>
          <a:ext cx="0" cy="0"/>
          <a:chOff x="0" y="0"/>
          <a:chExt cx="0" cy="0"/>
        </a:xfrm>
      </p:grpSpPr>
      <p:sp>
        <p:nvSpPr>
          <p:cNvPr id="85" name="Google Shape;85;p25"/>
          <p:cNvSpPr txBox="1"/>
          <p:nvPr>
            <p:ph type="title"/>
          </p:nvPr>
        </p:nvSpPr>
        <p:spPr>
          <a:xfrm>
            <a:off x="1793875" y="4371975"/>
            <a:ext cx="6511925" cy="11430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2304"/>
              <a:buChar char="*"/>
              <a:defRPr/>
            </a:lvl1pPr>
            <a:lvl2pPr lvl="1" algn="r">
              <a:spcBef>
                <a:spcPts val="0"/>
              </a:spcBef>
              <a:spcAft>
                <a:spcPts val="0"/>
              </a:spcAft>
              <a:buSzPts val="2304"/>
              <a:buChar char="*"/>
              <a:defRPr/>
            </a:lvl2pPr>
            <a:lvl3pPr lvl="2" algn="r">
              <a:spcBef>
                <a:spcPts val="0"/>
              </a:spcBef>
              <a:spcAft>
                <a:spcPts val="0"/>
              </a:spcAft>
              <a:buSzPts val="2304"/>
              <a:buChar char="*"/>
              <a:defRPr/>
            </a:lvl3pPr>
            <a:lvl4pPr lvl="3" algn="r">
              <a:spcBef>
                <a:spcPts val="0"/>
              </a:spcBef>
              <a:spcAft>
                <a:spcPts val="0"/>
              </a:spcAft>
              <a:buSzPts val="2304"/>
              <a:buChar char="*"/>
              <a:defRPr/>
            </a:lvl4pPr>
            <a:lvl5pPr lvl="4" algn="r">
              <a:spcBef>
                <a:spcPts val="0"/>
              </a:spcBef>
              <a:spcAft>
                <a:spcPts val="0"/>
              </a:spcAft>
              <a:buSzPts val="2304"/>
              <a:buChar char="*"/>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25"/>
          <p:cNvSpPr txBox="1"/>
          <p:nvPr>
            <p:ph idx="1" type="body"/>
          </p:nvPr>
        </p:nvSpPr>
        <p:spPr>
          <a:xfrm rot="5400000">
            <a:off x="3368040" y="-731521"/>
            <a:ext cx="3474720" cy="6400800"/>
          </a:xfrm>
          <a:prstGeom prst="rect">
            <a:avLst/>
          </a:prstGeom>
          <a:noFill/>
          <a:ln>
            <a:noFill/>
          </a:ln>
        </p:spPr>
        <p:txBody>
          <a:bodyPr anchorCtr="0" anchor="t" bIns="45700" lIns="91425" spcFirstLastPara="1" rIns="91425" wrap="square" tIns="45700">
            <a:noAutofit/>
          </a:bodyPr>
          <a:lstStyle>
            <a:lvl1pPr indent="-377190" lvl="0" marL="457200" algn="l">
              <a:spcBef>
                <a:spcPts val="360"/>
              </a:spcBef>
              <a:spcAft>
                <a:spcPts val="0"/>
              </a:spcAft>
              <a:buSzPts val="2340"/>
              <a:buChar char="*"/>
              <a:defRPr/>
            </a:lvl1pPr>
            <a:lvl2pPr indent="-377190" lvl="1" marL="914400" algn="l">
              <a:spcBef>
                <a:spcPts val="360"/>
              </a:spcBef>
              <a:spcAft>
                <a:spcPts val="0"/>
              </a:spcAft>
              <a:buSzPts val="2340"/>
              <a:buChar char="*"/>
              <a:defRPr/>
            </a:lvl2pPr>
            <a:lvl3pPr indent="-377189" lvl="2" marL="1371600" algn="l">
              <a:spcBef>
                <a:spcPts val="360"/>
              </a:spcBef>
              <a:spcAft>
                <a:spcPts val="0"/>
              </a:spcAft>
              <a:buSzPts val="2340"/>
              <a:buChar char="*"/>
              <a:defRPr/>
            </a:lvl3pPr>
            <a:lvl4pPr indent="-377189" lvl="3" marL="1828800" algn="l">
              <a:spcBef>
                <a:spcPts val="360"/>
              </a:spcBef>
              <a:spcAft>
                <a:spcPts val="0"/>
              </a:spcAft>
              <a:buSzPts val="2340"/>
              <a:buChar char="*"/>
              <a:defRPr/>
            </a:lvl4pPr>
            <a:lvl5pPr indent="-377189" lvl="4" marL="2286000" algn="l">
              <a:spcBef>
                <a:spcPts val="360"/>
              </a:spcBef>
              <a:spcAft>
                <a:spcPts val="0"/>
              </a:spcAft>
              <a:buSzPts val="2340"/>
              <a:buChar char="*"/>
              <a:defRPr/>
            </a:lvl5pPr>
            <a:lvl6pPr indent="-377189" lvl="5" marL="2743200" algn="l">
              <a:spcBef>
                <a:spcPts val="360"/>
              </a:spcBef>
              <a:spcAft>
                <a:spcPts val="0"/>
              </a:spcAft>
              <a:buSzPts val="2340"/>
              <a:buChar char="*"/>
              <a:defRPr/>
            </a:lvl6pPr>
            <a:lvl7pPr indent="-377189" lvl="6" marL="3200400" algn="l">
              <a:spcBef>
                <a:spcPts val="360"/>
              </a:spcBef>
              <a:spcAft>
                <a:spcPts val="0"/>
              </a:spcAft>
              <a:buSzPts val="2340"/>
              <a:buChar char="*"/>
              <a:defRPr/>
            </a:lvl7pPr>
            <a:lvl8pPr indent="-377190" lvl="7" marL="3657600" algn="l">
              <a:spcBef>
                <a:spcPts val="360"/>
              </a:spcBef>
              <a:spcAft>
                <a:spcPts val="0"/>
              </a:spcAft>
              <a:buSzPts val="2340"/>
              <a:buChar char="*"/>
              <a:defRPr/>
            </a:lvl8pPr>
            <a:lvl9pPr indent="-377190" lvl="8" marL="4114800" algn="l">
              <a:spcBef>
                <a:spcPts val="360"/>
              </a:spcBef>
              <a:spcAft>
                <a:spcPts val="300"/>
              </a:spcAft>
              <a:buSzPts val="2340"/>
              <a:buChar char="*"/>
              <a:defRPr/>
            </a:lvl9pPr>
          </a:lstStyle>
          <a:p/>
        </p:txBody>
      </p:sp>
      <p:sp>
        <p:nvSpPr>
          <p:cNvPr id="87" name="Google Shape;87;p25"/>
          <p:cNvSpPr txBox="1"/>
          <p:nvPr>
            <p:ph idx="10" type="dt"/>
          </p:nvPr>
        </p:nvSpPr>
        <p:spPr>
          <a:xfrm>
            <a:off x="6172200" y="6172200"/>
            <a:ext cx="2514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25"/>
          <p:cNvSpPr txBox="1"/>
          <p:nvPr>
            <p:ph idx="11" type="ftr"/>
          </p:nvPr>
        </p:nvSpPr>
        <p:spPr>
          <a:xfrm>
            <a:off x="457200" y="6172200"/>
            <a:ext cx="3352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25"/>
          <p:cNvSpPr txBox="1"/>
          <p:nvPr>
            <p:ph idx="12" type="sldNum"/>
          </p:nvPr>
        </p:nvSpPr>
        <p:spPr>
          <a:xfrm>
            <a:off x="3810000" y="6172200"/>
            <a:ext cx="18288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1pPr>
            <a:lvl2pPr indent="0" lvl="1" mar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2pPr>
            <a:lvl3pPr indent="0" lvl="2" mar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3pPr>
            <a:lvl4pPr indent="0" lvl="3" mar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4pPr>
            <a:lvl5pPr indent="0" lvl="4" mar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5pPr>
            <a:lvl6pPr indent="0" lvl="5" mar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6pPr>
            <a:lvl7pPr indent="0" lvl="6" mar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7pPr>
            <a:lvl8pPr indent="0" lvl="7" mar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8pPr>
            <a:lvl9pPr indent="0" lvl="8" mar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0" name="Shape 90"/>
        <p:cNvGrpSpPr/>
        <p:nvPr/>
      </p:nvGrpSpPr>
      <p:grpSpPr>
        <a:xfrm>
          <a:off x="0" y="0"/>
          <a:ext cx="0" cy="0"/>
          <a:chOff x="0" y="0"/>
          <a:chExt cx="0" cy="0"/>
        </a:xfrm>
      </p:grpSpPr>
      <p:sp>
        <p:nvSpPr>
          <p:cNvPr id="91" name="Google Shape;91;p26"/>
          <p:cNvSpPr txBox="1"/>
          <p:nvPr>
            <p:ph type="title"/>
          </p:nvPr>
        </p:nvSpPr>
        <p:spPr>
          <a:xfrm rot="5400000">
            <a:off x="-436711" y="1966987"/>
            <a:ext cx="5238339" cy="20574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5888"/>
              <a:buChar char="*"/>
              <a:defRPr/>
            </a:lvl1pPr>
            <a:lvl2pPr lvl="1" algn="r">
              <a:spcBef>
                <a:spcPts val="0"/>
              </a:spcBef>
              <a:spcAft>
                <a:spcPts val="0"/>
              </a:spcAft>
              <a:buSzPts val="2304"/>
              <a:buChar char="*"/>
              <a:defRPr/>
            </a:lvl2pPr>
            <a:lvl3pPr lvl="2" algn="r">
              <a:spcBef>
                <a:spcPts val="0"/>
              </a:spcBef>
              <a:spcAft>
                <a:spcPts val="0"/>
              </a:spcAft>
              <a:buSzPts val="2304"/>
              <a:buChar char="*"/>
              <a:defRPr/>
            </a:lvl3pPr>
            <a:lvl4pPr lvl="3" algn="r">
              <a:spcBef>
                <a:spcPts val="0"/>
              </a:spcBef>
              <a:spcAft>
                <a:spcPts val="0"/>
              </a:spcAft>
              <a:buSzPts val="2304"/>
              <a:buChar char="*"/>
              <a:defRPr/>
            </a:lvl4pPr>
            <a:lvl5pPr lvl="4" algn="r">
              <a:spcBef>
                <a:spcPts val="0"/>
              </a:spcBef>
              <a:spcAft>
                <a:spcPts val="0"/>
              </a:spcAft>
              <a:buSzPts val="2304"/>
              <a:buChar char="*"/>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26"/>
          <p:cNvSpPr txBox="1"/>
          <p:nvPr>
            <p:ph idx="1" type="body"/>
          </p:nvPr>
        </p:nvSpPr>
        <p:spPr>
          <a:xfrm rot="5400000">
            <a:off x="3291392" y="764240"/>
            <a:ext cx="4894729" cy="4829287"/>
          </a:xfrm>
          <a:prstGeom prst="rect">
            <a:avLst/>
          </a:prstGeom>
          <a:noFill/>
          <a:ln>
            <a:noFill/>
          </a:ln>
        </p:spPr>
        <p:txBody>
          <a:bodyPr anchorCtr="0" anchor="t" bIns="45700" lIns="91425" spcFirstLastPara="1" rIns="91425" wrap="square" tIns="45700">
            <a:noAutofit/>
          </a:bodyPr>
          <a:lstStyle>
            <a:lvl1pPr indent="-377190" lvl="0" marL="457200" algn="l">
              <a:spcBef>
                <a:spcPts val="360"/>
              </a:spcBef>
              <a:spcAft>
                <a:spcPts val="0"/>
              </a:spcAft>
              <a:buSzPts val="2340"/>
              <a:buChar char="*"/>
              <a:defRPr/>
            </a:lvl1pPr>
            <a:lvl2pPr indent="-377190" lvl="1" marL="914400" algn="l">
              <a:spcBef>
                <a:spcPts val="360"/>
              </a:spcBef>
              <a:spcAft>
                <a:spcPts val="0"/>
              </a:spcAft>
              <a:buSzPts val="2340"/>
              <a:buChar char="*"/>
              <a:defRPr/>
            </a:lvl2pPr>
            <a:lvl3pPr indent="-377189" lvl="2" marL="1371600" algn="l">
              <a:spcBef>
                <a:spcPts val="360"/>
              </a:spcBef>
              <a:spcAft>
                <a:spcPts val="0"/>
              </a:spcAft>
              <a:buSzPts val="2340"/>
              <a:buChar char="*"/>
              <a:defRPr/>
            </a:lvl3pPr>
            <a:lvl4pPr indent="-377189" lvl="3" marL="1828800" algn="l">
              <a:spcBef>
                <a:spcPts val="360"/>
              </a:spcBef>
              <a:spcAft>
                <a:spcPts val="0"/>
              </a:spcAft>
              <a:buSzPts val="2340"/>
              <a:buChar char="*"/>
              <a:defRPr/>
            </a:lvl4pPr>
            <a:lvl5pPr indent="-377189" lvl="4" marL="2286000" algn="l">
              <a:spcBef>
                <a:spcPts val="360"/>
              </a:spcBef>
              <a:spcAft>
                <a:spcPts val="0"/>
              </a:spcAft>
              <a:buSzPts val="2340"/>
              <a:buChar char="*"/>
              <a:defRPr/>
            </a:lvl5pPr>
            <a:lvl6pPr indent="-377189" lvl="5" marL="2743200" algn="l">
              <a:spcBef>
                <a:spcPts val="360"/>
              </a:spcBef>
              <a:spcAft>
                <a:spcPts val="0"/>
              </a:spcAft>
              <a:buSzPts val="2340"/>
              <a:buChar char="*"/>
              <a:defRPr/>
            </a:lvl6pPr>
            <a:lvl7pPr indent="-377189" lvl="6" marL="3200400" algn="l">
              <a:spcBef>
                <a:spcPts val="360"/>
              </a:spcBef>
              <a:spcAft>
                <a:spcPts val="0"/>
              </a:spcAft>
              <a:buSzPts val="2340"/>
              <a:buChar char="*"/>
              <a:defRPr/>
            </a:lvl7pPr>
            <a:lvl8pPr indent="-377190" lvl="7" marL="3657600" algn="l">
              <a:spcBef>
                <a:spcPts val="360"/>
              </a:spcBef>
              <a:spcAft>
                <a:spcPts val="0"/>
              </a:spcAft>
              <a:buSzPts val="2340"/>
              <a:buChar char="*"/>
              <a:defRPr/>
            </a:lvl8pPr>
            <a:lvl9pPr indent="-377190" lvl="8" marL="4114800" algn="l">
              <a:spcBef>
                <a:spcPts val="360"/>
              </a:spcBef>
              <a:spcAft>
                <a:spcPts val="300"/>
              </a:spcAft>
              <a:buSzPts val="2340"/>
              <a:buChar char="*"/>
              <a:defRPr/>
            </a:lvl9pPr>
          </a:lstStyle>
          <a:p/>
        </p:txBody>
      </p:sp>
      <p:sp>
        <p:nvSpPr>
          <p:cNvPr id="93" name="Google Shape;93;p26"/>
          <p:cNvSpPr txBox="1"/>
          <p:nvPr>
            <p:ph idx="10" type="dt"/>
          </p:nvPr>
        </p:nvSpPr>
        <p:spPr>
          <a:xfrm>
            <a:off x="6172200" y="6172200"/>
            <a:ext cx="2514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26"/>
          <p:cNvSpPr txBox="1"/>
          <p:nvPr>
            <p:ph idx="11" type="ftr"/>
          </p:nvPr>
        </p:nvSpPr>
        <p:spPr>
          <a:xfrm>
            <a:off x="457200" y="6172200"/>
            <a:ext cx="3352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26"/>
          <p:cNvSpPr txBox="1"/>
          <p:nvPr>
            <p:ph idx="12" type="sldNum"/>
          </p:nvPr>
        </p:nvSpPr>
        <p:spPr>
          <a:xfrm>
            <a:off x="3810000" y="6172200"/>
            <a:ext cx="18288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1pPr>
            <a:lvl2pPr indent="0" lvl="1" mar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2pPr>
            <a:lvl3pPr indent="0" lvl="2" mar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3pPr>
            <a:lvl4pPr indent="0" lvl="3" mar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4pPr>
            <a:lvl5pPr indent="0" lvl="4" mar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5pPr>
            <a:lvl6pPr indent="0" lvl="5" mar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6pPr>
            <a:lvl7pPr indent="0" lvl="6" mar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7pPr>
            <a:lvl8pPr indent="0" lvl="7" mar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8pPr>
            <a:lvl9pPr indent="0" lvl="8" mar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17"/>
          <p:cNvSpPr txBox="1"/>
          <p:nvPr>
            <p:ph type="title"/>
          </p:nvPr>
        </p:nvSpPr>
        <p:spPr>
          <a:xfrm>
            <a:off x="1793875" y="4371975"/>
            <a:ext cx="6511925" cy="11430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2304"/>
              <a:buChar char="*"/>
              <a:defRPr/>
            </a:lvl1pPr>
            <a:lvl2pPr lvl="1" algn="r">
              <a:spcBef>
                <a:spcPts val="0"/>
              </a:spcBef>
              <a:spcAft>
                <a:spcPts val="0"/>
              </a:spcAft>
              <a:buSzPts val="2304"/>
              <a:buChar char="*"/>
              <a:defRPr/>
            </a:lvl2pPr>
            <a:lvl3pPr lvl="2" algn="r">
              <a:spcBef>
                <a:spcPts val="0"/>
              </a:spcBef>
              <a:spcAft>
                <a:spcPts val="0"/>
              </a:spcAft>
              <a:buSzPts val="2304"/>
              <a:buChar char="*"/>
              <a:defRPr/>
            </a:lvl3pPr>
            <a:lvl4pPr lvl="3" algn="r">
              <a:spcBef>
                <a:spcPts val="0"/>
              </a:spcBef>
              <a:spcAft>
                <a:spcPts val="0"/>
              </a:spcAft>
              <a:buSzPts val="2304"/>
              <a:buChar char="*"/>
              <a:defRPr/>
            </a:lvl4pPr>
            <a:lvl5pPr lvl="4" algn="r">
              <a:spcBef>
                <a:spcPts val="0"/>
              </a:spcBef>
              <a:spcAft>
                <a:spcPts val="0"/>
              </a:spcAft>
              <a:buSzPts val="2304"/>
              <a:buChar char="*"/>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7"/>
          <p:cNvSpPr txBox="1"/>
          <p:nvPr>
            <p:ph idx="1" type="body"/>
          </p:nvPr>
        </p:nvSpPr>
        <p:spPr>
          <a:xfrm>
            <a:off x="1143000" y="731520"/>
            <a:ext cx="6400800" cy="3474720"/>
          </a:xfrm>
          <a:prstGeom prst="rect">
            <a:avLst/>
          </a:prstGeom>
          <a:noFill/>
          <a:ln>
            <a:noFill/>
          </a:ln>
        </p:spPr>
        <p:txBody>
          <a:bodyPr anchorCtr="0" anchor="t" bIns="45700" lIns="91425" spcFirstLastPara="1" rIns="91425" wrap="square" tIns="45700">
            <a:noAutofit/>
          </a:bodyPr>
          <a:lstStyle>
            <a:lvl1pPr indent="-377190" lvl="0" marL="457200" algn="l">
              <a:spcBef>
                <a:spcPts val="360"/>
              </a:spcBef>
              <a:spcAft>
                <a:spcPts val="0"/>
              </a:spcAft>
              <a:buSzPts val="2340"/>
              <a:buChar char="*"/>
              <a:defRPr/>
            </a:lvl1pPr>
            <a:lvl2pPr indent="-377190" lvl="1" marL="914400" algn="l">
              <a:spcBef>
                <a:spcPts val="360"/>
              </a:spcBef>
              <a:spcAft>
                <a:spcPts val="0"/>
              </a:spcAft>
              <a:buSzPts val="2340"/>
              <a:buChar char="*"/>
              <a:defRPr/>
            </a:lvl2pPr>
            <a:lvl3pPr indent="-377189" lvl="2" marL="1371600" algn="l">
              <a:spcBef>
                <a:spcPts val="360"/>
              </a:spcBef>
              <a:spcAft>
                <a:spcPts val="0"/>
              </a:spcAft>
              <a:buSzPts val="2340"/>
              <a:buChar char="*"/>
              <a:defRPr/>
            </a:lvl3pPr>
            <a:lvl4pPr indent="-377189" lvl="3" marL="1828800" algn="l">
              <a:spcBef>
                <a:spcPts val="360"/>
              </a:spcBef>
              <a:spcAft>
                <a:spcPts val="0"/>
              </a:spcAft>
              <a:buSzPts val="2340"/>
              <a:buChar char="*"/>
              <a:defRPr/>
            </a:lvl4pPr>
            <a:lvl5pPr indent="-377189" lvl="4" marL="2286000" algn="l">
              <a:spcBef>
                <a:spcPts val="360"/>
              </a:spcBef>
              <a:spcAft>
                <a:spcPts val="0"/>
              </a:spcAft>
              <a:buSzPts val="2340"/>
              <a:buChar char="*"/>
              <a:defRPr/>
            </a:lvl5pPr>
            <a:lvl6pPr indent="-377189" lvl="5" marL="2743200" algn="l">
              <a:spcBef>
                <a:spcPts val="360"/>
              </a:spcBef>
              <a:spcAft>
                <a:spcPts val="0"/>
              </a:spcAft>
              <a:buSzPts val="2340"/>
              <a:buChar char="*"/>
              <a:defRPr/>
            </a:lvl6pPr>
            <a:lvl7pPr indent="-377189" lvl="6" marL="3200400" algn="l">
              <a:spcBef>
                <a:spcPts val="360"/>
              </a:spcBef>
              <a:spcAft>
                <a:spcPts val="0"/>
              </a:spcAft>
              <a:buSzPts val="2340"/>
              <a:buChar char="*"/>
              <a:defRPr/>
            </a:lvl7pPr>
            <a:lvl8pPr indent="-377190" lvl="7" marL="3657600" algn="l">
              <a:spcBef>
                <a:spcPts val="360"/>
              </a:spcBef>
              <a:spcAft>
                <a:spcPts val="0"/>
              </a:spcAft>
              <a:buSzPts val="2340"/>
              <a:buChar char="*"/>
              <a:defRPr/>
            </a:lvl8pPr>
            <a:lvl9pPr indent="-377190" lvl="8" marL="4114800" algn="l">
              <a:spcBef>
                <a:spcPts val="360"/>
              </a:spcBef>
              <a:spcAft>
                <a:spcPts val="300"/>
              </a:spcAft>
              <a:buSzPts val="2340"/>
              <a:buChar char="*"/>
              <a:defRPr/>
            </a:lvl9pPr>
          </a:lstStyle>
          <a:p/>
        </p:txBody>
      </p:sp>
      <p:sp>
        <p:nvSpPr>
          <p:cNvPr id="28" name="Google Shape;28;p17"/>
          <p:cNvSpPr txBox="1"/>
          <p:nvPr>
            <p:ph idx="10" type="dt"/>
          </p:nvPr>
        </p:nvSpPr>
        <p:spPr>
          <a:xfrm>
            <a:off x="6172200" y="6172200"/>
            <a:ext cx="2514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7"/>
          <p:cNvSpPr txBox="1"/>
          <p:nvPr>
            <p:ph idx="11" type="ftr"/>
          </p:nvPr>
        </p:nvSpPr>
        <p:spPr>
          <a:xfrm>
            <a:off x="457200" y="6172200"/>
            <a:ext cx="3352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7"/>
          <p:cNvSpPr txBox="1"/>
          <p:nvPr>
            <p:ph idx="12" type="sldNum"/>
          </p:nvPr>
        </p:nvSpPr>
        <p:spPr>
          <a:xfrm>
            <a:off x="3810000" y="6172200"/>
            <a:ext cx="18288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1pPr>
            <a:lvl2pPr indent="0" lvl="1" mar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2pPr>
            <a:lvl3pPr indent="0" lvl="2" mar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3pPr>
            <a:lvl4pPr indent="0" lvl="3" mar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4pPr>
            <a:lvl5pPr indent="0" lvl="4" mar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5pPr>
            <a:lvl6pPr indent="0" lvl="5" mar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6pPr>
            <a:lvl7pPr indent="0" lvl="6" mar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7pPr>
            <a:lvl8pPr indent="0" lvl="7" mar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8pPr>
            <a:lvl9pPr indent="0" lvl="8" mar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18"/>
          <p:cNvSpPr txBox="1"/>
          <p:nvPr>
            <p:ph type="title"/>
          </p:nvPr>
        </p:nvSpPr>
        <p:spPr>
          <a:xfrm>
            <a:off x="1793875" y="4371975"/>
            <a:ext cx="6511925" cy="11430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2304"/>
              <a:buChar char="*"/>
              <a:defRPr/>
            </a:lvl1pPr>
            <a:lvl2pPr lvl="1" algn="r">
              <a:spcBef>
                <a:spcPts val="0"/>
              </a:spcBef>
              <a:spcAft>
                <a:spcPts val="0"/>
              </a:spcAft>
              <a:buSzPts val="2304"/>
              <a:buChar char="*"/>
              <a:defRPr/>
            </a:lvl2pPr>
            <a:lvl3pPr lvl="2" algn="r">
              <a:spcBef>
                <a:spcPts val="0"/>
              </a:spcBef>
              <a:spcAft>
                <a:spcPts val="0"/>
              </a:spcAft>
              <a:buSzPts val="2304"/>
              <a:buChar char="*"/>
              <a:defRPr/>
            </a:lvl3pPr>
            <a:lvl4pPr lvl="3" algn="r">
              <a:spcBef>
                <a:spcPts val="0"/>
              </a:spcBef>
              <a:spcAft>
                <a:spcPts val="0"/>
              </a:spcAft>
              <a:buSzPts val="2304"/>
              <a:buChar char="*"/>
              <a:defRPr/>
            </a:lvl4pPr>
            <a:lvl5pPr lvl="4" algn="r">
              <a:spcBef>
                <a:spcPts val="0"/>
              </a:spcBef>
              <a:spcAft>
                <a:spcPts val="0"/>
              </a:spcAft>
              <a:buSzPts val="2304"/>
              <a:buChar char="*"/>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18"/>
          <p:cNvSpPr txBox="1"/>
          <p:nvPr>
            <p:ph idx="10" type="dt"/>
          </p:nvPr>
        </p:nvSpPr>
        <p:spPr>
          <a:xfrm>
            <a:off x="6172200" y="6172200"/>
            <a:ext cx="2514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8"/>
          <p:cNvSpPr txBox="1"/>
          <p:nvPr>
            <p:ph idx="11" type="ftr"/>
          </p:nvPr>
        </p:nvSpPr>
        <p:spPr>
          <a:xfrm>
            <a:off x="457200" y="6172200"/>
            <a:ext cx="3352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8"/>
          <p:cNvSpPr txBox="1"/>
          <p:nvPr>
            <p:ph idx="12" type="sldNum"/>
          </p:nvPr>
        </p:nvSpPr>
        <p:spPr>
          <a:xfrm>
            <a:off x="3810000" y="6172200"/>
            <a:ext cx="18288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1pPr>
            <a:lvl2pPr indent="0" lvl="1" mar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2pPr>
            <a:lvl3pPr indent="0" lvl="2" mar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3pPr>
            <a:lvl4pPr indent="0" lvl="3" mar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4pPr>
            <a:lvl5pPr indent="0" lvl="4" mar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5pPr>
            <a:lvl6pPr indent="0" lvl="5" mar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6pPr>
            <a:lvl7pPr indent="0" lvl="6" mar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7pPr>
            <a:lvl8pPr indent="0" lvl="7" mar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8pPr>
            <a:lvl9pPr indent="0" lvl="8" mar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6" name="Shape 36"/>
        <p:cNvGrpSpPr/>
        <p:nvPr/>
      </p:nvGrpSpPr>
      <p:grpSpPr>
        <a:xfrm>
          <a:off x="0" y="0"/>
          <a:ext cx="0" cy="0"/>
          <a:chOff x="0" y="0"/>
          <a:chExt cx="0" cy="0"/>
        </a:xfrm>
      </p:grpSpPr>
      <p:sp>
        <p:nvSpPr>
          <p:cNvPr id="37" name="Google Shape;37;p19"/>
          <p:cNvSpPr/>
          <p:nvPr/>
        </p:nvSpPr>
        <p:spPr>
          <a:xfrm>
            <a:off x="0" y="3866920"/>
            <a:ext cx="9144000" cy="2991080"/>
          </a:xfrm>
          <a:prstGeom prst="rect">
            <a:avLst/>
          </a:prstGeom>
          <a:gradFill>
            <a:gsLst>
              <a:gs pos="0">
                <a:srgbClr val="FFFFFF">
                  <a:alpha val="91764"/>
                </a:srgbClr>
              </a:gs>
              <a:gs pos="37000">
                <a:srgbClr val="FFFFFF">
                  <a:alpha val="76862"/>
                </a:srgbClr>
              </a:gs>
              <a:gs pos="100000">
                <a:srgbClr val="B4DCFA">
                  <a:alpha val="80000"/>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38" name="Google Shape;38;p19"/>
          <p:cNvSpPr/>
          <p:nvPr/>
        </p:nvSpPr>
        <p:spPr>
          <a:xfrm>
            <a:off x="0" y="0"/>
            <a:ext cx="9144000" cy="3866920"/>
          </a:xfrm>
          <a:prstGeom prst="rect">
            <a:avLst/>
          </a:prstGeom>
          <a:gradFill>
            <a:gsLst>
              <a:gs pos="0">
                <a:srgbClr val="FFFFFF">
                  <a:alpha val="89803"/>
                </a:srgbClr>
              </a:gs>
              <a:gs pos="48000">
                <a:srgbClr val="FFFFFF">
                  <a:alpha val="62745"/>
                </a:srgbClr>
              </a:gs>
              <a:gs pos="100000">
                <a:srgbClr val="B4DCFA">
                  <a:alpha val="80000"/>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39" name="Google Shape;39;p19"/>
          <p:cNvSpPr/>
          <p:nvPr/>
        </p:nvSpPr>
        <p:spPr>
          <a:xfrm>
            <a:off x="0" y="2652713"/>
            <a:ext cx="9144000" cy="2286000"/>
          </a:xfrm>
          <a:prstGeom prst="rect">
            <a:avLst/>
          </a:prstGeom>
          <a:gradFill>
            <a:gsLst>
              <a:gs pos="0">
                <a:srgbClr val="FFFFFF">
                  <a:alpha val="0"/>
                </a:srgbClr>
              </a:gs>
              <a:gs pos="29000">
                <a:srgbClr val="FFFFFF">
                  <a:alpha val="29803"/>
                </a:srgbClr>
              </a:gs>
              <a:gs pos="45000">
                <a:srgbClr val="B4DCFA">
                  <a:alpha val="40000"/>
                </a:srgbClr>
              </a:gs>
              <a:gs pos="55000">
                <a:srgbClr val="FFFFFF">
                  <a:alpha val="25882"/>
                </a:srgbClr>
              </a:gs>
              <a:gs pos="65000">
                <a:srgbClr val="B4DCFA">
                  <a:alpha val="60000"/>
                </a:srgbClr>
              </a:gs>
              <a:gs pos="100000">
                <a:srgbClr val="FFFFFF">
                  <a:alpha val="0"/>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40" name="Google Shape;40;p19"/>
          <p:cNvSpPr/>
          <p:nvPr/>
        </p:nvSpPr>
        <p:spPr>
          <a:xfrm>
            <a:off x="0" y="1600200"/>
            <a:ext cx="9144000" cy="5105400"/>
          </a:xfrm>
          <a:prstGeom prst="ellipse">
            <a:avLst/>
          </a:prstGeom>
          <a:gradFill>
            <a:gsLst>
              <a:gs pos="0">
                <a:schemeClr val="lt1"/>
              </a:gs>
              <a:gs pos="54000">
                <a:srgbClr val="FFFFFF">
                  <a:alpha val="0"/>
                </a:srgbClr>
              </a:gs>
              <a:gs pos="100000">
                <a:srgbClr val="FFFFFF">
                  <a:alpha val="0"/>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41" name="Google Shape;41;p19"/>
          <p:cNvSpPr txBox="1"/>
          <p:nvPr>
            <p:ph type="title"/>
          </p:nvPr>
        </p:nvSpPr>
        <p:spPr>
          <a:xfrm>
            <a:off x="2033195" y="2172648"/>
            <a:ext cx="5966666" cy="2423346"/>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5888"/>
              <a:buChar char="*"/>
              <a:defRPr b="1" sz="4600" cap="none"/>
            </a:lvl1pPr>
            <a:lvl2pPr lvl="1" algn="r">
              <a:spcBef>
                <a:spcPts val="0"/>
              </a:spcBef>
              <a:spcAft>
                <a:spcPts val="0"/>
              </a:spcAft>
              <a:buSzPts val="2304"/>
              <a:buChar char="*"/>
              <a:defRPr/>
            </a:lvl2pPr>
            <a:lvl3pPr lvl="2" algn="r">
              <a:spcBef>
                <a:spcPts val="0"/>
              </a:spcBef>
              <a:spcAft>
                <a:spcPts val="0"/>
              </a:spcAft>
              <a:buSzPts val="2304"/>
              <a:buChar char="*"/>
              <a:defRPr/>
            </a:lvl3pPr>
            <a:lvl4pPr lvl="3" algn="r">
              <a:spcBef>
                <a:spcPts val="0"/>
              </a:spcBef>
              <a:spcAft>
                <a:spcPts val="0"/>
              </a:spcAft>
              <a:buSzPts val="2304"/>
              <a:buChar char="*"/>
              <a:defRPr/>
            </a:lvl4pPr>
            <a:lvl5pPr lvl="4" algn="r">
              <a:spcBef>
                <a:spcPts val="0"/>
              </a:spcBef>
              <a:spcAft>
                <a:spcPts val="0"/>
              </a:spcAft>
              <a:buSzPts val="2304"/>
              <a:buChar char="*"/>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9"/>
          <p:cNvSpPr txBox="1"/>
          <p:nvPr>
            <p:ph idx="1" type="body"/>
          </p:nvPr>
        </p:nvSpPr>
        <p:spPr>
          <a:xfrm>
            <a:off x="2022438" y="4607511"/>
            <a:ext cx="5970494" cy="835460"/>
          </a:xfrm>
          <a:prstGeom prst="rect">
            <a:avLst/>
          </a:prstGeom>
          <a:noFill/>
          <a:ln>
            <a:noFill/>
          </a:ln>
        </p:spPr>
        <p:txBody>
          <a:bodyPr anchorCtr="0" anchor="t" bIns="45700" lIns="91425" spcFirstLastPara="1" rIns="91425" wrap="square" tIns="45700">
            <a:noAutofit/>
          </a:bodyPr>
          <a:lstStyle>
            <a:lvl1pPr indent="-228600" lvl="0" marL="457200" algn="r">
              <a:spcBef>
                <a:spcPts val="400"/>
              </a:spcBef>
              <a:spcAft>
                <a:spcPts val="0"/>
              </a:spcAft>
              <a:buSzPts val="2600"/>
              <a:buNone/>
              <a:defRPr sz="2000">
                <a:solidFill>
                  <a:schemeClr val="dk2"/>
                </a:solidFill>
              </a:defRPr>
            </a:lvl1pPr>
            <a:lvl2pPr indent="-228600" lvl="1" marL="914400" algn="l">
              <a:spcBef>
                <a:spcPts val="360"/>
              </a:spcBef>
              <a:spcAft>
                <a:spcPts val="0"/>
              </a:spcAft>
              <a:buSzPts val="2340"/>
              <a:buNone/>
              <a:defRPr sz="1800">
                <a:solidFill>
                  <a:srgbClr val="888888"/>
                </a:solidFill>
              </a:defRPr>
            </a:lvl2pPr>
            <a:lvl3pPr indent="-228600" lvl="2" marL="1371600" algn="l">
              <a:spcBef>
                <a:spcPts val="320"/>
              </a:spcBef>
              <a:spcAft>
                <a:spcPts val="0"/>
              </a:spcAft>
              <a:buSzPts val="2080"/>
              <a:buNone/>
              <a:defRPr sz="1600">
                <a:solidFill>
                  <a:srgbClr val="888888"/>
                </a:solidFill>
              </a:defRPr>
            </a:lvl3pPr>
            <a:lvl4pPr indent="-228600" lvl="3" marL="1828800" algn="l">
              <a:spcBef>
                <a:spcPts val="300"/>
              </a:spcBef>
              <a:spcAft>
                <a:spcPts val="0"/>
              </a:spcAft>
              <a:buSzPts val="1820"/>
              <a:buNone/>
              <a:defRPr sz="1400">
                <a:solidFill>
                  <a:srgbClr val="888888"/>
                </a:solidFill>
              </a:defRPr>
            </a:lvl4pPr>
            <a:lvl5pPr indent="-228600" lvl="4" marL="2286000" algn="l">
              <a:spcBef>
                <a:spcPts val="300"/>
              </a:spcBef>
              <a:spcAft>
                <a:spcPts val="0"/>
              </a:spcAft>
              <a:buSzPts val="1820"/>
              <a:buNone/>
              <a:defRPr sz="1400">
                <a:solidFill>
                  <a:srgbClr val="888888"/>
                </a:solidFill>
              </a:defRPr>
            </a:lvl5pPr>
            <a:lvl6pPr indent="-228600" lvl="5" marL="2743200" algn="l">
              <a:spcBef>
                <a:spcPts val="300"/>
              </a:spcBef>
              <a:spcAft>
                <a:spcPts val="0"/>
              </a:spcAft>
              <a:buSzPts val="1820"/>
              <a:buNone/>
              <a:defRPr sz="1400">
                <a:solidFill>
                  <a:srgbClr val="888888"/>
                </a:solidFill>
              </a:defRPr>
            </a:lvl6pPr>
            <a:lvl7pPr indent="-228600" lvl="6" marL="3200400" algn="l">
              <a:spcBef>
                <a:spcPts val="300"/>
              </a:spcBef>
              <a:spcAft>
                <a:spcPts val="0"/>
              </a:spcAft>
              <a:buSzPts val="1820"/>
              <a:buNone/>
              <a:defRPr sz="1400">
                <a:solidFill>
                  <a:srgbClr val="888888"/>
                </a:solidFill>
              </a:defRPr>
            </a:lvl7pPr>
            <a:lvl8pPr indent="-228600" lvl="7" marL="3657600" algn="l">
              <a:spcBef>
                <a:spcPts val="300"/>
              </a:spcBef>
              <a:spcAft>
                <a:spcPts val="0"/>
              </a:spcAft>
              <a:buSzPts val="1820"/>
              <a:buNone/>
              <a:defRPr sz="1400">
                <a:solidFill>
                  <a:srgbClr val="888888"/>
                </a:solidFill>
              </a:defRPr>
            </a:lvl8pPr>
            <a:lvl9pPr indent="-228600" lvl="8" marL="4114800" algn="l">
              <a:spcBef>
                <a:spcPts val="300"/>
              </a:spcBef>
              <a:spcAft>
                <a:spcPts val="300"/>
              </a:spcAft>
              <a:buSzPts val="1820"/>
              <a:buNone/>
              <a:defRPr sz="1400">
                <a:solidFill>
                  <a:srgbClr val="888888"/>
                </a:solidFill>
              </a:defRPr>
            </a:lvl9pPr>
          </a:lstStyle>
          <a:p/>
        </p:txBody>
      </p:sp>
      <p:sp>
        <p:nvSpPr>
          <p:cNvPr id="43" name="Google Shape;43;p19"/>
          <p:cNvSpPr txBox="1"/>
          <p:nvPr>
            <p:ph idx="10" type="dt"/>
          </p:nvPr>
        </p:nvSpPr>
        <p:spPr>
          <a:xfrm>
            <a:off x="6172200" y="6172200"/>
            <a:ext cx="2514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9"/>
          <p:cNvSpPr txBox="1"/>
          <p:nvPr>
            <p:ph idx="11" type="ftr"/>
          </p:nvPr>
        </p:nvSpPr>
        <p:spPr>
          <a:xfrm>
            <a:off x="457200" y="6172200"/>
            <a:ext cx="3352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19"/>
          <p:cNvSpPr txBox="1"/>
          <p:nvPr>
            <p:ph idx="12" type="sldNum"/>
          </p:nvPr>
        </p:nvSpPr>
        <p:spPr>
          <a:xfrm>
            <a:off x="3810000" y="6172200"/>
            <a:ext cx="18288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1pPr>
            <a:lvl2pPr indent="0" lvl="1" mar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2pPr>
            <a:lvl3pPr indent="0" lvl="2" mar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3pPr>
            <a:lvl4pPr indent="0" lvl="3" mar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4pPr>
            <a:lvl5pPr indent="0" lvl="4" mar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5pPr>
            <a:lvl6pPr indent="0" lvl="5" mar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6pPr>
            <a:lvl7pPr indent="0" lvl="6" mar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7pPr>
            <a:lvl8pPr indent="0" lvl="7" mar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8pPr>
            <a:lvl9pPr indent="0" lvl="8" mar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6" name="Shape 46"/>
        <p:cNvGrpSpPr/>
        <p:nvPr/>
      </p:nvGrpSpPr>
      <p:grpSpPr>
        <a:xfrm>
          <a:off x="0" y="0"/>
          <a:ext cx="0" cy="0"/>
          <a:chOff x="0" y="0"/>
          <a:chExt cx="0" cy="0"/>
        </a:xfrm>
      </p:grpSpPr>
      <p:sp>
        <p:nvSpPr>
          <p:cNvPr id="47" name="Google Shape;47;p20"/>
          <p:cNvSpPr txBox="1"/>
          <p:nvPr>
            <p:ph type="title"/>
          </p:nvPr>
        </p:nvSpPr>
        <p:spPr>
          <a:xfrm>
            <a:off x="1793875" y="4371975"/>
            <a:ext cx="6511925" cy="11430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2304"/>
              <a:buChar char="*"/>
              <a:defRPr/>
            </a:lvl1pPr>
            <a:lvl2pPr lvl="1" algn="r">
              <a:spcBef>
                <a:spcPts val="0"/>
              </a:spcBef>
              <a:spcAft>
                <a:spcPts val="0"/>
              </a:spcAft>
              <a:buSzPts val="2304"/>
              <a:buChar char="*"/>
              <a:defRPr/>
            </a:lvl2pPr>
            <a:lvl3pPr lvl="2" algn="r">
              <a:spcBef>
                <a:spcPts val="0"/>
              </a:spcBef>
              <a:spcAft>
                <a:spcPts val="0"/>
              </a:spcAft>
              <a:buSzPts val="2304"/>
              <a:buChar char="*"/>
              <a:defRPr/>
            </a:lvl3pPr>
            <a:lvl4pPr lvl="3" algn="r">
              <a:spcBef>
                <a:spcPts val="0"/>
              </a:spcBef>
              <a:spcAft>
                <a:spcPts val="0"/>
              </a:spcAft>
              <a:buSzPts val="2304"/>
              <a:buChar char="*"/>
              <a:defRPr/>
            </a:lvl4pPr>
            <a:lvl5pPr lvl="4" algn="r">
              <a:spcBef>
                <a:spcPts val="0"/>
              </a:spcBef>
              <a:spcAft>
                <a:spcPts val="0"/>
              </a:spcAft>
              <a:buSzPts val="2304"/>
              <a:buChar char="*"/>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0"/>
          <p:cNvSpPr txBox="1"/>
          <p:nvPr>
            <p:ph idx="1" type="body"/>
          </p:nvPr>
        </p:nvSpPr>
        <p:spPr>
          <a:xfrm>
            <a:off x="1142999" y="731519"/>
            <a:ext cx="3346704" cy="3474720"/>
          </a:xfrm>
          <a:prstGeom prst="rect">
            <a:avLst/>
          </a:prstGeom>
          <a:noFill/>
          <a:ln>
            <a:noFill/>
          </a:ln>
        </p:spPr>
        <p:txBody>
          <a:bodyPr anchorCtr="0" anchor="t" bIns="45700" lIns="91425" spcFirstLastPara="1" rIns="91425" wrap="square" tIns="45700">
            <a:noAutofit/>
          </a:bodyPr>
          <a:lstStyle>
            <a:lvl1pPr indent="-377190" lvl="0" marL="457200" algn="l">
              <a:spcBef>
                <a:spcPts val="360"/>
              </a:spcBef>
              <a:spcAft>
                <a:spcPts val="0"/>
              </a:spcAft>
              <a:buSzPts val="2340"/>
              <a:buChar char="*"/>
              <a:defRPr/>
            </a:lvl1pPr>
            <a:lvl2pPr indent="-377190" lvl="1" marL="914400" algn="l">
              <a:spcBef>
                <a:spcPts val="360"/>
              </a:spcBef>
              <a:spcAft>
                <a:spcPts val="0"/>
              </a:spcAft>
              <a:buSzPts val="2340"/>
              <a:buChar char="*"/>
              <a:defRPr/>
            </a:lvl2pPr>
            <a:lvl3pPr indent="-377189" lvl="2" marL="1371600" algn="l">
              <a:spcBef>
                <a:spcPts val="360"/>
              </a:spcBef>
              <a:spcAft>
                <a:spcPts val="0"/>
              </a:spcAft>
              <a:buSzPts val="2340"/>
              <a:buChar char="*"/>
              <a:defRPr/>
            </a:lvl3pPr>
            <a:lvl4pPr indent="-377189" lvl="3" marL="1828800" algn="l">
              <a:spcBef>
                <a:spcPts val="360"/>
              </a:spcBef>
              <a:spcAft>
                <a:spcPts val="0"/>
              </a:spcAft>
              <a:buSzPts val="2340"/>
              <a:buChar char="*"/>
              <a:defRPr/>
            </a:lvl4pPr>
            <a:lvl5pPr indent="-377189" lvl="4" marL="2286000" algn="l">
              <a:spcBef>
                <a:spcPts val="360"/>
              </a:spcBef>
              <a:spcAft>
                <a:spcPts val="0"/>
              </a:spcAft>
              <a:buSzPts val="2340"/>
              <a:buChar char="*"/>
              <a:defRPr/>
            </a:lvl5pPr>
            <a:lvl6pPr indent="-377189" lvl="5" marL="2743200" algn="l">
              <a:spcBef>
                <a:spcPts val="360"/>
              </a:spcBef>
              <a:spcAft>
                <a:spcPts val="0"/>
              </a:spcAft>
              <a:buSzPts val="2340"/>
              <a:buChar char="*"/>
              <a:defRPr/>
            </a:lvl6pPr>
            <a:lvl7pPr indent="-377189" lvl="6" marL="3200400" algn="l">
              <a:spcBef>
                <a:spcPts val="360"/>
              </a:spcBef>
              <a:spcAft>
                <a:spcPts val="0"/>
              </a:spcAft>
              <a:buSzPts val="2340"/>
              <a:buChar char="*"/>
              <a:defRPr/>
            </a:lvl7pPr>
            <a:lvl8pPr indent="-377190" lvl="7" marL="3657600" algn="l">
              <a:spcBef>
                <a:spcPts val="360"/>
              </a:spcBef>
              <a:spcAft>
                <a:spcPts val="0"/>
              </a:spcAft>
              <a:buSzPts val="2340"/>
              <a:buChar char="*"/>
              <a:defRPr/>
            </a:lvl8pPr>
            <a:lvl9pPr indent="-377190" lvl="8" marL="4114800" algn="l">
              <a:spcBef>
                <a:spcPts val="360"/>
              </a:spcBef>
              <a:spcAft>
                <a:spcPts val="300"/>
              </a:spcAft>
              <a:buSzPts val="2340"/>
              <a:buChar char="*"/>
              <a:defRPr/>
            </a:lvl9pPr>
          </a:lstStyle>
          <a:p/>
        </p:txBody>
      </p:sp>
      <p:sp>
        <p:nvSpPr>
          <p:cNvPr id="49" name="Google Shape;49;p20"/>
          <p:cNvSpPr txBox="1"/>
          <p:nvPr>
            <p:ph idx="2" type="body"/>
          </p:nvPr>
        </p:nvSpPr>
        <p:spPr>
          <a:xfrm>
            <a:off x="4645152" y="731520"/>
            <a:ext cx="3346704" cy="3474720"/>
          </a:xfrm>
          <a:prstGeom prst="rect">
            <a:avLst/>
          </a:prstGeom>
          <a:noFill/>
          <a:ln>
            <a:noFill/>
          </a:ln>
        </p:spPr>
        <p:txBody>
          <a:bodyPr anchorCtr="0" anchor="t" bIns="45700" lIns="91425" spcFirstLastPara="1" rIns="91425" wrap="square" tIns="45700">
            <a:noAutofit/>
          </a:bodyPr>
          <a:lstStyle>
            <a:lvl1pPr indent="-377190" lvl="0" marL="457200" algn="l">
              <a:spcBef>
                <a:spcPts val="360"/>
              </a:spcBef>
              <a:spcAft>
                <a:spcPts val="0"/>
              </a:spcAft>
              <a:buSzPts val="2340"/>
              <a:buChar char="*"/>
              <a:defRPr/>
            </a:lvl1pPr>
            <a:lvl2pPr indent="-377190" lvl="1" marL="914400" algn="l">
              <a:spcBef>
                <a:spcPts val="360"/>
              </a:spcBef>
              <a:spcAft>
                <a:spcPts val="0"/>
              </a:spcAft>
              <a:buSzPts val="2340"/>
              <a:buChar char="*"/>
              <a:defRPr/>
            </a:lvl2pPr>
            <a:lvl3pPr indent="-377189" lvl="2" marL="1371600" algn="l">
              <a:spcBef>
                <a:spcPts val="360"/>
              </a:spcBef>
              <a:spcAft>
                <a:spcPts val="0"/>
              </a:spcAft>
              <a:buSzPts val="2340"/>
              <a:buChar char="*"/>
              <a:defRPr/>
            </a:lvl3pPr>
            <a:lvl4pPr indent="-377189" lvl="3" marL="1828800" algn="l">
              <a:spcBef>
                <a:spcPts val="360"/>
              </a:spcBef>
              <a:spcAft>
                <a:spcPts val="0"/>
              </a:spcAft>
              <a:buSzPts val="2340"/>
              <a:buChar char="*"/>
              <a:defRPr/>
            </a:lvl4pPr>
            <a:lvl5pPr indent="-377189" lvl="4" marL="2286000" algn="l">
              <a:spcBef>
                <a:spcPts val="360"/>
              </a:spcBef>
              <a:spcAft>
                <a:spcPts val="0"/>
              </a:spcAft>
              <a:buSzPts val="2340"/>
              <a:buChar char="*"/>
              <a:defRPr/>
            </a:lvl5pPr>
            <a:lvl6pPr indent="-377189" lvl="5" marL="2743200" algn="l">
              <a:spcBef>
                <a:spcPts val="360"/>
              </a:spcBef>
              <a:spcAft>
                <a:spcPts val="0"/>
              </a:spcAft>
              <a:buSzPts val="2340"/>
              <a:buChar char="*"/>
              <a:defRPr/>
            </a:lvl6pPr>
            <a:lvl7pPr indent="-377189" lvl="6" marL="3200400" algn="l">
              <a:spcBef>
                <a:spcPts val="360"/>
              </a:spcBef>
              <a:spcAft>
                <a:spcPts val="0"/>
              </a:spcAft>
              <a:buSzPts val="2340"/>
              <a:buChar char="*"/>
              <a:defRPr/>
            </a:lvl7pPr>
            <a:lvl8pPr indent="-377190" lvl="7" marL="3657600" algn="l">
              <a:spcBef>
                <a:spcPts val="360"/>
              </a:spcBef>
              <a:spcAft>
                <a:spcPts val="0"/>
              </a:spcAft>
              <a:buSzPts val="2340"/>
              <a:buChar char="*"/>
              <a:defRPr/>
            </a:lvl8pPr>
            <a:lvl9pPr indent="-377190" lvl="8" marL="4114800" algn="l">
              <a:spcBef>
                <a:spcPts val="360"/>
              </a:spcBef>
              <a:spcAft>
                <a:spcPts val="300"/>
              </a:spcAft>
              <a:buSzPts val="2340"/>
              <a:buChar char="*"/>
              <a:defRPr/>
            </a:lvl9pPr>
          </a:lstStyle>
          <a:p/>
        </p:txBody>
      </p:sp>
      <p:sp>
        <p:nvSpPr>
          <p:cNvPr id="50" name="Google Shape;50;p20"/>
          <p:cNvSpPr txBox="1"/>
          <p:nvPr>
            <p:ph idx="10" type="dt"/>
          </p:nvPr>
        </p:nvSpPr>
        <p:spPr>
          <a:xfrm>
            <a:off x="6172200" y="6172200"/>
            <a:ext cx="2514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0"/>
          <p:cNvSpPr txBox="1"/>
          <p:nvPr>
            <p:ph idx="11" type="ftr"/>
          </p:nvPr>
        </p:nvSpPr>
        <p:spPr>
          <a:xfrm>
            <a:off x="457200" y="6172200"/>
            <a:ext cx="3352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0"/>
          <p:cNvSpPr txBox="1"/>
          <p:nvPr>
            <p:ph idx="12" type="sldNum"/>
          </p:nvPr>
        </p:nvSpPr>
        <p:spPr>
          <a:xfrm>
            <a:off x="3810000" y="6172200"/>
            <a:ext cx="18288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1pPr>
            <a:lvl2pPr indent="0" lvl="1" mar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2pPr>
            <a:lvl3pPr indent="0" lvl="2" mar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3pPr>
            <a:lvl4pPr indent="0" lvl="3" mar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4pPr>
            <a:lvl5pPr indent="0" lvl="4" mar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5pPr>
            <a:lvl6pPr indent="0" lvl="5" mar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6pPr>
            <a:lvl7pPr indent="0" lvl="6" mar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7pPr>
            <a:lvl8pPr indent="0" lvl="7" mar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8pPr>
            <a:lvl9pPr indent="0" lvl="8" mar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3" name="Shape 53"/>
        <p:cNvGrpSpPr/>
        <p:nvPr/>
      </p:nvGrpSpPr>
      <p:grpSpPr>
        <a:xfrm>
          <a:off x="0" y="0"/>
          <a:ext cx="0" cy="0"/>
          <a:chOff x="0" y="0"/>
          <a:chExt cx="0" cy="0"/>
        </a:xfrm>
      </p:grpSpPr>
      <p:sp>
        <p:nvSpPr>
          <p:cNvPr id="54" name="Google Shape;54;p21"/>
          <p:cNvSpPr txBox="1"/>
          <p:nvPr>
            <p:ph idx="1" type="body"/>
          </p:nvPr>
        </p:nvSpPr>
        <p:spPr>
          <a:xfrm>
            <a:off x="1143000" y="731520"/>
            <a:ext cx="3346704" cy="639762"/>
          </a:xfrm>
          <a:prstGeom prst="rect">
            <a:avLst/>
          </a:prstGeom>
          <a:noFill/>
          <a:ln>
            <a:noFill/>
          </a:ln>
        </p:spPr>
        <p:txBody>
          <a:bodyPr anchorCtr="0" anchor="b" bIns="45700" lIns="91425" spcFirstLastPara="1" rIns="91425" wrap="square" tIns="45700">
            <a:noAutofit/>
          </a:bodyPr>
          <a:lstStyle>
            <a:lvl1pPr indent="-228600" lvl="0" marL="457200" algn="ctr">
              <a:spcBef>
                <a:spcPts val="480"/>
              </a:spcBef>
              <a:spcAft>
                <a:spcPts val="0"/>
              </a:spcAft>
              <a:buSzPts val="3120"/>
              <a:buNone/>
              <a:defRPr b="1" i="0" sz="2400">
                <a:solidFill>
                  <a:schemeClr val="dk1"/>
                </a:solidFill>
                <a:latin typeface="Trebuchet MS"/>
                <a:ea typeface="Trebuchet MS"/>
                <a:cs typeface="Trebuchet MS"/>
                <a:sym typeface="Trebuchet MS"/>
              </a:defRPr>
            </a:lvl1pPr>
            <a:lvl2pPr indent="-228600" lvl="1" marL="914400" algn="l">
              <a:spcBef>
                <a:spcPts val="400"/>
              </a:spcBef>
              <a:spcAft>
                <a:spcPts val="0"/>
              </a:spcAft>
              <a:buSzPts val="2600"/>
              <a:buNone/>
              <a:defRPr b="1" sz="2000"/>
            </a:lvl2pPr>
            <a:lvl3pPr indent="-228600" lvl="2" marL="1371600" algn="l">
              <a:spcBef>
                <a:spcPts val="360"/>
              </a:spcBef>
              <a:spcAft>
                <a:spcPts val="0"/>
              </a:spcAft>
              <a:buSzPts val="2340"/>
              <a:buNone/>
              <a:defRPr b="1" sz="1800"/>
            </a:lvl3pPr>
            <a:lvl4pPr indent="-228600" lvl="3" marL="1828800" algn="l">
              <a:spcBef>
                <a:spcPts val="320"/>
              </a:spcBef>
              <a:spcAft>
                <a:spcPts val="0"/>
              </a:spcAft>
              <a:buSzPts val="2080"/>
              <a:buNone/>
              <a:defRPr b="1" sz="1600"/>
            </a:lvl4pPr>
            <a:lvl5pPr indent="-228600" lvl="4" marL="2286000" algn="l">
              <a:spcBef>
                <a:spcPts val="320"/>
              </a:spcBef>
              <a:spcAft>
                <a:spcPts val="0"/>
              </a:spcAft>
              <a:buSzPts val="2080"/>
              <a:buNone/>
              <a:defRPr b="1" sz="1600"/>
            </a:lvl5pPr>
            <a:lvl6pPr indent="-228600" lvl="5" marL="2743200" algn="l">
              <a:spcBef>
                <a:spcPts val="320"/>
              </a:spcBef>
              <a:spcAft>
                <a:spcPts val="0"/>
              </a:spcAft>
              <a:buSzPts val="2080"/>
              <a:buNone/>
              <a:defRPr b="1" sz="1600"/>
            </a:lvl6pPr>
            <a:lvl7pPr indent="-228600" lvl="6" marL="3200400" algn="l">
              <a:spcBef>
                <a:spcPts val="320"/>
              </a:spcBef>
              <a:spcAft>
                <a:spcPts val="0"/>
              </a:spcAft>
              <a:buSzPts val="2080"/>
              <a:buNone/>
              <a:defRPr b="1" sz="1600"/>
            </a:lvl7pPr>
            <a:lvl8pPr indent="-228600" lvl="7" marL="3657600" algn="l">
              <a:spcBef>
                <a:spcPts val="320"/>
              </a:spcBef>
              <a:spcAft>
                <a:spcPts val="0"/>
              </a:spcAft>
              <a:buSzPts val="2080"/>
              <a:buNone/>
              <a:defRPr b="1" sz="1600"/>
            </a:lvl8pPr>
            <a:lvl9pPr indent="-228600" lvl="8" marL="4114800" algn="l">
              <a:spcBef>
                <a:spcPts val="320"/>
              </a:spcBef>
              <a:spcAft>
                <a:spcPts val="300"/>
              </a:spcAft>
              <a:buSzPts val="2080"/>
              <a:buNone/>
              <a:defRPr b="1" sz="1600"/>
            </a:lvl9pPr>
          </a:lstStyle>
          <a:p/>
        </p:txBody>
      </p:sp>
      <p:sp>
        <p:nvSpPr>
          <p:cNvPr id="55" name="Google Shape;55;p21"/>
          <p:cNvSpPr txBox="1"/>
          <p:nvPr>
            <p:ph idx="2" type="body"/>
          </p:nvPr>
        </p:nvSpPr>
        <p:spPr>
          <a:xfrm>
            <a:off x="1156447" y="1400327"/>
            <a:ext cx="3346704" cy="2743200"/>
          </a:xfrm>
          <a:prstGeom prst="rect">
            <a:avLst/>
          </a:prstGeom>
          <a:noFill/>
          <a:ln>
            <a:noFill/>
          </a:ln>
        </p:spPr>
        <p:txBody>
          <a:bodyPr anchorCtr="0" anchor="t" bIns="45700" lIns="91425" spcFirstLastPara="1" rIns="91425" wrap="square" tIns="45700">
            <a:normAutofit/>
          </a:bodyPr>
          <a:lstStyle>
            <a:lvl1pPr indent="-377190" lvl="0" marL="457200" algn="l">
              <a:spcBef>
                <a:spcPts val="360"/>
              </a:spcBef>
              <a:spcAft>
                <a:spcPts val="0"/>
              </a:spcAft>
              <a:buSzPts val="2340"/>
              <a:buChar char="*"/>
              <a:defRPr sz="1800"/>
            </a:lvl1pPr>
            <a:lvl2pPr indent="-377190" lvl="1" marL="914400" algn="l">
              <a:spcBef>
                <a:spcPts val="360"/>
              </a:spcBef>
              <a:spcAft>
                <a:spcPts val="0"/>
              </a:spcAft>
              <a:buSzPts val="2340"/>
              <a:buChar char="*"/>
              <a:defRPr sz="1800"/>
            </a:lvl2pPr>
            <a:lvl3pPr indent="-360680" lvl="2" marL="1371600" algn="l">
              <a:spcBef>
                <a:spcPts val="320"/>
              </a:spcBef>
              <a:spcAft>
                <a:spcPts val="0"/>
              </a:spcAft>
              <a:buSzPts val="2080"/>
              <a:buChar char="*"/>
              <a:defRPr sz="1600"/>
            </a:lvl3pPr>
            <a:lvl4pPr indent="-360680" lvl="3" marL="1828800" algn="l">
              <a:spcBef>
                <a:spcPts val="320"/>
              </a:spcBef>
              <a:spcAft>
                <a:spcPts val="0"/>
              </a:spcAft>
              <a:buSzPts val="2080"/>
              <a:buChar char="*"/>
              <a:defRPr sz="1600"/>
            </a:lvl4pPr>
            <a:lvl5pPr indent="-360679" lvl="4" marL="2286000" algn="l">
              <a:spcBef>
                <a:spcPts val="320"/>
              </a:spcBef>
              <a:spcAft>
                <a:spcPts val="0"/>
              </a:spcAft>
              <a:buSzPts val="2080"/>
              <a:buChar char="*"/>
              <a:defRPr sz="1600"/>
            </a:lvl5pPr>
            <a:lvl6pPr indent="-360679" lvl="5" marL="2743200" algn="l">
              <a:spcBef>
                <a:spcPts val="320"/>
              </a:spcBef>
              <a:spcAft>
                <a:spcPts val="0"/>
              </a:spcAft>
              <a:buSzPts val="2080"/>
              <a:buChar char="*"/>
              <a:defRPr sz="1600"/>
            </a:lvl6pPr>
            <a:lvl7pPr indent="-360679" lvl="6" marL="3200400" algn="l">
              <a:spcBef>
                <a:spcPts val="320"/>
              </a:spcBef>
              <a:spcAft>
                <a:spcPts val="0"/>
              </a:spcAft>
              <a:buSzPts val="2080"/>
              <a:buChar char="*"/>
              <a:defRPr sz="1600"/>
            </a:lvl7pPr>
            <a:lvl8pPr indent="-360679" lvl="7" marL="3657600" algn="l">
              <a:spcBef>
                <a:spcPts val="320"/>
              </a:spcBef>
              <a:spcAft>
                <a:spcPts val="0"/>
              </a:spcAft>
              <a:buSzPts val="2080"/>
              <a:buChar char="*"/>
              <a:defRPr sz="1600"/>
            </a:lvl8pPr>
            <a:lvl9pPr indent="-360679" lvl="8" marL="4114800" algn="l">
              <a:spcBef>
                <a:spcPts val="320"/>
              </a:spcBef>
              <a:spcAft>
                <a:spcPts val="300"/>
              </a:spcAft>
              <a:buSzPts val="2080"/>
              <a:buChar char="*"/>
              <a:defRPr sz="1600"/>
            </a:lvl9pPr>
          </a:lstStyle>
          <a:p/>
        </p:txBody>
      </p:sp>
      <p:sp>
        <p:nvSpPr>
          <p:cNvPr id="56" name="Google Shape;56;p21"/>
          <p:cNvSpPr txBox="1"/>
          <p:nvPr>
            <p:ph idx="3" type="body"/>
          </p:nvPr>
        </p:nvSpPr>
        <p:spPr>
          <a:xfrm>
            <a:off x="4647302" y="731520"/>
            <a:ext cx="3346704" cy="639762"/>
          </a:xfrm>
          <a:prstGeom prst="rect">
            <a:avLst/>
          </a:prstGeom>
          <a:noFill/>
          <a:ln>
            <a:noFill/>
          </a:ln>
        </p:spPr>
        <p:txBody>
          <a:bodyPr anchorCtr="0" anchor="b" bIns="45700" lIns="91425" spcFirstLastPara="1" rIns="91425" wrap="square" tIns="45700">
            <a:noAutofit/>
          </a:bodyPr>
          <a:lstStyle>
            <a:lvl1pPr indent="-228600" lvl="0" marL="457200" algn="ctr">
              <a:spcBef>
                <a:spcPts val="480"/>
              </a:spcBef>
              <a:spcAft>
                <a:spcPts val="0"/>
              </a:spcAft>
              <a:buSzPts val="3120"/>
              <a:buNone/>
              <a:defRPr b="1" i="0" sz="2400">
                <a:solidFill>
                  <a:schemeClr val="dk1"/>
                </a:solidFill>
                <a:latin typeface="Trebuchet MS"/>
                <a:ea typeface="Trebuchet MS"/>
                <a:cs typeface="Trebuchet MS"/>
                <a:sym typeface="Trebuchet MS"/>
              </a:defRPr>
            </a:lvl1pPr>
            <a:lvl2pPr indent="-228600" lvl="1" marL="914400" algn="l">
              <a:spcBef>
                <a:spcPts val="400"/>
              </a:spcBef>
              <a:spcAft>
                <a:spcPts val="0"/>
              </a:spcAft>
              <a:buSzPts val="2600"/>
              <a:buNone/>
              <a:defRPr b="1" sz="2000"/>
            </a:lvl2pPr>
            <a:lvl3pPr indent="-228600" lvl="2" marL="1371600" algn="l">
              <a:spcBef>
                <a:spcPts val="360"/>
              </a:spcBef>
              <a:spcAft>
                <a:spcPts val="0"/>
              </a:spcAft>
              <a:buSzPts val="2340"/>
              <a:buNone/>
              <a:defRPr b="1" sz="1800"/>
            </a:lvl3pPr>
            <a:lvl4pPr indent="-228600" lvl="3" marL="1828800" algn="l">
              <a:spcBef>
                <a:spcPts val="320"/>
              </a:spcBef>
              <a:spcAft>
                <a:spcPts val="0"/>
              </a:spcAft>
              <a:buSzPts val="2080"/>
              <a:buNone/>
              <a:defRPr b="1" sz="1600"/>
            </a:lvl4pPr>
            <a:lvl5pPr indent="-228600" lvl="4" marL="2286000" algn="l">
              <a:spcBef>
                <a:spcPts val="320"/>
              </a:spcBef>
              <a:spcAft>
                <a:spcPts val="0"/>
              </a:spcAft>
              <a:buSzPts val="2080"/>
              <a:buNone/>
              <a:defRPr b="1" sz="1600"/>
            </a:lvl5pPr>
            <a:lvl6pPr indent="-228600" lvl="5" marL="2743200" algn="l">
              <a:spcBef>
                <a:spcPts val="320"/>
              </a:spcBef>
              <a:spcAft>
                <a:spcPts val="0"/>
              </a:spcAft>
              <a:buSzPts val="2080"/>
              <a:buNone/>
              <a:defRPr b="1" sz="1600"/>
            </a:lvl6pPr>
            <a:lvl7pPr indent="-228600" lvl="6" marL="3200400" algn="l">
              <a:spcBef>
                <a:spcPts val="320"/>
              </a:spcBef>
              <a:spcAft>
                <a:spcPts val="0"/>
              </a:spcAft>
              <a:buSzPts val="2080"/>
              <a:buNone/>
              <a:defRPr b="1" sz="1600"/>
            </a:lvl7pPr>
            <a:lvl8pPr indent="-228600" lvl="7" marL="3657600" algn="l">
              <a:spcBef>
                <a:spcPts val="320"/>
              </a:spcBef>
              <a:spcAft>
                <a:spcPts val="0"/>
              </a:spcAft>
              <a:buSzPts val="2080"/>
              <a:buNone/>
              <a:defRPr b="1" sz="1600"/>
            </a:lvl8pPr>
            <a:lvl9pPr indent="-228600" lvl="8" marL="4114800" algn="l">
              <a:spcBef>
                <a:spcPts val="320"/>
              </a:spcBef>
              <a:spcAft>
                <a:spcPts val="300"/>
              </a:spcAft>
              <a:buSzPts val="2080"/>
              <a:buNone/>
              <a:defRPr b="1" sz="1600"/>
            </a:lvl9pPr>
          </a:lstStyle>
          <a:p/>
        </p:txBody>
      </p:sp>
      <p:sp>
        <p:nvSpPr>
          <p:cNvPr id="57" name="Google Shape;57;p21"/>
          <p:cNvSpPr txBox="1"/>
          <p:nvPr>
            <p:ph idx="4" type="body"/>
          </p:nvPr>
        </p:nvSpPr>
        <p:spPr>
          <a:xfrm>
            <a:off x="4645025" y="1399032"/>
            <a:ext cx="3346704" cy="2743200"/>
          </a:xfrm>
          <a:prstGeom prst="rect">
            <a:avLst/>
          </a:prstGeom>
          <a:noFill/>
          <a:ln>
            <a:noFill/>
          </a:ln>
        </p:spPr>
        <p:txBody>
          <a:bodyPr anchorCtr="0" anchor="t" bIns="45700" lIns="91425" spcFirstLastPara="1" rIns="91425" wrap="square" tIns="45700">
            <a:normAutofit/>
          </a:bodyPr>
          <a:lstStyle>
            <a:lvl1pPr indent="-377190" lvl="0" marL="457200" algn="l">
              <a:spcBef>
                <a:spcPts val="360"/>
              </a:spcBef>
              <a:spcAft>
                <a:spcPts val="0"/>
              </a:spcAft>
              <a:buSzPts val="2340"/>
              <a:buChar char="*"/>
              <a:defRPr sz="1800"/>
            </a:lvl1pPr>
            <a:lvl2pPr indent="-377190" lvl="1" marL="914400" algn="l">
              <a:spcBef>
                <a:spcPts val="360"/>
              </a:spcBef>
              <a:spcAft>
                <a:spcPts val="0"/>
              </a:spcAft>
              <a:buSzPts val="2340"/>
              <a:buChar char="*"/>
              <a:defRPr sz="1800"/>
            </a:lvl2pPr>
            <a:lvl3pPr indent="-360680" lvl="2" marL="1371600" algn="l">
              <a:spcBef>
                <a:spcPts val="320"/>
              </a:spcBef>
              <a:spcAft>
                <a:spcPts val="0"/>
              </a:spcAft>
              <a:buSzPts val="2080"/>
              <a:buChar char="*"/>
              <a:defRPr sz="1600"/>
            </a:lvl3pPr>
            <a:lvl4pPr indent="-360680" lvl="3" marL="1828800" algn="l">
              <a:spcBef>
                <a:spcPts val="320"/>
              </a:spcBef>
              <a:spcAft>
                <a:spcPts val="0"/>
              </a:spcAft>
              <a:buSzPts val="2080"/>
              <a:buChar char="*"/>
              <a:defRPr sz="1600"/>
            </a:lvl4pPr>
            <a:lvl5pPr indent="-360679" lvl="4" marL="2286000" algn="l">
              <a:spcBef>
                <a:spcPts val="320"/>
              </a:spcBef>
              <a:spcAft>
                <a:spcPts val="0"/>
              </a:spcAft>
              <a:buSzPts val="2080"/>
              <a:buChar char="*"/>
              <a:defRPr sz="1600"/>
            </a:lvl5pPr>
            <a:lvl6pPr indent="-360679" lvl="5" marL="2743200" algn="l">
              <a:spcBef>
                <a:spcPts val="320"/>
              </a:spcBef>
              <a:spcAft>
                <a:spcPts val="0"/>
              </a:spcAft>
              <a:buSzPts val="2080"/>
              <a:buChar char="*"/>
              <a:defRPr sz="1600"/>
            </a:lvl6pPr>
            <a:lvl7pPr indent="-360679" lvl="6" marL="3200400" algn="l">
              <a:spcBef>
                <a:spcPts val="320"/>
              </a:spcBef>
              <a:spcAft>
                <a:spcPts val="0"/>
              </a:spcAft>
              <a:buSzPts val="2080"/>
              <a:buChar char="*"/>
              <a:defRPr sz="1600"/>
            </a:lvl7pPr>
            <a:lvl8pPr indent="-360679" lvl="7" marL="3657600" algn="l">
              <a:spcBef>
                <a:spcPts val="320"/>
              </a:spcBef>
              <a:spcAft>
                <a:spcPts val="0"/>
              </a:spcAft>
              <a:buSzPts val="2080"/>
              <a:buChar char="*"/>
              <a:defRPr sz="1600"/>
            </a:lvl8pPr>
            <a:lvl9pPr indent="-360679" lvl="8" marL="4114800" algn="l">
              <a:spcBef>
                <a:spcPts val="320"/>
              </a:spcBef>
              <a:spcAft>
                <a:spcPts val="300"/>
              </a:spcAft>
              <a:buSzPts val="2080"/>
              <a:buChar char="*"/>
              <a:defRPr sz="1600"/>
            </a:lvl9pPr>
          </a:lstStyle>
          <a:p/>
        </p:txBody>
      </p:sp>
      <p:sp>
        <p:nvSpPr>
          <p:cNvPr id="58" name="Google Shape;58;p21"/>
          <p:cNvSpPr txBox="1"/>
          <p:nvPr>
            <p:ph type="title"/>
          </p:nvPr>
        </p:nvSpPr>
        <p:spPr>
          <a:xfrm>
            <a:off x="1793875" y="4371975"/>
            <a:ext cx="6511925" cy="11430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2304"/>
              <a:buChar char="*"/>
              <a:defRPr/>
            </a:lvl1pPr>
            <a:lvl2pPr lvl="1" algn="r">
              <a:spcBef>
                <a:spcPts val="0"/>
              </a:spcBef>
              <a:spcAft>
                <a:spcPts val="0"/>
              </a:spcAft>
              <a:buSzPts val="2304"/>
              <a:buChar char="*"/>
              <a:defRPr/>
            </a:lvl2pPr>
            <a:lvl3pPr lvl="2" algn="r">
              <a:spcBef>
                <a:spcPts val="0"/>
              </a:spcBef>
              <a:spcAft>
                <a:spcPts val="0"/>
              </a:spcAft>
              <a:buSzPts val="2304"/>
              <a:buChar char="*"/>
              <a:defRPr/>
            </a:lvl3pPr>
            <a:lvl4pPr lvl="3" algn="r">
              <a:spcBef>
                <a:spcPts val="0"/>
              </a:spcBef>
              <a:spcAft>
                <a:spcPts val="0"/>
              </a:spcAft>
              <a:buSzPts val="2304"/>
              <a:buChar char="*"/>
              <a:defRPr/>
            </a:lvl4pPr>
            <a:lvl5pPr lvl="4" algn="r">
              <a:spcBef>
                <a:spcPts val="0"/>
              </a:spcBef>
              <a:spcAft>
                <a:spcPts val="0"/>
              </a:spcAft>
              <a:buSzPts val="2304"/>
              <a:buChar char="*"/>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1"/>
          <p:cNvSpPr txBox="1"/>
          <p:nvPr>
            <p:ph idx="10" type="dt"/>
          </p:nvPr>
        </p:nvSpPr>
        <p:spPr>
          <a:xfrm>
            <a:off x="6172200" y="6172200"/>
            <a:ext cx="2514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1"/>
          <p:cNvSpPr txBox="1"/>
          <p:nvPr>
            <p:ph idx="11" type="ftr"/>
          </p:nvPr>
        </p:nvSpPr>
        <p:spPr>
          <a:xfrm>
            <a:off x="457200" y="6172200"/>
            <a:ext cx="3352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21"/>
          <p:cNvSpPr txBox="1"/>
          <p:nvPr>
            <p:ph idx="12" type="sldNum"/>
          </p:nvPr>
        </p:nvSpPr>
        <p:spPr>
          <a:xfrm>
            <a:off x="3810000" y="6172200"/>
            <a:ext cx="18288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1pPr>
            <a:lvl2pPr indent="0" lvl="1" mar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2pPr>
            <a:lvl3pPr indent="0" lvl="2" mar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3pPr>
            <a:lvl4pPr indent="0" lvl="3" mar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4pPr>
            <a:lvl5pPr indent="0" lvl="4" mar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5pPr>
            <a:lvl6pPr indent="0" lvl="5" mar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6pPr>
            <a:lvl7pPr indent="0" lvl="6" mar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7pPr>
            <a:lvl8pPr indent="0" lvl="7" mar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8pPr>
            <a:lvl9pPr indent="0" lvl="8" mar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2" name="Shape 62"/>
        <p:cNvGrpSpPr/>
        <p:nvPr/>
      </p:nvGrpSpPr>
      <p:grpSpPr>
        <a:xfrm>
          <a:off x="0" y="0"/>
          <a:ext cx="0" cy="0"/>
          <a:chOff x="0" y="0"/>
          <a:chExt cx="0" cy="0"/>
        </a:xfrm>
      </p:grpSpPr>
      <p:sp>
        <p:nvSpPr>
          <p:cNvPr id="63" name="Google Shape;63;p22"/>
          <p:cNvSpPr txBox="1"/>
          <p:nvPr>
            <p:ph idx="10" type="dt"/>
          </p:nvPr>
        </p:nvSpPr>
        <p:spPr>
          <a:xfrm>
            <a:off x="6172200" y="6172200"/>
            <a:ext cx="2514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2"/>
          <p:cNvSpPr txBox="1"/>
          <p:nvPr>
            <p:ph idx="11" type="ftr"/>
          </p:nvPr>
        </p:nvSpPr>
        <p:spPr>
          <a:xfrm>
            <a:off x="457200" y="6172200"/>
            <a:ext cx="3352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22"/>
          <p:cNvSpPr txBox="1"/>
          <p:nvPr>
            <p:ph idx="12" type="sldNum"/>
          </p:nvPr>
        </p:nvSpPr>
        <p:spPr>
          <a:xfrm>
            <a:off x="3810000" y="6172200"/>
            <a:ext cx="18288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1pPr>
            <a:lvl2pPr indent="0" lvl="1" mar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2pPr>
            <a:lvl3pPr indent="0" lvl="2" mar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3pPr>
            <a:lvl4pPr indent="0" lvl="3" mar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4pPr>
            <a:lvl5pPr indent="0" lvl="4" mar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5pPr>
            <a:lvl6pPr indent="0" lvl="5" mar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6pPr>
            <a:lvl7pPr indent="0" lvl="6" mar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7pPr>
            <a:lvl8pPr indent="0" lvl="7" mar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8pPr>
            <a:lvl9pPr indent="0" lvl="8" mar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6" name="Shape 66"/>
        <p:cNvGrpSpPr/>
        <p:nvPr/>
      </p:nvGrpSpPr>
      <p:grpSpPr>
        <a:xfrm>
          <a:off x="0" y="0"/>
          <a:ext cx="0" cy="0"/>
          <a:chOff x="0" y="0"/>
          <a:chExt cx="0" cy="0"/>
        </a:xfrm>
      </p:grpSpPr>
      <p:sp>
        <p:nvSpPr>
          <p:cNvPr id="67" name="Google Shape;67;p23"/>
          <p:cNvSpPr txBox="1"/>
          <p:nvPr>
            <p:ph type="title"/>
          </p:nvPr>
        </p:nvSpPr>
        <p:spPr>
          <a:xfrm>
            <a:off x="839095" y="2209800"/>
            <a:ext cx="3636085" cy="1258493"/>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3584"/>
              <a:buChar char="*"/>
              <a:defRPr b="1" sz="2800"/>
            </a:lvl1pPr>
            <a:lvl2pPr lvl="1" algn="r">
              <a:spcBef>
                <a:spcPts val="0"/>
              </a:spcBef>
              <a:spcAft>
                <a:spcPts val="0"/>
              </a:spcAft>
              <a:buSzPts val="2304"/>
              <a:buChar char="*"/>
              <a:defRPr/>
            </a:lvl2pPr>
            <a:lvl3pPr lvl="2" algn="r">
              <a:spcBef>
                <a:spcPts val="0"/>
              </a:spcBef>
              <a:spcAft>
                <a:spcPts val="0"/>
              </a:spcAft>
              <a:buSzPts val="2304"/>
              <a:buChar char="*"/>
              <a:defRPr/>
            </a:lvl3pPr>
            <a:lvl4pPr lvl="3" algn="r">
              <a:spcBef>
                <a:spcPts val="0"/>
              </a:spcBef>
              <a:spcAft>
                <a:spcPts val="0"/>
              </a:spcAft>
              <a:buSzPts val="2304"/>
              <a:buChar char="*"/>
              <a:defRPr/>
            </a:lvl4pPr>
            <a:lvl5pPr lvl="4" algn="r">
              <a:spcBef>
                <a:spcPts val="0"/>
              </a:spcBef>
              <a:spcAft>
                <a:spcPts val="0"/>
              </a:spcAft>
              <a:buSzPts val="2304"/>
              <a:buChar char="*"/>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23"/>
          <p:cNvSpPr txBox="1"/>
          <p:nvPr>
            <p:ph idx="1" type="body"/>
          </p:nvPr>
        </p:nvSpPr>
        <p:spPr>
          <a:xfrm>
            <a:off x="4593515" y="731520"/>
            <a:ext cx="4017085" cy="4894730"/>
          </a:xfrm>
          <a:prstGeom prst="rect">
            <a:avLst/>
          </a:prstGeom>
          <a:noFill/>
          <a:ln>
            <a:noFill/>
          </a:ln>
        </p:spPr>
        <p:txBody>
          <a:bodyPr anchorCtr="0" anchor="ctr" bIns="45700" lIns="91425" spcFirstLastPara="1" rIns="91425" wrap="square" tIns="45700">
            <a:noAutofit/>
          </a:bodyPr>
          <a:lstStyle>
            <a:lvl1pPr indent="-410210" lvl="0" marL="457200" algn="l">
              <a:spcBef>
                <a:spcPts val="440"/>
              </a:spcBef>
              <a:spcAft>
                <a:spcPts val="0"/>
              </a:spcAft>
              <a:buSzPts val="2860"/>
              <a:buChar char="*"/>
              <a:defRPr sz="2200"/>
            </a:lvl1pPr>
            <a:lvl2pPr indent="-393700" lvl="1" marL="914400" algn="l">
              <a:spcBef>
                <a:spcPts val="400"/>
              </a:spcBef>
              <a:spcAft>
                <a:spcPts val="0"/>
              </a:spcAft>
              <a:buSzPts val="2600"/>
              <a:buChar char="*"/>
              <a:defRPr sz="2000"/>
            </a:lvl2pPr>
            <a:lvl3pPr indent="-377189" lvl="2" marL="1371600" algn="l">
              <a:spcBef>
                <a:spcPts val="360"/>
              </a:spcBef>
              <a:spcAft>
                <a:spcPts val="0"/>
              </a:spcAft>
              <a:buSzPts val="2340"/>
              <a:buChar char="*"/>
              <a:defRPr sz="1800"/>
            </a:lvl3pPr>
            <a:lvl4pPr indent="-360680" lvl="3" marL="1828800" algn="l">
              <a:spcBef>
                <a:spcPts val="320"/>
              </a:spcBef>
              <a:spcAft>
                <a:spcPts val="0"/>
              </a:spcAft>
              <a:buSzPts val="2080"/>
              <a:buChar char="*"/>
              <a:defRPr sz="1600"/>
            </a:lvl4pPr>
            <a:lvl5pPr indent="-344170" lvl="4" marL="2286000" algn="l">
              <a:spcBef>
                <a:spcPts val="300"/>
              </a:spcBef>
              <a:spcAft>
                <a:spcPts val="0"/>
              </a:spcAft>
              <a:buSzPts val="1820"/>
              <a:buChar char="*"/>
              <a:defRPr sz="1400"/>
            </a:lvl5pPr>
            <a:lvl6pPr indent="-393700" lvl="5" marL="2743200" algn="l">
              <a:spcBef>
                <a:spcPts val="400"/>
              </a:spcBef>
              <a:spcAft>
                <a:spcPts val="0"/>
              </a:spcAft>
              <a:buSzPts val="2600"/>
              <a:buChar char="*"/>
              <a:defRPr sz="2000"/>
            </a:lvl6pPr>
            <a:lvl7pPr indent="-393700" lvl="6" marL="3200400" algn="l">
              <a:spcBef>
                <a:spcPts val="400"/>
              </a:spcBef>
              <a:spcAft>
                <a:spcPts val="0"/>
              </a:spcAft>
              <a:buSzPts val="2600"/>
              <a:buChar char="*"/>
              <a:defRPr sz="2000"/>
            </a:lvl7pPr>
            <a:lvl8pPr indent="-393700" lvl="7" marL="3657600" algn="l">
              <a:spcBef>
                <a:spcPts val="400"/>
              </a:spcBef>
              <a:spcAft>
                <a:spcPts val="0"/>
              </a:spcAft>
              <a:buSzPts val="2600"/>
              <a:buChar char="*"/>
              <a:defRPr sz="2000"/>
            </a:lvl8pPr>
            <a:lvl9pPr indent="-393700" lvl="8" marL="4114800" algn="l">
              <a:spcBef>
                <a:spcPts val="400"/>
              </a:spcBef>
              <a:spcAft>
                <a:spcPts val="300"/>
              </a:spcAft>
              <a:buSzPts val="2600"/>
              <a:buChar char="*"/>
              <a:defRPr sz="2000"/>
            </a:lvl9pPr>
          </a:lstStyle>
          <a:p/>
        </p:txBody>
      </p:sp>
      <p:sp>
        <p:nvSpPr>
          <p:cNvPr id="69" name="Google Shape;69;p23"/>
          <p:cNvSpPr txBox="1"/>
          <p:nvPr>
            <p:ph idx="2" type="body"/>
          </p:nvPr>
        </p:nvSpPr>
        <p:spPr>
          <a:xfrm>
            <a:off x="1075765" y="3497802"/>
            <a:ext cx="3388660" cy="2139518"/>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820"/>
              <a:buNone/>
              <a:defRPr sz="1400"/>
            </a:lvl1pPr>
            <a:lvl2pPr indent="-228600" lvl="1" marL="914400" algn="l">
              <a:spcBef>
                <a:spcPts val="300"/>
              </a:spcBef>
              <a:spcAft>
                <a:spcPts val="0"/>
              </a:spcAft>
              <a:buSzPts val="1560"/>
              <a:buNone/>
              <a:defRPr sz="1200"/>
            </a:lvl2pPr>
            <a:lvl3pPr indent="-228600" lvl="2" marL="1371600" algn="l">
              <a:spcBef>
                <a:spcPts val="300"/>
              </a:spcBef>
              <a:spcAft>
                <a:spcPts val="0"/>
              </a:spcAft>
              <a:buSzPts val="1300"/>
              <a:buNone/>
              <a:defRPr sz="1000"/>
            </a:lvl3pPr>
            <a:lvl4pPr indent="-228600" lvl="3" marL="1828800" algn="l">
              <a:spcBef>
                <a:spcPts val="300"/>
              </a:spcBef>
              <a:spcAft>
                <a:spcPts val="0"/>
              </a:spcAft>
              <a:buSzPts val="1170"/>
              <a:buNone/>
              <a:defRPr sz="900"/>
            </a:lvl4pPr>
            <a:lvl5pPr indent="-228600" lvl="4" marL="2286000" algn="l">
              <a:spcBef>
                <a:spcPts val="300"/>
              </a:spcBef>
              <a:spcAft>
                <a:spcPts val="0"/>
              </a:spcAft>
              <a:buSzPts val="1170"/>
              <a:buNone/>
              <a:defRPr sz="900"/>
            </a:lvl5pPr>
            <a:lvl6pPr indent="-228600" lvl="5" marL="2743200" algn="l">
              <a:spcBef>
                <a:spcPts val="300"/>
              </a:spcBef>
              <a:spcAft>
                <a:spcPts val="0"/>
              </a:spcAft>
              <a:buSzPts val="1170"/>
              <a:buNone/>
              <a:defRPr sz="900"/>
            </a:lvl6pPr>
            <a:lvl7pPr indent="-228600" lvl="6" marL="3200400" algn="l">
              <a:spcBef>
                <a:spcPts val="300"/>
              </a:spcBef>
              <a:spcAft>
                <a:spcPts val="0"/>
              </a:spcAft>
              <a:buSzPts val="1170"/>
              <a:buNone/>
              <a:defRPr sz="900"/>
            </a:lvl7pPr>
            <a:lvl8pPr indent="-228600" lvl="7" marL="3657600" algn="l">
              <a:spcBef>
                <a:spcPts val="300"/>
              </a:spcBef>
              <a:spcAft>
                <a:spcPts val="0"/>
              </a:spcAft>
              <a:buSzPts val="1170"/>
              <a:buNone/>
              <a:defRPr sz="900"/>
            </a:lvl8pPr>
            <a:lvl9pPr indent="-228600" lvl="8" marL="4114800" algn="l">
              <a:spcBef>
                <a:spcPts val="300"/>
              </a:spcBef>
              <a:spcAft>
                <a:spcPts val="300"/>
              </a:spcAft>
              <a:buSzPts val="1170"/>
              <a:buNone/>
              <a:defRPr sz="900"/>
            </a:lvl9pPr>
          </a:lstStyle>
          <a:p/>
        </p:txBody>
      </p:sp>
      <p:sp>
        <p:nvSpPr>
          <p:cNvPr id="70" name="Google Shape;70;p23"/>
          <p:cNvSpPr txBox="1"/>
          <p:nvPr>
            <p:ph idx="10" type="dt"/>
          </p:nvPr>
        </p:nvSpPr>
        <p:spPr>
          <a:xfrm>
            <a:off x="6172200" y="6172200"/>
            <a:ext cx="2514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3"/>
          <p:cNvSpPr txBox="1"/>
          <p:nvPr>
            <p:ph idx="11" type="ftr"/>
          </p:nvPr>
        </p:nvSpPr>
        <p:spPr>
          <a:xfrm>
            <a:off x="457200" y="6172200"/>
            <a:ext cx="3352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3"/>
          <p:cNvSpPr txBox="1"/>
          <p:nvPr>
            <p:ph idx="12" type="sldNum"/>
          </p:nvPr>
        </p:nvSpPr>
        <p:spPr>
          <a:xfrm>
            <a:off x="3810000" y="6172200"/>
            <a:ext cx="18288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1pPr>
            <a:lvl2pPr indent="0" lvl="1" mar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2pPr>
            <a:lvl3pPr indent="0" lvl="2" mar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3pPr>
            <a:lvl4pPr indent="0" lvl="3" mar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4pPr>
            <a:lvl5pPr indent="0" lvl="4" mar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5pPr>
            <a:lvl6pPr indent="0" lvl="5" mar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6pPr>
            <a:lvl7pPr indent="0" lvl="6" mar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7pPr>
            <a:lvl8pPr indent="0" lvl="7" mar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8pPr>
            <a:lvl9pPr indent="0" lvl="8" mar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73" name="Shape 73"/>
        <p:cNvGrpSpPr/>
        <p:nvPr/>
      </p:nvGrpSpPr>
      <p:grpSpPr>
        <a:xfrm>
          <a:off x="0" y="0"/>
          <a:ext cx="0" cy="0"/>
          <a:chOff x="0" y="0"/>
          <a:chExt cx="0" cy="0"/>
        </a:xfrm>
      </p:grpSpPr>
      <p:sp>
        <p:nvSpPr>
          <p:cNvPr id="74" name="Google Shape;74;p24"/>
          <p:cNvSpPr/>
          <p:nvPr/>
        </p:nvSpPr>
        <p:spPr>
          <a:xfrm>
            <a:off x="0" y="3866920"/>
            <a:ext cx="9144000" cy="2991080"/>
          </a:xfrm>
          <a:prstGeom prst="rect">
            <a:avLst/>
          </a:prstGeom>
          <a:gradFill>
            <a:gsLst>
              <a:gs pos="0">
                <a:srgbClr val="FFFFFF">
                  <a:alpha val="91764"/>
                </a:srgbClr>
              </a:gs>
              <a:gs pos="37000">
                <a:srgbClr val="FFFFFF">
                  <a:alpha val="76862"/>
                </a:srgbClr>
              </a:gs>
              <a:gs pos="100000">
                <a:srgbClr val="B4DCFA">
                  <a:alpha val="80000"/>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75" name="Google Shape;75;p24"/>
          <p:cNvSpPr/>
          <p:nvPr/>
        </p:nvSpPr>
        <p:spPr>
          <a:xfrm>
            <a:off x="0" y="0"/>
            <a:ext cx="9144000" cy="3866920"/>
          </a:xfrm>
          <a:prstGeom prst="rect">
            <a:avLst/>
          </a:prstGeom>
          <a:gradFill>
            <a:gsLst>
              <a:gs pos="0">
                <a:srgbClr val="FFFFFF">
                  <a:alpha val="89803"/>
                </a:srgbClr>
              </a:gs>
              <a:gs pos="48000">
                <a:srgbClr val="FFFFFF">
                  <a:alpha val="62745"/>
                </a:srgbClr>
              </a:gs>
              <a:gs pos="100000">
                <a:srgbClr val="B4DCFA">
                  <a:alpha val="80000"/>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76" name="Google Shape;76;p24"/>
          <p:cNvSpPr/>
          <p:nvPr/>
        </p:nvSpPr>
        <p:spPr>
          <a:xfrm>
            <a:off x="0" y="2652713"/>
            <a:ext cx="9144000" cy="2286000"/>
          </a:xfrm>
          <a:prstGeom prst="rect">
            <a:avLst/>
          </a:prstGeom>
          <a:gradFill>
            <a:gsLst>
              <a:gs pos="0">
                <a:srgbClr val="FFFFFF">
                  <a:alpha val="0"/>
                </a:srgbClr>
              </a:gs>
              <a:gs pos="29000">
                <a:srgbClr val="FFFFFF">
                  <a:alpha val="29803"/>
                </a:srgbClr>
              </a:gs>
              <a:gs pos="45000">
                <a:srgbClr val="B4DCFA">
                  <a:alpha val="40000"/>
                </a:srgbClr>
              </a:gs>
              <a:gs pos="55000">
                <a:srgbClr val="FFFFFF">
                  <a:alpha val="25882"/>
                </a:srgbClr>
              </a:gs>
              <a:gs pos="65000">
                <a:srgbClr val="B4DCFA">
                  <a:alpha val="60000"/>
                </a:srgbClr>
              </a:gs>
              <a:gs pos="100000">
                <a:srgbClr val="FFFFFF">
                  <a:alpha val="0"/>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77" name="Google Shape;77;p24"/>
          <p:cNvSpPr/>
          <p:nvPr/>
        </p:nvSpPr>
        <p:spPr>
          <a:xfrm>
            <a:off x="0" y="1600200"/>
            <a:ext cx="9144000" cy="5105400"/>
          </a:xfrm>
          <a:prstGeom prst="ellipse">
            <a:avLst/>
          </a:prstGeom>
          <a:gradFill>
            <a:gsLst>
              <a:gs pos="0">
                <a:schemeClr val="lt1"/>
              </a:gs>
              <a:gs pos="54000">
                <a:srgbClr val="FFFFFF">
                  <a:alpha val="0"/>
                </a:srgbClr>
              </a:gs>
              <a:gs pos="100000">
                <a:srgbClr val="FFFFFF">
                  <a:alpha val="0"/>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78" name="Google Shape;78;p24"/>
          <p:cNvSpPr/>
          <p:nvPr>
            <p:ph idx="2" type="pic"/>
          </p:nvPr>
        </p:nvSpPr>
        <p:spPr>
          <a:xfrm>
            <a:off x="4475175" y="1143000"/>
            <a:ext cx="4114800" cy="3127806"/>
          </a:xfrm>
          <a:prstGeom prst="roundRect">
            <a:avLst>
              <a:gd fmla="val 4230" name="adj"/>
            </a:avLst>
          </a:prstGeom>
          <a:solidFill>
            <a:srgbClr val="8BC9F7"/>
          </a:solidFill>
          <a:ln>
            <a:noFill/>
          </a:ln>
          <a:effectLst>
            <a:reflection blurRad="0" dir="0" dist="0" endA="300" endPos="28000" kx="0" rotWithShape="0" algn="bl" stA="23000" stPos="0" sy="-100000" ky="0"/>
          </a:effectLst>
        </p:spPr>
      </p:sp>
      <p:sp>
        <p:nvSpPr>
          <p:cNvPr id="79" name="Google Shape;79;p24"/>
          <p:cNvSpPr txBox="1"/>
          <p:nvPr>
            <p:ph idx="1" type="body"/>
          </p:nvPr>
        </p:nvSpPr>
        <p:spPr>
          <a:xfrm>
            <a:off x="877887" y="1010486"/>
            <a:ext cx="3694114" cy="2163020"/>
          </a:xfrm>
          <a:prstGeom prst="rect">
            <a:avLst/>
          </a:prstGeom>
          <a:noFill/>
          <a:ln>
            <a:noFill/>
          </a:ln>
        </p:spPr>
        <p:txBody>
          <a:bodyPr anchorCtr="0" anchor="b" bIns="45700" lIns="91425" spcFirstLastPara="1" rIns="91425" wrap="square" tIns="45700">
            <a:noAutofit/>
          </a:bodyPr>
          <a:lstStyle>
            <a:lvl1pPr indent="-360680" lvl="0" marL="457200" algn="l">
              <a:spcBef>
                <a:spcPts val="320"/>
              </a:spcBef>
              <a:spcAft>
                <a:spcPts val="0"/>
              </a:spcAft>
              <a:buSzPts val="2080"/>
              <a:buFont typeface="Georgia"/>
              <a:buChar char="*"/>
              <a:defRPr sz="1600"/>
            </a:lvl1pPr>
            <a:lvl2pPr indent="-228600" lvl="1" marL="914400" algn="l">
              <a:spcBef>
                <a:spcPts val="300"/>
              </a:spcBef>
              <a:spcAft>
                <a:spcPts val="0"/>
              </a:spcAft>
              <a:buSzPts val="1560"/>
              <a:buNone/>
              <a:defRPr sz="1200"/>
            </a:lvl2pPr>
            <a:lvl3pPr indent="-228600" lvl="2" marL="1371600" algn="l">
              <a:spcBef>
                <a:spcPts val="300"/>
              </a:spcBef>
              <a:spcAft>
                <a:spcPts val="0"/>
              </a:spcAft>
              <a:buSzPts val="1300"/>
              <a:buNone/>
              <a:defRPr sz="1000"/>
            </a:lvl3pPr>
            <a:lvl4pPr indent="-228600" lvl="3" marL="1828800" algn="l">
              <a:spcBef>
                <a:spcPts val="300"/>
              </a:spcBef>
              <a:spcAft>
                <a:spcPts val="0"/>
              </a:spcAft>
              <a:buSzPts val="1170"/>
              <a:buNone/>
              <a:defRPr sz="900"/>
            </a:lvl4pPr>
            <a:lvl5pPr indent="-228600" lvl="4" marL="2286000" algn="l">
              <a:spcBef>
                <a:spcPts val="300"/>
              </a:spcBef>
              <a:spcAft>
                <a:spcPts val="0"/>
              </a:spcAft>
              <a:buSzPts val="1170"/>
              <a:buNone/>
              <a:defRPr sz="900"/>
            </a:lvl5pPr>
            <a:lvl6pPr indent="-228600" lvl="5" marL="2743200" algn="l">
              <a:spcBef>
                <a:spcPts val="300"/>
              </a:spcBef>
              <a:spcAft>
                <a:spcPts val="0"/>
              </a:spcAft>
              <a:buSzPts val="1170"/>
              <a:buNone/>
              <a:defRPr sz="900"/>
            </a:lvl6pPr>
            <a:lvl7pPr indent="-228600" lvl="6" marL="3200400" algn="l">
              <a:spcBef>
                <a:spcPts val="300"/>
              </a:spcBef>
              <a:spcAft>
                <a:spcPts val="0"/>
              </a:spcAft>
              <a:buSzPts val="1170"/>
              <a:buNone/>
              <a:defRPr sz="900"/>
            </a:lvl7pPr>
            <a:lvl8pPr indent="-228600" lvl="7" marL="3657600" algn="l">
              <a:spcBef>
                <a:spcPts val="300"/>
              </a:spcBef>
              <a:spcAft>
                <a:spcPts val="0"/>
              </a:spcAft>
              <a:buSzPts val="1170"/>
              <a:buNone/>
              <a:defRPr sz="900"/>
            </a:lvl8pPr>
            <a:lvl9pPr indent="-228600" lvl="8" marL="4114800" algn="l">
              <a:spcBef>
                <a:spcPts val="300"/>
              </a:spcBef>
              <a:spcAft>
                <a:spcPts val="300"/>
              </a:spcAft>
              <a:buSzPts val="1170"/>
              <a:buNone/>
              <a:defRPr sz="900"/>
            </a:lvl9pPr>
          </a:lstStyle>
          <a:p/>
        </p:txBody>
      </p:sp>
      <p:sp>
        <p:nvSpPr>
          <p:cNvPr id="80" name="Google Shape;80;p24"/>
          <p:cNvSpPr txBox="1"/>
          <p:nvPr>
            <p:ph type="title"/>
          </p:nvPr>
        </p:nvSpPr>
        <p:spPr>
          <a:xfrm>
            <a:off x="727268" y="4464421"/>
            <a:ext cx="6383538" cy="11430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5888"/>
              <a:buChar char="*"/>
              <a:defRPr b="1" sz="4600"/>
            </a:lvl1pPr>
            <a:lvl2pPr lvl="1" algn="r">
              <a:spcBef>
                <a:spcPts val="0"/>
              </a:spcBef>
              <a:spcAft>
                <a:spcPts val="0"/>
              </a:spcAft>
              <a:buSzPts val="2304"/>
              <a:buChar char="*"/>
              <a:defRPr/>
            </a:lvl2pPr>
            <a:lvl3pPr lvl="2" algn="r">
              <a:spcBef>
                <a:spcPts val="0"/>
              </a:spcBef>
              <a:spcAft>
                <a:spcPts val="0"/>
              </a:spcAft>
              <a:buSzPts val="2304"/>
              <a:buChar char="*"/>
              <a:defRPr/>
            </a:lvl3pPr>
            <a:lvl4pPr lvl="3" algn="r">
              <a:spcBef>
                <a:spcPts val="0"/>
              </a:spcBef>
              <a:spcAft>
                <a:spcPts val="0"/>
              </a:spcAft>
              <a:buSzPts val="2304"/>
              <a:buChar char="*"/>
              <a:defRPr/>
            </a:lvl4pPr>
            <a:lvl5pPr lvl="4" algn="r">
              <a:spcBef>
                <a:spcPts val="0"/>
              </a:spcBef>
              <a:spcAft>
                <a:spcPts val="0"/>
              </a:spcAft>
              <a:buSzPts val="2304"/>
              <a:buChar char="*"/>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24"/>
          <p:cNvSpPr txBox="1"/>
          <p:nvPr>
            <p:ph idx="10" type="dt"/>
          </p:nvPr>
        </p:nvSpPr>
        <p:spPr>
          <a:xfrm>
            <a:off x="6172200" y="6172200"/>
            <a:ext cx="2514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4"/>
          <p:cNvSpPr txBox="1"/>
          <p:nvPr>
            <p:ph idx="11" type="ftr"/>
          </p:nvPr>
        </p:nvSpPr>
        <p:spPr>
          <a:xfrm>
            <a:off x="457200" y="6172200"/>
            <a:ext cx="3352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4"/>
          <p:cNvSpPr txBox="1"/>
          <p:nvPr>
            <p:ph idx="12" type="sldNum"/>
          </p:nvPr>
        </p:nvSpPr>
        <p:spPr>
          <a:xfrm>
            <a:off x="3810000" y="6172200"/>
            <a:ext cx="18288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1pPr>
            <a:lvl2pPr indent="0" lvl="1" mar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2pPr>
            <a:lvl3pPr indent="0" lvl="2" mar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3pPr>
            <a:lvl4pPr indent="0" lvl="3" mar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4pPr>
            <a:lvl5pPr indent="0" lvl="4" mar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5pPr>
            <a:lvl6pPr indent="0" lvl="5" mar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6pPr>
            <a:lvl7pPr indent="0" lvl="6" mar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7pPr>
            <a:lvl8pPr indent="0" lvl="7" mar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8pPr>
            <a:lvl9pPr indent="0" lvl="8" mar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99D4FE"/>
            </a:gs>
            <a:gs pos="60000">
              <a:srgbClr val="FFFFFF"/>
            </a:gs>
            <a:gs pos="100000">
              <a:srgbClr val="54BDFF"/>
            </a:gs>
          </a:gsLst>
          <a:path path="circle">
            <a:fillToRect b="50%" l="50%" r="50%" t="50%"/>
          </a:path>
          <a:tileRect/>
        </a:gradFill>
      </p:bgPr>
    </p:bg>
    <p:spTree>
      <p:nvGrpSpPr>
        <p:cNvPr id="5" name="Shape 5"/>
        <p:cNvGrpSpPr/>
        <p:nvPr/>
      </p:nvGrpSpPr>
      <p:grpSpPr>
        <a:xfrm>
          <a:off x="0" y="0"/>
          <a:ext cx="0" cy="0"/>
          <a:chOff x="0" y="0"/>
          <a:chExt cx="0" cy="0"/>
        </a:xfrm>
      </p:grpSpPr>
      <p:sp>
        <p:nvSpPr>
          <p:cNvPr id="6" name="Google Shape;6;p15"/>
          <p:cNvSpPr/>
          <p:nvPr/>
        </p:nvSpPr>
        <p:spPr>
          <a:xfrm>
            <a:off x="0" y="5105400"/>
            <a:ext cx="9144000" cy="1752600"/>
          </a:xfrm>
          <a:prstGeom prst="rect">
            <a:avLst/>
          </a:prstGeom>
          <a:gradFill>
            <a:gsLst>
              <a:gs pos="0">
                <a:srgbClr val="FFFFFF">
                  <a:alpha val="90980"/>
                </a:srgbClr>
              </a:gs>
              <a:gs pos="37000">
                <a:srgbClr val="FFFFFF">
                  <a:alpha val="75686"/>
                </a:srgbClr>
              </a:gs>
              <a:gs pos="100000">
                <a:srgbClr val="B4DCFA">
                  <a:alpha val="78823"/>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7" name="Google Shape;7;p15"/>
          <p:cNvSpPr/>
          <p:nvPr/>
        </p:nvSpPr>
        <p:spPr>
          <a:xfrm>
            <a:off x="0" y="0"/>
            <a:ext cx="9144000" cy="5105400"/>
          </a:xfrm>
          <a:prstGeom prst="rect">
            <a:avLst/>
          </a:prstGeom>
          <a:gradFill>
            <a:gsLst>
              <a:gs pos="0">
                <a:srgbClr val="FFFFFF">
                  <a:alpha val="88627"/>
                </a:srgbClr>
              </a:gs>
              <a:gs pos="48000">
                <a:srgbClr val="FFFFFF">
                  <a:alpha val="61960"/>
                </a:srgbClr>
              </a:gs>
              <a:gs pos="100000">
                <a:srgbClr val="B4DCFA">
                  <a:alpha val="78823"/>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8" name="Google Shape;8;p15"/>
          <p:cNvSpPr/>
          <p:nvPr/>
        </p:nvSpPr>
        <p:spPr>
          <a:xfrm>
            <a:off x="0" y="3768725"/>
            <a:ext cx="9144000" cy="2286000"/>
          </a:xfrm>
          <a:prstGeom prst="rect">
            <a:avLst/>
          </a:prstGeom>
          <a:gradFill>
            <a:gsLst>
              <a:gs pos="0">
                <a:srgbClr val="FFFFFF">
                  <a:alpha val="0"/>
                </a:srgbClr>
              </a:gs>
              <a:gs pos="29000">
                <a:srgbClr val="FFFFFF">
                  <a:alpha val="29803"/>
                </a:srgbClr>
              </a:gs>
              <a:gs pos="45000">
                <a:srgbClr val="B4DCFA">
                  <a:alpha val="40000"/>
                </a:srgbClr>
              </a:gs>
              <a:gs pos="55000">
                <a:srgbClr val="FFFFFF">
                  <a:alpha val="25882"/>
                </a:srgbClr>
              </a:gs>
              <a:gs pos="65000">
                <a:srgbClr val="B4DCFA">
                  <a:alpha val="60000"/>
                </a:srgbClr>
              </a:gs>
              <a:gs pos="100000">
                <a:srgbClr val="FFFFFF">
                  <a:alpha val="0"/>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9" name="Google Shape;9;p15"/>
          <p:cNvSpPr/>
          <p:nvPr/>
        </p:nvSpPr>
        <p:spPr>
          <a:xfrm>
            <a:off x="0" y="1600200"/>
            <a:ext cx="9144000" cy="5105400"/>
          </a:xfrm>
          <a:prstGeom prst="ellipse">
            <a:avLst/>
          </a:prstGeom>
          <a:gradFill>
            <a:gsLst>
              <a:gs pos="0">
                <a:schemeClr val="lt1"/>
              </a:gs>
              <a:gs pos="56000">
                <a:srgbClr val="FFFFFF">
                  <a:alpha val="0"/>
                </a:srgbClr>
              </a:gs>
              <a:gs pos="100000">
                <a:srgbClr val="FFFFFF">
                  <a:alpha val="0"/>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10" name="Google Shape;10;p15"/>
          <p:cNvSpPr txBox="1"/>
          <p:nvPr>
            <p:ph type="title"/>
          </p:nvPr>
        </p:nvSpPr>
        <p:spPr>
          <a:xfrm>
            <a:off x="1793875" y="4371975"/>
            <a:ext cx="6511925" cy="11430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Clr>
                <a:srgbClr val="C3260C"/>
              </a:buClr>
              <a:buSzPts val="5888"/>
              <a:buFont typeface="Georgia"/>
              <a:buChar char="*"/>
              <a:defRPr b="1" i="0" sz="4600" u="none" cap="none" strike="noStrike">
                <a:solidFill>
                  <a:schemeClr val="dk1"/>
                </a:solidFill>
                <a:latin typeface="Trebuchet MS"/>
                <a:ea typeface="Trebuchet MS"/>
                <a:cs typeface="Trebuchet MS"/>
                <a:sym typeface="Trebuchet MS"/>
              </a:defRPr>
            </a:lvl1pPr>
            <a:lvl2pPr lvl="1" marR="0" rtl="0" algn="r">
              <a:spcBef>
                <a:spcPts val="0"/>
              </a:spcBef>
              <a:spcAft>
                <a:spcPts val="0"/>
              </a:spcAft>
              <a:buClr>
                <a:srgbClr val="C3260C"/>
              </a:buClr>
              <a:buSzPts val="5888"/>
              <a:buFont typeface="Georgia"/>
              <a:buChar char="*"/>
              <a:defRPr b="1" i="0" sz="4600" u="none" cap="none" strike="noStrike">
                <a:solidFill>
                  <a:schemeClr val="dk1"/>
                </a:solidFill>
                <a:latin typeface="Trebuchet MS"/>
                <a:ea typeface="Trebuchet MS"/>
                <a:cs typeface="Trebuchet MS"/>
                <a:sym typeface="Trebuchet MS"/>
              </a:defRPr>
            </a:lvl2pPr>
            <a:lvl3pPr lvl="2" marR="0" rtl="0" algn="r">
              <a:spcBef>
                <a:spcPts val="0"/>
              </a:spcBef>
              <a:spcAft>
                <a:spcPts val="0"/>
              </a:spcAft>
              <a:buClr>
                <a:srgbClr val="C3260C"/>
              </a:buClr>
              <a:buSzPts val="5888"/>
              <a:buFont typeface="Georgia"/>
              <a:buChar char="*"/>
              <a:defRPr b="1" i="0" sz="4600" u="none" cap="none" strike="noStrike">
                <a:solidFill>
                  <a:schemeClr val="dk1"/>
                </a:solidFill>
                <a:latin typeface="Trebuchet MS"/>
                <a:ea typeface="Trebuchet MS"/>
                <a:cs typeface="Trebuchet MS"/>
                <a:sym typeface="Trebuchet MS"/>
              </a:defRPr>
            </a:lvl3pPr>
            <a:lvl4pPr lvl="3" marR="0" rtl="0" algn="r">
              <a:spcBef>
                <a:spcPts val="0"/>
              </a:spcBef>
              <a:spcAft>
                <a:spcPts val="0"/>
              </a:spcAft>
              <a:buClr>
                <a:srgbClr val="C3260C"/>
              </a:buClr>
              <a:buSzPts val="5888"/>
              <a:buFont typeface="Georgia"/>
              <a:buChar char="*"/>
              <a:defRPr b="1" i="0" sz="4600" u="none" cap="none" strike="noStrike">
                <a:solidFill>
                  <a:schemeClr val="dk1"/>
                </a:solidFill>
                <a:latin typeface="Trebuchet MS"/>
                <a:ea typeface="Trebuchet MS"/>
                <a:cs typeface="Trebuchet MS"/>
                <a:sym typeface="Trebuchet MS"/>
              </a:defRPr>
            </a:lvl4pPr>
            <a:lvl5pPr lvl="4" marR="0" rtl="0" algn="r">
              <a:spcBef>
                <a:spcPts val="0"/>
              </a:spcBef>
              <a:spcAft>
                <a:spcPts val="0"/>
              </a:spcAft>
              <a:buClr>
                <a:srgbClr val="C3260C"/>
              </a:buClr>
              <a:buSzPts val="5888"/>
              <a:buFont typeface="Georgia"/>
              <a:buChar char="*"/>
              <a:defRPr b="1" i="0" sz="46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1" name="Google Shape;11;p15"/>
          <p:cNvSpPr txBox="1"/>
          <p:nvPr>
            <p:ph idx="1" type="body"/>
          </p:nvPr>
        </p:nvSpPr>
        <p:spPr>
          <a:xfrm>
            <a:off x="1143000" y="731838"/>
            <a:ext cx="6400800" cy="3475037"/>
          </a:xfrm>
          <a:prstGeom prst="rect">
            <a:avLst/>
          </a:prstGeom>
          <a:noFill/>
          <a:ln>
            <a:noFill/>
          </a:ln>
        </p:spPr>
        <p:txBody>
          <a:bodyPr anchorCtr="0" anchor="t" bIns="45700" lIns="91425" spcFirstLastPara="1" rIns="91425" wrap="square" tIns="45700">
            <a:noAutofit/>
          </a:bodyPr>
          <a:lstStyle>
            <a:lvl1pPr indent="-410210" lvl="0" marL="457200" marR="0" rtl="0" algn="l">
              <a:spcBef>
                <a:spcPts val="440"/>
              </a:spcBef>
              <a:spcAft>
                <a:spcPts val="0"/>
              </a:spcAft>
              <a:buClr>
                <a:srgbClr val="C3260C"/>
              </a:buClr>
              <a:buSzPts val="2860"/>
              <a:buFont typeface="Georgia"/>
              <a:buChar char="*"/>
              <a:defRPr b="0" i="0" sz="2200" u="none" cap="none" strike="noStrike">
                <a:solidFill>
                  <a:srgbClr val="404040"/>
                </a:solidFill>
                <a:latin typeface="Trebuchet MS"/>
                <a:ea typeface="Trebuchet MS"/>
                <a:cs typeface="Trebuchet MS"/>
                <a:sym typeface="Trebuchet MS"/>
              </a:defRPr>
            </a:lvl1pPr>
            <a:lvl2pPr indent="-393700" lvl="1" marL="914400" marR="0" rtl="0" algn="l">
              <a:spcBef>
                <a:spcPts val="400"/>
              </a:spcBef>
              <a:spcAft>
                <a:spcPts val="0"/>
              </a:spcAft>
              <a:buClr>
                <a:srgbClr val="C3260C"/>
              </a:buClr>
              <a:buSzPts val="2600"/>
              <a:buFont typeface="Georgia"/>
              <a:buChar char="*"/>
              <a:defRPr b="0" i="0" sz="2000" u="none" cap="none" strike="noStrike">
                <a:solidFill>
                  <a:srgbClr val="404040"/>
                </a:solidFill>
                <a:latin typeface="Trebuchet MS"/>
                <a:ea typeface="Trebuchet MS"/>
                <a:cs typeface="Trebuchet MS"/>
                <a:sym typeface="Trebuchet MS"/>
              </a:defRPr>
            </a:lvl2pPr>
            <a:lvl3pPr indent="-377189" lvl="2" marL="1371600" marR="0" rtl="0" algn="l">
              <a:spcBef>
                <a:spcPts val="360"/>
              </a:spcBef>
              <a:spcAft>
                <a:spcPts val="0"/>
              </a:spcAft>
              <a:buClr>
                <a:srgbClr val="C3260C"/>
              </a:buClr>
              <a:buSzPts val="2340"/>
              <a:buFont typeface="Georgia"/>
              <a:buChar char="*"/>
              <a:defRPr b="0" i="0" sz="1800" u="none" cap="none" strike="noStrike">
                <a:solidFill>
                  <a:srgbClr val="404040"/>
                </a:solidFill>
                <a:latin typeface="Trebuchet MS"/>
                <a:ea typeface="Trebuchet MS"/>
                <a:cs typeface="Trebuchet MS"/>
                <a:sym typeface="Trebuchet MS"/>
              </a:defRPr>
            </a:lvl3pPr>
            <a:lvl4pPr indent="-360680" lvl="3" marL="1828800" marR="0" rtl="0" algn="l">
              <a:spcBef>
                <a:spcPts val="320"/>
              </a:spcBef>
              <a:spcAft>
                <a:spcPts val="0"/>
              </a:spcAft>
              <a:buClr>
                <a:srgbClr val="C3260C"/>
              </a:buClr>
              <a:buSzPts val="2080"/>
              <a:buFont typeface="Georgia"/>
              <a:buChar char="*"/>
              <a:defRPr b="0" i="0" sz="1600" u="none" cap="none" strike="noStrike">
                <a:solidFill>
                  <a:srgbClr val="404040"/>
                </a:solidFill>
                <a:latin typeface="Trebuchet MS"/>
                <a:ea typeface="Trebuchet MS"/>
                <a:cs typeface="Trebuchet MS"/>
                <a:sym typeface="Trebuchet MS"/>
              </a:defRPr>
            </a:lvl4pPr>
            <a:lvl5pPr indent="-344170" lvl="4" marL="2286000" marR="0" rtl="0" algn="l">
              <a:spcBef>
                <a:spcPts val="300"/>
              </a:spcBef>
              <a:spcAft>
                <a:spcPts val="0"/>
              </a:spcAft>
              <a:buClr>
                <a:srgbClr val="C3260C"/>
              </a:buClr>
              <a:buSzPts val="1820"/>
              <a:buFont typeface="Georgia"/>
              <a:buChar char="*"/>
              <a:defRPr b="0" i="0" sz="1400" u="none" cap="none" strike="noStrike">
                <a:solidFill>
                  <a:srgbClr val="404040"/>
                </a:solidFill>
                <a:latin typeface="Trebuchet MS"/>
                <a:ea typeface="Trebuchet MS"/>
                <a:cs typeface="Trebuchet MS"/>
                <a:sym typeface="Trebuchet MS"/>
              </a:defRPr>
            </a:lvl5pPr>
            <a:lvl6pPr indent="-344170" lvl="5" marL="2743200" marR="0" rtl="0" algn="l">
              <a:spcBef>
                <a:spcPts val="300"/>
              </a:spcBef>
              <a:spcAft>
                <a:spcPts val="0"/>
              </a:spcAft>
              <a:buClr>
                <a:srgbClr val="C3260C"/>
              </a:buClr>
              <a:buSzPts val="1820"/>
              <a:buFont typeface="Georgia"/>
              <a:buChar char="*"/>
              <a:defRPr b="0" i="0" sz="1400" u="none" cap="none" strike="noStrike">
                <a:solidFill>
                  <a:srgbClr val="3F3F3F"/>
                </a:solidFill>
                <a:latin typeface="Trebuchet MS"/>
                <a:ea typeface="Trebuchet MS"/>
                <a:cs typeface="Trebuchet MS"/>
                <a:sym typeface="Trebuchet MS"/>
              </a:defRPr>
            </a:lvl6pPr>
            <a:lvl7pPr indent="-344170" lvl="6" marL="3200400" marR="0" rtl="0" algn="l">
              <a:spcBef>
                <a:spcPts val="300"/>
              </a:spcBef>
              <a:spcAft>
                <a:spcPts val="0"/>
              </a:spcAft>
              <a:buClr>
                <a:srgbClr val="C3260C"/>
              </a:buClr>
              <a:buSzPts val="1820"/>
              <a:buFont typeface="Georgia"/>
              <a:buChar char="*"/>
              <a:defRPr b="0" i="0" sz="1400" u="none" cap="none" strike="noStrike">
                <a:solidFill>
                  <a:srgbClr val="3F3F3F"/>
                </a:solidFill>
                <a:latin typeface="Trebuchet MS"/>
                <a:ea typeface="Trebuchet MS"/>
                <a:cs typeface="Trebuchet MS"/>
                <a:sym typeface="Trebuchet MS"/>
              </a:defRPr>
            </a:lvl7pPr>
            <a:lvl8pPr indent="-344170" lvl="7" marL="3657600" marR="0" rtl="0" algn="l">
              <a:spcBef>
                <a:spcPts val="300"/>
              </a:spcBef>
              <a:spcAft>
                <a:spcPts val="0"/>
              </a:spcAft>
              <a:buClr>
                <a:srgbClr val="C3260C"/>
              </a:buClr>
              <a:buSzPts val="1820"/>
              <a:buFont typeface="Georgia"/>
              <a:buChar char="*"/>
              <a:defRPr b="0" i="0" sz="1400" u="none" cap="none" strike="noStrike">
                <a:solidFill>
                  <a:srgbClr val="3F3F3F"/>
                </a:solidFill>
                <a:latin typeface="Trebuchet MS"/>
                <a:ea typeface="Trebuchet MS"/>
                <a:cs typeface="Trebuchet MS"/>
                <a:sym typeface="Trebuchet MS"/>
              </a:defRPr>
            </a:lvl8pPr>
            <a:lvl9pPr indent="-344170" lvl="8" marL="4114800" marR="0" rtl="0" algn="l">
              <a:spcBef>
                <a:spcPts val="300"/>
              </a:spcBef>
              <a:spcAft>
                <a:spcPts val="300"/>
              </a:spcAft>
              <a:buClr>
                <a:srgbClr val="C3260C"/>
              </a:buClr>
              <a:buSzPts val="1820"/>
              <a:buFont typeface="Georgia"/>
              <a:buChar char="*"/>
              <a:defRPr b="0" i="0" sz="1400" u="none" cap="none" strike="noStrike">
                <a:solidFill>
                  <a:srgbClr val="3F3F3F"/>
                </a:solidFill>
                <a:latin typeface="Trebuchet MS"/>
                <a:ea typeface="Trebuchet MS"/>
                <a:cs typeface="Trebuchet MS"/>
                <a:sym typeface="Trebuchet MS"/>
              </a:defRPr>
            </a:lvl9pPr>
          </a:lstStyle>
          <a:p/>
        </p:txBody>
      </p:sp>
      <p:sp>
        <p:nvSpPr>
          <p:cNvPr id="12" name="Google Shape;12;p15"/>
          <p:cNvSpPr txBox="1"/>
          <p:nvPr>
            <p:ph idx="10" type="dt"/>
          </p:nvPr>
        </p:nvSpPr>
        <p:spPr>
          <a:xfrm>
            <a:off x="6172200" y="6172200"/>
            <a:ext cx="25146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1" i="0" sz="1100" u="none" cap="none" strike="noStrike">
                <a:solidFill>
                  <a:srgbClr val="7F7F7F"/>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13" name="Google Shape;13;p15"/>
          <p:cNvSpPr txBox="1"/>
          <p:nvPr>
            <p:ph idx="11" type="ftr"/>
          </p:nvPr>
        </p:nvSpPr>
        <p:spPr>
          <a:xfrm>
            <a:off x="457200" y="6172200"/>
            <a:ext cx="3352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1" i="0" sz="1100" u="none" cap="none" strike="noStrike">
                <a:solidFill>
                  <a:srgbClr val="7F7F7F"/>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14" name="Google Shape;14;p15"/>
          <p:cNvSpPr txBox="1"/>
          <p:nvPr>
            <p:ph idx="12" type="sldNum"/>
          </p:nvPr>
        </p:nvSpPr>
        <p:spPr>
          <a:xfrm>
            <a:off x="3810000" y="6172200"/>
            <a:ext cx="1828800"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1pPr>
            <a:lvl2pPr indent="0" lvl="1" marL="0" marR="0" rt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2pPr>
            <a:lvl3pPr indent="0" lvl="2" marL="0" marR="0" rt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3pPr>
            <a:lvl4pPr indent="0" lvl="3" marL="0" marR="0" rt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4pPr>
            <a:lvl5pPr indent="0" lvl="4" marL="0" marR="0" rt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5pPr>
            <a:lvl6pPr indent="0" lvl="5" marL="0" marR="0" rt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6pPr>
            <a:lvl7pPr indent="0" lvl="6" marL="0" marR="0" rt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7pPr>
            <a:lvl8pPr indent="0" lvl="7" marL="0" marR="0" rt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8pPr>
            <a:lvl9pPr indent="0" lvl="8" marL="0" marR="0" rtl="0" algn="ctr">
              <a:spcBef>
                <a:spcPts val="0"/>
              </a:spcBef>
              <a:spcAft>
                <a:spcPts val="0"/>
              </a:spcAft>
              <a:buNone/>
              <a:defRPr b="1" i="0" sz="1200" u="none" cap="none" strike="noStrike">
                <a:solidFill>
                  <a:srgbClr val="7F7F7F"/>
                </a:solidFill>
                <a:latin typeface="Trebuchet MS"/>
                <a:ea typeface="Trebuchet MS"/>
                <a:cs typeface="Trebuchet MS"/>
                <a:sym typeface="Trebuchet MS"/>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13.png"/><Relationship Id="rId5" Type="http://schemas.openxmlformats.org/officeDocument/2006/relationships/image" Target="../media/image10.png"/><Relationship Id="rId6"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8.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1.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22.png"/><Relationship Id="rId5"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
          <p:cNvSpPr txBox="1"/>
          <p:nvPr>
            <p:ph type="ctrTitle"/>
          </p:nvPr>
        </p:nvSpPr>
        <p:spPr>
          <a:xfrm>
            <a:off x="0" y="0"/>
            <a:ext cx="9144000" cy="2362199"/>
          </a:xfrm>
          <a:prstGeom prst="rect">
            <a:avLst/>
          </a:prstGeom>
          <a:noFill/>
          <a:ln>
            <a:noFill/>
          </a:ln>
        </p:spPr>
        <p:txBody>
          <a:bodyPr anchorCtr="0" anchor="t" bIns="45700" lIns="91425" spcFirstLastPara="1" rIns="91425" wrap="square" tIns="45700">
            <a:noAutofit/>
          </a:bodyPr>
          <a:lstStyle/>
          <a:p>
            <a:pPr indent="0" lvl="0" marL="182880" rtl="0" algn="ctr">
              <a:spcBef>
                <a:spcPts val="0"/>
              </a:spcBef>
              <a:spcAft>
                <a:spcPts val="0"/>
              </a:spcAft>
              <a:buClr>
                <a:srgbClr val="C3260C"/>
              </a:buClr>
              <a:buSzPts val="5120"/>
              <a:buFont typeface="Georgia"/>
              <a:buNone/>
            </a:pPr>
            <a:r>
              <a:rPr lang="en-US" sz="4000">
                <a:solidFill>
                  <a:srgbClr val="C00000"/>
                </a:solidFill>
                <a:latin typeface="Times New Roman"/>
                <a:ea typeface="Times New Roman"/>
                <a:cs typeface="Times New Roman"/>
                <a:sym typeface="Times New Roman"/>
              </a:rPr>
              <a:t>BÀI 12: Chiến tranh thế giới thứ nhất (1914 -1918)  và cách mạng tháng </a:t>
            </a:r>
            <a:br>
              <a:rPr lang="en-US" sz="4000">
                <a:solidFill>
                  <a:srgbClr val="C00000"/>
                </a:solidFill>
                <a:latin typeface="Times New Roman"/>
                <a:ea typeface="Times New Roman"/>
                <a:cs typeface="Times New Roman"/>
                <a:sym typeface="Times New Roman"/>
              </a:rPr>
            </a:br>
            <a:r>
              <a:rPr lang="en-US" sz="4000">
                <a:solidFill>
                  <a:srgbClr val="C00000"/>
                </a:solidFill>
                <a:latin typeface="Times New Roman"/>
                <a:ea typeface="Times New Roman"/>
                <a:cs typeface="Times New Roman"/>
                <a:sym typeface="Times New Roman"/>
              </a:rPr>
              <a:t>Mười Nga năm 1917</a:t>
            </a:r>
            <a:endParaRPr sz="4000">
              <a:solidFill>
                <a:srgbClr val="C00000"/>
              </a:solidFill>
              <a:latin typeface="Times New Roman"/>
              <a:ea typeface="Times New Roman"/>
              <a:cs typeface="Times New Roman"/>
              <a:sym typeface="Times New Roman"/>
            </a:endParaRPr>
          </a:p>
        </p:txBody>
      </p:sp>
      <p:pic>
        <p:nvPicPr>
          <p:cNvPr id="101" name="Google Shape;101;p1"/>
          <p:cNvPicPr preferRelativeResize="0"/>
          <p:nvPr/>
        </p:nvPicPr>
        <p:blipFill rotWithShape="1">
          <a:blip r:embed="rId3">
            <a:alphaModFix/>
          </a:blip>
          <a:srcRect b="0" l="0" r="0" t="0"/>
          <a:stretch/>
        </p:blipFill>
        <p:spPr>
          <a:xfrm>
            <a:off x="228600" y="1981200"/>
            <a:ext cx="8153400" cy="4876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1"/>
                                        </p:tgtEl>
                                        <p:attrNameLst>
                                          <p:attrName>style.visibility</p:attrName>
                                        </p:attrNameLst>
                                      </p:cBhvr>
                                      <p:to>
                                        <p:strVal val="visible"/>
                                      </p:to>
                                    </p:set>
                                    <p:anim calcmode="lin" valueType="num">
                                      <p:cBhvr additive="base">
                                        <p:cTn dur="500"/>
                                        <p:tgtEl>
                                          <p:spTgt spid="10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pic>
        <p:nvPicPr>
          <p:cNvPr id="190" name="Google Shape;190;p10"/>
          <p:cNvPicPr preferRelativeResize="0"/>
          <p:nvPr/>
        </p:nvPicPr>
        <p:blipFill rotWithShape="1">
          <a:blip r:embed="rId3">
            <a:alphaModFix/>
          </a:blip>
          <a:srcRect b="0" l="0" r="0" t="0"/>
          <a:stretch/>
        </p:blipFill>
        <p:spPr>
          <a:xfrm>
            <a:off x="-152400" y="12700"/>
            <a:ext cx="8828088" cy="762000"/>
          </a:xfrm>
          <a:prstGeom prst="rect">
            <a:avLst/>
          </a:prstGeom>
          <a:noFill/>
          <a:ln>
            <a:noFill/>
          </a:ln>
        </p:spPr>
      </p:pic>
      <p:sp>
        <p:nvSpPr>
          <p:cNvPr id="191" name="Google Shape;191;p10"/>
          <p:cNvSpPr/>
          <p:nvPr/>
        </p:nvSpPr>
        <p:spPr>
          <a:xfrm>
            <a:off x="0" y="774700"/>
            <a:ext cx="3124200" cy="450850"/>
          </a:xfrm>
          <a:prstGeom prst="rect">
            <a:avLst/>
          </a:prstGeom>
          <a:solidFill>
            <a:schemeClr val="lt1"/>
          </a:solidFill>
          <a:ln cap="flat"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2400" u="none" cap="none" strike="noStrike">
                <a:solidFill>
                  <a:srgbClr val="FF0000"/>
                </a:solidFill>
                <a:latin typeface="Times New Roman"/>
                <a:ea typeface="Times New Roman"/>
                <a:cs typeface="Times New Roman"/>
                <a:sym typeface="Times New Roman"/>
              </a:rPr>
              <a:t>b. Hậu quả và tác động </a:t>
            </a:r>
            <a:endParaRPr/>
          </a:p>
        </p:txBody>
      </p:sp>
      <p:sp>
        <p:nvSpPr>
          <p:cNvPr id="192" name="Google Shape;192;p10"/>
          <p:cNvSpPr/>
          <p:nvPr/>
        </p:nvSpPr>
        <p:spPr>
          <a:xfrm>
            <a:off x="152400" y="1212850"/>
            <a:ext cx="8915400" cy="4648200"/>
          </a:xfrm>
          <a:prstGeom prst="cloudCallout">
            <a:avLst>
              <a:gd fmla="val -20833" name="adj1"/>
              <a:gd fmla="val 62500" name="adj2"/>
            </a:avLst>
          </a:prstGeom>
          <a:solidFill>
            <a:srgbClr val="81D319"/>
          </a:solidFill>
          <a:ln cap="flat" cmpd="sng" w="15875">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rgbClr val="FF0000"/>
                </a:solidFill>
                <a:latin typeface="Times New Roman"/>
                <a:ea typeface="Times New Roman"/>
                <a:cs typeface="Times New Roman"/>
                <a:sym typeface="Times New Roman"/>
              </a:rPr>
              <a:t>Dựa vào bảng số liệu,nội dung SGK và đoạn video sau em hãy phân tích hậu quả và tác động  của Chiến tranh thế giới thứ nhất đối với lịch sử nhân loại?</a:t>
            </a:r>
            <a:endParaRPr/>
          </a:p>
        </p:txBody>
      </p:sp>
      <p:pic>
        <p:nvPicPr>
          <p:cNvPr id="193" name="Google Shape;193;p10"/>
          <p:cNvPicPr preferRelativeResize="0"/>
          <p:nvPr/>
        </p:nvPicPr>
        <p:blipFill rotWithShape="1">
          <a:blip r:embed="rId4">
            <a:alphaModFix/>
          </a:blip>
          <a:srcRect b="0" l="0" r="0" t="0"/>
          <a:stretch/>
        </p:blipFill>
        <p:spPr>
          <a:xfrm>
            <a:off x="0" y="857250"/>
            <a:ext cx="9042400" cy="50863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1000"/>
                                        <p:tgtEl>
                                          <p:spTgt spid="1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pic>
        <p:nvPicPr>
          <p:cNvPr id="198" name="Google Shape;198;p11"/>
          <p:cNvPicPr preferRelativeResize="0"/>
          <p:nvPr/>
        </p:nvPicPr>
        <p:blipFill rotWithShape="1">
          <a:blip r:embed="rId3">
            <a:alphaModFix/>
          </a:blip>
          <a:srcRect b="0" l="0" r="0" t="0"/>
          <a:stretch/>
        </p:blipFill>
        <p:spPr>
          <a:xfrm>
            <a:off x="0" y="76200"/>
            <a:ext cx="4953000" cy="2667000"/>
          </a:xfrm>
          <a:prstGeom prst="rect">
            <a:avLst/>
          </a:prstGeom>
          <a:noFill/>
          <a:ln>
            <a:noFill/>
          </a:ln>
        </p:spPr>
      </p:pic>
      <p:pic>
        <p:nvPicPr>
          <p:cNvPr id="199" name="Google Shape;199;p11"/>
          <p:cNvPicPr preferRelativeResize="0"/>
          <p:nvPr/>
        </p:nvPicPr>
        <p:blipFill rotWithShape="1">
          <a:blip r:embed="rId4">
            <a:alphaModFix/>
          </a:blip>
          <a:srcRect b="0" l="0" r="0" t="0"/>
          <a:stretch/>
        </p:blipFill>
        <p:spPr>
          <a:xfrm>
            <a:off x="0" y="2971800"/>
            <a:ext cx="5181600" cy="3657600"/>
          </a:xfrm>
          <a:prstGeom prst="rect">
            <a:avLst/>
          </a:prstGeom>
          <a:noFill/>
          <a:ln>
            <a:noFill/>
          </a:ln>
        </p:spPr>
      </p:pic>
      <p:pic>
        <p:nvPicPr>
          <p:cNvPr id="200" name="Google Shape;200;p11"/>
          <p:cNvPicPr preferRelativeResize="0"/>
          <p:nvPr/>
        </p:nvPicPr>
        <p:blipFill rotWithShape="1">
          <a:blip r:embed="rId5">
            <a:alphaModFix/>
          </a:blip>
          <a:srcRect b="0" l="0" r="0" t="0"/>
          <a:stretch/>
        </p:blipFill>
        <p:spPr>
          <a:xfrm>
            <a:off x="5181600" y="76200"/>
            <a:ext cx="3962400" cy="2628900"/>
          </a:xfrm>
          <a:prstGeom prst="rect">
            <a:avLst/>
          </a:prstGeom>
          <a:noFill/>
          <a:ln>
            <a:noFill/>
          </a:ln>
        </p:spPr>
      </p:pic>
      <p:pic>
        <p:nvPicPr>
          <p:cNvPr id="201" name="Google Shape;201;p11"/>
          <p:cNvPicPr preferRelativeResize="0"/>
          <p:nvPr/>
        </p:nvPicPr>
        <p:blipFill rotWithShape="1">
          <a:blip r:embed="rId6">
            <a:alphaModFix/>
          </a:blip>
          <a:srcRect b="0" l="0" r="0" t="0"/>
          <a:stretch/>
        </p:blipFill>
        <p:spPr>
          <a:xfrm>
            <a:off x="5257800" y="2971800"/>
            <a:ext cx="3886200" cy="3657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1000"/>
                                        <p:tgtEl>
                                          <p:spTgt spid="1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1000"/>
                                        <p:tgtEl>
                                          <p:spTgt spid="2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1000"/>
                                        <p:tgtEl>
                                          <p:spTgt spid="1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1000"/>
                                        <p:tgtEl>
                                          <p:spTgt spid="2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pic>
        <p:nvPicPr>
          <p:cNvPr id="206" name="Google Shape;206;p12"/>
          <p:cNvPicPr preferRelativeResize="0"/>
          <p:nvPr/>
        </p:nvPicPr>
        <p:blipFill rotWithShape="1">
          <a:blip r:embed="rId3">
            <a:alphaModFix/>
          </a:blip>
          <a:srcRect b="0" l="0" r="0" t="0"/>
          <a:stretch/>
        </p:blipFill>
        <p:spPr>
          <a:xfrm>
            <a:off x="-76200" y="0"/>
            <a:ext cx="8828088" cy="762000"/>
          </a:xfrm>
          <a:prstGeom prst="rect">
            <a:avLst/>
          </a:prstGeom>
          <a:noFill/>
          <a:ln>
            <a:noFill/>
          </a:ln>
        </p:spPr>
      </p:pic>
      <p:pic>
        <p:nvPicPr>
          <p:cNvPr id="207" name="Google Shape;207;p12"/>
          <p:cNvPicPr preferRelativeResize="0"/>
          <p:nvPr/>
        </p:nvPicPr>
        <p:blipFill rotWithShape="1">
          <a:blip r:embed="rId4">
            <a:alphaModFix/>
          </a:blip>
          <a:srcRect b="0" l="0" r="0" t="0"/>
          <a:stretch/>
        </p:blipFill>
        <p:spPr>
          <a:xfrm>
            <a:off x="-76200" y="762000"/>
            <a:ext cx="3328988" cy="639763"/>
          </a:xfrm>
          <a:prstGeom prst="rect">
            <a:avLst/>
          </a:prstGeom>
          <a:noFill/>
          <a:ln>
            <a:noFill/>
          </a:ln>
        </p:spPr>
      </p:pic>
      <p:sp>
        <p:nvSpPr>
          <p:cNvPr id="208" name="Google Shape;208;p12"/>
          <p:cNvSpPr txBox="1"/>
          <p:nvPr>
            <p:ph type="ctrTitle"/>
          </p:nvPr>
        </p:nvSpPr>
        <p:spPr>
          <a:xfrm>
            <a:off x="152400" y="1401763"/>
            <a:ext cx="8762999" cy="5227637"/>
          </a:xfrm>
          <a:prstGeom prst="rect">
            <a:avLst/>
          </a:prstGeom>
          <a:noFill/>
          <a:ln>
            <a:noFill/>
          </a:ln>
        </p:spPr>
        <p:txBody>
          <a:bodyPr anchorCtr="0" anchor="t" bIns="45700" lIns="91425" spcFirstLastPara="1" rIns="91425" wrap="square" tIns="45700">
            <a:noAutofit/>
          </a:bodyPr>
          <a:lstStyle/>
          <a:p>
            <a:pPr indent="0" lvl="0" marL="182880" rtl="0" algn="l">
              <a:spcBef>
                <a:spcPts val="0"/>
              </a:spcBef>
              <a:spcAft>
                <a:spcPts val="0"/>
              </a:spcAft>
              <a:buClr>
                <a:srgbClr val="C3260C"/>
              </a:buClr>
              <a:buSzPts val="3584"/>
              <a:buNone/>
            </a:pPr>
            <a:r>
              <a:rPr lang="en-US" sz="2800">
                <a:solidFill>
                  <a:srgbClr val="000000"/>
                </a:solidFill>
                <a:latin typeface="Times New Roman"/>
                <a:ea typeface="Times New Roman"/>
                <a:cs typeface="Times New Roman"/>
                <a:sym typeface="Times New Roman"/>
              </a:rPr>
              <a:t>- Chiến tranh thế giới thứ nhất, là cuộc chiến tranh đế quốc phi nghĩa đối với cả hai bên tham chiến.</a:t>
            </a:r>
            <a:br>
              <a:rPr lang="en-US" sz="2800">
                <a:solidFill>
                  <a:srgbClr val="000000"/>
                </a:solidFill>
                <a:latin typeface="Times New Roman"/>
                <a:ea typeface="Times New Roman"/>
                <a:cs typeface="Times New Roman"/>
                <a:sym typeface="Times New Roman"/>
              </a:rPr>
            </a:br>
            <a:r>
              <a:rPr lang="en-US" sz="2800">
                <a:solidFill>
                  <a:srgbClr val="000000"/>
                </a:solidFill>
                <a:latin typeface="Times New Roman"/>
                <a:ea typeface="Times New Roman"/>
                <a:cs typeface="Times New Roman"/>
                <a:sym typeface="Times New Roman"/>
              </a:rPr>
              <a:t>- Chiến tranh gây ra hậu quả hết sức nặng nề đối với nhân loại:</a:t>
            </a:r>
            <a:br>
              <a:rPr lang="en-US" sz="2800">
                <a:solidFill>
                  <a:srgbClr val="000000"/>
                </a:solidFill>
                <a:latin typeface="Times New Roman"/>
                <a:ea typeface="Times New Roman"/>
                <a:cs typeface="Times New Roman"/>
                <a:sym typeface="Times New Roman"/>
              </a:rPr>
            </a:br>
            <a:r>
              <a:rPr lang="en-US" sz="2800">
                <a:solidFill>
                  <a:srgbClr val="000000"/>
                </a:solidFill>
                <a:latin typeface="Times New Roman"/>
                <a:ea typeface="Times New Roman"/>
                <a:cs typeface="Times New Roman"/>
                <a:sym typeface="Times New Roman"/>
              </a:rPr>
              <a:t>+  Nhiều thành phố, làng mạc, cầu cống, nhà máy bị phá hủy.</a:t>
            </a:r>
            <a:br>
              <a:rPr lang="en-US" sz="2800">
                <a:solidFill>
                  <a:srgbClr val="000000"/>
                </a:solidFill>
                <a:latin typeface="Times New Roman"/>
                <a:ea typeface="Times New Roman"/>
                <a:cs typeface="Times New Roman"/>
                <a:sym typeface="Times New Roman"/>
              </a:rPr>
            </a:br>
            <a:r>
              <a:rPr lang="en-US" sz="2800">
                <a:solidFill>
                  <a:srgbClr val="000000"/>
                </a:solidFill>
                <a:latin typeface="Times New Roman"/>
                <a:ea typeface="Times New Roman"/>
                <a:cs typeface="Times New Roman"/>
                <a:sym typeface="Times New Roman"/>
              </a:rPr>
              <a:t>+ Các nước Châu Âu trở thành con nợ của Mỹ.</a:t>
            </a:r>
            <a:br>
              <a:rPr lang="en-US" sz="2800">
                <a:solidFill>
                  <a:srgbClr val="000000"/>
                </a:solidFill>
                <a:latin typeface="Times New Roman"/>
                <a:ea typeface="Times New Roman"/>
                <a:cs typeface="Times New Roman"/>
                <a:sym typeface="Times New Roman"/>
              </a:rPr>
            </a:br>
            <a:r>
              <a:rPr lang="en-US" sz="2800">
                <a:solidFill>
                  <a:srgbClr val="000000"/>
                </a:solidFill>
                <a:latin typeface="Times New Roman"/>
                <a:ea typeface="Times New Roman"/>
                <a:cs typeface="Times New Roman"/>
                <a:sym typeface="Times New Roman"/>
              </a:rPr>
              <a:t>+ Vị thế các nước có sự thay đổi lớn</a:t>
            </a:r>
            <a:endParaRPr sz="32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08"/>
                                        </p:tgtEl>
                                        <p:attrNameLst>
                                          <p:attrName>style.visibility</p:attrName>
                                        </p:attrNameLst>
                                      </p:cBhvr>
                                      <p:to>
                                        <p:strVal val="visible"/>
                                      </p:to>
                                    </p:set>
                                    <p:anim calcmode="lin" valueType="num">
                                      <p:cBhvr additive="base">
                                        <p:cTn dur="500"/>
                                        <p:tgtEl>
                                          <p:spTgt spid="208"/>
                                        </p:tgtEl>
                                        <p:attrNameLst>
                                          <p:attrName>ppt_w</p:attrName>
                                        </p:attrNameLst>
                                      </p:cBhvr>
                                      <p:tavLst>
                                        <p:tav fmla="" tm="0">
                                          <p:val>
                                            <p:strVal val="0"/>
                                          </p:val>
                                        </p:tav>
                                        <p:tav fmla="" tm="100000">
                                          <p:val>
                                            <p:strVal val="#ppt_w"/>
                                          </p:val>
                                        </p:tav>
                                      </p:tavLst>
                                    </p:anim>
                                    <p:anim calcmode="lin" valueType="num">
                                      <p:cBhvr additive="base">
                                        <p:cTn dur="500"/>
                                        <p:tgtEl>
                                          <p:spTgt spid="20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13"/>
          <p:cNvSpPr txBox="1"/>
          <p:nvPr>
            <p:ph idx="1" type="body"/>
          </p:nvPr>
        </p:nvSpPr>
        <p:spPr>
          <a:xfrm>
            <a:off x="152400" y="3886200"/>
            <a:ext cx="8915400" cy="2636838"/>
          </a:xfrm>
          <a:prstGeom prst="rect">
            <a:avLst/>
          </a:prstGeom>
          <a:noFill/>
          <a:ln>
            <a:noFill/>
          </a:ln>
        </p:spPr>
        <p:txBody>
          <a:bodyPr anchorCtr="0" anchor="t" bIns="45700" lIns="91425" spcFirstLastPara="1" rIns="91425" wrap="square" tIns="45700">
            <a:noAutofit/>
          </a:bodyPr>
          <a:lstStyle/>
          <a:p>
            <a:pPr indent="0" lvl="0" marL="44450" rtl="0" algn="l">
              <a:spcBef>
                <a:spcPts val="0"/>
              </a:spcBef>
              <a:spcAft>
                <a:spcPts val="0"/>
              </a:spcAft>
              <a:buSzPts val="2860"/>
              <a:buFont typeface="Georgia"/>
              <a:buNone/>
            </a:pPr>
            <a:r>
              <a:rPr lang="en-US"/>
              <a:t> </a:t>
            </a:r>
            <a:r>
              <a:rPr lang="en-US" sz="3200">
                <a:latin typeface="Times New Roman"/>
                <a:ea typeface="Times New Roman"/>
                <a:cs typeface="Times New Roman"/>
                <a:sym typeface="Times New Roman"/>
              </a:rPr>
              <a:t>Các em sẽ sử dụng điện thoại thông minh hoặc máy tính  truy cập đường link sau:</a:t>
            </a:r>
            <a:endParaRPr/>
          </a:p>
          <a:p>
            <a:pPr indent="0" lvl="0" marL="44450" rtl="0" algn="l">
              <a:spcBef>
                <a:spcPts val="940"/>
              </a:spcBef>
              <a:spcAft>
                <a:spcPts val="0"/>
              </a:spcAft>
              <a:buSzPts val="4160"/>
              <a:buFont typeface="Georgia"/>
              <a:buNone/>
            </a:pPr>
            <a:r>
              <a:rPr lang="en-US" sz="3200">
                <a:solidFill>
                  <a:srgbClr val="FF0000"/>
                </a:solidFill>
                <a:latin typeface="Times New Roman"/>
                <a:ea typeface="Times New Roman"/>
                <a:cs typeface="Times New Roman"/>
                <a:sym typeface="Times New Roman"/>
              </a:rPr>
              <a:t>https://quizizz.com/admin/quiz/649473b8ec0fad001e540fb3/startV4?fromBrowserLoad=true</a:t>
            </a:r>
            <a:endParaRPr/>
          </a:p>
        </p:txBody>
      </p:sp>
      <p:pic>
        <p:nvPicPr>
          <p:cNvPr id="214" name="Google Shape;214;p13"/>
          <p:cNvPicPr preferRelativeResize="0"/>
          <p:nvPr/>
        </p:nvPicPr>
        <p:blipFill rotWithShape="1">
          <a:blip r:embed="rId3">
            <a:alphaModFix/>
          </a:blip>
          <a:srcRect b="0" l="0" r="0" t="0"/>
          <a:stretch/>
        </p:blipFill>
        <p:spPr>
          <a:xfrm>
            <a:off x="1905000" y="228600"/>
            <a:ext cx="4438650" cy="854075"/>
          </a:xfrm>
          <a:prstGeom prst="rect">
            <a:avLst/>
          </a:prstGeom>
          <a:noFill/>
          <a:ln>
            <a:noFill/>
          </a:ln>
        </p:spPr>
      </p:pic>
      <p:pic>
        <p:nvPicPr>
          <p:cNvPr id="215" name="Google Shape;215;p13"/>
          <p:cNvPicPr preferRelativeResize="0"/>
          <p:nvPr/>
        </p:nvPicPr>
        <p:blipFill rotWithShape="1">
          <a:blip r:embed="rId4">
            <a:alphaModFix/>
          </a:blip>
          <a:srcRect b="0" l="0" r="0" t="0"/>
          <a:stretch/>
        </p:blipFill>
        <p:spPr>
          <a:xfrm>
            <a:off x="1143000" y="1082675"/>
            <a:ext cx="6172200" cy="262731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500"/>
                                        <p:tgtEl>
                                          <p:spTgt spid="2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500"/>
                                        <p:tgtEl>
                                          <p:spTgt spid="2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
                                            <p:txEl>
                                              <p:pRg end="0" st="0"/>
                                            </p:txEl>
                                          </p:spTgt>
                                        </p:tgtEl>
                                        <p:attrNameLst>
                                          <p:attrName>style.visibility</p:attrName>
                                        </p:attrNameLst>
                                      </p:cBhvr>
                                      <p:to>
                                        <p:strVal val="visible"/>
                                      </p:to>
                                    </p:set>
                                    <p:animEffect filter="fade" transition="in">
                                      <p:cBhvr>
                                        <p:cTn dur="1000"/>
                                        <p:tgtEl>
                                          <p:spTgt spid="21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
                                            <p:txEl>
                                              <p:pRg end="1" st="1"/>
                                            </p:txEl>
                                          </p:spTgt>
                                        </p:tgtEl>
                                        <p:attrNameLst>
                                          <p:attrName>style.visibility</p:attrName>
                                        </p:attrNameLst>
                                      </p:cBhvr>
                                      <p:to>
                                        <p:strVal val="visible"/>
                                      </p:to>
                                    </p:set>
                                    <p:animEffect filter="fade" transition="in">
                                      <p:cBhvr>
                                        <p:cTn dur="1000"/>
                                        <p:tgtEl>
                                          <p:spTgt spid="213">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4"/>
          <p:cNvSpPr/>
          <p:nvPr/>
        </p:nvSpPr>
        <p:spPr>
          <a:xfrm>
            <a:off x="2514600" y="304800"/>
            <a:ext cx="4038600" cy="609600"/>
          </a:xfrm>
          <a:prstGeom prst="rect">
            <a:avLst/>
          </a:prstGeom>
          <a:solidFill>
            <a:schemeClr val="accent1"/>
          </a:solidFill>
          <a:ln cap="flat" cmpd="sng" w="15875">
            <a:solidFill>
              <a:srgbClr val="1D2C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3200" u="none" cap="none" strike="noStrike">
                <a:solidFill>
                  <a:schemeClr val="lt1"/>
                </a:solidFill>
                <a:latin typeface="Times New Roman"/>
                <a:ea typeface="Times New Roman"/>
                <a:cs typeface="Times New Roman"/>
                <a:sym typeface="Times New Roman"/>
              </a:rPr>
              <a:t>VẬN DỤNG</a:t>
            </a:r>
            <a:endParaRPr/>
          </a:p>
        </p:txBody>
      </p:sp>
      <p:sp>
        <p:nvSpPr>
          <p:cNvPr id="221" name="Google Shape;221;p14"/>
          <p:cNvSpPr/>
          <p:nvPr/>
        </p:nvSpPr>
        <p:spPr>
          <a:xfrm>
            <a:off x="304800" y="1371600"/>
            <a:ext cx="8534400" cy="4876800"/>
          </a:xfrm>
          <a:prstGeom prst="cloudCallout">
            <a:avLst>
              <a:gd fmla="val -20833" name="adj1"/>
              <a:gd fmla="val 62500" name="adj2"/>
            </a:avLst>
          </a:prstGeom>
          <a:solidFill>
            <a:srgbClr val="BDEAFA"/>
          </a:solidFill>
          <a:ln cap="flat" cmpd="sng" w="15875">
            <a:solidFill>
              <a:srgbClr val="1D2C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rPr b="0" i="0" lang="en-US" sz="3600" u="none" cap="none" strike="noStrike">
                <a:solidFill>
                  <a:schemeClr val="accent5"/>
                </a:solidFill>
                <a:latin typeface="Times New Roman"/>
                <a:ea typeface="Times New Roman"/>
                <a:cs typeface="Times New Roman"/>
                <a:sym typeface="Times New Roman"/>
              </a:rPr>
              <a:t>Tại sao nói cuộc Chiến tranh thế giới thứ nhất là cuộc chiến tranh phi nghĩa? Là học sinh em cần làm gì để bảo vệ nền hòa bình?</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500"/>
                                        <p:tgtEl>
                                          <p:spTgt spid="2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1000"/>
                                        <p:tgtEl>
                                          <p:spTgt spid="2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
          <p:cNvSpPr/>
          <p:nvPr/>
        </p:nvSpPr>
        <p:spPr>
          <a:xfrm>
            <a:off x="914400" y="152400"/>
            <a:ext cx="7239000" cy="838200"/>
          </a:xfrm>
          <a:prstGeom prst="rect">
            <a:avLst/>
          </a:prstGeom>
          <a:solidFill>
            <a:schemeClr val="accent1"/>
          </a:solidFill>
          <a:ln cap="flat" cmpd="sng" w="15875">
            <a:solidFill>
              <a:srgbClr val="1D2C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4800" u="none" cap="none" strike="noStrike">
                <a:solidFill>
                  <a:schemeClr val="lt1"/>
                </a:solidFill>
                <a:latin typeface="Times New Roman"/>
                <a:ea typeface="Times New Roman"/>
                <a:cs typeface="Times New Roman"/>
                <a:sym typeface="Times New Roman"/>
              </a:rPr>
              <a:t>MỤC TIÊU BÀI HỌC</a:t>
            </a:r>
            <a:endParaRPr/>
          </a:p>
        </p:txBody>
      </p:sp>
      <p:sp>
        <p:nvSpPr>
          <p:cNvPr id="107" name="Google Shape;107;p2"/>
          <p:cNvSpPr/>
          <p:nvPr/>
        </p:nvSpPr>
        <p:spPr>
          <a:xfrm>
            <a:off x="457200" y="1371600"/>
            <a:ext cx="8229600" cy="1295400"/>
          </a:xfrm>
          <a:prstGeom prst="roundRect">
            <a:avLst>
              <a:gd fmla="val 16667" name="adj"/>
            </a:avLst>
          </a:prstGeom>
          <a:solidFill>
            <a:schemeClr val="accent2"/>
          </a:solidFill>
          <a:ln cap="flat" cmpd="sng" w="1587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3200" u="none" cap="none" strike="noStrike">
                <a:solidFill>
                  <a:schemeClr val="accent6"/>
                </a:solidFill>
                <a:latin typeface="Times New Roman"/>
                <a:ea typeface="Times New Roman"/>
                <a:cs typeface="Times New Roman"/>
                <a:sym typeface="Times New Roman"/>
              </a:rPr>
              <a:t>1. Nêu được nguyên nhân bùng nổ chiến tranh thế giới thứ nhất.</a:t>
            </a:r>
            <a:endParaRPr/>
          </a:p>
        </p:txBody>
      </p:sp>
      <p:sp>
        <p:nvSpPr>
          <p:cNvPr id="108" name="Google Shape;108;p2"/>
          <p:cNvSpPr/>
          <p:nvPr/>
        </p:nvSpPr>
        <p:spPr>
          <a:xfrm>
            <a:off x="457200" y="3124200"/>
            <a:ext cx="8229600" cy="1447800"/>
          </a:xfrm>
          <a:prstGeom prst="roundRect">
            <a:avLst>
              <a:gd fmla="val 16667" name="adj"/>
            </a:avLst>
          </a:prstGeom>
          <a:solidFill>
            <a:schemeClr val="accent2"/>
          </a:solidFill>
          <a:ln cap="flat" cmpd="sng" w="1587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3200" u="none" cap="none" strike="noStrike">
                <a:solidFill>
                  <a:schemeClr val="accent6"/>
                </a:solidFill>
                <a:latin typeface="Times New Roman"/>
                <a:ea typeface="Times New Roman"/>
                <a:cs typeface="Times New Roman"/>
                <a:sym typeface="Times New Roman"/>
              </a:rPr>
              <a:t>2. Phân tích, đánh giá được hậu quả và tác động của chiến tranh thế giới thứ nhất đối với lịch sử nhân loại.</a:t>
            </a:r>
            <a:endParaRPr/>
          </a:p>
        </p:txBody>
      </p:sp>
      <p:sp>
        <p:nvSpPr>
          <p:cNvPr id="109" name="Google Shape;109;p2"/>
          <p:cNvSpPr/>
          <p:nvPr/>
        </p:nvSpPr>
        <p:spPr>
          <a:xfrm>
            <a:off x="457200" y="5105400"/>
            <a:ext cx="8229600" cy="1600200"/>
          </a:xfrm>
          <a:prstGeom prst="roundRect">
            <a:avLst>
              <a:gd fmla="val 16667" name="adj"/>
            </a:avLst>
          </a:prstGeom>
          <a:solidFill>
            <a:schemeClr val="accent2"/>
          </a:solidFill>
          <a:ln cap="flat" cmpd="sng" w="1587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3200" u="none" cap="none" strike="noStrike">
                <a:solidFill>
                  <a:schemeClr val="accent6"/>
                </a:solidFill>
                <a:latin typeface="Times New Roman"/>
                <a:ea typeface="Times New Roman"/>
                <a:cs typeface="Times New Roman"/>
                <a:sym typeface="Times New Roman"/>
              </a:rPr>
              <a:t>3. Nêu được một số nét chính (Nguyên nhân, diễn biến, tác động và ý nghĩa) của Cách mạng tháng Mười Nga năm 1917</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7"/>
                                        </p:tgtEl>
                                        <p:attrNameLst>
                                          <p:attrName>style.visibility</p:attrName>
                                        </p:attrNameLst>
                                      </p:cBhvr>
                                      <p:to>
                                        <p:strVal val="visible"/>
                                      </p:to>
                                    </p:set>
                                    <p:anim calcmode="lin" valueType="num">
                                      <p:cBhvr additive="base">
                                        <p:cTn dur="500"/>
                                        <p:tgtEl>
                                          <p:spTgt spid="10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8"/>
                                        </p:tgtEl>
                                        <p:attrNameLst>
                                          <p:attrName>style.visibility</p:attrName>
                                        </p:attrNameLst>
                                      </p:cBhvr>
                                      <p:to>
                                        <p:strVal val="visible"/>
                                      </p:to>
                                    </p:set>
                                    <p:anim calcmode="lin" valueType="num">
                                      <p:cBhvr additive="base">
                                        <p:cTn dur="500"/>
                                        <p:tgtEl>
                                          <p:spTgt spid="10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9"/>
                                        </p:tgtEl>
                                        <p:attrNameLst>
                                          <p:attrName>style.visibility</p:attrName>
                                        </p:attrNameLst>
                                      </p:cBhvr>
                                      <p:to>
                                        <p:strVal val="visible"/>
                                      </p:to>
                                    </p:set>
                                    <p:anim calcmode="lin" valueType="num">
                                      <p:cBhvr additive="base">
                                        <p:cTn dur="500"/>
                                        <p:tgtEl>
                                          <p:spTgt spid="10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3"/>
          <p:cNvSpPr txBox="1"/>
          <p:nvPr>
            <p:ph idx="1" type="body"/>
          </p:nvPr>
        </p:nvSpPr>
        <p:spPr>
          <a:xfrm>
            <a:off x="914400" y="0"/>
            <a:ext cx="6400800" cy="715963"/>
          </a:xfrm>
          <a:prstGeom prst="rect">
            <a:avLst/>
          </a:prstGeom>
          <a:noFill/>
          <a:ln>
            <a:noFill/>
          </a:ln>
        </p:spPr>
        <p:txBody>
          <a:bodyPr anchorCtr="0" anchor="t" bIns="45700" lIns="91425" spcFirstLastPara="1" rIns="91425" wrap="square" tIns="45700">
            <a:noAutofit/>
          </a:bodyPr>
          <a:lstStyle/>
          <a:p>
            <a:pPr indent="0" lvl="0" marL="44450" rtl="0" algn="ctr">
              <a:spcBef>
                <a:spcPts val="0"/>
              </a:spcBef>
              <a:spcAft>
                <a:spcPts val="0"/>
              </a:spcAft>
              <a:buSzPts val="5200"/>
              <a:buFont typeface="Georgia"/>
              <a:buNone/>
            </a:pPr>
            <a:r>
              <a:rPr lang="en-US" sz="4000">
                <a:latin typeface="Times New Roman"/>
                <a:ea typeface="Times New Roman"/>
                <a:cs typeface="Times New Roman"/>
                <a:sym typeface="Times New Roman"/>
              </a:rPr>
              <a:t>KHỞI ĐỘNG</a:t>
            </a:r>
            <a:endParaRPr/>
          </a:p>
        </p:txBody>
      </p:sp>
      <p:pic>
        <p:nvPicPr>
          <p:cNvPr id="115" name="Google Shape;115;p3"/>
          <p:cNvPicPr preferRelativeResize="0"/>
          <p:nvPr/>
        </p:nvPicPr>
        <p:blipFill rotWithShape="1">
          <a:blip r:embed="rId3">
            <a:alphaModFix/>
          </a:blip>
          <a:srcRect b="0" l="0" r="0" t="0"/>
          <a:stretch/>
        </p:blipFill>
        <p:spPr>
          <a:xfrm>
            <a:off x="0" y="609600"/>
            <a:ext cx="4032250" cy="3200400"/>
          </a:xfrm>
          <a:prstGeom prst="rect">
            <a:avLst/>
          </a:prstGeom>
          <a:noFill/>
          <a:ln>
            <a:noFill/>
          </a:ln>
        </p:spPr>
      </p:pic>
      <p:pic>
        <p:nvPicPr>
          <p:cNvPr id="116" name="Google Shape;116;p3"/>
          <p:cNvPicPr preferRelativeResize="0"/>
          <p:nvPr/>
        </p:nvPicPr>
        <p:blipFill rotWithShape="1">
          <a:blip r:embed="rId4">
            <a:alphaModFix/>
          </a:blip>
          <a:srcRect b="0" l="0" r="0" t="0"/>
          <a:stretch/>
        </p:blipFill>
        <p:spPr>
          <a:xfrm>
            <a:off x="4572000" y="609600"/>
            <a:ext cx="4419600" cy="3200400"/>
          </a:xfrm>
          <a:prstGeom prst="rect">
            <a:avLst/>
          </a:prstGeom>
          <a:noFill/>
          <a:ln>
            <a:noFill/>
          </a:ln>
        </p:spPr>
      </p:pic>
      <p:sp>
        <p:nvSpPr>
          <p:cNvPr id="117" name="Google Shape;117;p3"/>
          <p:cNvSpPr/>
          <p:nvPr/>
        </p:nvSpPr>
        <p:spPr>
          <a:xfrm>
            <a:off x="-82550" y="3810000"/>
            <a:ext cx="4114800" cy="825500"/>
          </a:xfrm>
          <a:prstGeom prst="roundRect">
            <a:avLst>
              <a:gd fmla="val 16667" name="adj"/>
            </a:avLst>
          </a:prstGeom>
          <a:solidFill>
            <a:schemeClr val="lt1"/>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000" u="none" cap="none" strike="noStrike">
                <a:solidFill>
                  <a:srgbClr val="FF0000"/>
                </a:solidFill>
                <a:latin typeface="Times New Roman"/>
                <a:ea typeface="Times New Roman"/>
                <a:cs typeface="Times New Roman"/>
                <a:sym typeface="Times New Roman"/>
              </a:rPr>
              <a:t>Hình 12.1. Xe tăng quân đôi Anh tấn công Đức ngày 19/5/1916</a:t>
            </a:r>
            <a:endParaRPr/>
          </a:p>
        </p:txBody>
      </p:sp>
      <p:sp>
        <p:nvSpPr>
          <p:cNvPr id="118" name="Google Shape;118;p3"/>
          <p:cNvSpPr/>
          <p:nvPr/>
        </p:nvSpPr>
        <p:spPr>
          <a:xfrm>
            <a:off x="4267200" y="3886200"/>
            <a:ext cx="4495800" cy="838200"/>
          </a:xfrm>
          <a:prstGeom prst="roundRect">
            <a:avLst>
              <a:gd fmla="val 16667" name="adj"/>
            </a:avLst>
          </a:prstGeom>
          <a:solidFill>
            <a:schemeClr val="lt1"/>
          </a:solidFill>
          <a:ln cap="flat" cmpd="sng" w="15875">
            <a:solidFill>
              <a:srgbClr val="1D2C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000" u="none" cap="none" strike="noStrike">
                <a:solidFill>
                  <a:srgbClr val="FF0000"/>
                </a:solidFill>
                <a:latin typeface="Times New Roman"/>
                <a:ea typeface="Times New Roman"/>
                <a:cs typeface="Times New Roman"/>
                <a:sym typeface="Times New Roman"/>
              </a:rPr>
              <a:t>Hình 12.2. Trang bìa một bản dịch tác phẩm </a:t>
            </a:r>
            <a:r>
              <a:rPr b="0" i="1" lang="en-US" sz="2000" u="none" cap="none" strike="noStrike">
                <a:solidFill>
                  <a:srgbClr val="FF0000"/>
                </a:solidFill>
                <a:latin typeface="Times New Roman"/>
                <a:ea typeface="Times New Roman"/>
                <a:cs typeface="Times New Roman"/>
                <a:sym typeface="Times New Roman"/>
              </a:rPr>
              <a:t>Mười ngày rung chuyển thế giới </a:t>
            </a:r>
            <a:r>
              <a:rPr b="0" i="0" lang="en-US" sz="2000" u="none" cap="none" strike="noStrike">
                <a:solidFill>
                  <a:srgbClr val="FF0000"/>
                </a:solidFill>
                <a:latin typeface="Times New Roman"/>
                <a:ea typeface="Times New Roman"/>
                <a:cs typeface="Times New Roman"/>
                <a:sym typeface="Times New Roman"/>
              </a:rPr>
              <a:t>của Giôn Rí</a:t>
            </a:r>
            <a:r>
              <a:rPr b="0" i="0" lang="en-US" sz="1800" u="none" cap="none" strike="noStrike">
                <a:solidFill>
                  <a:srgbClr val="FF0000"/>
                </a:solidFill>
                <a:latin typeface="Times New Roman"/>
                <a:ea typeface="Times New Roman"/>
                <a:cs typeface="Times New Roman"/>
                <a:sym typeface="Times New Roman"/>
              </a:rPr>
              <a:t>t</a:t>
            </a:r>
            <a:endParaRPr b="0" i="0" sz="1800" u="none" cap="none" strike="noStrike">
              <a:solidFill>
                <a:srgbClr val="FF0000"/>
              </a:solidFill>
              <a:latin typeface="Times New Roman"/>
              <a:ea typeface="Times New Roman"/>
              <a:cs typeface="Times New Roman"/>
              <a:sym typeface="Times New Roman"/>
            </a:endParaRPr>
          </a:p>
        </p:txBody>
      </p:sp>
      <p:sp>
        <p:nvSpPr>
          <p:cNvPr id="119" name="Google Shape;119;p3"/>
          <p:cNvSpPr/>
          <p:nvPr/>
        </p:nvSpPr>
        <p:spPr>
          <a:xfrm>
            <a:off x="1524000" y="4724400"/>
            <a:ext cx="6324600" cy="2133600"/>
          </a:xfrm>
          <a:prstGeom prst="cloudCallout">
            <a:avLst>
              <a:gd fmla="val -20833" name="adj1"/>
              <a:gd fmla="val 62500" name="adj2"/>
            </a:avLst>
          </a:prstGeom>
          <a:solidFill>
            <a:schemeClr val="lt2"/>
          </a:solidFill>
          <a:ln cap="flat" cmpd="sng" w="15875">
            <a:solidFill>
              <a:srgbClr val="D85C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000" u="none" cap="none" strike="noStrike">
              <a:solidFill>
                <a:srgbClr val="C3260C"/>
              </a:solidFill>
              <a:latin typeface="Times New Roman"/>
              <a:ea typeface="Times New Roman"/>
              <a:cs typeface="Times New Roman"/>
              <a:sym typeface="Times New Roman"/>
            </a:endParaRPr>
          </a:p>
          <a:p>
            <a:pPr indent="0" lvl="0" marL="0" marR="0" rtl="0" algn="ctr">
              <a:spcBef>
                <a:spcPts val="0"/>
              </a:spcBef>
              <a:spcAft>
                <a:spcPts val="0"/>
              </a:spcAft>
              <a:buNone/>
            </a:pPr>
            <a:r>
              <a:rPr b="0" i="0" lang="en-US" sz="2000" u="none" cap="none" strike="noStrike">
                <a:solidFill>
                  <a:srgbClr val="C3260C"/>
                </a:solidFill>
                <a:latin typeface="Times New Roman"/>
                <a:ea typeface="Times New Roman"/>
                <a:cs typeface="Times New Roman"/>
                <a:sym typeface="Times New Roman"/>
              </a:rPr>
              <a:t>Quan sát và cho biết những hình ảnh trên liên quan đến sự kiện lịch sử nào của thế giới? Em hãy chia sẻ những hiểu biết của em về các sự kiện đó.</a:t>
            </a:r>
            <a:endParaRPr/>
          </a:p>
          <a:p>
            <a:pPr indent="0" lvl="0" marL="0" marR="0" rtl="0" algn="ctr">
              <a:spcBef>
                <a:spcPts val="0"/>
              </a:spcBef>
              <a:spcAft>
                <a:spcPts val="0"/>
              </a:spcAft>
              <a:buNone/>
            </a:pPr>
            <a:r>
              <a:t/>
            </a:r>
            <a:endParaRPr b="0" i="0" sz="2000" u="none" cap="none" strike="noStrike">
              <a:solidFill>
                <a:srgbClr val="C3260C"/>
              </a:solidFill>
              <a:latin typeface="Trebuchet MS"/>
              <a:ea typeface="Trebuchet MS"/>
              <a:cs typeface="Trebuchet MS"/>
              <a:sym typeface="Trebuchet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19"/>
                                        </p:tgtEl>
                                        <p:attrNameLst>
                                          <p:attrName>style.visibility</p:attrName>
                                        </p:attrNameLst>
                                      </p:cBhvr>
                                      <p:to>
                                        <p:strVal val="visible"/>
                                      </p:to>
                                    </p:set>
                                    <p:anim calcmode="lin" valueType="num">
                                      <p:cBhvr additive="base">
                                        <p:cTn dur="500"/>
                                        <p:tgtEl>
                                          <p:spTgt spid="11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4"/>
          <p:cNvSpPr/>
          <p:nvPr/>
        </p:nvSpPr>
        <p:spPr>
          <a:xfrm>
            <a:off x="457200" y="36513"/>
            <a:ext cx="8458200" cy="954087"/>
          </a:xfrm>
          <a:prstGeom prst="rect">
            <a:avLst/>
          </a:prstGeom>
          <a:solidFill>
            <a:schemeClr val="accent1"/>
          </a:solidFill>
          <a:ln cap="flat" cmpd="sng" w="15875">
            <a:solidFill>
              <a:srgbClr val="1D2C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3600" u="none" cap="none" strike="noStrike">
                <a:solidFill>
                  <a:schemeClr val="lt1"/>
                </a:solidFill>
                <a:latin typeface="Times New Roman"/>
                <a:ea typeface="Times New Roman"/>
                <a:cs typeface="Times New Roman"/>
                <a:sym typeface="Times New Roman"/>
              </a:rPr>
              <a:t>1. Chiến tranh thế giới thứ nhất (1914-1918)</a:t>
            </a:r>
            <a:endParaRPr/>
          </a:p>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125" name="Google Shape;125;p4"/>
          <p:cNvSpPr/>
          <p:nvPr/>
        </p:nvSpPr>
        <p:spPr>
          <a:xfrm>
            <a:off x="411163" y="1754188"/>
            <a:ext cx="1676400" cy="1752600"/>
          </a:xfrm>
          <a:prstGeom prst="ellipse">
            <a:avLst/>
          </a:prstGeom>
          <a:solidFill>
            <a:srgbClr val="FFC000"/>
          </a:solidFill>
          <a:ln cap="flat" cmpd="sng" w="158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rgbClr val="31479F"/>
                </a:solidFill>
                <a:latin typeface="Times New Roman"/>
                <a:ea typeface="Times New Roman"/>
                <a:cs typeface="Times New Roman"/>
                <a:sym typeface="Times New Roman"/>
              </a:rPr>
              <a:t>Hoạt động </a:t>
            </a:r>
            <a:r>
              <a:rPr b="1" i="0" lang="en-US" sz="2800" u="none" cap="none" strike="noStrike">
                <a:solidFill>
                  <a:srgbClr val="31479F"/>
                </a:solidFill>
                <a:latin typeface="Times New Roman"/>
                <a:ea typeface="Times New Roman"/>
                <a:cs typeface="Times New Roman"/>
                <a:sym typeface="Times New Roman"/>
              </a:rPr>
              <a:t>nhóm </a:t>
            </a:r>
            <a:endParaRPr/>
          </a:p>
        </p:txBody>
      </p:sp>
      <p:pic>
        <p:nvPicPr>
          <p:cNvPr id="126" name="Google Shape;126;p4"/>
          <p:cNvPicPr preferRelativeResize="0"/>
          <p:nvPr/>
        </p:nvPicPr>
        <p:blipFill rotWithShape="1">
          <a:blip r:embed="rId3">
            <a:alphaModFix/>
          </a:blip>
          <a:srcRect b="0" l="0" r="0" t="0"/>
          <a:stretch/>
        </p:blipFill>
        <p:spPr>
          <a:xfrm>
            <a:off x="307975" y="3857625"/>
            <a:ext cx="1749425" cy="1317625"/>
          </a:xfrm>
          <a:prstGeom prst="rect">
            <a:avLst/>
          </a:prstGeom>
          <a:noFill/>
          <a:ln>
            <a:noFill/>
          </a:ln>
        </p:spPr>
      </p:pic>
      <p:sp>
        <p:nvSpPr>
          <p:cNvPr id="127" name="Google Shape;127;p4"/>
          <p:cNvSpPr/>
          <p:nvPr/>
        </p:nvSpPr>
        <p:spPr>
          <a:xfrm>
            <a:off x="533400" y="5486400"/>
            <a:ext cx="1143000" cy="1066800"/>
          </a:xfrm>
          <a:prstGeom prst="star10">
            <a:avLst>
              <a:gd fmla="val 42533" name="adj"/>
              <a:gd fmla="val 105146" name="hf"/>
            </a:avLst>
          </a:prstGeom>
          <a:solidFill>
            <a:schemeClr val="accent1"/>
          </a:solidFill>
          <a:ln cap="flat" cmpd="sng" w="15875">
            <a:solidFill>
              <a:srgbClr val="1D2C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Trebuchet MS"/>
                <a:ea typeface="Trebuchet MS"/>
                <a:cs typeface="Trebuchet MS"/>
                <a:sym typeface="Trebuchet MS"/>
              </a:rPr>
              <a:t>4 phút</a:t>
            </a:r>
            <a:endParaRPr b="0" i="0" sz="1800" u="none" cap="none" strike="noStrike">
              <a:solidFill>
                <a:schemeClr val="lt1"/>
              </a:solidFill>
              <a:latin typeface="Trebuchet MS"/>
              <a:ea typeface="Trebuchet MS"/>
              <a:cs typeface="Trebuchet MS"/>
              <a:sym typeface="Trebuchet MS"/>
            </a:endParaRPr>
          </a:p>
        </p:txBody>
      </p:sp>
      <p:sp>
        <p:nvSpPr>
          <p:cNvPr id="128" name="Google Shape;128;p4"/>
          <p:cNvSpPr/>
          <p:nvPr/>
        </p:nvSpPr>
        <p:spPr>
          <a:xfrm>
            <a:off x="3305175" y="1127125"/>
            <a:ext cx="5562600" cy="1676400"/>
          </a:xfrm>
          <a:prstGeom prst="horizontalScroll">
            <a:avLst>
              <a:gd fmla="val 12500" name="adj"/>
            </a:avLst>
          </a:prstGeom>
          <a:solidFill>
            <a:schemeClr val="accent1"/>
          </a:solidFill>
          <a:ln cap="flat" cmpd="sng" w="15875">
            <a:solidFill>
              <a:srgbClr val="1D2C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chemeClr val="lt1"/>
                </a:solidFill>
                <a:latin typeface="Times New Roman"/>
                <a:ea typeface="Times New Roman"/>
                <a:cs typeface="Times New Roman"/>
                <a:sym typeface="Times New Roman"/>
              </a:rPr>
              <a:t>Nhóm 1: Nguyên nhân sâu xa dẫn đến Chiến tranh thế giới thứ nhất?</a:t>
            </a:r>
            <a:endParaRPr/>
          </a:p>
        </p:txBody>
      </p:sp>
      <p:sp>
        <p:nvSpPr>
          <p:cNvPr id="129" name="Google Shape;129;p4"/>
          <p:cNvSpPr/>
          <p:nvPr/>
        </p:nvSpPr>
        <p:spPr>
          <a:xfrm>
            <a:off x="3268663" y="3013075"/>
            <a:ext cx="5570537" cy="1711325"/>
          </a:xfrm>
          <a:prstGeom prst="horizontalScroll">
            <a:avLst>
              <a:gd fmla="val 12500" name="adj"/>
            </a:avLst>
          </a:prstGeom>
          <a:solidFill>
            <a:schemeClr val="accent1"/>
          </a:solidFill>
          <a:ln cap="flat" cmpd="sng" w="15875">
            <a:solidFill>
              <a:srgbClr val="1D2C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rPr b="0" i="0" lang="en-US" sz="2800" u="none" cap="none" strike="noStrike">
                <a:solidFill>
                  <a:schemeClr val="lt1"/>
                </a:solidFill>
                <a:latin typeface="Times New Roman"/>
                <a:ea typeface="Times New Roman"/>
                <a:cs typeface="Times New Roman"/>
                <a:sym typeface="Times New Roman"/>
              </a:rPr>
              <a:t>Nhóm 2: Nguyên nhân trực tiếp dẫn đến chiến tranh thế giới thứ nhất?</a:t>
            </a:r>
            <a:endParaRPr/>
          </a:p>
        </p:txBody>
      </p:sp>
      <p:sp>
        <p:nvSpPr>
          <p:cNvPr id="130" name="Google Shape;130;p4"/>
          <p:cNvSpPr/>
          <p:nvPr/>
        </p:nvSpPr>
        <p:spPr>
          <a:xfrm>
            <a:off x="3305175" y="4876800"/>
            <a:ext cx="5610225" cy="1981200"/>
          </a:xfrm>
          <a:prstGeom prst="horizontalScroll">
            <a:avLst>
              <a:gd fmla="val 12500" name="adj"/>
            </a:avLst>
          </a:prstGeom>
          <a:solidFill>
            <a:schemeClr val="accent1"/>
          </a:solidFill>
          <a:ln cap="flat" cmpd="sng" w="15875">
            <a:solidFill>
              <a:srgbClr val="1D2C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rPr b="0" i="0" lang="en-US" sz="2800" u="none" cap="none" strike="noStrike">
                <a:solidFill>
                  <a:schemeClr val="lt1"/>
                </a:solidFill>
                <a:latin typeface="Times New Roman"/>
                <a:ea typeface="Times New Roman"/>
                <a:cs typeface="Times New Roman"/>
                <a:sym typeface="Times New Roman"/>
              </a:rPr>
              <a:t>Nhóm 3: Quan sát hình 12.4 SGK em hãy nêu diễn b</a:t>
            </a:r>
            <a:r>
              <a:rPr lang="en-US" sz="2800">
                <a:solidFill>
                  <a:schemeClr val="lt1"/>
                </a:solidFill>
                <a:latin typeface="Times New Roman"/>
                <a:ea typeface="Times New Roman"/>
                <a:cs typeface="Times New Roman"/>
                <a:sym typeface="Times New Roman"/>
              </a:rPr>
              <a:t>iến</a:t>
            </a:r>
            <a:r>
              <a:rPr b="0" i="0" lang="en-US" sz="2800" u="none" cap="none" strike="noStrike">
                <a:solidFill>
                  <a:schemeClr val="lt1"/>
                </a:solidFill>
                <a:latin typeface="Times New Roman"/>
                <a:ea typeface="Times New Roman"/>
                <a:cs typeface="Times New Roman"/>
                <a:sym typeface="Times New Roman"/>
              </a:rPr>
              <a:t> chiến tranh thế giới thứ nhất?</a:t>
            </a:r>
            <a:endParaRPr/>
          </a:p>
        </p:txBody>
      </p:sp>
      <p:cxnSp>
        <p:nvCxnSpPr>
          <p:cNvPr id="131" name="Google Shape;131;p4"/>
          <p:cNvCxnSpPr/>
          <p:nvPr/>
        </p:nvCxnSpPr>
        <p:spPr>
          <a:xfrm flipH="1" rot="10800000">
            <a:off x="2049463" y="1858963"/>
            <a:ext cx="1227137" cy="701675"/>
          </a:xfrm>
          <a:prstGeom prst="straightConnector1">
            <a:avLst/>
          </a:prstGeom>
          <a:noFill/>
          <a:ln cap="flat" cmpd="sng" w="38100">
            <a:solidFill>
              <a:srgbClr val="FF0000"/>
            </a:solidFill>
            <a:prstDash val="solid"/>
            <a:round/>
            <a:headEnd len="sm" w="sm" type="none"/>
            <a:tailEnd len="med" w="med" type="stealth"/>
          </a:ln>
        </p:spPr>
      </p:cxnSp>
      <p:cxnSp>
        <p:nvCxnSpPr>
          <p:cNvPr id="132" name="Google Shape;132;p4"/>
          <p:cNvCxnSpPr/>
          <p:nvPr/>
        </p:nvCxnSpPr>
        <p:spPr>
          <a:xfrm>
            <a:off x="2057400" y="2895600"/>
            <a:ext cx="1219200" cy="609600"/>
          </a:xfrm>
          <a:prstGeom prst="straightConnector1">
            <a:avLst/>
          </a:prstGeom>
          <a:noFill/>
          <a:ln cap="flat" cmpd="sng" w="38100">
            <a:solidFill>
              <a:srgbClr val="FF0000"/>
            </a:solidFill>
            <a:prstDash val="solid"/>
            <a:round/>
            <a:headEnd len="sm" w="sm" type="none"/>
            <a:tailEnd len="med" w="med" type="stealth"/>
          </a:ln>
        </p:spPr>
      </p:cxnSp>
      <p:cxnSp>
        <p:nvCxnSpPr>
          <p:cNvPr id="133" name="Google Shape;133;p4"/>
          <p:cNvCxnSpPr/>
          <p:nvPr/>
        </p:nvCxnSpPr>
        <p:spPr>
          <a:xfrm>
            <a:off x="1874838" y="3200400"/>
            <a:ext cx="1401762" cy="1981200"/>
          </a:xfrm>
          <a:prstGeom prst="straightConnector1">
            <a:avLst/>
          </a:prstGeom>
          <a:noFill/>
          <a:ln cap="flat" cmpd="sng" w="38100">
            <a:solidFill>
              <a:srgbClr val="FF0000"/>
            </a:solidFill>
            <a:prstDash val="solid"/>
            <a:round/>
            <a:headEnd len="sm" w="sm" type="none"/>
            <a:tailEnd len="med" w="med" type="stealth"/>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500"/>
                                        <p:tgtEl>
                                          <p:spTgt spid="1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500"/>
                                        <p:tgtEl>
                                          <p:spTgt spid="1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1"/>
                                        </p:tgtEl>
                                        <p:attrNameLst>
                                          <p:attrName>style.visibility</p:attrName>
                                        </p:attrNameLst>
                                      </p:cBhvr>
                                      <p:to>
                                        <p:strVal val="visible"/>
                                      </p:to>
                                    </p:set>
                                    <p:anim calcmode="lin" valueType="num">
                                      <p:cBhvr additive="base">
                                        <p:cTn dur="500"/>
                                        <p:tgtEl>
                                          <p:spTgt spid="13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500"/>
                                        <p:tgtEl>
                                          <p:spTgt spid="1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500"/>
                                        <p:tgtEl>
                                          <p:spTgt spid="1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500"/>
                                        <p:tgtEl>
                                          <p:spTgt spid="1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500"/>
                                        <p:tgtEl>
                                          <p:spTgt spid="1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500"/>
                                        <p:tgtEl>
                                          <p:spTgt spid="1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500"/>
                                        <p:tgtEl>
                                          <p:spTgt spid="1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500"/>
                                        <p:tgtEl>
                                          <p:spTgt spid="1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id="138" name="Google Shape;138;p5"/>
          <p:cNvPicPr preferRelativeResize="0"/>
          <p:nvPr/>
        </p:nvPicPr>
        <p:blipFill rotWithShape="1">
          <a:blip r:embed="rId3">
            <a:alphaModFix/>
          </a:blip>
          <a:srcRect b="0" l="0" r="0" t="0"/>
          <a:stretch/>
        </p:blipFill>
        <p:spPr>
          <a:xfrm>
            <a:off x="6350" y="76200"/>
            <a:ext cx="8821738" cy="762000"/>
          </a:xfrm>
          <a:prstGeom prst="rect">
            <a:avLst/>
          </a:prstGeom>
          <a:noFill/>
          <a:ln>
            <a:noFill/>
          </a:ln>
        </p:spPr>
      </p:pic>
      <p:sp>
        <p:nvSpPr>
          <p:cNvPr id="139" name="Google Shape;139;p5"/>
          <p:cNvSpPr/>
          <p:nvPr/>
        </p:nvSpPr>
        <p:spPr>
          <a:xfrm>
            <a:off x="152400" y="838200"/>
            <a:ext cx="3733800" cy="1219200"/>
          </a:xfrm>
          <a:prstGeom prst="flowChartProcess">
            <a:avLst/>
          </a:prstGeom>
          <a:solidFill>
            <a:schemeClr val="lt1"/>
          </a:solidFill>
          <a:ln cap="flat"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2800" u="none" cap="none" strike="noStrike">
                <a:solidFill>
                  <a:srgbClr val="FF0000"/>
                </a:solidFill>
                <a:latin typeface="Times New Roman"/>
                <a:ea typeface="Times New Roman"/>
                <a:cs typeface="Times New Roman"/>
                <a:sym typeface="Times New Roman"/>
              </a:rPr>
              <a:t>a.Nguyên nhân:</a:t>
            </a:r>
            <a:endParaRPr/>
          </a:p>
          <a:p>
            <a:pPr indent="0" lvl="0" marL="0" marR="0" rtl="0" algn="l">
              <a:spcBef>
                <a:spcPts val="0"/>
              </a:spcBef>
              <a:spcAft>
                <a:spcPts val="0"/>
              </a:spcAft>
              <a:buNone/>
            </a:pPr>
            <a:r>
              <a:rPr b="0" i="0" lang="en-US" sz="2800" u="none" cap="none" strike="noStrike">
                <a:solidFill>
                  <a:srgbClr val="FF0000"/>
                </a:solidFill>
                <a:latin typeface="Times New Roman"/>
                <a:ea typeface="Times New Roman"/>
                <a:cs typeface="Times New Roman"/>
                <a:sym typeface="Times New Roman"/>
              </a:rPr>
              <a:t>* Nguyên nhân sâu xa:</a:t>
            </a:r>
            <a:endParaRPr/>
          </a:p>
          <a:p>
            <a:pPr indent="0" lvl="0" marL="0" marR="0" rtl="0" algn="l">
              <a:spcBef>
                <a:spcPts val="0"/>
              </a:spcBef>
              <a:spcAft>
                <a:spcPts val="0"/>
              </a:spcAft>
              <a:buNone/>
            </a:pPr>
            <a:r>
              <a:t/>
            </a:r>
            <a:endParaRPr b="0" i="0" sz="2800" u="none" cap="none" strike="noStrike">
              <a:solidFill>
                <a:srgbClr val="FF0000"/>
              </a:solidFill>
              <a:latin typeface="Times New Roman"/>
              <a:ea typeface="Times New Roman"/>
              <a:cs typeface="Times New Roman"/>
              <a:sym typeface="Times New Roman"/>
            </a:endParaRPr>
          </a:p>
        </p:txBody>
      </p:sp>
      <p:pic>
        <p:nvPicPr>
          <p:cNvPr id="140" name="Google Shape;140;p5"/>
          <p:cNvPicPr preferRelativeResize="0"/>
          <p:nvPr/>
        </p:nvPicPr>
        <p:blipFill rotWithShape="1">
          <a:blip r:embed="rId4">
            <a:alphaModFix/>
          </a:blip>
          <a:srcRect b="0" l="0" r="0" t="0"/>
          <a:stretch/>
        </p:blipFill>
        <p:spPr>
          <a:xfrm>
            <a:off x="152400" y="1774825"/>
            <a:ext cx="8839200" cy="4953000"/>
          </a:xfrm>
          <a:prstGeom prst="rect">
            <a:avLst/>
          </a:prstGeom>
          <a:noFill/>
          <a:ln>
            <a:noFill/>
          </a:ln>
        </p:spPr>
      </p:pic>
      <p:pic>
        <p:nvPicPr>
          <p:cNvPr id="141" name="Google Shape;141;p5"/>
          <p:cNvPicPr preferRelativeResize="0"/>
          <p:nvPr/>
        </p:nvPicPr>
        <p:blipFill rotWithShape="1">
          <a:blip r:embed="rId5">
            <a:alphaModFix/>
          </a:blip>
          <a:srcRect b="0" l="0" r="0" t="0"/>
          <a:stretch/>
        </p:blipFill>
        <p:spPr>
          <a:xfrm>
            <a:off x="6350" y="1774825"/>
            <a:ext cx="9120188" cy="50323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500"/>
                                        <p:tgtEl>
                                          <p:spTgt spid="1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500"/>
                                        <p:tgtEl>
                                          <p:spTgt spid="1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0"/>
                                        </p:tgtEl>
                                        <p:attrNameLst>
                                          <p:attrName>style.visibility</p:attrName>
                                        </p:attrNameLst>
                                      </p:cBhvr>
                                      <p:to>
                                        <p:strVal val="visible"/>
                                      </p:to>
                                    </p:set>
                                    <p:anim calcmode="lin" valueType="num">
                                      <p:cBhvr additive="base">
                                        <p:cTn dur="500"/>
                                        <p:tgtEl>
                                          <p:spTgt spid="14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140"/>
                                        </p:tgtEl>
                                        <p:attrNameLst>
                                          <p:attrName>ppt_y</p:attrName>
                                        </p:attrNameLst>
                                      </p:cBhvr>
                                      <p:tavLst>
                                        <p:tav fmla="" tm="0">
                                          <p:val>
                                            <p:strVal val="#ppt_y"/>
                                          </p:val>
                                        </p:tav>
                                        <p:tav fmla="" tm="100000">
                                          <p:val>
                                            <p:strVal val="#ppt_y+1"/>
                                          </p:val>
                                        </p:tav>
                                      </p:tavLst>
                                    </p:anim>
                                    <p:set>
                                      <p:cBhvr>
                                        <p:cTn dur="1" fill="hold">
                                          <p:stCondLst>
                                            <p:cond delay="500"/>
                                          </p:stCondLst>
                                        </p:cTn>
                                        <p:tgtEl>
                                          <p:spTgt spid="14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500"/>
                                        <p:tgtEl>
                                          <p:spTgt spid="1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6"/>
          <p:cNvSpPr txBox="1"/>
          <p:nvPr>
            <p:ph type="ctrTitle"/>
          </p:nvPr>
        </p:nvSpPr>
        <p:spPr>
          <a:xfrm>
            <a:off x="76200" y="1996439"/>
            <a:ext cx="9067800" cy="4495800"/>
          </a:xfrm>
          <a:prstGeom prst="rect">
            <a:avLst/>
          </a:prstGeom>
          <a:noFill/>
          <a:ln>
            <a:noFill/>
          </a:ln>
        </p:spPr>
        <p:txBody>
          <a:bodyPr anchorCtr="0" anchor="t" bIns="45700" lIns="91425" spcFirstLastPara="1" rIns="91425" wrap="square" tIns="45700">
            <a:noAutofit/>
          </a:bodyPr>
          <a:lstStyle/>
          <a:p>
            <a:pPr indent="0" lvl="0" marL="182880" rtl="0" algn="l">
              <a:spcBef>
                <a:spcPts val="0"/>
              </a:spcBef>
              <a:spcAft>
                <a:spcPts val="0"/>
              </a:spcAft>
              <a:buClr>
                <a:srgbClr val="C3260C"/>
              </a:buClr>
              <a:buSzPts val="4096"/>
              <a:buFont typeface="Georgia"/>
              <a:buNone/>
            </a:pPr>
            <a:r>
              <a:rPr lang="en-US" sz="3200">
                <a:latin typeface="Times New Roman"/>
                <a:ea typeface="Times New Roman"/>
                <a:cs typeface="Times New Roman"/>
                <a:sym typeface="Times New Roman"/>
              </a:rPr>
              <a:t> </a:t>
            </a:r>
            <a:r>
              <a:rPr b="0" lang="en-US" sz="3600">
                <a:latin typeface="Times New Roman"/>
                <a:ea typeface="Times New Roman"/>
                <a:cs typeface="Times New Roman"/>
                <a:sym typeface="Times New Roman"/>
              </a:rPr>
              <a:t>- Cuối thế kỉ XIX – đầu thế kỉ XX, sự phát triển không đều về kinh tế đã làm thay đổi sâu sắc so sánh lực lượng giữa các nước đế quốc.</a:t>
            </a:r>
            <a:br>
              <a:rPr b="0" lang="en-US" sz="3600">
                <a:latin typeface="Times New Roman"/>
                <a:ea typeface="Times New Roman"/>
                <a:cs typeface="Times New Roman"/>
                <a:sym typeface="Times New Roman"/>
              </a:rPr>
            </a:br>
            <a:r>
              <a:rPr b="0" lang="en-US" sz="3600">
                <a:latin typeface="Times New Roman"/>
                <a:ea typeface="Times New Roman"/>
                <a:cs typeface="Times New Roman"/>
                <a:sym typeface="Times New Roman"/>
              </a:rPr>
              <a:t>- Mâu thuẫn giữa các nước đế quốc “già” và đế quốc “trẻ” về vẫn đề thuộc địa ngày càng gay gắt.</a:t>
            </a:r>
            <a:br>
              <a:rPr b="0" lang="en-US" sz="3600">
                <a:latin typeface="Times New Roman"/>
                <a:ea typeface="Times New Roman"/>
                <a:cs typeface="Times New Roman"/>
                <a:sym typeface="Times New Roman"/>
              </a:rPr>
            </a:br>
            <a:r>
              <a:rPr b="0" lang="en-US" sz="3600">
                <a:latin typeface="Times New Roman"/>
                <a:ea typeface="Times New Roman"/>
                <a:cs typeface="Times New Roman"/>
                <a:sym typeface="Times New Roman"/>
              </a:rPr>
              <a:t>- Hình thành hai khối quân sự đối đầu nhau: Khối Liên minh và khối Hiệp ước.</a:t>
            </a:r>
            <a:br>
              <a:rPr b="0" lang="en-US" sz="3600">
                <a:latin typeface="Times New Roman"/>
                <a:ea typeface="Times New Roman"/>
                <a:cs typeface="Times New Roman"/>
                <a:sym typeface="Times New Roman"/>
              </a:rPr>
            </a:br>
            <a:endParaRPr b="0" sz="3600">
              <a:latin typeface="Times New Roman"/>
              <a:ea typeface="Times New Roman"/>
              <a:cs typeface="Times New Roman"/>
              <a:sym typeface="Times New Roman"/>
            </a:endParaRPr>
          </a:p>
        </p:txBody>
      </p:sp>
      <p:pic>
        <p:nvPicPr>
          <p:cNvPr id="147" name="Google Shape;147;p6"/>
          <p:cNvPicPr preferRelativeResize="0"/>
          <p:nvPr/>
        </p:nvPicPr>
        <p:blipFill rotWithShape="1">
          <a:blip r:embed="rId3">
            <a:alphaModFix/>
          </a:blip>
          <a:srcRect b="0" l="0" r="0" t="0"/>
          <a:stretch/>
        </p:blipFill>
        <p:spPr>
          <a:xfrm>
            <a:off x="76200" y="762000"/>
            <a:ext cx="3871913" cy="1219200"/>
          </a:xfrm>
          <a:prstGeom prst="rect">
            <a:avLst/>
          </a:prstGeom>
          <a:noFill/>
          <a:ln>
            <a:noFill/>
          </a:ln>
        </p:spPr>
      </p:pic>
      <p:pic>
        <p:nvPicPr>
          <p:cNvPr id="148" name="Google Shape;148;p6"/>
          <p:cNvPicPr preferRelativeResize="0"/>
          <p:nvPr/>
        </p:nvPicPr>
        <p:blipFill rotWithShape="1">
          <a:blip r:embed="rId4">
            <a:alphaModFix/>
          </a:blip>
          <a:srcRect b="0" l="0" r="0" t="0"/>
          <a:stretch/>
        </p:blipFill>
        <p:spPr>
          <a:xfrm>
            <a:off x="-66675" y="0"/>
            <a:ext cx="8821738" cy="762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500"/>
                                        <p:tgtEl>
                                          <p:spTgt spid="1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pic>
        <p:nvPicPr>
          <p:cNvPr id="153" name="Google Shape;153;p7"/>
          <p:cNvPicPr preferRelativeResize="0"/>
          <p:nvPr/>
        </p:nvPicPr>
        <p:blipFill rotWithShape="1">
          <a:blip r:embed="rId3">
            <a:alphaModFix/>
          </a:blip>
          <a:srcRect b="0" l="0" r="0" t="0"/>
          <a:stretch/>
        </p:blipFill>
        <p:spPr>
          <a:xfrm>
            <a:off x="-76200" y="0"/>
            <a:ext cx="8821738" cy="762000"/>
          </a:xfrm>
          <a:prstGeom prst="rect">
            <a:avLst/>
          </a:prstGeom>
          <a:noFill/>
          <a:ln>
            <a:noFill/>
          </a:ln>
        </p:spPr>
      </p:pic>
      <p:sp>
        <p:nvSpPr>
          <p:cNvPr id="154" name="Google Shape;154;p7"/>
          <p:cNvSpPr/>
          <p:nvPr/>
        </p:nvSpPr>
        <p:spPr>
          <a:xfrm>
            <a:off x="-39688" y="762000"/>
            <a:ext cx="4876801" cy="838200"/>
          </a:xfrm>
          <a:prstGeom prst="rect">
            <a:avLst/>
          </a:prstGeom>
          <a:solidFill>
            <a:schemeClr val="lt1"/>
          </a:solidFill>
          <a:ln cap="flat"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3200" u="none" cap="none" strike="noStrike">
                <a:solidFill>
                  <a:srgbClr val="FF0000"/>
                </a:solidFill>
                <a:latin typeface="Times New Roman"/>
                <a:ea typeface="Times New Roman"/>
                <a:cs typeface="Times New Roman"/>
                <a:sym typeface="Times New Roman"/>
              </a:rPr>
              <a:t>a. Nguyên nhân:</a:t>
            </a:r>
            <a:endParaRPr/>
          </a:p>
          <a:p>
            <a:pPr indent="0" lvl="0" marL="0" marR="0" rtl="0" algn="l">
              <a:spcBef>
                <a:spcPts val="0"/>
              </a:spcBef>
              <a:spcAft>
                <a:spcPts val="0"/>
              </a:spcAft>
              <a:buNone/>
            </a:pPr>
            <a:r>
              <a:rPr b="0" i="0" lang="en-US" sz="3200" u="none" cap="none" strike="noStrike">
                <a:solidFill>
                  <a:srgbClr val="FF0000"/>
                </a:solidFill>
                <a:latin typeface="Times New Roman"/>
                <a:ea typeface="Times New Roman"/>
                <a:cs typeface="Times New Roman"/>
                <a:sym typeface="Times New Roman"/>
              </a:rPr>
              <a:t>* Nguyên nhân trực tiếp:</a:t>
            </a:r>
            <a:endParaRPr/>
          </a:p>
        </p:txBody>
      </p:sp>
      <p:pic>
        <p:nvPicPr>
          <p:cNvPr id="155" name="Google Shape;155;p7"/>
          <p:cNvPicPr preferRelativeResize="0"/>
          <p:nvPr/>
        </p:nvPicPr>
        <p:blipFill rotWithShape="1">
          <a:blip r:embed="rId4">
            <a:alphaModFix/>
          </a:blip>
          <a:srcRect b="0" l="0" r="0" t="0"/>
          <a:stretch/>
        </p:blipFill>
        <p:spPr>
          <a:xfrm>
            <a:off x="228600" y="1752600"/>
            <a:ext cx="8610600" cy="4419600"/>
          </a:xfrm>
          <a:prstGeom prst="rect">
            <a:avLst/>
          </a:prstGeom>
          <a:noFill/>
          <a:ln>
            <a:noFill/>
          </a:ln>
        </p:spPr>
      </p:pic>
      <p:sp>
        <p:nvSpPr>
          <p:cNvPr id="156" name="Google Shape;156;p7"/>
          <p:cNvSpPr/>
          <p:nvPr/>
        </p:nvSpPr>
        <p:spPr>
          <a:xfrm>
            <a:off x="1049338" y="6248400"/>
            <a:ext cx="7391400" cy="533400"/>
          </a:xfrm>
          <a:prstGeom prst="flowChartProcess">
            <a:avLst/>
          </a:prstGeom>
          <a:solidFill>
            <a:schemeClr val="accent1"/>
          </a:solidFill>
          <a:ln cap="flat" cmpd="sng" w="15875">
            <a:solidFill>
              <a:srgbClr val="1D2C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Trebuchet MS"/>
                <a:ea typeface="Trebuchet MS"/>
                <a:cs typeface="Trebuchet MS"/>
                <a:sym typeface="Trebuchet MS"/>
              </a:rPr>
              <a:t>Hình ảnh Thái tử Áo – Hung bị ám sát tại Xéc - bi</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000"/>
                                        <p:tgtEl>
                                          <p:spTgt spid="1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56"/>
                                        </p:tgtEl>
                                        <p:attrNameLst>
                                          <p:attrName>style.visibility</p:attrName>
                                        </p:attrNameLst>
                                      </p:cBhvr>
                                      <p:to>
                                        <p:strVal val="visible"/>
                                      </p:to>
                                    </p:set>
                                    <p:anim calcmode="lin" valueType="num">
                                      <p:cBhvr additive="base">
                                        <p:cTn dur="500"/>
                                        <p:tgtEl>
                                          <p:spTgt spid="156"/>
                                        </p:tgtEl>
                                        <p:attrNameLst>
                                          <p:attrName>ppt_w</p:attrName>
                                        </p:attrNameLst>
                                      </p:cBhvr>
                                      <p:tavLst>
                                        <p:tav fmla="" tm="0">
                                          <p:val>
                                            <p:strVal val="0"/>
                                          </p:val>
                                        </p:tav>
                                        <p:tav fmla="" tm="100000">
                                          <p:val>
                                            <p:strVal val="#ppt_w"/>
                                          </p:val>
                                        </p:tav>
                                      </p:tavLst>
                                    </p:anim>
                                    <p:anim calcmode="lin" valueType="num">
                                      <p:cBhvr additive="base">
                                        <p:cTn dur="500"/>
                                        <p:tgtEl>
                                          <p:spTgt spid="15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id="161" name="Google Shape;161;p8"/>
          <p:cNvPicPr preferRelativeResize="0"/>
          <p:nvPr/>
        </p:nvPicPr>
        <p:blipFill rotWithShape="1">
          <a:blip r:embed="rId3">
            <a:alphaModFix/>
          </a:blip>
          <a:srcRect b="0" l="0" r="0" t="0"/>
          <a:stretch/>
        </p:blipFill>
        <p:spPr>
          <a:xfrm>
            <a:off x="-76200" y="0"/>
            <a:ext cx="8821738" cy="762000"/>
          </a:xfrm>
          <a:prstGeom prst="rect">
            <a:avLst/>
          </a:prstGeom>
          <a:noFill/>
          <a:ln>
            <a:noFill/>
          </a:ln>
        </p:spPr>
      </p:pic>
      <p:sp>
        <p:nvSpPr>
          <p:cNvPr id="162" name="Google Shape;162;p8"/>
          <p:cNvSpPr/>
          <p:nvPr/>
        </p:nvSpPr>
        <p:spPr>
          <a:xfrm>
            <a:off x="152400" y="762000"/>
            <a:ext cx="5029200" cy="1371600"/>
          </a:xfrm>
          <a:prstGeom prst="flowChartProcess">
            <a:avLst/>
          </a:prstGeom>
          <a:solidFill>
            <a:schemeClr val="lt1"/>
          </a:solidFill>
          <a:ln cap="flat"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342900" lvl="0" marL="342900" marR="0" rtl="0" algn="l">
              <a:spcBef>
                <a:spcPts val="0"/>
              </a:spcBef>
              <a:spcAft>
                <a:spcPts val="0"/>
              </a:spcAft>
              <a:buClr>
                <a:srgbClr val="FF0000"/>
              </a:buClr>
              <a:buSzPts val="3200"/>
              <a:buFont typeface="Times New Roman"/>
              <a:buAutoNum type="alphaLcPeriod"/>
            </a:pPr>
            <a:r>
              <a:rPr b="0" i="0" lang="en-US" sz="3200" u="none" cap="none" strike="noStrike">
                <a:solidFill>
                  <a:srgbClr val="FF0000"/>
                </a:solidFill>
                <a:latin typeface="Times New Roman"/>
                <a:ea typeface="Times New Roman"/>
                <a:cs typeface="Times New Roman"/>
                <a:sym typeface="Times New Roman"/>
              </a:rPr>
              <a:t>Nguyên nhân</a:t>
            </a:r>
            <a:endParaRPr b="0" i="0" sz="3200" u="none" cap="none" strike="noStrike">
              <a:solidFill>
                <a:srgbClr val="FF0000"/>
              </a:solidFill>
              <a:latin typeface="Times New Roman"/>
              <a:ea typeface="Times New Roman"/>
              <a:cs typeface="Times New Roman"/>
              <a:sym typeface="Times New Roman"/>
            </a:endParaRPr>
          </a:p>
          <a:p>
            <a:pPr indent="0" lvl="0" marL="0" marR="0" rtl="0" algn="l">
              <a:spcBef>
                <a:spcPts val="0"/>
              </a:spcBef>
              <a:spcAft>
                <a:spcPts val="0"/>
              </a:spcAft>
              <a:buNone/>
            </a:pPr>
            <a:r>
              <a:rPr b="0" i="0" lang="en-US" sz="3200" u="none" cap="none" strike="noStrike">
                <a:solidFill>
                  <a:srgbClr val="FF0000"/>
                </a:solidFill>
                <a:latin typeface="Times New Roman"/>
                <a:ea typeface="Times New Roman"/>
                <a:cs typeface="Times New Roman"/>
                <a:sym typeface="Times New Roman"/>
              </a:rPr>
              <a:t>* Nguyên nhân sâu xa:</a:t>
            </a:r>
            <a:endParaRPr/>
          </a:p>
          <a:p>
            <a:pPr indent="0" lvl="0" marL="0" marR="0" rtl="0" algn="l">
              <a:spcBef>
                <a:spcPts val="0"/>
              </a:spcBef>
              <a:spcAft>
                <a:spcPts val="0"/>
              </a:spcAft>
              <a:buNone/>
            </a:pPr>
            <a:r>
              <a:rPr b="0" i="0" lang="en-US" sz="3200" u="none" cap="none" strike="noStrike">
                <a:solidFill>
                  <a:srgbClr val="FF0000"/>
                </a:solidFill>
                <a:latin typeface="Times New Roman"/>
                <a:ea typeface="Times New Roman"/>
                <a:cs typeface="Times New Roman"/>
                <a:sym typeface="Times New Roman"/>
              </a:rPr>
              <a:t>* Nguyên nhân trực tiếp:</a:t>
            </a:r>
            <a:endParaRPr/>
          </a:p>
        </p:txBody>
      </p:sp>
      <p:sp>
        <p:nvSpPr>
          <p:cNvPr id="163" name="Google Shape;163;p8"/>
          <p:cNvSpPr/>
          <p:nvPr/>
        </p:nvSpPr>
        <p:spPr>
          <a:xfrm>
            <a:off x="168275" y="2514600"/>
            <a:ext cx="8823325" cy="3581400"/>
          </a:xfrm>
          <a:prstGeom prst="flowChartProcess">
            <a:avLst/>
          </a:prstGeom>
          <a:solidFill>
            <a:schemeClr val="lt1"/>
          </a:solidFill>
          <a:ln cap="flat"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457200" lvl="0" marL="457200" marR="0" rtl="0" algn="l">
              <a:spcBef>
                <a:spcPts val="0"/>
              </a:spcBef>
              <a:spcAft>
                <a:spcPts val="0"/>
              </a:spcAft>
              <a:buClr>
                <a:schemeClr val="dk1"/>
              </a:buClr>
              <a:buSzPts val="3200"/>
              <a:buFont typeface="Times New Roman"/>
              <a:buChar char="-"/>
            </a:pPr>
            <a:r>
              <a:rPr b="0" i="0" lang="en-US" sz="3200" u="none" cap="none" strike="noStrike">
                <a:solidFill>
                  <a:schemeClr val="dk1"/>
                </a:solidFill>
                <a:latin typeface="Times New Roman"/>
                <a:ea typeface="Times New Roman"/>
                <a:cs typeface="Times New Roman"/>
                <a:sym typeface="Times New Roman"/>
              </a:rPr>
              <a:t>Ngày 28-6-1914 Thái tử Áo – Hung bị ám sát tại Xéc-bi.</a:t>
            </a:r>
            <a:endParaRPr/>
          </a:p>
          <a:p>
            <a:pPr indent="-457200" lvl="0" marL="457200" marR="0" rtl="0" algn="just">
              <a:spcBef>
                <a:spcPts val="0"/>
              </a:spcBef>
              <a:spcAft>
                <a:spcPts val="0"/>
              </a:spcAft>
              <a:buClr>
                <a:schemeClr val="dk1"/>
              </a:buClr>
              <a:buSzPts val="3200"/>
              <a:buFont typeface="Times New Roman"/>
              <a:buChar char="-"/>
            </a:pPr>
            <a:r>
              <a:rPr b="0" i="0" lang="en-US" sz="3200" u="none" cap="none" strike="noStrike">
                <a:solidFill>
                  <a:schemeClr val="dk1"/>
                </a:solidFill>
                <a:latin typeface="Times New Roman"/>
                <a:ea typeface="Times New Roman"/>
                <a:cs typeface="Times New Roman"/>
                <a:sym typeface="Times New Roman"/>
              </a:rPr>
              <a:t>Ngày 1-8-1914, Áo-Hung tuyên chiến với Xéc-bi, Đức tuyên chiến với Nga.  Chiến tranh bùng nổ và lan rộng thành chiến tranh thế giới.</a:t>
            </a:r>
            <a:endParaRPr/>
          </a:p>
          <a:p>
            <a:pPr indent="-254000" lvl="0" marL="457200" marR="0" rtl="0" algn="l">
              <a:spcBef>
                <a:spcPts val="0"/>
              </a:spcBef>
              <a:spcAft>
                <a:spcPts val="0"/>
              </a:spcAft>
              <a:buClr>
                <a:schemeClr val="lt1"/>
              </a:buClr>
              <a:buSzPts val="3200"/>
              <a:buFont typeface="Trebuchet MS"/>
              <a:buNone/>
            </a:pPr>
            <a:r>
              <a:t/>
            </a:r>
            <a:endParaRPr b="0" i="0" sz="3200" u="none" cap="none" strike="noStrik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3"/>
                                        </p:tgtEl>
                                        <p:attrNameLst>
                                          <p:attrName>style.visibility</p:attrName>
                                        </p:attrNameLst>
                                      </p:cBhvr>
                                      <p:to>
                                        <p:strVal val="visible"/>
                                      </p:to>
                                    </p:set>
                                    <p:anim calcmode="lin" valueType="num">
                                      <p:cBhvr additive="base">
                                        <p:cTn dur="500"/>
                                        <p:tgtEl>
                                          <p:spTgt spid="163"/>
                                        </p:tgtEl>
                                        <p:attrNameLst>
                                          <p:attrName>ppt_w</p:attrName>
                                        </p:attrNameLst>
                                      </p:cBhvr>
                                      <p:tavLst>
                                        <p:tav fmla="" tm="0">
                                          <p:val>
                                            <p:strVal val="0"/>
                                          </p:val>
                                        </p:tav>
                                        <p:tav fmla="" tm="100000">
                                          <p:val>
                                            <p:strVal val="#ppt_w"/>
                                          </p:val>
                                        </p:tav>
                                      </p:tavLst>
                                    </p:anim>
                                    <p:anim calcmode="lin" valueType="num">
                                      <p:cBhvr additive="base">
                                        <p:cTn dur="500"/>
                                        <p:tgtEl>
                                          <p:spTgt spid="16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9"/>
          <p:cNvSpPr txBox="1"/>
          <p:nvPr>
            <p:ph idx="1" type="body"/>
          </p:nvPr>
        </p:nvSpPr>
        <p:spPr>
          <a:xfrm>
            <a:off x="76200" y="914400"/>
            <a:ext cx="8991600" cy="4191000"/>
          </a:xfrm>
          <a:prstGeom prst="rect">
            <a:avLst/>
          </a:prstGeom>
          <a:noFill/>
          <a:ln>
            <a:noFill/>
          </a:ln>
        </p:spPr>
        <p:txBody>
          <a:bodyPr anchorCtr="0" anchor="t" bIns="45700" lIns="91425" spcFirstLastPara="1" rIns="91425" wrap="square" tIns="45700">
            <a:noAutofit/>
          </a:bodyPr>
          <a:lstStyle/>
          <a:p>
            <a:pPr indent="0" lvl="0" marL="44450" rtl="0" algn="l">
              <a:spcBef>
                <a:spcPts val="0"/>
              </a:spcBef>
              <a:spcAft>
                <a:spcPts val="0"/>
              </a:spcAft>
              <a:buSzPts val="4160"/>
              <a:buFont typeface="Georgia"/>
              <a:buNone/>
            </a:pPr>
            <a:r>
              <a:rPr lang="en-US" sz="3200">
                <a:solidFill>
                  <a:srgbClr val="FF0000"/>
                </a:solidFill>
                <a:latin typeface="Times New Roman"/>
                <a:ea typeface="Times New Roman"/>
                <a:cs typeface="Times New Roman"/>
                <a:sym typeface="Times New Roman"/>
              </a:rPr>
              <a:t>* Diễn biến của Chiến tranh:</a:t>
            </a:r>
            <a:endParaRPr/>
          </a:p>
        </p:txBody>
      </p:sp>
      <p:pic>
        <p:nvPicPr>
          <p:cNvPr id="169" name="Google Shape;169;p9"/>
          <p:cNvPicPr preferRelativeResize="0"/>
          <p:nvPr/>
        </p:nvPicPr>
        <p:blipFill rotWithShape="1">
          <a:blip r:embed="rId3">
            <a:alphaModFix/>
          </a:blip>
          <a:srcRect b="0" l="0" r="0" t="0"/>
          <a:stretch/>
        </p:blipFill>
        <p:spPr>
          <a:xfrm>
            <a:off x="-23813" y="173038"/>
            <a:ext cx="8828088" cy="762000"/>
          </a:xfrm>
          <a:prstGeom prst="rect">
            <a:avLst/>
          </a:prstGeom>
          <a:noFill/>
          <a:ln>
            <a:noFill/>
          </a:ln>
        </p:spPr>
      </p:pic>
      <p:sp>
        <p:nvSpPr>
          <p:cNvPr id="170" name="Google Shape;170;p9"/>
          <p:cNvSpPr/>
          <p:nvPr/>
        </p:nvSpPr>
        <p:spPr>
          <a:xfrm>
            <a:off x="0" y="4114800"/>
            <a:ext cx="9220200" cy="762000"/>
          </a:xfrm>
          <a:prstGeom prst="rightArrow">
            <a:avLst>
              <a:gd fmla="val 50000" name="adj1"/>
              <a:gd fmla="val 50000" name="adj2"/>
            </a:avLst>
          </a:prstGeom>
          <a:solidFill>
            <a:schemeClr val="accent1"/>
          </a:solidFill>
          <a:ln cap="flat" cmpd="sng" w="15875">
            <a:solidFill>
              <a:srgbClr val="1D2C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cxnSp>
        <p:nvCxnSpPr>
          <p:cNvPr id="171" name="Google Shape;171;p9"/>
          <p:cNvCxnSpPr/>
          <p:nvPr/>
        </p:nvCxnSpPr>
        <p:spPr>
          <a:xfrm>
            <a:off x="457200" y="2051050"/>
            <a:ext cx="0" cy="2254250"/>
          </a:xfrm>
          <a:prstGeom prst="straightConnector1">
            <a:avLst/>
          </a:prstGeom>
          <a:noFill/>
          <a:ln cap="flat" cmpd="sng" w="38100">
            <a:solidFill>
              <a:schemeClr val="dk1"/>
            </a:solidFill>
            <a:prstDash val="solid"/>
            <a:round/>
            <a:headEnd len="sm" w="sm" type="none"/>
            <a:tailEnd len="sm" w="sm" type="none"/>
          </a:ln>
        </p:spPr>
      </p:cxnSp>
      <p:cxnSp>
        <p:nvCxnSpPr>
          <p:cNvPr id="172" name="Google Shape;172;p9"/>
          <p:cNvCxnSpPr>
            <a:stCxn id="173" idx="2"/>
          </p:cNvCxnSpPr>
          <p:nvPr/>
        </p:nvCxnSpPr>
        <p:spPr>
          <a:xfrm>
            <a:off x="3414713" y="2076450"/>
            <a:ext cx="0" cy="2229000"/>
          </a:xfrm>
          <a:prstGeom prst="straightConnector1">
            <a:avLst/>
          </a:prstGeom>
          <a:noFill/>
          <a:ln cap="flat" cmpd="sng" w="38100">
            <a:solidFill>
              <a:schemeClr val="dk1"/>
            </a:solidFill>
            <a:prstDash val="solid"/>
            <a:round/>
            <a:headEnd len="sm" w="sm" type="none"/>
            <a:tailEnd len="sm" w="sm" type="none"/>
          </a:ln>
        </p:spPr>
      </p:cxnSp>
      <p:cxnSp>
        <p:nvCxnSpPr>
          <p:cNvPr id="174" name="Google Shape;174;p9"/>
          <p:cNvCxnSpPr/>
          <p:nvPr/>
        </p:nvCxnSpPr>
        <p:spPr>
          <a:xfrm>
            <a:off x="7543800" y="2247900"/>
            <a:ext cx="0" cy="2057400"/>
          </a:xfrm>
          <a:prstGeom prst="straightConnector1">
            <a:avLst/>
          </a:prstGeom>
          <a:noFill/>
          <a:ln cap="flat" cmpd="sng" w="38100">
            <a:solidFill>
              <a:schemeClr val="dk1"/>
            </a:solidFill>
            <a:prstDash val="solid"/>
            <a:round/>
            <a:headEnd len="sm" w="sm" type="none"/>
            <a:tailEnd len="sm" w="sm" type="none"/>
          </a:ln>
        </p:spPr>
      </p:cxnSp>
      <p:cxnSp>
        <p:nvCxnSpPr>
          <p:cNvPr id="175" name="Google Shape;175;p9"/>
          <p:cNvCxnSpPr/>
          <p:nvPr/>
        </p:nvCxnSpPr>
        <p:spPr>
          <a:xfrm flipH="1" rot="10800000">
            <a:off x="457200" y="2398713"/>
            <a:ext cx="762000" cy="3175"/>
          </a:xfrm>
          <a:prstGeom prst="straightConnector1">
            <a:avLst/>
          </a:prstGeom>
          <a:noFill/>
          <a:ln cap="flat" cmpd="sng" w="28575">
            <a:solidFill>
              <a:schemeClr val="dk1"/>
            </a:solidFill>
            <a:prstDash val="solid"/>
            <a:round/>
            <a:headEnd len="sm" w="sm" type="none"/>
            <a:tailEnd len="sm" w="sm" type="none"/>
          </a:ln>
        </p:spPr>
      </p:cxnSp>
      <p:cxnSp>
        <p:nvCxnSpPr>
          <p:cNvPr id="176" name="Google Shape;176;p9"/>
          <p:cNvCxnSpPr/>
          <p:nvPr/>
        </p:nvCxnSpPr>
        <p:spPr>
          <a:xfrm>
            <a:off x="2562225" y="2422525"/>
            <a:ext cx="1704975" cy="19050"/>
          </a:xfrm>
          <a:prstGeom prst="straightConnector1">
            <a:avLst/>
          </a:prstGeom>
          <a:noFill/>
          <a:ln cap="flat" cmpd="sng" w="28575">
            <a:solidFill>
              <a:schemeClr val="dk1"/>
            </a:solidFill>
            <a:prstDash val="solid"/>
            <a:round/>
            <a:headEnd len="sm" w="sm" type="none"/>
            <a:tailEnd len="sm" w="sm" type="none"/>
          </a:ln>
        </p:spPr>
      </p:cxnSp>
      <p:cxnSp>
        <p:nvCxnSpPr>
          <p:cNvPr id="177" name="Google Shape;177;p9"/>
          <p:cNvCxnSpPr/>
          <p:nvPr/>
        </p:nvCxnSpPr>
        <p:spPr>
          <a:xfrm>
            <a:off x="6553200" y="2435225"/>
            <a:ext cx="990600" cy="0"/>
          </a:xfrm>
          <a:prstGeom prst="straightConnector1">
            <a:avLst/>
          </a:prstGeom>
          <a:noFill/>
          <a:ln cap="flat" cmpd="sng" w="28575">
            <a:solidFill>
              <a:schemeClr val="dk1"/>
            </a:solidFill>
            <a:prstDash val="solid"/>
            <a:round/>
            <a:headEnd len="sm" w="sm" type="none"/>
            <a:tailEnd len="sm" w="sm" type="none"/>
          </a:ln>
        </p:spPr>
      </p:cxnSp>
      <p:sp>
        <p:nvSpPr>
          <p:cNvPr id="178" name="Google Shape;178;p9"/>
          <p:cNvSpPr/>
          <p:nvPr/>
        </p:nvSpPr>
        <p:spPr>
          <a:xfrm>
            <a:off x="103188" y="1670050"/>
            <a:ext cx="762000" cy="381000"/>
          </a:xfrm>
          <a:prstGeom prst="roundRect">
            <a:avLst>
              <a:gd fmla="val 16667" name="adj"/>
            </a:avLst>
          </a:prstGeom>
          <a:solidFill>
            <a:schemeClr val="lt1"/>
          </a:solidFill>
          <a:ln cap="flat" cmpd="sng" w="15875">
            <a:solidFill>
              <a:srgbClr val="1D2C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000" u="none" cap="none" strike="noStrike">
                <a:solidFill>
                  <a:schemeClr val="dk1"/>
                </a:solidFill>
                <a:latin typeface="Times New Roman"/>
                <a:ea typeface="Times New Roman"/>
                <a:cs typeface="Times New Roman"/>
                <a:sym typeface="Times New Roman"/>
              </a:rPr>
              <a:t>1914</a:t>
            </a:r>
            <a:endParaRPr/>
          </a:p>
        </p:txBody>
      </p:sp>
      <p:sp>
        <p:nvSpPr>
          <p:cNvPr id="173" name="Google Shape;173;p9"/>
          <p:cNvSpPr/>
          <p:nvPr/>
        </p:nvSpPr>
        <p:spPr>
          <a:xfrm>
            <a:off x="3033713" y="1695450"/>
            <a:ext cx="762000" cy="381000"/>
          </a:xfrm>
          <a:prstGeom prst="roundRect">
            <a:avLst>
              <a:gd fmla="val 16667" name="adj"/>
            </a:avLst>
          </a:prstGeom>
          <a:solidFill>
            <a:schemeClr val="lt1"/>
          </a:solidFill>
          <a:ln cap="flat" cmpd="sng" w="15875">
            <a:solidFill>
              <a:srgbClr val="1D2C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000" u="none" cap="none" strike="noStrike">
                <a:solidFill>
                  <a:schemeClr val="dk1"/>
                </a:solidFill>
                <a:latin typeface="Times New Roman"/>
                <a:ea typeface="Times New Roman"/>
                <a:cs typeface="Times New Roman"/>
                <a:sym typeface="Times New Roman"/>
              </a:rPr>
              <a:t>1916</a:t>
            </a:r>
            <a:endParaRPr/>
          </a:p>
        </p:txBody>
      </p:sp>
      <p:sp>
        <p:nvSpPr>
          <p:cNvPr id="179" name="Google Shape;179;p9"/>
          <p:cNvSpPr/>
          <p:nvPr/>
        </p:nvSpPr>
        <p:spPr>
          <a:xfrm>
            <a:off x="7048500" y="1752600"/>
            <a:ext cx="1227138" cy="457200"/>
          </a:xfrm>
          <a:prstGeom prst="roundRect">
            <a:avLst>
              <a:gd fmla="val 16667" name="adj"/>
            </a:avLst>
          </a:prstGeom>
          <a:solidFill>
            <a:schemeClr val="lt1"/>
          </a:solidFill>
          <a:ln cap="flat" cmpd="sng" w="15875">
            <a:solidFill>
              <a:srgbClr val="1D2C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000" u="none" cap="none" strike="noStrike">
                <a:solidFill>
                  <a:schemeClr val="dk1"/>
                </a:solidFill>
                <a:latin typeface="Times New Roman"/>
                <a:ea typeface="Times New Roman"/>
                <a:cs typeface="Times New Roman"/>
                <a:sym typeface="Times New Roman"/>
              </a:rPr>
              <a:t>11-1918</a:t>
            </a:r>
            <a:endParaRPr/>
          </a:p>
        </p:txBody>
      </p:sp>
      <p:sp>
        <p:nvSpPr>
          <p:cNvPr id="180" name="Google Shape;180;p9"/>
          <p:cNvSpPr/>
          <p:nvPr/>
        </p:nvSpPr>
        <p:spPr>
          <a:xfrm>
            <a:off x="1230313" y="2025650"/>
            <a:ext cx="1295400" cy="533400"/>
          </a:xfrm>
          <a:prstGeom prst="rect">
            <a:avLst/>
          </a:prstGeom>
          <a:solidFill>
            <a:schemeClr val="lt1"/>
          </a:solidFill>
          <a:ln cap="flat" cmpd="sng" w="15875">
            <a:solidFill>
              <a:srgbClr val="1D2C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000" u="none" cap="none" strike="noStrike">
                <a:solidFill>
                  <a:schemeClr val="dk1"/>
                </a:solidFill>
                <a:latin typeface="Times New Roman"/>
                <a:ea typeface="Times New Roman"/>
                <a:cs typeface="Times New Roman"/>
                <a:sym typeface="Times New Roman"/>
              </a:rPr>
              <a:t>Gđ thứ nhất</a:t>
            </a:r>
            <a:endParaRPr b="0" i="0" sz="2000" u="none" cap="none" strike="noStrike">
              <a:solidFill>
                <a:schemeClr val="dk1"/>
              </a:solidFill>
              <a:latin typeface="Times New Roman"/>
              <a:ea typeface="Times New Roman"/>
              <a:cs typeface="Times New Roman"/>
              <a:sym typeface="Times New Roman"/>
            </a:endParaRPr>
          </a:p>
        </p:txBody>
      </p:sp>
      <p:sp>
        <p:nvSpPr>
          <p:cNvPr id="181" name="Google Shape;181;p9"/>
          <p:cNvSpPr/>
          <p:nvPr/>
        </p:nvSpPr>
        <p:spPr>
          <a:xfrm>
            <a:off x="4310063" y="2025650"/>
            <a:ext cx="2292350" cy="533400"/>
          </a:xfrm>
          <a:prstGeom prst="rect">
            <a:avLst/>
          </a:prstGeom>
          <a:solidFill>
            <a:schemeClr val="lt1"/>
          </a:solidFill>
          <a:ln cap="flat" cmpd="sng" w="15875">
            <a:solidFill>
              <a:srgbClr val="1D2C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000" u="none" cap="none" strike="noStrike">
                <a:solidFill>
                  <a:schemeClr val="dk1"/>
                </a:solidFill>
                <a:latin typeface="Times New Roman"/>
                <a:ea typeface="Times New Roman"/>
                <a:cs typeface="Times New Roman"/>
                <a:sym typeface="Times New Roman"/>
              </a:rPr>
              <a:t>Gđ thứ hai</a:t>
            </a:r>
            <a:endParaRPr b="0" i="0" sz="2000" u="none" cap="none" strike="noStrike">
              <a:solidFill>
                <a:schemeClr val="dk1"/>
              </a:solidFill>
              <a:latin typeface="Times New Roman"/>
              <a:ea typeface="Times New Roman"/>
              <a:cs typeface="Times New Roman"/>
              <a:sym typeface="Times New Roman"/>
            </a:endParaRPr>
          </a:p>
        </p:txBody>
      </p:sp>
      <p:sp>
        <p:nvSpPr>
          <p:cNvPr id="182" name="Google Shape;182;p9"/>
          <p:cNvSpPr/>
          <p:nvPr/>
        </p:nvSpPr>
        <p:spPr>
          <a:xfrm>
            <a:off x="566738" y="2743200"/>
            <a:ext cx="2709862" cy="1371600"/>
          </a:xfrm>
          <a:prstGeom prst="rect">
            <a:avLst/>
          </a:prstGeom>
          <a:solidFill>
            <a:schemeClr val="lt1"/>
          </a:solidFill>
          <a:ln cap="flat"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171450" lvl="0" marL="285750" marR="0" rtl="0" algn="ctr">
              <a:spcBef>
                <a:spcPts val="0"/>
              </a:spcBef>
              <a:spcAft>
                <a:spcPts val="0"/>
              </a:spcAft>
              <a:buClr>
                <a:schemeClr val="lt1"/>
              </a:buClr>
              <a:buSzPts val="1800"/>
              <a:buFont typeface="Trebuchet MS"/>
              <a:buNone/>
            </a:pPr>
            <a:r>
              <a:t/>
            </a:r>
            <a:endParaRPr b="0" i="0" sz="1800" u="none" cap="none" strike="noStrike">
              <a:solidFill>
                <a:schemeClr val="lt1"/>
              </a:solidFill>
              <a:latin typeface="Trebuchet MS"/>
              <a:ea typeface="Trebuchet MS"/>
              <a:cs typeface="Trebuchet MS"/>
              <a:sym typeface="Trebuchet MS"/>
            </a:endParaRPr>
          </a:p>
          <a:p>
            <a:pPr indent="-285750" lvl="0" marL="285750" marR="0" rtl="0" algn="just">
              <a:spcBef>
                <a:spcPts val="0"/>
              </a:spcBef>
              <a:spcAft>
                <a:spcPts val="0"/>
              </a:spcAft>
              <a:buClr>
                <a:schemeClr val="dk1"/>
              </a:buClr>
              <a:buSzPts val="2000"/>
              <a:buFont typeface="Times New Roman"/>
              <a:buChar char="-"/>
            </a:pPr>
            <a:r>
              <a:rPr b="0" i="0" lang="en-US" sz="2000" u="none" cap="none" strike="noStrike">
                <a:solidFill>
                  <a:schemeClr val="dk1"/>
                </a:solidFill>
                <a:latin typeface="Times New Roman"/>
                <a:ea typeface="Times New Roman"/>
                <a:cs typeface="Times New Roman"/>
                <a:sym typeface="Times New Roman"/>
              </a:rPr>
              <a:t>Đức tuyên chiến với Nga sau đó là Pháp.</a:t>
            </a:r>
            <a:endParaRPr/>
          </a:p>
          <a:p>
            <a:pPr indent="-285750" lvl="0" marL="285750" marR="0" rtl="0" algn="just">
              <a:spcBef>
                <a:spcPts val="0"/>
              </a:spcBef>
              <a:spcAft>
                <a:spcPts val="0"/>
              </a:spcAft>
              <a:buClr>
                <a:schemeClr val="dk1"/>
              </a:buClr>
              <a:buSzPts val="2000"/>
              <a:buFont typeface="Times New Roman"/>
              <a:buChar char="-"/>
            </a:pPr>
            <a:r>
              <a:rPr b="0" i="0" lang="en-US" sz="2000" u="none" cap="none" strike="noStrike">
                <a:solidFill>
                  <a:schemeClr val="dk1"/>
                </a:solidFill>
                <a:latin typeface="Times New Roman"/>
                <a:ea typeface="Times New Roman"/>
                <a:cs typeface="Times New Roman"/>
                <a:sym typeface="Times New Roman"/>
              </a:rPr>
              <a:t>Diễn ra chủ yếu ở Châu Âu.</a:t>
            </a:r>
            <a:endParaRPr/>
          </a:p>
          <a:p>
            <a:pPr indent="-171450" lvl="0" marL="285750" marR="0" rtl="0" algn="just">
              <a:spcBef>
                <a:spcPts val="0"/>
              </a:spcBef>
              <a:spcAft>
                <a:spcPts val="0"/>
              </a:spcAft>
              <a:buClr>
                <a:schemeClr val="lt1"/>
              </a:buClr>
              <a:buSzPts val="1800"/>
              <a:buFont typeface="Trebuchet MS"/>
              <a:buNone/>
            </a:pPr>
            <a:r>
              <a:t/>
            </a:r>
            <a:endParaRPr b="0" i="0" sz="1800" u="none" cap="none" strike="noStrike">
              <a:solidFill>
                <a:schemeClr val="dk1"/>
              </a:solidFill>
              <a:latin typeface="Trebuchet MS"/>
              <a:ea typeface="Trebuchet MS"/>
              <a:cs typeface="Trebuchet MS"/>
              <a:sym typeface="Trebuchet MS"/>
            </a:endParaRPr>
          </a:p>
        </p:txBody>
      </p:sp>
      <p:sp>
        <p:nvSpPr>
          <p:cNvPr id="183" name="Google Shape;183;p9"/>
          <p:cNvSpPr/>
          <p:nvPr/>
        </p:nvSpPr>
        <p:spPr>
          <a:xfrm>
            <a:off x="3616325" y="2743200"/>
            <a:ext cx="3775075" cy="1371600"/>
          </a:xfrm>
          <a:prstGeom prst="rect">
            <a:avLst/>
          </a:prstGeom>
          <a:solidFill>
            <a:schemeClr val="lt1"/>
          </a:solidFill>
          <a:ln cap="flat"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285750" lvl="0" marL="285750" marR="0" rtl="0" algn="just">
              <a:spcBef>
                <a:spcPts val="0"/>
              </a:spcBef>
              <a:spcAft>
                <a:spcPts val="0"/>
              </a:spcAft>
              <a:buClr>
                <a:schemeClr val="dk1"/>
              </a:buClr>
              <a:buSzPts val="2000"/>
              <a:buFont typeface="Times New Roman"/>
              <a:buChar char="-"/>
            </a:pPr>
            <a:r>
              <a:rPr b="0" i="0" lang="en-US" sz="2000" u="none" cap="none" strike="noStrike">
                <a:solidFill>
                  <a:schemeClr val="dk1"/>
                </a:solidFill>
                <a:latin typeface="Times New Roman"/>
                <a:ea typeface="Times New Roman"/>
                <a:cs typeface="Times New Roman"/>
                <a:sym typeface="Times New Roman"/>
              </a:rPr>
              <a:t>Mỹ tham chiến cùng phe Hiệp Ước.</a:t>
            </a:r>
            <a:endParaRPr/>
          </a:p>
          <a:p>
            <a:pPr indent="-285750" lvl="0" marL="285750" marR="0" rtl="0" algn="just">
              <a:spcBef>
                <a:spcPts val="0"/>
              </a:spcBef>
              <a:spcAft>
                <a:spcPts val="0"/>
              </a:spcAft>
              <a:buClr>
                <a:schemeClr val="dk1"/>
              </a:buClr>
              <a:buSzPts val="2000"/>
              <a:buFont typeface="Times New Roman"/>
              <a:buChar char="-"/>
            </a:pPr>
            <a:r>
              <a:rPr b="0" i="0" lang="en-US" sz="2000" u="none" cap="none" strike="noStrike">
                <a:solidFill>
                  <a:schemeClr val="dk1"/>
                </a:solidFill>
                <a:latin typeface="Times New Roman"/>
                <a:ea typeface="Times New Roman"/>
                <a:cs typeface="Times New Roman"/>
                <a:sym typeface="Times New Roman"/>
              </a:rPr>
              <a:t>Nga rút khỏi Chiến tranh.</a:t>
            </a:r>
            <a:endParaRPr/>
          </a:p>
        </p:txBody>
      </p:sp>
      <p:sp>
        <p:nvSpPr>
          <p:cNvPr id="184" name="Google Shape;184;p9"/>
          <p:cNvSpPr/>
          <p:nvPr/>
        </p:nvSpPr>
        <p:spPr>
          <a:xfrm>
            <a:off x="7620000" y="2743200"/>
            <a:ext cx="1371600" cy="1371600"/>
          </a:xfrm>
          <a:prstGeom prst="rect">
            <a:avLst/>
          </a:prstGeom>
          <a:solidFill>
            <a:schemeClr val="lt1"/>
          </a:solidFill>
          <a:ln cap="flat"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rPr b="0" i="0" lang="en-US" sz="2000" u="none" cap="none" strike="noStrike">
                <a:solidFill>
                  <a:schemeClr val="dk1"/>
                </a:solidFill>
                <a:latin typeface="Times New Roman"/>
                <a:ea typeface="Times New Roman"/>
                <a:cs typeface="Times New Roman"/>
                <a:sym typeface="Times New Roman"/>
              </a:rPr>
              <a:t>Đức đầu hàng chiến tranh kết thúc</a:t>
            </a:r>
            <a:endParaRPr b="0" i="0" sz="2000" u="none" cap="none" strike="noStrike">
              <a:solidFill>
                <a:schemeClr val="dk1"/>
              </a:solidFill>
              <a:latin typeface="Times New Roman"/>
              <a:ea typeface="Times New Roman"/>
              <a:cs typeface="Times New Roman"/>
              <a:sym typeface="Times New Roman"/>
            </a:endParaRPr>
          </a:p>
        </p:txBody>
      </p:sp>
      <p:sp>
        <p:nvSpPr>
          <p:cNvPr id="185" name="Google Shape;185;p9"/>
          <p:cNvSpPr/>
          <p:nvPr/>
        </p:nvSpPr>
        <p:spPr>
          <a:xfrm>
            <a:off x="76200" y="5105400"/>
            <a:ext cx="8839200" cy="914400"/>
          </a:xfrm>
          <a:prstGeom prst="rect">
            <a:avLst/>
          </a:prstGeom>
          <a:solidFill>
            <a:schemeClr val="lt1"/>
          </a:solidFill>
          <a:ln cap="flat"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chemeClr val="dk1"/>
                </a:solidFill>
                <a:latin typeface="Times New Roman"/>
                <a:ea typeface="Times New Roman"/>
                <a:cs typeface="Times New Roman"/>
                <a:sym typeface="Times New Roman"/>
              </a:rPr>
              <a:t>Hình 12.4 Sơ đồ hai giai đoạn của cuộc Chiến tranh thế giới thứ nhất (1914-1918</a:t>
            </a:r>
            <a:r>
              <a:rPr b="0" i="0" lang="en-US" sz="1800" u="none" cap="none" strike="noStrike">
                <a:solidFill>
                  <a:schemeClr val="dk1"/>
                </a:solidFill>
                <a:latin typeface="Trebuchet MS"/>
                <a:ea typeface="Trebuchet MS"/>
                <a:cs typeface="Trebuchet MS"/>
                <a:sym typeface="Trebuchet MS"/>
              </a:rPr>
              <a:t>)</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lipstream">
  <a:themeElements>
    <a:clrScheme name="Slipstream">
      <a:dk1>
        <a:srgbClr val="000000"/>
      </a:dk1>
      <a:lt1>
        <a:srgbClr val="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2023-06-21T02:12:37Z</dcterms:created>
  <dc:creator>VnTeach.Com</dc:creator>
</cp:coreProperties>
</file>