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315" r:id="rId2"/>
    <p:sldId id="314" r:id="rId3"/>
    <p:sldId id="316" r:id="rId4"/>
    <p:sldId id="265" r:id="rId5"/>
    <p:sldId id="318" r:id="rId6"/>
    <p:sldId id="317" r:id="rId7"/>
    <p:sldId id="320" r:id="rId8"/>
    <p:sldId id="319" r:id="rId9"/>
    <p:sldId id="321" r:id="rId10"/>
    <p:sldId id="323" r:id="rId11"/>
    <p:sldId id="287" r:id="rId12"/>
    <p:sldId id="32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CF7"/>
    <a:srgbClr val="FFE2FD"/>
    <a:srgbClr val="4DFCFD"/>
    <a:srgbClr val="D5E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116" d="100"/>
          <a:sy n="116" d="100"/>
        </p:scale>
        <p:origin x="-39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AB3EC-890E-4E03-BF6A-8EB2BB376C4E}"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A133EA-2B55-427C-8E88-8F7D196F55A5}" type="slidenum">
              <a:rPr lang="en-US" smtClean="0"/>
              <a:t>‹#›</a:t>
            </a:fld>
            <a:endParaRPr lang="en-US"/>
          </a:p>
        </p:txBody>
      </p:sp>
    </p:spTree>
    <p:extLst>
      <p:ext uri="{BB962C8B-B14F-4D97-AF65-F5344CB8AC3E}">
        <p14:creationId xmlns:p14="http://schemas.microsoft.com/office/powerpoint/2010/main" val="298255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08184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029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2342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7515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68687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080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1744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4272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1676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0525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010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0313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68035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478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83008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8445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2025/2/12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478193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26" name="Picture 2" descr="Đi biển vô cực - Về có ảnh đẹp mê ly - 4">
            <a:extLst>
              <a:ext uri="{FF2B5EF4-FFF2-40B4-BE49-F238E27FC236}">
                <a16:creationId xmlns:a16="http://schemas.microsoft.com/office/drawing/2014/main" xmlns="" id="{2AA171A9-6203-873F-5F75-13E82AC0F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7" y="204668"/>
            <a:ext cx="11705953" cy="6448664"/>
          </a:xfrm>
          <a:prstGeom prst="rect">
            <a:avLst/>
          </a:prstGeom>
          <a:solidFill>
            <a:schemeClr val="accent4">
              <a:lumMod val="40000"/>
              <a:lumOff val="60000"/>
            </a:schemeClr>
          </a:solidFill>
          <a:ln>
            <a:noFill/>
          </a:ln>
          <a:effectLst>
            <a:softEdge rad="112500"/>
          </a:effectLst>
        </p:spPr>
      </p:pic>
      <p:sp>
        <p:nvSpPr>
          <p:cNvPr id="2" name="TextBox 1">
            <a:extLst>
              <a:ext uri="{FF2B5EF4-FFF2-40B4-BE49-F238E27FC236}">
                <a16:creationId xmlns:a16="http://schemas.microsoft.com/office/drawing/2014/main" xmlns="" id="{672F7384-AA3A-1A74-A196-4673EC079CA0}"/>
              </a:ext>
            </a:extLst>
          </p:cNvPr>
          <p:cNvSpPr txBox="1"/>
          <p:nvPr/>
        </p:nvSpPr>
        <p:spPr>
          <a:xfrm>
            <a:off x="5515765" y="2045320"/>
            <a:ext cx="1577340" cy="707886"/>
          </a:xfrm>
          <a:prstGeom prst="rect">
            <a:avLst/>
          </a:prstGeom>
          <a:noFill/>
        </p:spPr>
        <p:txBody>
          <a:bodyPr wrap="square" rtlCol="0">
            <a:spAutoFit/>
          </a:bodyPr>
          <a:lstStyle/>
          <a:p>
            <a:r>
              <a:rPr lang="x-non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Bài 1:</a:t>
            </a:r>
          </a:p>
        </p:txBody>
      </p:sp>
      <p:sp>
        <p:nvSpPr>
          <p:cNvPr id="3" name="TextBox 2">
            <a:extLst>
              <a:ext uri="{FF2B5EF4-FFF2-40B4-BE49-F238E27FC236}">
                <a16:creationId xmlns:a16="http://schemas.microsoft.com/office/drawing/2014/main" xmlns="" id="{E08BEC03-65F8-34F0-4957-B0EBE19E368B}"/>
              </a:ext>
            </a:extLst>
          </p:cNvPr>
          <p:cNvSpPr txBox="1"/>
          <p:nvPr/>
        </p:nvSpPr>
        <p:spPr>
          <a:xfrm>
            <a:off x="2397144" y="3021470"/>
            <a:ext cx="7729836" cy="657048"/>
          </a:xfrm>
          <a:prstGeom prst="rect">
            <a:avLst/>
          </a:prstGeom>
          <a:noFill/>
          <a:effectLst>
            <a:glow>
              <a:schemeClr val="accent1">
                <a:alpha val="40000"/>
              </a:schemeClr>
            </a:glow>
            <a:outerShdw blurRad="967482" dist="38100" dir="18900000" algn="bl" rotWithShape="0">
              <a:prstClr val="black">
                <a:alpha val="40000"/>
              </a:prstClr>
            </a:outerShdw>
            <a:reflection stA="45000" endPos="0" dist="50800" dir="5400000" sy="-100000" algn="bl" rotWithShape="0"/>
          </a:effectLst>
        </p:spPr>
        <p:txBody>
          <a:bodyPr wrap="square" rtlCol="0">
            <a:prstTxWarp prst="textFadeLeft">
              <a:avLst>
                <a:gd name="adj" fmla="val 0"/>
              </a:avLst>
            </a:prstTxWarp>
            <a:spAutoFit/>
          </a:bodyPr>
          <a:lstStyle/>
          <a:p>
            <a:r>
              <a:rPr lang="x-none" sz="42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THƯƠNG NHỚ QUÊ </a:t>
            </a:r>
            <a:r>
              <a:rPr lang="x-none" sz="4200" b="1" spc="50" dirty="0">
                <a:ln w="9525" cmpd="sng">
                  <a:solidFill>
                    <a:schemeClr val="accent1"/>
                  </a:solid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HƯƠNG</a:t>
            </a:r>
          </a:p>
        </p:txBody>
      </p:sp>
    </p:spTree>
    <p:extLst>
      <p:ext uri="{BB962C8B-B14F-4D97-AF65-F5344CB8AC3E}">
        <p14:creationId xmlns:p14="http://schemas.microsoft.com/office/powerpoint/2010/main" val="21757268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ACD29642-4BFE-6A95-1B23-247B8517F526}"/>
              </a:ext>
            </a:extLst>
          </p:cNvPr>
          <p:cNvGrpSpPr/>
          <p:nvPr/>
        </p:nvGrpSpPr>
        <p:grpSpPr>
          <a:xfrm rot="516408">
            <a:off x="6073165" y="15905"/>
            <a:ext cx="6514286" cy="3716553"/>
            <a:chOff x="5677715" y="457200"/>
            <a:chExt cx="6514286" cy="3411376"/>
          </a:xfrm>
        </p:grpSpPr>
        <p:pic>
          <p:nvPicPr>
            <p:cNvPr id="6" name="图片 10">
              <a:extLst>
                <a:ext uri="{FF2B5EF4-FFF2-40B4-BE49-F238E27FC236}">
                  <a16:creationId xmlns:a16="http://schemas.microsoft.com/office/drawing/2014/main" xmlns="" id="{86B8F503-ED77-4FEB-E783-808525024639}"/>
                </a:ext>
              </a:extLst>
            </p:cNvPr>
            <p:cNvPicPr>
              <a:picLocks noChangeAspect="1"/>
            </p:cNvPicPr>
            <p:nvPr/>
          </p:nvPicPr>
          <p:blipFill rotWithShape="1">
            <a:blip r:embed="rId2">
              <a:extLst>
                <a:ext uri="{28A0092B-C50C-407E-A947-70E740481C1C}">
                  <a14:useLocalDpi xmlns:a14="http://schemas.microsoft.com/office/drawing/2010/main" val="0"/>
                </a:ext>
              </a:extLst>
            </a:blip>
            <a:srcRect l="24844" t="17454" r="27031" b="14722"/>
            <a:stretch/>
          </p:blipFill>
          <p:spPr>
            <a:xfrm>
              <a:off x="5677715" y="457200"/>
              <a:ext cx="6514286" cy="3411376"/>
            </a:xfrm>
            <a:prstGeom prst="rect">
              <a:avLst/>
            </a:prstGeom>
          </p:spPr>
        </p:pic>
        <p:sp>
          <p:nvSpPr>
            <p:cNvPr id="9" name="TextBox 8">
              <a:extLst>
                <a:ext uri="{FF2B5EF4-FFF2-40B4-BE49-F238E27FC236}">
                  <a16:creationId xmlns:a16="http://schemas.microsoft.com/office/drawing/2014/main" xmlns="" id="{F74513D8-0E1A-CC64-0D61-91B0582050BE}"/>
                </a:ext>
              </a:extLst>
            </p:cNvPr>
            <p:cNvSpPr txBox="1"/>
            <p:nvPr/>
          </p:nvSpPr>
          <p:spPr>
            <a:xfrm>
              <a:off x="6844420" y="987945"/>
              <a:ext cx="4256351" cy="1776422"/>
            </a:xfrm>
            <a:prstGeom prst="rect">
              <a:avLst/>
            </a:prstGeom>
            <a:noFill/>
          </p:spPr>
          <p:txBody>
            <a:bodyPr wrap="square">
              <a:spAutoFit/>
            </a:bodyPr>
            <a:lstStyle/>
            <a:p>
              <a:pPr lvl="0" algn="ctr">
                <a:lnSpc>
                  <a:spcPct val="150000"/>
                </a:lnSpc>
                <a:spcBef>
                  <a:spcPts val="730"/>
                </a:spcBef>
                <a:spcAft>
                  <a:spcPts val="600"/>
                </a:spcAft>
              </a:pPr>
              <a:r>
                <a:rPr lang="en-GB" b="1" dirty="0" err="1">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rPr>
                <a:t>Thảo</a:t>
              </a:r>
              <a:r>
                <a:rPr lang="en-GB" b="1" dirty="0">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rPr>
                <a:t> </a:t>
              </a:r>
              <a:r>
                <a:rPr lang="en-GB" b="1" dirty="0" err="1">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rPr>
                <a:t>luận</a:t>
              </a:r>
              <a:r>
                <a:rPr lang="en-GB" b="1" dirty="0">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rPr>
                <a:t> </a:t>
              </a:r>
              <a:r>
                <a:rPr lang="en-GB" b="1" dirty="0" err="1">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rPr>
                <a:t>giữa</a:t>
              </a:r>
              <a:r>
                <a:rPr lang="en-GB" b="1" dirty="0">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rPr>
                <a:t> </a:t>
              </a:r>
              <a:r>
                <a:rPr lang="en-GB" b="1" dirty="0" err="1">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rPr>
                <a:t>các</a:t>
              </a:r>
              <a:r>
                <a:rPr lang="en-GB" b="1" dirty="0">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rPr>
                <a:t> </a:t>
              </a:r>
              <a:r>
                <a:rPr lang="en-GB" b="1" dirty="0" err="1">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rPr>
                <a:t>nhóm</a:t>
              </a:r>
              <a:endParaRPr lang="x-none" dirty="0">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endParaRPr>
            </a:p>
            <a:p>
              <a:pPr marL="285750" indent="-285750" algn="just">
                <a:lnSpc>
                  <a:spcPct val="150000"/>
                </a:lnSpc>
                <a:spcAft>
                  <a:spcPts val="600"/>
                </a:spcAft>
                <a:buFont typeface="Wingdings" pitchFamily="2" charset="2"/>
                <a:buChar char="Ø"/>
              </a:pP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cử</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50000"/>
                </a:lnSpc>
                <a:spcAft>
                  <a:spcPts val="600"/>
                </a:spcAft>
                <a:buFont typeface="Wingdings" pitchFamily="2" charset="2"/>
                <a:buChar char="Ø"/>
              </a:pP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sắm</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buổi</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đàm</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50000"/>
                </a:lnSpc>
                <a:spcAft>
                  <a:spcPts val="600"/>
                </a:spcAft>
                <a:buFont typeface="Wingdings" pitchFamily="2" charset="2"/>
                <a:buChar char="Ø"/>
              </a:pPr>
              <a:r>
                <a:rPr lang="en-GB" spc="-3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Dựa</a:t>
              </a:r>
              <a:r>
                <a:rPr lang="en-GB" spc="-3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vào</a:t>
              </a:r>
              <a:r>
                <a:rPr lang="en-GB" spc="-3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bảng</a:t>
              </a:r>
              <a:r>
                <a:rPr lang="en-GB" spc="-3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kiểm</a:t>
              </a:r>
              <a:r>
                <a:rPr lang="en-GB" spc="-3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để</a:t>
              </a:r>
              <a:r>
                <a:rPr lang="en-GB" spc="-3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nhận</a:t>
              </a:r>
              <a:r>
                <a:rPr lang="en-GB" spc="-3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xét</a:t>
              </a:r>
              <a:r>
                <a:rPr lang="en-GB" spc="-3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đánh</a:t>
              </a:r>
              <a:r>
                <a:rPr lang="en-GB" spc="-3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giá</a:t>
              </a:r>
              <a:r>
                <a:rPr lang="en-GB" spc="-3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x-none"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xmlns="" id="{18881850-CA0A-CF4D-E851-3B527ACA73B6}"/>
              </a:ext>
            </a:extLst>
          </p:cNvPr>
          <p:cNvGrpSpPr/>
          <p:nvPr/>
        </p:nvGrpSpPr>
        <p:grpSpPr>
          <a:xfrm>
            <a:off x="1248352" y="164932"/>
            <a:ext cx="2924867" cy="841829"/>
            <a:chOff x="1248352" y="164932"/>
            <a:chExt cx="2924867" cy="841829"/>
          </a:xfrm>
        </p:grpSpPr>
        <p:sp>
          <p:nvSpPr>
            <p:cNvPr id="7" name="Rounded Rectangle 6">
              <a:extLst>
                <a:ext uri="{FF2B5EF4-FFF2-40B4-BE49-F238E27FC236}">
                  <a16:creationId xmlns:a16="http://schemas.microsoft.com/office/drawing/2014/main" xmlns="" id="{63107800-B511-0156-6E8F-33E61B5682E8}"/>
                </a:ext>
              </a:extLst>
            </p:cNvPr>
            <p:cNvSpPr/>
            <p:nvPr/>
          </p:nvSpPr>
          <p:spPr>
            <a:xfrm>
              <a:off x="1248352" y="164932"/>
              <a:ext cx="2924867" cy="84182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xmlns="" id="{63E4D134-5FB3-E90D-9FF6-67066DE13B25}"/>
                </a:ext>
              </a:extLst>
            </p:cNvPr>
            <p:cNvSpPr txBox="1"/>
            <p:nvPr/>
          </p:nvSpPr>
          <p:spPr>
            <a:xfrm>
              <a:off x="1338789" y="359136"/>
              <a:ext cx="2743991" cy="461665"/>
            </a:xfrm>
            <a:prstGeom prst="rect">
              <a:avLst/>
            </a:prstGeom>
            <a:noFill/>
          </p:spPr>
          <p:txBody>
            <a:bodyPr wrap="square">
              <a:spAutoFit/>
            </a:bodyPr>
            <a:lstStyle/>
            <a:p>
              <a:r>
                <a:rPr lang="en-US" sz="2400" b="1" dirty="0" err="1">
                  <a:effectLst/>
                  <a:latin typeface="Times New Roman" panose="02020603050405020304" pitchFamily="18" charset="0"/>
                  <a:ea typeface="Calibri" panose="020F0502020204030204" pitchFamily="34" charset="0"/>
                </a:rPr>
                <a:t>Bước</a:t>
              </a:r>
              <a:r>
                <a:rPr lang="en-US" sz="2400" b="1" dirty="0">
                  <a:effectLst/>
                  <a:latin typeface="Times New Roman" panose="02020603050405020304" pitchFamily="18" charset="0"/>
                  <a:ea typeface="Calibri" panose="020F0502020204030204" pitchFamily="34" charset="0"/>
                </a:rPr>
                <a:t> 2: </a:t>
              </a:r>
              <a:r>
                <a:rPr lang="en-US" sz="2400" b="1" dirty="0" err="1">
                  <a:effectLst/>
                  <a:latin typeface="Times New Roman" panose="02020603050405020304" pitchFamily="18" charset="0"/>
                  <a:ea typeface="Calibri" panose="020F0502020204030204" pitchFamily="34" charset="0"/>
                </a:rPr>
                <a:t>Thảo</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luận</a:t>
              </a:r>
              <a:r>
                <a:rPr lang="en-US" sz="2400" b="1" dirty="0">
                  <a:effectLst/>
                  <a:latin typeface="Times New Roman" panose="02020603050405020304" pitchFamily="18" charset="0"/>
                  <a:ea typeface="Calibri" panose="020F0502020204030204" pitchFamily="34" charset="0"/>
                </a:rPr>
                <a:t> </a:t>
              </a:r>
              <a:endParaRPr lang="x-none" sz="2400" dirty="0"/>
            </a:p>
          </p:txBody>
        </p:sp>
      </p:grpSp>
      <p:sp>
        <p:nvSpPr>
          <p:cNvPr id="4" name="TextBox 3">
            <a:extLst>
              <a:ext uri="{FF2B5EF4-FFF2-40B4-BE49-F238E27FC236}">
                <a16:creationId xmlns:a16="http://schemas.microsoft.com/office/drawing/2014/main" xmlns="" id="{90A82F04-1389-6DC3-D23C-B869B023A81E}"/>
              </a:ext>
            </a:extLst>
          </p:cNvPr>
          <p:cNvSpPr txBox="1"/>
          <p:nvPr/>
        </p:nvSpPr>
        <p:spPr>
          <a:xfrm>
            <a:off x="1441659" y="3040427"/>
            <a:ext cx="9521190" cy="1068562"/>
          </a:xfrm>
          <a:prstGeom prst="rect">
            <a:avLst/>
          </a:prstGeom>
          <a:noFill/>
        </p:spPr>
        <p:txBody>
          <a:bodyPr wrap="square">
            <a:spAutoFit/>
          </a:bodyPr>
          <a:lstStyle/>
          <a:p>
            <a:pPr algn="ctr">
              <a:lnSpc>
                <a:spcPct val="107000"/>
              </a:lnSpc>
              <a:spcAft>
                <a:spcPts val="600"/>
              </a:spcAft>
            </a:pPr>
            <a:r>
              <a:rPr lang="en-GB" sz="2800" b="1" spc="-3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B</a:t>
            </a:r>
            <a:r>
              <a:rPr lang="en-GB" sz="2800" b="1" spc="-30" dirty="0" err="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uổi</a:t>
            </a:r>
            <a:r>
              <a:rPr lang="en-GB" sz="2800" b="1" spc="-3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spc="-30" dirty="0" err="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en-GB" sz="2800" b="1" spc="-3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spc="-30" dirty="0" err="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đàm</a:t>
            </a:r>
            <a:r>
              <a:rPr lang="en-GB" sz="2800" b="1" spc="-3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spcAft>
                <a:spcPts val="600"/>
              </a:spcAft>
            </a:pPr>
            <a:r>
              <a:rPr lang="en-GB" sz="2800" b="1" spc="-3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 VẤN ĐỀ ĐÁNG QUAN TÂM TRONG ĐỜI SỐNG</a:t>
            </a:r>
            <a:endParaRPr lang="x-none" sz="2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9">
            <a:extLst>
              <a:ext uri="{FF2B5EF4-FFF2-40B4-BE49-F238E27FC236}">
                <a16:creationId xmlns:a16="http://schemas.microsoft.com/office/drawing/2014/main" xmlns="" id="{C9ACD253-7040-5C1A-3602-311C682979AF}"/>
              </a:ext>
            </a:extLst>
          </p:cNvPr>
          <p:cNvGraphicFramePr>
            <a:graphicFrameLocks noGrp="1"/>
          </p:cNvGraphicFramePr>
          <p:nvPr>
            <p:extLst>
              <p:ext uri="{D42A27DB-BD31-4B8C-83A1-F6EECF244321}">
                <p14:modId xmlns:p14="http://schemas.microsoft.com/office/powerpoint/2010/main" val="1672741359"/>
              </p:ext>
            </p:extLst>
          </p:nvPr>
        </p:nvGraphicFramePr>
        <p:xfrm>
          <a:off x="1894840" y="4309048"/>
          <a:ext cx="8128000" cy="201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3589797252"/>
                    </a:ext>
                  </a:extLst>
                </a:gridCol>
                <a:gridCol w="4064000">
                  <a:extLst>
                    <a:ext uri="{9D8B030D-6E8A-4147-A177-3AD203B41FA5}">
                      <a16:colId xmlns:a16="http://schemas.microsoft.com/office/drawing/2014/main" xmlns="" val="3120313128"/>
                    </a:ext>
                  </a:extLst>
                </a:gridCol>
              </a:tblGrid>
              <a:tr h="370840">
                <a:tc>
                  <a:txBody>
                    <a:bodyPr/>
                    <a:lstStyle/>
                    <a:p>
                      <a:pPr algn="ctr">
                        <a:lnSpc>
                          <a:spcPct val="150000"/>
                        </a:lnSpc>
                      </a:pPr>
                      <a:r>
                        <a:rPr lang="x-none" sz="2000" dirty="0">
                          <a:solidFill>
                            <a:schemeClr val="tx1"/>
                          </a:solidFill>
                          <a:latin typeface="Times New Roman" panose="02020603050405020304" pitchFamily="18" charset="0"/>
                          <a:cs typeface="Times New Roman" panose="02020603050405020304" pitchFamily="18" charset="0"/>
                        </a:rPr>
                        <a:t>Chủ đề:</a:t>
                      </a:r>
                    </a:p>
                    <a:p>
                      <a:pPr algn="ctr">
                        <a:lnSpc>
                          <a:spcPct val="150000"/>
                        </a:lnSpc>
                      </a:pPr>
                      <a:r>
                        <a:rPr lang="x-none" sz="2000" b="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noFill/>
                  </a:tcPr>
                </a:tc>
                <a:tc>
                  <a:txBody>
                    <a:bodyPr/>
                    <a:lstStyle/>
                    <a:p>
                      <a:pPr algn="ctr">
                        <a:lnSpc>
                          <a:spcPct val="150000"/>
                        </a:lnSpc>
                      </a:pPr>
                      <a:r>
                        <a:rPr lang="x-none" sz="2000" dirty="0">
                          <a:solidFill>
                            <a:schemeClr val="tx1"/>
                          </a:solidFill>
                          <a:latin typeface="Times New Roman" panose="02020603050405020304" pitchFamily="18" charset="0"/>
                          <a:cs typeface="Times New Roman" panose="02020603050405020304" pitchFamily="18" charset="0"/>
                        </a:rPr>
                        <a:t>Chủ đề:</a:t>
                      </a:r>
                    </a:p>
                    <a:p>
                      <a:pPr algn="ctr">
                        <a:lnSpc>
                          <a:spcPct val="150000"/>
                        </a:lnSpc>
                      </a:pPr>
                      <a:r>
                        <a:rPr lang="x-none" sz="2000" b="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noFill/>
                  </a:tcPr>
                </a:tc>
                <a:extLst>
                  <a:ext uri="{0D108BD9-81ED-4DB2-BD59-A6C34878D82A}">
                    <a16:rowId xmlns:a16="http://schemas.microsoft.com/office/drawing/2014/main" xmlns="" val="1514185433"/>
                  </a:ext>
                </a:extLst>
              </a:tr>
              <a:tr h="370840">
                <a:tc>
                  <a:txBody>
                    <a:bodyPr/>
                    <a:lstStyle/>
                    <a:p>
                      <a:pPr>
                        <a:lnSpc>
                          <a:spcPct val="150000"/>
                        </a:lnSpc>
                      </a:pPr>
                      <a:r>
                        <a:rPr lang="x-none" sz="2000" dirty="0">
                          <a:latin typeface="Times New Roman" panose="02020603050405020304" pitchFamily="18" charset="0"/>
                          <a:cs typeface="Times New Roman" panose="02020603050405020304" pitchFamily="18" charset="0"/>
                        </a:rPr>
                        <a:t>Nhóm:…………………………….….</a:t>
                      </a:r>
                    </a:p>
                    <a:p>
                      <a:pPr>
                        <a:lnSpc>
                          <a:spcPct val="150000"/>
                        </a:lnSpc>
                      </a:pPr>
                      <a:r>
                        <a:rPr lang="x-none" sz="2000" dirty="0">
                          <a:latin typeface="Times New Roman" panose="02020603050405020304" pitchFamily="18" charset="0"/>
                          <a:cs typeface="Times New Roman" panose="02020603050405020304" pitchFamily="18" charset="0"/>
                        </a:rPr>
                        <a:t>Nhóm:…………………………….….</a:t>
                      </a: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noFill/>
                  </a:tcPr>
                </a:tc>
                <a:tc>
                  <a:txBody>
                    <a:bodyPr/>
                    <a:lstStyle/>
                    <a:p>
                      <a:pPr>
                        <a:lnSpc>
                          <a:spcPct val="150000"/>
                        </a:lnSpc>
                      </a:pPr>
                      <a:r>
                        <a:rPr lang="x-none" sz="2000" dirty="0">
                          <a:latin typeface="Times New Roman" panose="02020603050405020304" pitchFamily="18" charset="0"/>
                          <a:cs typeface="Times New Roman" panose="02020603050405020304" pitchFamily="18" charset="0"/>
                        </a:rPr>
                        <a:t>Nhóm:…………………………….….</a:t>
                      </a:r>
                    </a:p>
                    <a:p>
                      <a:pPr>
                        <a:lnSpc>
                          <a:spcPct val="150000"/>
                        </a:lnSpc>
                      </a:pPr>
                      <a:r>
                        <a:rPr lang="x-none" sz="2000" dirty="0">
                          <a:latin typeface="Times New Roman" panose="02020603050405020304" pitchFamily="18" charset="0"/>
                          <a:cs typeface="Times New Roman" panose="02020603050405020304" pitchFamily="18" charset="0"/>
                        </a:rPr>
                        <a:t>Nhóm:…………………………….….</a:t>
                      </a: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noFill/>
                  </a:tcPr>
                </a:tc>
                <a:extLst>
                  <a:ext uri="{0D108BD9-81ED-4DB2-BD59-A6C34878D82A}">
                    <a16:rowId xmlns:a16="http://schemas.microsoft.com/office/drawing/2014/main" xmlns="" val="324561536"/>
                  </a:ext>
                </a:extLst>
              </a:tr>
            </a:tbl>
          </a:graphicData>
        </a:graphic>
      </p:graphicFrame>
    </p:spTree>
    <p:extLst>
      <p:ext uri="{BB962C8B-B14F-4D97-AF65-F5344CB8AC3E}">
        <p14:creationId xmlns:p14="http://schemas.microsoft.com/office/powerpoint/2010/main" val="381720797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0CA6927C-B069-97A9-890B-4339A4AB637A}"/>
              </a:ext>
            </a:extLst>
          </p:cNvPr>
          <p:cNvGrpSpPr/>
          <p:nvPr/>
        </p:nvGrpSpPr>
        <p:grpSpPr>
          <a:xfrm>
            <a:off x="4868907" y="217054"/>
            <a:ext cx="2960915" cy="841829"/>
            <a:chOff x="3628634" y="4646041"/>
            <a:chExt cx="2960915" cy="841829"/>
          </a:xfrm>
        </p:grpSpPr>
        <p:sp>
          <p:nvSpPr>
            <p:cNvPr id="6" name="Rounded Rectangle 5">
              <a:extLst>
                <a:ext uri="{FF2B5EF4-FFF2-40B4-BE49-F238E27FC236}">
                  <a16:creationId xmlns:a16="http://schemas.microsoft.com/office/drawing/2014/main" xmlns="" id="{C43339E6-1A8F-9135-2D27-07626DE80C1A}"/>
                </a:ext>
              </a:extLst>
            </p:cNvPr>
            <p:cNvSpPr/>
            <p:nvPr/>
          </p:nvSpPr>
          <p:spPr>
            <a:xfrm>
              <a:off x="3628634" y="4646041"/>
              <a:ext cx="2960915" cy="84182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xmlns="" id="{AB700DC6-914D-A2EA-0326-646891EB504F}"/>
                </a:ext>
              </a:extLst>
            </p:cNvPr>
            <p:cNvSpPr txBox="1"/>
            <p:nvPr/>
          </p:nvSpPr>
          <p:spPr>
            <a:xfrm>
              <a:off x="3737522" y="4656873"/>
              <a:ext cx="2743138" cy="830997"/>
            </a:xfrm>
            <a:prstGeom prst="rect">
              <a:avLst/>
            </a:prstGeom>
            <a:noFill/>
          </p:spPr>
          <p:txBody>
            <a:bodyPr wrap="square">
              <a:spAutoFit/>
            </a:bodyPr>
            <a:lstStyle/>
            <a:p>
              <a:pPr algn="ctr"/>
              <a:r>
                <a:rPr lang="en-US" sz="2400" b="1" dirty="0" err="1">
                  <a:effectLst/>
                  <a:latin typeface="Times New Roman" panose="02020603050405020304" pitchFamily="18" charset="0"/>
                  <a:ea typeface="Calibri" panose="020F0502020204030204" pitchFamily="34" charset="0"/>
                </a:rPr>
                <a:t>Bước</a:t>
              </a:r>
              <a:r>
                <a:rPr lang="en-US" sz="2400" b="1" dirty="0">
                  <a:effectLst/>
                  <a:latin typeface="Times New Roman" panose="02020603050405020304" pitchFamily="18" charset="0"/>
                  <a:ea typeface="Calibri" panose="020F0502020204030204" pitchFamily="34" charset="0"/>
                </a:rPr>
                <a:t> </a:t>
              </a:r>
              <a:r>
                <a:rPr lang="en-US" sz="2400" b="1" dirty="0">
                  <a:latin typeface="Times New Roman" panose="02020603050405020304" pitchFamily="18" charset="0"/>
                  <a:ea typeface="Calibri" panose="020F0502020204030204" pitchFamily="34" charset="0"/>
                </a:rPr>
                <a:t>3</a:t>
              </a:r>
              <a:r>
                <a:rPr lang="en-US" sz="2400" b="1" dirty="0">
                  <a:effectLst/>
                  <a:latin typeface="Times New Roman" panose="02020603050405020304" pitchFamily="18" charset="0"/>
                  <a:ea typeface="Calibri" panose="020F0502020204030204" pitchFamily="34" charset="0"/>
                </a:rPr>
                <a:t>: </a:t>
              </a:r>
            </a:p>
            <a:p>
              <a:pPr algn="ctr"/>
              <a:r>
                <a:rPr lang="en-US" sz="2400" b="1" dirty="0" err="1">
                  <a:effectLst/>
                  <a:latin typeface="Times New Roman" panose="02020603050405020304" pitchFamily="18" charset="0"/>
                  <a:ea typeface="Calibri" panose="020F0502020204030204" pitchFamily="34" charset="0"/>
                </a:rPr>
                <a:t>Rút</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kinh</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nghiệm</a:t>
              </a:r>
              <a:endParaRPr lang="x-none" sz="2400" dirty="0"/>
            </a:p>
          </p:txBody>
        </p:sp>
      </p:grpSp>
      <p:graphicFrame>
        <p:nvGraphicFramePr>
          <p:cNvPr id="8" name="Table 7">
            <a:extLst>
              <a:ext uri="{FF2B5EF4-FFF2-40B4-BE49-F238E27FC236}">
                <a16:creationId xmlns:a16="http://schemas.microsoft.com/office/drawing/2014/main" xmlns="" id="{C04F9F8B-D868-3E58-3DB7-40848E79331E}"/>
              </a:ext>
            </a:extLst>
          </p:cNvPr>
          <p:cNvGraphicFramePr>
            <a:graphicFrameLocks noGrp="1"/>
          </p:cNvGraphicFramePr>
          <p:nvPr>
            <p:extLst>
              <p:ext uri="{D42A27DB-BD31-4B8C-83A1-F6EECF244321}">
                <p14:modId xmlns:p14="http://schemas.microsoft.com/office/powerpoint/2010/main" val="3877423236"/>
              </p:ext>
            </p:extLst>
          </p:nvPr>
        </p:nvGraphicFramePr>
        <p:xfrm>
          <a:off x="2606040" y="1275936"/>
          <a:ext cx="7338060" cy="3225800"/>
        </p:xfrm>
        <a:graphic>
          <a:graphicData uri="http://schemas.openxmlformats.org/drawingml/2006/table">
            <a:tbl>
              <a:tblPr firstRow="1" firstCol="1" bandRow="1">
                <a:tableStyleId>{5C22544A-7EE6-4342-B048-85BDC9FD1C3A}</a:tableStyleId>
              </a:tblPr>
              <a:tblGrid>
                <a:gridCol w="7338060">
                  <a:extLst>
                    <a:ext uri="{9D8B030D-6E8A-4147-A177-3AD203B41FA5}">
                      <a16:colId xmlns:a16="http://schemas.microsoft.com/office/drawing/2014/main" xmlns="" val="2493652692"/>
                    </a:ext>
                  </a:extLst>
                </a:gridCol>
              </a:tblGrid>
              <a:tr h="0">
                <a:tc>
                  <a:txBody>
                    <a:bodyPr/>
                    <a:lstStyle/>
                    <a:p>
                      <a:pPr algn="ctr">
                        <a:lnSpc>
                          <a:spcPct val="10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PHIẾU HỌC TẬP SỐ 4:  </a:t>
                      </a:r>
                    </a:p>
                    <a:p>
                      <a:pPr algn="ctr">
                        <a:lnSpc>
                          <a:spcPct val="10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SUY NGẪM VÀ RÚT KINH NGHIỆM</a:t>
                      </a:r>
                      <a:endPar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noFill/>
                  </a:tcPr>
                </a:tc>
                <a:extLst>
                  <a:ext uri="{0D108BD9-81ED-4DB2-BD59-A6C34878D82A}">
                    <a16:rowId xmlns:a16="http://schemas.microsoft.com/office/drawing/2014/main" xmlns="" val="3433347965"/>
                  </a:ext>
                </a:extLst>
              </a:tr>
              <a:tr h="0">
                <a:tc>
                  <a:txBody>
                    <a:bodyPr/>
                    <a:lstStyle/>
                    <a:p>
                      <a:pPr algn="just">
                        <a:lnSpc>
                          <a:spcPct val="150000"/>
                        </a:lnSpc>
                        <a:spcAft>
                          <a:spcPts val="600"/>
                        </a:spcAft>
                      </a:pPr>
                      <a:r>
                        <a:rPr lang="en-GB" sz="2000" b="0" dirty="0">
                          <a:solidFill>
                            <a:schemeClr val="tx1"/>
                          </a:solidFill>
                          <a:effectLst/>
                          <a:latin typeface="Times New Roman" panose="02020603050405020304" pitchFamily="18" charset="0"/>
                          <a:cs typeface="Times New Roman" panose="02020603050405020304" pitchFamily="18" charset="0"/>
                        </a:rPr>
                        <a:t>(1): </a:t>
                      </a:r>
                      <a:r>
                        <a:rPr lang="en-GB" sz="2000" b="0" dirty="0" err="1">
                          <a:solidFill>
                            <a:schemeClr val="tx1"/>
                          </a:solidFill>
                          <a:effectLst/>
                          <a:latin typeface="Times New Roman" panose="02020603050405020304" pitchFamily="18" charset="0"/>
                          <a:cs typeface="Times New Roman" panose="02020603050405020304" pitchFamily="18" charset="0"/>
                        </a:rPr>
                        <a:t>Ghi</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lại</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những</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điều</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em</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thấy</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nhóm</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mình</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đã</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làm</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tốt</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và</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chưa</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tốt</a:t>
                      </a:r>
                      <a:r>
                        <a:rPr lang="en-GB" sz="2000" b="0" dirty="0">
                          <a:solidFill>
                            <a:schemeClr val="tx1"/>
                          </a:solidFill>
                          <a:effectLst/>
                          <a:latin typeface="Times New Roman" panose="02020603050405020304" pitchFamily="18" charset="0"/>
                          <a:cs typeface="Times New Roman" panose="02020603050405020304" pitchFamily="18" charset="0"/>
                        </a:rPr>
                        <a:t>.</a:t>
                      </a:r>
                      <a:endParaRPr lang="x-none" sz="2000" b="0" dirty="0">
                        <a:solidFill>
                          <a:schemeClr val="tx1"/>
                        </a:solidFill>
                        <a:effectLst/>
                        <a:latin typeface="Times New Roman" panose="02020603050405020304" pitchFamily="18" charset="0"/>
                        <a:cs typeface="Times New Roman" panose="02020603050405020304" pitchFamily="18" charset="0"/>
                      </a:endParaRPr>
                    </a:p>
                    <a:p>
                      <a:pPr>
                        <a:lnSpc>
                          <a:spcPct val="150000"/>
                        </a:lnSpc>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a:t>
                      </a:r>
                      <a:endParaRPr lang="x-none" sz="2000" b="0" dirty="0">
                        <a:solidFill>
                          <a:schemeClr val="tx1"/>
                        </a:solidFill>
                        <a:effectLst/>
                        <a:latin typeface="Times New Roman" panose="02020603050405020304" pitchFamily="18" charset="0"/>
                        <a:cs typeface="Times New Roman" panose="02020603050405020304" pitchFamily="18" charset="0"/>
                      </a:endParaRPr>
                    </a:p>
                    <a:p>
                      <a:pPr algn="just">
                        <a:lnSpc>
                          <a:spcPct val="150000"/>
                        </a:lnSpc>
                        <a:spcAft>
                          <a:spcPts val="600"/>
                        </a:spcAft>
                      </a:pPr>
                      <a:r>
                        <a:rPr lang="en-GB" sz="2000" b="0" dirty="0">
                          <a:solidFill>
                            <a:schemeClr val="tx1"/>
                          </a:solidFill>
                          <a:effectLst/>
                          <a:latin typeface="Times New Roman" panose="02020603050405020304" pitchFamily="18" charset="0"/>
                          <a:cs typeface="Times New Roman" panose="02020603050405020304" pitchFamily="18" charset="0"/>
                        </a:rPr>
                        <a:t>(2): Qua </a:t>
                      </a:r>
                      <a:r>
                        <a:rPr lang="en-GB" sz="2000" b="0" dirty="0" err="1">
                          <a:solidFill>
                            <a:schemeClr val="tx1"/>
                          </a:solidFill>
                          <a:effectLst/>
                          <a:latin typeface="Times New Roman" panose="02020603050405020304" pitchFamily="18" charset="0"/>
                          <a:cs typeface="Times New Roman" panose="02020603050405020304" pitchFamily="18" charset="0"/>
                        </a:rPr>
                        <a:t>buổi</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thảo</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luận</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em</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đã</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rút</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ra</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những</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bài</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học</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nào</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cho</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bản</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thân</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về</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cách</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trình</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bày</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ý</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kiến</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cách</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thảo</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luận</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cách</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tranh</a:t>
                      </a:r>
                      <a:r>
                        <a:rPr lang="en-GB" sz="2000" b="0" dirty="0">
                          <a:solidFill>
                            <a:schemeClr val="tx1"/>
                          </a:solidFill>
                          <a:effectLst/>
                          <a:latin typeface="Times New Roman" panose="02020603050405020304" pitchFamily="18" charset="0"/>
                          <a:cs typeface="Times New Roman" panose="02020603050405020304" pitchFamily="18" charset="0"/>
                        </a:rPr>
                        <a:t> </a:t>
                      </a:r>
                      <a:r>
                        <a:rPr lang="en-GB" sz="2000" b="0" dirty="0" err="1">
                          <a:solidFill>
                            <a:schemeClr val="tx1"/>
                          </a:solidFill>
                          <a:effectLst/>
                          <a:latin typeface="Times New Roman" panose="02020603050405020304" pitchFamily="18" charset="0"/>
                          <a:cs typeface="Times New Roman" panose="02020603050405020304" pitchFamily="18" charset="0"/>
                        </a:rPr>
                        <a:t>luận</a:t>
                      </a:r>
                      <a:r>
                        <a:rPr lang="en-GB" sz="2000" b="0" dirty="0">
                          <a:solidFill>
                            <a:schemeClr val="tx1"/>
                          </a:solidFill>
                          <a:effectLst/>
                          <a:latin typeface="Times New Roman" panose="02020603050405020304" pitchFamily="18" charset="0"/>
                          <a:cs typeface="Times New Roman" panose="02020603050405020304" pitchFamily="18" charset="0"/>
                        </a:rPr>
                        <a:t> ?</a:t>
                      </a:r>
                      <a:endParaRPr lang="x-none" sz="2000" b="0" dirty="0">
                        <a:solidFill>
                          <a:schemeClr val="tx1"/>
                        </a:solidFill>
                        <a:effectLst/>
                        <a:latin typeface="Times New Roman" panose="02020603050405020304" pitchFamily="18" charset="0"/>
                        <a:cs typeface="Times New Roman" panose="02020603050405020304" pitchFamily="18" charset="0"/>
                      </a:endParaRPr>
                    </a:p>
                    <a:p>
                      <a:pPr>
                        <a:lnSpc>
                          <a:spcPct val="150000"/>
                        </a:lnSpc>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a:t>
                      </a:r>
                      <a:endParaRPr lang="x-none"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noFill/>
                  </a:tcPr>
                </a:tc>
                <a:extLst>
                  <a:ext uri="{0D108BD9-81ED-4DB2-BD59-A6C34878D82A}">
                    <a16:rowId xmlns:a16="http://schemas.microsoft.com/office/drawing/2014/main" xmlns="" val="2125655820"/>
                  </a:ext>
                </a:extLst>
              </a:tr>
            </a:tbl>
          </a:graphicData>
        </a:graphic>
      </p:graphicFrame>
    </p:spTree>
    <p:extLst>
      <p:ext uri="{BB962C8B-B14F-4D97-AF65-F5344CB8AC3E}">
        <p14:creationId xmlns:p14="http://schemas.microsoft.com/office/powerpoint/2010/main" val="248756870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18">
            <a:extLst>
              <a:ext uri="{FF2B5EF4-FFF2-40B4-BE49-F238E27FC236}">
                <a16:creationId xmlns:a16="http://schemas.microsoft.com/office/drawing/2014/main" xmlns="" id="{9590369D-47CF-FC4A-979A-8CE90A57AFFC}"/>
              </a:ext>
            </a:extLst>
          </p:cNvPr>
          <p:cNvSpPr/>
          <p:nvPr/>
        </p:nvSpPr>
        <p:spPr>
          <a:xfrm>
            <a:off x="-57197" y="1008684"/>
            <a:ext cx="12012223" cy="351560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9" name="TextBox 18">
            <a:extLst>
              <a:ext uri="{FF2B5EF4-FFF2-40B4-BE49-F238E27FC236}">
                <a16:creationId xmlns:a16="http://schemas.microsoft.com/office/drawing/2014/main" xmlns="" id="{947F777A-F459-60EC-C37A-42FB32C088BE}"/>
              </a:ext>
            </a:extLst>
          </p:cNvPr>
          <p:cNvSpPr txBox="1"/>
          <p:nvPr/>
        </p:nvSpPr>
        <p:spPr>
          <a:xfrm>
            <a:off x="1391478" y="1847606"/>
            <a:ext cx="10139496" cy="1953868"/>
          </a:xfrm>
          <a:prstGeom prst="rect">
            <a:avLst/>
          </a:prstGeom>
          <a:noFill/>
        </p:spPr>
        <p:txBody>
          <a:bodyPr wrap="square" rtlCol="0">
            <a:spAutoFit/>
          </a:bodyPr>
          <a:lstStyle/>
          <a:p>
            <a:pPr>
              <a:lnSpc>
                <a:spcPct val="150000"/>
              </a:lnSpc>
            </a:pPr>
            <a:r>
              <a:rPr lang="x-none" sz="2800" dirty="0">
                <a:solidFill>
                  <a:srgbClr val="C00000"/>
                </a:solidFill>
                <a:latin typeface="Times New Roman" panose="02020603050405020304" pitchFamily="18" charset="0"/>
                <a:cs typeface="Times New Roman" panose="02020603050405020304" pitchFamily="18" charset="0"/>
              </a:rPr>
              <a:t>Thiết kế 1 tấm thẻ, trình bày những điều nên làm và nên tránh khi thảo luận nhóm về một vấn đề đáng quan tâm trong đời sống để gửi đến các bạn trong lớp .</a:t>
            </a:r>
          </a:p>
        </p:txBody>
      </p:sp>
      <p:grpSp>
        <p:nvGrpSpPr>
          <p:cNvPr id="20" name="Group 19">
            <a:extLst>
              <a:ext uri="{FF2B5EF4-FFF2-40B4-BE49-F238E27FC236}">
                <a16:creationId xmlns:a16="http://schemas.microsoft.com/office/drawing/2014/main" xmlns="" id="{4753F088-B4A9-8C07-FD0E-1401FA9D22D5}"/>
              </a:ext>
            </a:extLst>
          </p:cNvPr>
          <p:cNvGrpSpPr/>
          <p:nvPr/>
        </p:nvGrpSpPr>
        <p:grpSpPr>
          <a:xfrm>
            <a:off x="1" y="42805"/>
            <a:ext cx="9454100" cy="2028574"/>
            <a:chOff x="3173360" y="2311791"/>
            <a:chExt cx="6190578" cy="2028574"/>
          </a:xfrm>
        </p:grpSpPr>
        <p:sp>
          <p:nvSpPr>
            <p:cNvPr id="21" name="矩形 3">
              <a:extLst>
                <a:ext uri="{FF2B5EF4-FFF2-40B4-BE49-F238E27FC236}">
                  <a16:creationId xmlns:a16="http://schemas.microsoft.com/office/drawing/2014/main" xmlns="" id="{70D5E89A-5F8D-D5A7-3E4A-2B92B4D6621D}"/>
                </a:ext>
              </a:extLst>
            </p:cNvPr>
            <p:cNvSpPr/>
            <p:nvPr/>
          </p:nvSpPr>
          <p:spPr>
            <a:xfrm>
              <a:off x="4773522" y="2493706"/>
              <a:ext cx="4590416" cy="184665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1">
                  <a:ln>
                    <a:noFill/>
                  </a:ln>
                  <a:solidFill>
                    <a:srgbClr val="57A97D"/>
                  </a:solidFill>
                  <a:effectLst/>
                  <a:uLnTx/>
                  <a:uFillTx/>
                  <a:latin typeface="SignPainter-HouseScript" panose="02000006070000020004" pitchFamily="2" charset="0"/>
                  <a:ea typeface="字魂36号-正文宋楷" panose="00000500000000000000" pitchFamily="2" charset="-122"/>
                  <a:cs typeface="Times New Roman" panose="02020603050405020304" pitchFamily="18" charset="0"/>
                  <a:sym typeface="字魂36号-正文宋楷" panose="00000500000000000000" pitchFamily="2" charset="-122"/>
                </a:rPr>
                <a:t>Hướng dẫn ôn tập</a:t>
              </a:r>
              <a:endParaRPr kumimoji="0" lang="zh-CN" altLang="en-US" sz="6000" b="1" i="0" u="none" strike="noStrike" kern="1200" cap="none" spc="0" normalizeH="0" baseline="0" noProof="1">
                <a:ln>
                  <a:noFill/>
                </a:ln>
                <a:solidFill>
                  <a:srgbClr val="57A97D"/>
                </a:solidFill>
                <a:effectLst/>
                <a:uLnTx/>
                <a:uFillTx/>
                <a:latin typeface="SignPainter-HouseScript" panose="02000006070000020004" pitchFamily="2"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grpSp>
          <p:nvGrpSpPr>
            <p:cNvPr id="23" name="Group 22">
              <a:extLst>
                <a:ext uri="{FF2B5EF4-FFF2-40B4-BE49-F238E27FC236}">
                  <a16:creationId xmlns:a16="http://schemas.microsoft.com/office/drawing/2014/main" xmlns="" id="{22CC420D-AE58-7D92-1F95-A34BFEECB392}"/>
                </a:ext>
              </a:extLst>
            </p:cNvPr>
            <p:cNvGrpSpPr/>
            <p:nvPr/>
          </p:nvGrpSpPr>
          <p:grpSpPr>
            <a:xfrm>
              <a:off x="3173360" y="2311791"/>
              <a:ext cx="1420388" cy="1335015"/>
              <a:chOff x="3110948" y="2151133"/>
              <a:chExt cx="1420388" cy="1335015"/>
            </a:xfrm>
          </p:grpSpPr>
          <p:sp>
            <p:nvSpPr>
              <p:cNvPr id="24" name="矩形 8">
                <a:extLst>
                  <a:ext uri="{FF2B5EF4-FFF2-40B4-BE49-F238E27FC236}">
                    <a16:creationId xmlns:a16="http://schemas.microsoft.com/office/drawing/2014/main" xmlns="" id="{5AC5735C-AA62-499E-2204-294A51BE0A63}"/>
                  </a:ext>
                </a:extLst>
              </p:cNvPr>
              <p:cNvSpPr/>
              <p:nvPr/>
            </p:nvSpPr>
            <p:spPr>
              <a:xfrm>
                <a:off x="3110948" y="2151133"/>
                <a:ext cx="1420388" cy="1335015"/>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1" i="0" u="none" strike="noStrike" kern="1200" cap="none" spc="0" normalizeH="0" baseline="0" noProof="0" dirty="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25" name="TextBox 24">
                <a:extLst>
                  <a:ext uri="{FF2B5EF4-FFF2-40B4-BE49-F238E27FC236}">
                    <a16:creationId xmlns:a16="http://schemas.microsoft.com/office/drawing/2014/main" xmlns="" id="{EBF0C9FD-B5D2-3991-CADD-2F486C1F6A1C}"/>
                  </a:ext>
                </a:extLst>
              </p:cNvPr>
              <p:cNvSpPr txBox="1"/>
              <p:nvPr/>
            </p:nvSpPr>
            <p:spPr>
              <a:xfrm>
                <a:off x="3571005" y="2180161"/>
                <a:ext cx="786093" cy="1015663"/>
              </a:xfrm>
              <a:prstGeom prst="rect">
                <a:avLst/>
              </a:prstGeom>
              <a:noFill/>
            </p:spPr>
            <p:txBody>
              <a:bodyPr wrap="square" rtlCol="0">
                <a:spAutoFit/>
              </a:bodyPr>
              <a:lstStyle/>
              <a:p>
                <a:r>
                  <a:rPr lang="x-none" sz="6000" b="1" dirty="0">
                    <a:ln w="10160">
                      <a:solidFill>
                        <a:schemeClr val="accent5">
                          <a:lumMod val="75000"/>
                        </a:schemeClr>
                      </a:solidFill>
                      <a:prstDash val="solid"/>
                    </a:ln>
                    <a:solidFill>
                      <a:schemeClr val="bg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3</a:t>
                </a:r>
              </a:p>
            </p:txBody>
          </p:sp>
        </p:grpSp>
      </p:grpSp>
    </p:spTree>
    <p:extLst>
      <p:ext uri="{BB962C8B-B14F-4D97-AF65-F5344CB8AC3E}">
        <p14:creationId xmlns:p14="http://schemas.microsoft.com/office/powerpoint/2010/main" val="132649756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xmlns="" id="{6AB73850-BA7D-8BDA-EDB8-C5835935CC5A}"/>
              </a:ext>
            </a:extLst>
          </p:cNvPr>
          <p:cNvSpPr txBox="1"/>
          <p:nvPr/>
        </p:nvSpPr>
        <p:spPr>
          <a:xfrm>
            <a:off x="2756801" y="1949254"/>
            <a:ext cx="7525664" cy="1800301"/>
          </a:xfrm>
          <a:prstGeom prst="rect">
            <a:avLst/>
          </a:prstGeom>
          <a:noFill/>
        </p:spPr>
        <p:txBody>
          <a:bodyPr wrap="square">
            <a:spAutoFit/>
          </a:bodyPr>
          <a:lstStyle/>
          <a:p>
            <a:pPr algn="just">
              <a:lnSpc>
                <a:spcPct val="107000"/>
              </a:lnSpc>
              <a:spcAft>
                <a:spcPts val="600"/>
              </a:spcAft>
            </a:pP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Em</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hãy</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chia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sẻ</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hiểu</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biết</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của</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bản</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thân</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về</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p>
          <a:p>
            <a:pPr marL="342900" indent="-342900" algn="just">
              <a:lnSpc>
                <a:spcPct val="107000"/>
              </a:lnSpc>
              <a:spcAft>
                <a:spcPts val="600"/>
              </a:spcAft>
              <a:buFont typeface="Wingdings" pitchFamily="2" charset="2"/>
              <a:buChar char="v"/>
            </a:pPr>
            <a:r>
              <a:rPr lang="en-GB" sz="2400" dirty="0" err="1">
                <a:latin typeface="Times New Roman" panose="02020603050405020304" pitchFamily="18" charset="0"/>
                <a:ea typeface="Brush Script MT" panose="03060802040406070304" pitchFamily="66" charset="-122"/>
                <a:cs typeface="Times New Roman" panose="02020603050405020304" pitchFamily="18" charset="0"/>
              </a:rPr>
              <a:t>K</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ĩ</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năng</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nói</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và</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nghe</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khi</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thảo</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luận</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một</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vấn</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đề</a:t>
            </a:r>
            <a:r>
              <a:rPr lang="en-GB" sz="2400" dirty="0">
                <a:latin typeface="Times New Roman" panose="02020603050405020304" pitchFamily="18" charset="0"/>
                <a:ea typeface="Brush Script MT" panose="03060802040406070304" pitchFamily="66" charset="-122"/>
                <a:cs typeface="Times New Roman" panose="02020603050405020304" pitchFamily="18" charset="0"/>
              </a:rPr>
              <a:t>.</a:t>
            </a:r>
            <a:endParaRPr lang="en-GB" sz="2400" dirty="0">
              <a:effectLst/>
              <a:latin typeface="Times New Roman" panose="02020603050405020304" pitchFamily="18" charset="0"/>
              <a:ea typeface="Brush Script MT" panose="03060802040406070304" pitchFamily="66" charset="-122"/>
              <a:cs typeface="Times New Roman" panose="02020603050405020304" pitchFamily="18" charset="0"/>
            </a:endParaRPr>
          </a:p>
          <a:p>
            <a:pPr marL="342900" indent="-342900" algn="just">
              <a:lnSpc>
                <a:spcPct val="107000"/>
              </a:lnSpc>
              <a:spcAft>
                <a:spcPts val="600"/>
              </a:spcAft>
              <a:buFont typeface="Wingdings" pitchFamily="2" charset="2"/>
              <a:buChar char="v"/>
            </a:pPr>
            <a:r>
              <a:rPr lang="en-GB" sz="2400" dirty="0" err="1">
                <a:latin typeface="Times New Roman" panose="02020603050405020304" pitchFamily="18" charset="0"/>
                <a:ea typeface="Brush Script MT" panose="03060802040406070304" pitchFamily="66" charset="-122"/>
                <a:cs typeface="Times New Roman" panose="02020603050405020304" pitchFamily="18" charset="0"/>
              </a:rPr>
              <a:t>E</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m</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có</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mong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muốn</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biết</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thêm</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điều</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gì</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về</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kĩ</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năng</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này</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nữa</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effectLst/>
                <a:latin typeface="Times New Roman" panose="02020603050405020304" pitchFamily="18" charset="0"/>
                <a:ea typeface="Brush Script MT" panose="03060802040406070304" pitchFamily="66" charset="-122"/>
                <a:cs typeface="Times New Roman" panose="02020603050405020304" pitchFamily="18" charset="0"/>
              </a:rPr>
              <a:t>không</a:t>
            </a: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endParaRPr lang="x-none" sz="2400" dirty="0">
              <a:latin typeface="Times New Roman" panose="02020603050405020304" pitchFamily="18" charset="0"/>
              <a:ea typeface="Brush Script MT" panose="03060802040406070304" pitchFamily="66" charset="-122"/>
              <a:cs typeface="Times New Roman" panose="02020603050405020304" pitchFamily="18" charset="0"/>
            </a:endParaRPr>
          </a:p>
        </p:txBody>
      </p:sp>
    </p:spTree>
    <p:extLst>
      <p:ext uri="{BB962C8B-B14F-4D97-AF65-F5344CB8AC3E}">
        <p14:creationId xmlns:p14="http://schemas.microsoft.com/office/powerpoint/2010/main" val="11103274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98245BC-E27D-4288-A381-7FD371E5F10D}"/>
              </a:ext>
            </a:extLst>
          </p:cNvPr>
          <p:cNvSpPr txBox="1"/>
          <p:nvPr/>
        </p:nvSpPr>
        <p:spPr>
          <a:xfrm>
            <a:off x="946205" y="1216550"/>
            <a:ext cx="10002741" cy="32008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normalizeH="0" baseline="0" noProof="0" dirty="0" err="1">
                <a:ln w="0"/>
                <a:uLnTx/>
                <a:uFillTx/>
                <a:latin typeface="Times New Roman" panose="02020603050405020304" pitchFamily="18" charset="0"/>
                <a:ea typeface="+mn-ea"/>
                <a:cs typeface="Times New Roman" panose="02020603050405020304" pitchFamily="18" charset="0"/>
              </a:rPr>
              <a:t>Tiết</a:t>
            </a:r>
            <a:r>
              <a:rPr kumimoji="0" lang="en-US" sz="3600" b="1" i="0" u="none" strike="noStrike" kern="1200" normalizeH="0" baseline="0" noProof="0" dirty="0">
                <a:ln w="0"/>
                <a:uLnTx/>
                <a:uFillTx/>
                <a:latin typeface="Times New Roman" panose="02020603050405020304" pitchFamily="18" charset="0"/>
                <a:ea typeface="+mn-ea"/>
                <a:cs typeface="Times New Roman" panose="02020603050405020304" pitchFamily="18" charset="0"/>
              </a:rPr>
              <a:t> 12: </a:t>
            </a:r>
            <a:r>
              <a:rPr kumimoji="0" lang="en-US" sz="3600" b="1" i="0" u="none" strike="noStrike" kern="1200" normalizeH="0" baseline="0" noProof="0" dirty="0" err="1">
                <a:ln w="0"/>
                <a:uLnTx/>
                <a:uFillTx/>
                <a:latin typeface="Times New Roman" panose="02020603050405020304" pitchFamily="18" charset="0"/>
                <a:ea typeface="+mn-ea"/>
                <a:cs typeface="Times New Roman" panose="02020603050405020304" pitchFamily="18" charset="0"/>
              </a:rPr>
              <a:t>Nói</a:t>
            </a:r>
            <a:r>
              <a:rPr kumimoji="0" lang="en-US" sz="3600" b="1" i="0" u="none" strike="noStrike" kern="1200" normalizeH="0" baseline="0" noProof="0" dirty="0">
                <a:ln w="0"/>
                <a:uLnTx/>
                <a:uFillTx/>
                <a:latin typeface="Times New Roman" panose="02020603050405020304" pitchFamily="18" charset="0"/>
                <a:ea typeface="+mn-ea"/>
                <a:cs typeface="Times New Roman" panose="02020603050405020304" pitchFamily="18" charset="0"/>
              </a:rPr>
              <a:t> </a:t>
            </a:r>
            <a:r>
              <a:rPr kumimoji="0" lang="en-US" sz="3600" b="1" i="0" u="none" strike="noStrike" kern="1200" normalizeH="0" baseline="0" noProof="0" dirty="0" err="1">
                <a:ln w="0"/>
                <a:uLnTx/>
                <a:uFillTx/>
                <a:latin typeface="Times New Roman" panose="02020603050405020304" pitchFamily="18" charset="0"/>
                <a:ea typeface="+mn-ea"/>
                <a:cs typeface="Times New Roman" panose="02020603050405020304" pitchFamily="18" charset="0"/>
              </a:rPr>
              <a:t>và</a:t>
            </a:r>
            <a:r>
              <a:rPr kumimoji="0" lang="en-US" sz="3600" b="1" i="0" u="none" strike="noStrike" kern="1200" normalizeH="0" baseline="0" noProof="0" dirty="0">
                <a:ln w="0"/>
                <a:uLnTx/>
                <a:uFillTx/>
                <a:latin typeface="Times New Roman" panose="02020603050405020304" pitchFamily="18" charset="0"/>
                <a:ea typeface="+mn-ea"/>
                <a:cs typeface="Times New Roman" panose="02020603050405020304" pitchFamily="18" charset="0"/>
              </a:rPr>
              <a:t> </a:t>
            </a:r>
            <a:r>
              <a:rPr kumimoji="0" lang="en-US" sz="3600" b="1" i="0" u="none" strike="noStrike" kern="1200" normalizeH="0" baseline="0" noProof="0" dirty="0" err="1">
                <a:ln w="0"/>
                <a:uLnTx/>
                <a:uFillTx/>
                <a:latin typeface="Times New Roman" panose="02020603050405020304" pitchFamily="18" charset="0"/>
                <a:ea typeface="+mn-ea"/>
                <a:cs typeface="Times New Roman" panose="02020603050405020304" pitchFamily="18" charset="0"/>
              </a:rPr>
              <a:t>nghe</a:t>
            </a:r>
            <a:endParaRPr kumimoji="0" lang="en-US" sz="3600" b="1" i="0" u="none" strike="noStrike" kern="1200" normalizeH="0" baseline="0" noProof="0" dirty="0">
              <a:ln w="0"/>
              <a:uLnTx/>
              <a:uFillTx/>
              <a:latin typeface="Times New Roman" panose="02020603050405020304" pitchFamily="18" charset="0"/>
              <a:ea typeface="+mn-ea"/>
              <a:cs typeface="Times New Roman" panose="02020603050405020304" pitchFamily="18" charset="0"/>
            </a:endParaRPr>
          </a:p>
          <a:p>
            <a:pPr algn="ctr">
              <a:lnSpc>
                <a:spcPct val="150000"/>
              </a:lnSpc>
              <a:defRPr/>
            </a:pPr>
            <a:r>
              <a:rPr lang="en-GB" sz="36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ea typeface="Calibri" panose="020F0502020204030204" pitchFamily="34" charset="0"/>
                <a:cs typeface="Times New Roman" panose="02020603050405020304" pitchFamily="18" charset="0"/>
              </a:rPr>
              <a:t>THẢO LUẬN VỀ MỘT VẤN ĐỀ </a:t>
            </a:r>
          </a:p>
          <a:p>
            <a:pPr algn="ctr">
              <a:lnSpc>
                <a:spcPct val="150000"/>
              </a:lnSpc>
              <a:defRPr/>
            </a:pPr>
            <a:r>
              <a:rPr lang="en-GB" sz="36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ea typeface="Calibri" panose="020F0502020204030204" pitchFamily="34" charset="0"/>
                <a:cs typeface="Times New Roman" panose="02020603050405020304" pitchFamily="18" charset="0"/>
              </a:rPr>
              <a:t>TRONG ĐỜI SỐNG </a:t>
            </a:r>
            <a:endParaRPr lang="x-none" sz="3600" b="1" dirty="0">
              <a:ln w="12700">
                <a:solidFill>
                  <a:schemeClr val="accent1"/>
                </a:solidFill>
                <a:prstDash val="solid"/>
              </a:ln>
              <a:solidFill>
                <a:srgbClr val="FF0000"/>
              </a:solidFill>
              <a:effectLst>
                <a:outerShdw dist="38100" dir="2640000" algn="bl" rotWithShape="0">
                  <a:schemeClr val="accent1"/>
                </a:outerShdw>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0601769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5">
            <a:extLst>
              <a:ext uri="{FF2B5EF4-FFF2-40B4-BE49-F238E27FC236}">
                <a16:creationId xmlns:a16="http://schemas.microsoft.com/office/drawing/2014/main" xmlns="" id="{7E767045-8183-DBE5-BA34-2BA783A730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028" y="3870854"/>
            <a:ext cx="1051153" cy="609159"/>
          </a:xfrm>
          <a:prstGeom prst="rect">
            <a:avLst/>
          </a:prstGeom>
        </p:spPr>
      </p:pic>
      <p:grpSp>
        <p:nvGrpSpPr>
          <p:cNvPr id="12" name="Group 11">
            <a:extLst>
              <a:ext uri="{FF2B5EF4-FFF2-40B4-BE49-F238E27FC236}">
                <a16:creationId xmlns:a16="http://schemas.microsoft.com/office/drawing/2014/main" xmlns="" id="{CBAE601C-4868-D3C1-11B6-2A288B131F2A}"/>
              </a:ext>
            </a:extLst>
          </p:cNvPr>
          <p:cNvGrpSpPr/>
          <p:nvPr/>
        </p:nvGrpSpPr>
        <p:grpSpPr>
          <a:xfrm>
            <a:off x="3164114" y="1493217"/>
            <a:ext cx="5198603" cy="2682217"/>
            <a:chOff x="3164114" y="1493217"/>
            <a:chExt cx="5198603" cy="2682217"/>
          </a:xfrm>
        </p:grpSpPr>
        <p:sp>
          <p:nvSpPr>
            <p:cNvPr id="5" name="任意多边形: 形状 17">
              <a:extLst>
                <a:ext uri="{FF2B5EF4-FFF2-40B4-BE49-F238E27FC236}">
                  <a16:creationId xmlns:a16="http://schemas.microsoft.com/office/drawing/2014/main" xmlns="" id="{9323DD46-5E9F-1C75-832D-C0345EE8628E}"/>
                </a:ext>
              </a:extLst>
            </p:cNvPr>
            <p:cNvSpPr/>
            <p:nvPr/>
          </p:nvSpPr>
          <p:spPr>
            <a:xfrm>
              <a:off x="3164114" y="1493217"/>
              <a:ext cx="5198603"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1" name="TextBox 10">
              <a:extLst>
                <a:ext uri="{FF2B5EF4-FFF2-40B4-BE49-F238E27FC236}">
                  <a16:creationId xmlns:a16="http://schemas.microsoft.com/office/drawing/2014/main" xmlns="" id="{47783362-D444-AD05-93F3-615DC2A9F7EA}"/>
                </a:ext>
              </a:extLst>
            </p:cNvPr>
            <p:cNvSpPr txBox="1"/>
            <p:nvPr/>
          </p:nvSpPr>
          <p:spPr>
            <a:xfrm>
              <a:off x="3526990" y="1938582"/>
              <a:ext cx="4472849" cy="1646413"/>
            </a:xfrm>
            <a:prstGeom prst="rect">
              <a:avLst/>
            </a:prstGeom>
            <a:noFill/>
          </p:spPr>
          <p:txBody>
            <a:bodyPr wrap="square">
              <a:spAutoFit/>
            </a:bodyPr>
            <a:lstStyle/>
            <a:p>
              <a:pPr algn="just">
                <a:lnSpc>
                  <a:spcPct val="107000"/>
                </a:lnSpc>
                <a:spcAft>
                  <a:spcPts val="600"/>
                </a:spcAft>
              </a:pPr>
              <a:r>
                <a:rPr lang="en-GB" sz="2400" dirty="0">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Đọc</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lướt</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nội</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dung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bài</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học</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trong</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SGK,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xác</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định</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nhiệm</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vụ</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học</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tập</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mà</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các</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em</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cần</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thực</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hiện</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trong</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bài</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học</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 </a:t>
              </a:r>
              <a:r>
                <a:rPr lang="en-GB" sz="2400" dirty="0" err="1">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này</a:t>
              </a:r>
              <a:r>
                <a:rPr lang="en-GB"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rPr>
                <a:t>.</a:t>
              </a:r>
              <a:endParaRPr lang="x-none" sz="2400" dirty="0">
                <a:solidFill>
                  <a:schemeClr val="tx1">
                    <a:lumMod val="75000"/>
                    <a:lumOff val="25000"/>
                  </a:schemeClr>
                </a:solidFill>
                <a:effectLst/>
                <a:latin typeface="Times New Roman" panose="02020603050405020304" pitchFamily="18" charset="0"/>
                <a:ea typeface="Brush Script MT" panose="03060802040406070304" pitchFamily="66" charset="-122"/>
                <a:cs typeface="Times New Roman" panose="02020603050405020304" pitchFamily="18" charset="0"/>
              </a:endParaRPr>
            </a:p>
          </p:txBody>
        </p:sp>
      </p:grpSp>
      <p:sp>
        <p:nvSpPr>
          <p:cNvPr id="13" name="TextBox 12">
            <a:extLst>
              <a:ext uri="{FF2B5EF4-FFF2-40B4-BE49-F238E27FC236}">
                <a16:creationId xmlns:a16="http://schemas.microsoft.com/office/drawing/2014/main" xmlns="" id="{9390F1BB-7B48-DE21-4BFD-E581458284DC}"/>
              </a:ext>
            </a:extLst>
          </p:cNvPr>
          <p:cNvSpPr txBox="1"/>
          <p:nvPr/>
        </p:nvSpPr>
        <p:spPr>
          <a:xfrm>
            <a:off x="2687630" y="475814"/>
            <a:ext cx="7445829" cy="4339650"/>
          </a:xfrm>
          <a:prstGeom prst="rect">
            <a:avLst/>
          </a:prstGeom>
          <a:noFill/>
        </p:spPr>
        <p:txBody>
          <a:bodyPr wrap="square" rtlCol="0">
            <a:spAutoFit/>
          </a:bodyPr>
          <a:lstStyle/>
          <a:p>
            <a:pPr algn="ctr">
              <a:lnSpc>
                <a:spcPct val="150000"/>
              </a:lnSpc>
            </a:pPr>
            <a:r>
              <a:rPr lang="x-none" sz="2800" dirty="0">
                <a:ln w="0"/>
                <a:solidFill>
                  <a:schemeClr val="accent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Yêu cầu cần đạt:</a:t>
            </a:r>
          </a:p>
          <a:p>
            <a:pPr marL="285750" indent="-285750" algn="just">
              <a:lnSpc>
                <a:spcPct val="150000"/>
              </a:lnSpc>
              <a:buFont typeface="Wingdings" pitchFamily="2" charset="2"/>
              <a:buChar char="v"/>
            </a:pP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Biết</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thảo</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luận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về</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một</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vấn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đề</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đáng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quan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tâm</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trong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đời</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sống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phù</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hợp</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với</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lứa</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tuổi</a:t>
            </a:r>
            <a:r>
              <a:rPr lang="en-US" sz="2400" dirty="0">
                <a:solidFill>
                  <a:srgbClr val="000000"/>
                </a:solidFill>
                <a:latin typeface="Times New Roman" panose="02020603050405020304" pitchFamily="18" charset="0"/>
                <a:cs typeface="Times New Roman" panose="02020603050405020304" pitchFamily="18" charset="0"/>
              </a:rPr>
              <a:t>.</a:t>
            </a:r>
          </a:p>
          <a:p>
            <a:pPr marL="285750" indent="-285750" algn="just">
              <a:lnSpc>
                <a:spcPct val="150000"/>
              </a:lnSpc>
              <a:buFont typeface="Wingdings" pitchFamily="2" charset="2"/>
              <a:buChar char="v"/>
            </a:pPr>
            <a:r>
              <a:rPr lang="x-none"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4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GB" sz="24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4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GB" sz="24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4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GB" sz="24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40" dirty="0" err="1">
                <a:effectLst/>
                <a:latin typeface="Times New Roman" panose="02020603050405020304" pitchFamily="18" charset="0"/>
                <a:ea typeface="Calibri" panose="020F0502020204030204" pitchFamily="34" charset="0"/>
                <a:cs typeface="Times New Roman" panose="02020603050405020304" pitchFamily="18" charset="0"/>
              </a:rPr>
              <a:t>ngôn</a:t>
            </a:r>
            <a:r>
              <a:rPr lang="en-GB" sz="24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4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GB" sz="24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4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GB" sz="24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4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GB" sz="24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4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GB" sz="24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4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GB" sz="24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40" dirty="0" err="1">
                <a:effectLst/>
                <a:latin typeface="Times New Roman" panose="02020603050405020304" pitchFamily="18" charset="0"/>
                <a:ea typeface="Calibri" panose="020F0502020204030204" pitchFamily="34" charset="0"/>
                <a:cs typeface="Times New Roman" panose="02020603050405020304" pitchFamily="18" charset="0"/>
              </a:rPr>
              <a:t>tiện</a:t>
            </a:r>
            <a:r>
              <a:rPr lang="en-GB" sz="2400" spc="-40" dirty="0">
                <a:effectLst/>
                <a:latin typeface="Times New Roman" panose="02020603050405020304" pitchFamily="18" charset="0"/>
                <a:ea typeface="Calibri" panose="020F0502020204030204" pitchFamily="34" charset="0"/>
                <a:cs typeface="Times New Roman" panose="02020603050405020304" pitchFamily="18" charset="0"/>
              </a:rPr>
              <a:t> phi </a:t>
            </a:r>
            <a:r>
              <a:rPr lang="en-GB" sz="2400" spc="-40" dirty="0" err="1">
                <a:effectLst/>
                <a:latin typeface="Times New Roman" panose="02020603050405020304" pitchFamily="18" charset="0"/>
                <a:ea typeface="Calibri" panose="020F0502020204030204" pitchFamily="34" charset="0"/>
                <a:cs typeface="Times New Roman" panose="02020603050405020304" pitchFamily="18" charset="0"/>
              </a:rPr>
              <a:t>ngôn</a:t>
            </a:r>
            <a:r>
              <a:rPr lang="en-GB" sz="24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4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GB" sz="24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4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GB" sz="24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1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GB"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1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GB"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1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1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GB"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1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GB"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4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GB"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1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GB"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spc="-1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GB" sz="2400" spc="-4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itchFamily="2" charset="2"/>
              <a:buChar char="v"/>
            </a:pPr>
            <a:r>
              <a:rPr lang="vi-VN" sz="2400" b="0" i="0" dirty="0">
                <a:solidFill>
                  <a:srgbClr val="000000"/>
                </a:solidFill>
                <a:effectLst/>
                <a:latin typeface="Times New Roman" panose="02020603050405020304" pitchFamily="18" charset="0"/>
                <a:cs typeface="Times New Roman" panose="02020603050405020304" pitchFamily="18" charset="0"/>
              </a:rPr>
              <a:t> Nghe và nhận biết được tính thuyết phục của một ý kiến; chỉ ra được những hạn chế (nếu có).</a:t>
            </a:r>
            <a:endParaRPr lang="en-US" sz="2400" b="0" i="0" dirty="0">
              <a:solidFill>
                <a:srgbClr val="000000"/>
              </a:solidFill>
              <a:effectLst/>
              <a:latin typeface="Times New Roman" panose="02020603050405020304" pitchFamily="18" charset="0"/>
              <a:cs typeface="Times New Roman" panose="02020603050405020304" pitchFamily="18" charset="0"/>
            </a:endParaRPr>
          </a:p>
          <a:p>
            <a:endParaRPr lang="x-none"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xit" presetSubtype="32" fill="hold" nodeType="clickEffect">
                                  <p:stCondLst>
                                    <p:cond delay="0"/>
                                  </p:stCondLst>
                                  <p:childTnLst>
                                    <p:animEffect transition="out" filter="circle(out)">
                                      <p:cBhvr>
                                        <p:cTn id="13" dur="2000"/>
                                        <p:tgtEl>
                                          <p:spTgt spid="12"/>
                                        </p:tgtEl>
                                      </p:cBhvr>
                                    </p:animEffect>
                                    <p:set>
                                      <p:cBhvr>
                                        <p:cTn id="14" dur="1" fill="hold">
                                          <p:stCondLst>
                                            <p:cond delay="19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4012" y="342900"/>
            <a:ext cx="11482388" cy="6173786"/>
          </a:xfrm>
          <a:prstGeom prst="rect">
            <a:avLst/>
          </a:prstGeom>
          <a:noFill/>
          <a:ln>
            <a:solidFill>
              <a:srgbClr val="57A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矩形 3"/>
          <p:cNvSpPr/>
          <p:nvPr/>
        </p:nvSpPr>
        <p:spPr>
          <a:xfrm>
            <a:off x="1176793" y="1033670"/>
            <a:ext cx="9724445" cy="923330"/>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1">
                <a:ln>
                  <a:noFill/>
                </a:ln>
                <a:solidFill>
                  <a:srgbClr val="FF0000"/>
                </a:solidFill>
                <a:effectLst/>
                <a:uLnTx/>
                <a:uFillTx/>
                <a:latin typeface="SignPainter-HouseScript" panose="02000006070000020004" pitchFamily="2" charset="0"/>
                <a:ea typeface="字魂36号-正文宋楷" panose="00000500000000000000" pitchFamily="2" charset="-122"/>
                <a:cs typeface="Times New Roman" panose="02020603050405020304" pitchFamily="18" charset="0"/>
                <a:sym typeface="字魂36号-正文宋楷" panose="00000500000000000000" pitchFamily="2" charset="-122"/>
              </a:rPr>
              <a:t>1.Hình</a:t>
            </a:r>
            <a:r>
              <a:rPr kumimoji="0" lang="en-US" altLang="zh-CN" sz="6000" b="1" i="0" u="none" strike="noStrike" kern="1200" cap="none" spc="0" normalizeH="0" noProof="1">
                <a:ln>
                  <a:noFill/>
                </a:ln>
                <a:solidFill>
                  <a:srgbClr val="FF0000"/>
                </a:solidFill>
                <a:effectLst/>
                <a:uLnTx/>
                <a:uFillTx/>
                <a:latin typeface="SignPainter-HouseScript" panose="02000006070000020004" pitchFamily="2" charset="0"/>
                <a:ea typeface="字魂36号-正文宋楷" panose="00000500000000000000" pitchFamily="2" charset="-122"/>
                <a:cs typeface="Times New Roman" panose="02020603050405020304" pitchFamily="18" charset="0"/>
                <a:sym typeface="字魂36号-正文宋楷" panose="00000500000000000000" pitchFamily="2" charset="-122"/>
              </a:rPr>
              <a:t> thành kiến thức</a:t>
            </a:r>
            <a:endParaRPr kumimoji="0" lang="zh-CN" altLang="en-US" sz="6000" b="1" i="0" u="none" strike="noStrike" kern="1200" cap="none" spc="0" normalizeH="0" baseline="0" noProof="1">
              <a:ln>
                <a:noFill/>
              </a:ln>
              <a:solidFill>
                <a:srgbClr val="FF0000"/>
              </a:solidFill>
              <a:effectLst/>
              <a:uLnTx/>
              <a:uFillTx/>
              <a:latin typeface="SignPainter-HouseScript" panose="02000006070000020004" pitchFamily="2"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spTree>
    <p:extLst>
      <p:ext uri="{BB962C8B-B14F-4D97-AF65-F5344CB8AC3E}">
        <p14:creationId xmlns:p14="http://schemas.microsoft.com/office/powerpoint/2010/main" val="145312492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wall with a green border&#10;&#10;Description automatically generated">
            <a:extLst>
              <a:ext uri="{FF2B5EF4-FFF2-40B4-BE49-F238E27FC236}">
                <a16:creationId xmlns:a16="http://schemas.microsoft.com/office/drawing/2014/main" xmlns="" id="{4A7138F0-9D70-4B44-65BB-86A9F902C6D6}"/>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504" y="0"/>
            <a:ext cx="12191980" cy="6856718"/>
          </a:xfrm>
          <a:prstGeom prst="rect">
            <a:avLst/>
          </a:prstGeom>
        </p:spPr>
      </p:pic>
      <p:grpSp>
        <p:nvGrpSpPr>
          <p:cNvPr id="20" name="Group 19">
            <a:extLst>
              <a:ext uri="{FF2B5EF4-FFF2-40B4-BE49-F238E27FC236}">
                <a16:creationId xmlns:a16="http://schemas.microsoft.com/office/drawing/2014/main" xmlns="" id="{AE91C828-CFC6-3C85-1A56-8AFAE1E7C868}"/>
              </a:ext>
            </a:extLst>
          </p:cNvPr>
          <p:cNvGrpSpPr/>
          <p:nvPr/>
        </p:nvGrpSpPr>
        <p:grpSpPr>
          <a:xfrm>
            <a:off x="142436" y="622756"/>
            <a:ext cx="5953564" cy="2658777"/>
            <a:chOff x="1683657" y="770223"/>
            <a:chExt cx="6545943" cy="2658777"/>
          </a:xfrm>
        </p:grpSpPr>
        <p:sp>
          <p:nvSpPr>
            <p:cNvPr id="7" name="Rectangle 6">
              <a:extLst>
                <a:ext uri="{FF2B5EF4-FFF2-40B4-BE49-F238E27FC236}">
                  <a16:creationId xmlns:a16="http://schemas.microsoft.com/office/drawing/2014/main" xmlns="" id="{33BFC144-AA5D-7CBA-1259-49BA2DE1ABA3}"/>
                </a:ext>
              </a:extLst>
            </p:cNvPr>
            <p:cNvSpPr/>
            <p:nvPr/>
          </p:nvSpPr>
          <p:spPr>
            <a:xfrm>
              <a:off x="1683657" y="1295400"/>
              <a:ext cx="6545943" cy="2133600"/>
            </a:xfrm>
            <a:prstGeom prst="rect">
              <a:avLst/>
            </a:prstGeom>
            <a:ln w="38100">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sp>
          <p:nvSpPr>
            <p:cNvPr id="15" name="Rounded Rectangle 14">
              <a:extLst>
                <a:ext uri="{FF2B5EF4-FFF2-40B4-BE49-F238E27FC236}">
                  <a16:creationId xmlns:a16="http://schemas.microsoft.com/office/drawing/2014/main" xmlns="" id="{669E14F4-8A7B-D94F-6FD2-407165B5C614}"/>
                </a:ext>
              </a:extLst>
            </p:cNvPr>
            <p:cNvSpPr/>
            <p:nvPr/>
          </p:nvSpPr>
          <p:spPr>
            <a:xfrm>
              <a:off x="3348125" y="770223"/>
              <a:ext cx="2960915" cy="8418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TextBox 16">
              <a:extLst>
                <a:ext uri="{FF2B5EF4-FFF2-40B4-BE49-F238E27FC236}">
                  <a16:creationId xmlns:a16="http://schemas.microsoft.com/office/drawing/2014/main" xmlns="" id="{EC0C7BFB-52FA-EA0E-1155-0C73460AFEB3}"/>
                </a:ext>
              </a:extLst>
            </p:cNvPr>
            <p:cNvSpPr txBox="1"/>
            <p:nvPr/>
          </p:nvSpPr>
          <p:spPr>
            <a:xfrm>
              <a:off x="3565840" y="920196"/>
              <a:ext cx="2975428" cy="461665"/>
            </a:xfrm>
            <a:prstGeom prst="rect">
              <a:avLst/>
            </a:prstGeom>
            <a:noFill/>
          </p:spPr>
          <p:txBody>
            <a:bodyPr wrap="square">
              <a:spAutoFit/>
            </a:bodyPr>
            <a:lstStyle/>
            <a:p>
              <a:r>
                <a:rPr lang="en-US" sz="2400" b="1" dirty="0" err="1">
                  <a:effectLst/>
                  <a:latin typeface="Times New Roman" panose="02020603050405020304" pitchFamily="18" charset="0"/>
                  <a:ea typeface="Calibri" panose="020F0502020204030204" pitchFamily="34" charset="0"/>
                </a:rPr>
                <a:t>Bước</a:t>
              </a:r>
              <a:r>
                <a:rPr lang="en-US" sz="2400" b="1" dirty="0">
                  <a:effectLst/>
                  <a:latin typeface="Times New Roman" panose="02020603050405020304" pitchFamily="18" charset="0"/>
                  <a:ea typeface="Calibri" panose="020F0502020204030204" pitchFamily="34" charset="0"/>
                </a:rPr>
                <a:t> 1: </a:t>
              </a:r>
              <a:r>
                <a:rPr lang="en-US" sz="2400" b="1" dirty="0" err="1">
                  <a:effectLst/>
                  <a:latin typeface="Times New Roman" panose="02020603050405020304" pitchFamily="18" charset="0"/>
                  <a:ea typeface="Calibri" panose="020F0502020204030204" pitchFamily="34" charset="0"/>
                </a:rPr>
                <a:t>Chuẩn</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bị</a:t>
              </a:r>
              <a:r>
                <a:rPr lang="en-US" sz="2400" b="1" dirty="0">
                  <a:effectLst/>
                  <a:latin typeface="Times New Roman" panose="02020603050405020304" pitchFamily="18" charset="0"/>
                  <a:ea typeface="Calibri" panose="020F0502020204030204" pitchFamily="34" charset="0"/>
                </a:rPr>
                <a:t> </a:t>
              </a:r>
              <a:endParaRPr lang="x-none" sz="2400" dirty="0"/>
            </a:p>
          </p:txBody>
        </p:sp>
        <p:sp>
          <p:nvSpPr>
            <p:cNvPr id="19" name="TextBox 18">
              <a:extLst>
                <a:ext uri="{FF2B5EF4-FFF2-40B4-BE49-F238E27FC236}">
                  <a16:creationId xmlns:a16="http://schemas.microsoft.com/office/drawing/2014/main" xmlns="" id="{C95F4B54-5EC0-BFCF-642E-731F846FADDC}"/>
                </a:ext>
              </a:extLst>
            </p:cNvPr>
            <p:cNvSpPr txBox="1"/>
            <p:nvPr/>
          </p:nvSpPr>
          <p:spPr>
            <a:xfrm>
              <a:off x="2133600" y="1728956"/>
              <a:ext cx="6096000" cy="1624163"/>
            </a:xfrm>
            <a:prstGeom prst="rect">
              <a:avLst/>
            </a:prstGeom>
            <a:noFill/>
          </p:spPr>
          <p:txBody>
            <a:bodyPr wrap="square">
              <a:spAutoFit/>
            </a:bodyPr>
            <a:lstStyle/>
            <a:p>
              <a:pPr marL="342900" indent="-342900" algn="just">
                <a:lnSpc>
                  <a:spcPct val="107000"/>
                </a:lnSpc>
                <a:spcAft>
                  <a:spcPts val="600"/>
                </a:spcAft>
                <a:buFont typeface="Wingdings" pitchFamily="2" charset="2"/>
                <a:buChar char="ü"/>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endParaRPr>
            </a:p>
            <a:p>
              <a:pPr marL="342900" indent="-342900" algn="just">
                <a:lnSpc>
                  <a:spcPct val="107000"/>
                </a:lnSpc>
                <a:spcAft>
                  <a:spcPts val="600"/>
                </a:spcAft>
                <a:buFont typeface="Wingdings" pitchFamily="2" charset="2"/>
                <a:buChar char="ü"/>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endParaRPr>
            </a:p>
            <a:p>
              <a:pPr marL="342900" indent="-342900" algn="just">
                <a:lnSpc>
                  <a:spcPct val="107000"/>
                </a:lnSpc>
                <a:spcAft>
                  <a:spcPts val="600"/>
                </a:spcAft>
                <a:buFont typeface="Wingdings" pitchFamily="2" charset="2"/>
                <a:buChar char="ü"/>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hống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endParaRPr>
            </a:p>
            <a:p>
              <a:pPr marL="342900" indent="-342900" algn="just">
                <a:lnSpc>
                  <a:spcPct val="107000"/>
                </a:lnSpc>
                <a:spcAft>
                  <a:spcPts val="600"/>
                </a:spcAft>
                <a:buFont typeface="Wingdings" pitchFamily="2" charset="2"/>
                <a:buChar char="ü"/>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xmlns="" id="{1B496DF9-002F-58CD-5B94-6ABB92F29AEE}"/>
              </a:ext>
            </a:extLst>
          </p:cNvPr>
          <p:cNvGrpSpPr/>
          <p:nvPr/>
        </p:nvGrpSpPr>
        <p:grpSpPr>
          <a:xfrm>
            <a:off x="6629399" y="687446"/>
            <a:ext cx="4936431" cy="2591358"/>
            <a:chOff x="6514562" y="1010537"/>
            <a:chExt cx="5127302" cy="2591358"/>
          </a:xfrm>
        </p:grpSpPr>
        <p:sp>
          <p:nvSpPr>
            <p:cNvPr id="22" name="Rectangle 21">
              <a:extLst>
                <a:ext uri="{FF2B5EF4-FFF2-40B4-BE49-F238E27FC236}">
                  <a16:creationId xmlns:a16="http://schemas.microsoft.com/office/drawing/2014/main" xmlns="" id="{A1A1043A-1BDA-602D-93A7-037DD637D6EF}"/>
                </a:ext>
              </a:extLst>
            </p:cNvPr>
            <p:cNvSpPr/>
            <p:nvPr/>
          </p:nvSpPr>
          <p:spPr>
            <a:xfrm>
              <a:off x="6514562" y="1468295"/>
              <a:ext cx="5127302" cy="2133600"/>
            </a:xfrm>
            <a:prstGeom prst="rect">
              <a:avLst/>
            </a:prstGeom>
            <a:ln w="38100">
              <a:solidFill>
                <a:schemeClr val="accent6">
                  <a:lumMod val="75000"/>
                </a:schemeClr>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sp>
          <p:nvSpPr>
            <p:cNvPr id="23" name="Rounded Rectangle 22">
              <a:extLst>
                <a:ext uri="{FF2B5EF4-FFF2-40B4-BE49-F238E27FC236}">
                  <a16:creationId xmlns:a16="http://schemas.microsoft.com/office/drawing/2014/main" xmlns="" id="{422CF6A8-B1CB-E2BB-582E-61CF95F789ED}"/>
                </a:ext>
              </a:extLst>
            </p:cNvPr>
            <p:cNvSpPr/>
            <p:nvPr/>
          </p:nvSpPr>
          <p:spPr>
            <a:xfrm>
              <a:off x="7679273" y="1010537"/>
              <a:ext cx="3037959" cy="84182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TextBox 23">
              <a:extLst>
                <a:ext uri="{FF2B5EF4-FFF2-40B4-BE49-F238E27FC236}">
                  <a16:creationId xmlns:a16="http://schemas.microsoft.com/office/drawing/2014/main" xmlns="" id="{F5709B59-219E-F746-A130-F11D8974D822}"/>
                </a:ext>
              </a:extLst>
            </p:cNvPr>
            <p:cNvSpPr txBox="1"/>
            <p:nvPr/>
          </p:nvSpPr>
          <p:spPr>
            <a:xfrm>
              <a:off x="7773207" y="1204741"/>
              <a:ext cx="2850090" cy="461665"/>
            </a:xfrm>
            <a:prstGeom prst="rect">
              <a:avLst/>
            </a:prstGeom>
            <a:noFill/>
          </p:spPr>
          <p:txBody>
            <a:bodyPr wrap="square">
              <a:spAutoFit/>
            </a:bodyPr>
            <a:lstStyle/>
            <a:p>
              <a:r>
                <a:rPr lang="en-US" sz="2400" b="1" dirty="0" err="1">
                  <a:effectLst/>
                  <a:latin typeface="Times New Roman" panose="02020603050405020304" pitchFamily="18" charset="0"/>
                  <a:ea typeface="Calibri" panose="020F0502020204030204" pitchFamily="34" charset="0"/>
                </a:rPr>
                <a:t>Bước</a:t>
              </a:r>
              <a:r>
                <a:rPr lang="en-US" sz="2400" b="1" dirty="0">
                  <a:effectLst/>
                  <a:latin typeface="Times New Roman" panose="02020603050405020304" pitchFamily="18" charset="0"/>
                  <a:ea typeface="Calibri" panose="020F0502020204030204" pitchFamily="34" charset="0"/>
                </a:rPr>
                <a:t> 2: </a:t>
              </a:r>
              <a:r>
                <a:rPr lang="en-US" sz="2400" b="1" dirty="0" err="1">
                  <a:effectLst/>
                  <a:latin typeface="Times New Roman" panose="02020603050405020304" pitchFamily="18" charset="0"/>
                  <a:ea typeface="Calibri" panose="020F0502020204030204" pitchFamily="34" charset="0"/>
                </a:rPr>
                <a:t>Thảo</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luận</a:t>
              </a:r>
              <a:r>
                <a:rPr lang="en-US" sz="2400" b="1" dirty="0">
                  <a:effectLst/>
                  <a:latin typeface="Times New Roman" panose="02020603050405020304" pitchFamily="18" charset="0"/>
                  <a:ea typeface="Calibri" panose="020F0502020204030204" pitchFamily="34" charset="0"/>
                </a:rPr>
                <a:t> </a:t>
              </a:r>
              <a:endParaRPr lang="x-none" sz="2400" dirty="0"/>
            </a:p>
          </p:txBody>
        </p:sp>
        <p:sp>
          <p:nvSpPr>
            <p:cNvPr id="25" name="TextBox 24">
              <a:extLst>
                <a:ext uri="{FF2B5EF4-FFF2-40B4-BE49-F238E27FC236}">
                  <a16:creationId xmlns:a16="http://schemas.microsoft.com/office/drawing/2014/main" xmlns="" id="{977EF102-D681-ABAD-873F-8A9DD4D9A0E2}"/>
                </a:ext>
              </a:extLst>
            </p:cNvPr>
            <p:cNvSpPr txBox="1"/>
            <p:nvPr/>
          </p:nvSpPr>
          <p:spPr>
            <a:xfrm>
              <a:off x="7185547" y="2219062"/>
              <a:ext cx="4260652" cy="811632"/>
            </a:xfrm>
            <a:prstGeom prst="rect">
              <a:avLst/>
            </a:prstGeom>
            <a:noFill/>
          </p:spPr>
          <p:txBody>
            <a:bodyPr wrap="square">
              <a:spAutoFit/>
            </a:bodyPr>
            <a:lstStyle/>
            <a:p>
              <a:pPr marL="285750" indent="-285750" algn="just">
                <a:lnSpc>
                  <a:spcPct val="107000"/>
                </a:lnSpc>
                <a:spcAft>
                  <a:spcPts val="600"/>
                </a:spcAft>
                <a:buFont typeface="Wingdings" pitchFamily="2" charset="2"/>
                <a:buChar char="Ø"/>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endParaRPr>
            </a:p>
            <a:p>
              <a:pPr marL="285750" indent="-285750" algn="just">
                <a:lnSpc>
                  <a:spcPct val="107000"/>
                </a:lnSpc>
                <a:spcAft>
                  <a:spcPts val="600"/>
                </a:spcAft>
                <a:buFont typeface="Wingdings" pitchFamily="2" charset="2"/>
                <a:buChar char="Ø"/>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8" name="Rectangle 27">
            <a:extLst>
              <a:ext uri="{FF2B5EF4-FFF2-40B4-BE49-F238E27FC236}">
                <a16:creationId xmlns:a16="http://schemas.microsoft.com/office/drawing/2014/main" xmlns="" id="{CCDA63F7-A8D9-F0CE-032C-EAB69FD3E07E}"/>
              </a:ext>
            </a:extLst>
          </p:cNvPr>
          <p:cNvSpPr/>
          <p:nvPr/>
        </p:nvSpPr>
        <p:spPr>
          <a:xfrm>
            <a:off x="2815113" y="4367547"/>
            <a:ext cx="6852205" cy="1608803"/>
          </a:xfrm>
          <a:prstGeom prst="rect">
            <a:avLst/>
          </a:prstGeom>
          <a:ln w="38100">
            <a:solidFill>
              <a:schemeClr val="accent6">
                <a:lumMod val="50000"/>
              </a:schemeClr>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grpSp>
        <p:nvGrpSpPr>
          <p:cNvPr id="32" name="Group 31">
            <a:extLst>
              <a:ext uri="{FF2B5EF4-FFF2-40B4-BE49-F238E27FC236}">
                <a16:creationId xmlns:a16="http://schemas.microsoft.com/office/drawing/2014/main" xmlns="" id="{F0CD3AEA-F88E-9892-6A2C-A4FE95D5F126}"/>
              </a:ext>
            </a:extLst>
          </p:cNvPr>
          <p:cNvGrpSpPr/>
          <p:nvPr/>
        </p:nvGrpSpPr>
        <p:grpSpPr>
          <a:xfrm>
            <a:off x="4614028" y="3915646"/>
            <a:ext cx="2960915" cy="841829"/>
            <a:chOff x="3628634" y="4646041"/>
            <a:chExt cx="2960915" cy="841829"/>
          </a:xfrm>
        </p:grpSpPr>
        <p:sp>
          <p:nvSpPr>
            <p:cNvPr id="29" name="Rounded Rectangle 28">
              <a:extLst>
                <a:ext uri="{FF2B5EF4-FFF2-40B4-BE49-F238E27FC236}">
                  <a16:creationId xmlns:a16="http://schemas.microsoft.com/office/drawing/2014/main" xmlns="" id="{AF4F5658-4528-4CA7-E217-310461999FDC}"/>
                </a:ext>
              </a:extLst>
            </p:cNvPr>
            <p:cNvSpPr/>
            <p:nvPr/>
          </p:nvSpPr>
          <p:spPr>
            <a:xfrm>
              <a:off x="3628634" y="4646041"/>
              <a:ext cx="2960915" cy="84182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0" name="TextBox 29">
              <a:extLst>
                <a:ext uri="{FF2B5EF4-FFF2-40B4-BE49-F238E27FC236}">
                  <a16:creationId xmlns:a16="http://schemas.microsoft.com/office/drawing/2014/main" xmlns="" id="{59A8D638-9463-398C-7D1C-FDA5580E572A}"/>
                </a:ext>
              </a:extLst>
            </p:cNvPr>
            <p:cNvSpPr txBox="1"/>
            <p:nvPr/>
          </p:nvSpPr>
          <p:spPr>
            <a:xfrm>
              <a:off x="3737522" y="4656873"/>
              <a:ext cx="2743138" cy="830997"/>
            </a:xfrm>
            <a:prstGeom prst="rect">
              <a:avLst/>
            </a:prstGeom>
            <a:noFill/>
          </p:spPr>
          <p:txBody>
            <a:bodyPr wrap="square">
              <a:spAutoFit/>
            </a:bodyPr>
            <a:lstStyle/>
            <a:p>
              <a:pPr algn="ctr"/>
              <a:r>
                <a:rPr lang="en-US" sz="2400" b="1" dirty="0" err="1">
                  <a:effectLst/>
                  <a:latin typeface="Times New Roman" panose="02020603050405020304" pitchFamily="18" charset="0"/>
                  <a:ea typeface="Calibri" panose="020F0502020204030204" pitchFamily="34" charset="0"/>
                </a:rPr>
                <a:t>Bước</a:t>
              </a:r>
              <a:r>
                <a:rPr lang="en-US" sz="2400" b="1" dirty="0">
                  <a:effectLst/>
                  <a:latin typeface="Times New Roman" panose="02020603050405020304" pitchFamily="18" charset="0"/>
                  <a:ea typeface="Calibri" panose="020F0502020204030204" pitchFamily="34" charset="0"/>
                </a:rPr>
                <a:t> </a:t>
              </a:r>
              <a:r>
                <a:rPr lang="en-US" sz="2400" b="1" dirty="0">
                  <a:latin typeface="Times New Roman" panose="02020603050405020304" pitchFamily="18" charset="0"/>
                  <a:ea typeface="Calibri" panose="020F0502020204030204" pitchFamily="34" charset="0"/>
                </a:rPr>
                <a:t>3</a:t>
              </a:r>
              <a:r>
                <a:rPr lang="en-US" sz="2400" b="1" dirty="0">
                  <a:effectLst/>
                  <a:latin typeface="Times New Roman" panose="02020603050405020304" pitchFamily="18" charset="0"/>
                  <a:ea typeface="Calibri" panose="020F0502020204030204" pitchFamily="34" charset="0"/>
                </a:rPr>
                <a:t>: </a:t>
              </a:r>
            </a:p>
            <a:p>
              <a:pPr algn="ctr"/>
              <a:r>
                <a:rPr lang="en-US" sz="2400" b="1" dirty="0" err="1">
                  <a:effectLst/>
                  <a:latin typeface="Times New Roman" panose="02020603050405020304" pitchFamily="18" charset="0"/>
                  <a:ea typeface="Calibri" panose="020F0502020204030204" pitchFamily="34" charset="0"/>
                </a:rPr>
                <a:t>Rút</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kinh</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nghiệm</a:t>
              </a:r>
              <a:endParaRPr lang="x-none" sz="2400" dirty="0"/>
            </a:p>
          </p:txBody>
        </p:sp>
      </p:grpSp>
      <p:sp>
        <p:nvSpPr>
          <p:cNvPr id="31" name="TextBox 30">
            <a:extLst>
              <a:ext uri="{FF2B5EF4-FFF2-40B4-BE49-F238E27FC236}">
                <a16:creationId xmlns:a16="http://schemas.microsoft.com/office/drawing/2014/main" xmlns="" id="{824F47E1-60FF-5C8C-7BB8-2E6A23630B44}"/>
              </a:ext>
            </a:extLst>
          </p:cNvPr>
          <p:cNvSpPr txBox="1"/>
          <p:nvPr/>
        </p:nvSpPr>
        <p:spPr>
          <a:xfrm>
            <a:off x="4760757" y="4954587"/>
            <a:ext cx="2960915" cy="811632"/>
          </a:xfrm>
          <a:prstGeom prst="rect">
            <a:avLst/>
          </a:prstGeom>
          <a:noFill/>
        </p:spPr>
        <p:txBody>
          <a:bodyPr wrap="square">
            <a:spAutoFit/>
          </a:bodyPr>
          <a:lstStyle/>
          <a:p>
            <a:pPr marL="342900" indent="-342900" algn="just">
              <a:lnSpc>
                <a:spcPct val="107000"/>
              </a:lnSpc>
              <a:spcAft>
                <a:spcPts val="600"/>
              </a:spcAft>
              <a:buFont typeface="Wingdings" pitchFamily="2" charset="2"/>
              <a:buChar char="§"/>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ngẫm</a:t>
            </a:r>
            <a:endParaRPr lang="en-US" sz="2000"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endParaRPr>
          </a:p>
          <a:p>
            <a:pPr marL="342900" indent="-342900" algn="just">
              <a:lnSpc>
                <a:spcPct val="107000"/>
              </a:lnSpc>
              <a:spcAft>
                <a:spcPts val="600"/>
              </a:spcAft>
              <a:buFont typeface="Wingdings" pitchFamily="2" charset="2"/>
              <a:buChar char="§"/>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nghiệm</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465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4012" y="342900"/>
            <a:ext cx="11482388" cy="6173786"/>
          </a:xfrm>
          <a:prstGeom prst="rect">
            <a:avLst/>
          </a:prstGeom>
          <a:noFill/>
          <a:ln>
            <a:solidFill>
              <a:srgbClr val="57A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矩形 3"/>
          <p:cNvSpPr/>
          <p:nvPr/>
        </p:nvSpPr>
        <p:spPr>
          <a:xfrm>
            <a:off x="612250" y="1192696"/>
            <a:ext cx="10129962" cy="923330"/>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1">
                <a:ln>
                  <a:noFill/>
                </a:ln>
                <a:solidFill>
                  <a:srgbClr val="FF0000"/>
                </a:solidFill>
                <a:effectLst/>
                <a:uLnTx/>
                <a:uFillTx/>
                <a:latin typeface="SignPainter-HouseScript" panose="02000006070000020004" pitchFamily="2" charset="0"/>
                <a:ea typeface="字魂36号-正文宋楷" panose="00000500000000000000" pitchFamily="2" charset="-122"/>
                <a:cs typeface="Times New Roman" panose="02020603050405020304" pitchFamily="18" charset="0"/>
                <a:sym typeface="字魂36号-正文宋楷" panose="00000500000000000000" pitchFamily="2" charset="-122"/>
              </a:rPr>
              <a:t>2. Luyện tập và vận dụng</a:t>
            </a:r>
            <a:endParaRPr kumimoji="0" lang="zh-CN" altLang="en-US" sz="6000" b="1" i="0" u="none" strike="noStrike" kern="1200" cap="none" spc="0" normalizeH="0" baseline="0" noProof="1">
              <a:ln>
                <a:noFill/>
              </a:ln>
              <a:solidFill>
                <a:srgbClr val="FF0000"/>
              </a:solidFill>
              <a:effectLst/>
              <a:uLnTx/>
              <a:uFillTx/>
              <a:latin typeface="SignPainter-HouseScript" panose="02000006070000020004" pitchFamily="2"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spTree>
    <p:extLst>
      <p:ext uri="{BB962C8B-B14F-4D97-AF65-F5344CB8AC3E}">
        <p14:creationId xmlns:p14="http://schemas.microsoft.com/office/powerpoint/2010/main" val="1369026638"/>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3717FDE2-CA2E-C00B-6F16-F616D747D13E}"/>
              </a:ext>
            </a:extLst>
          </p:cNvPr>
          <p:cNvGrpSpPr/>
          <p:nvPr/>
        </p:nvGrpSpPr>
        <p:grpSpPr>
          <a:xfrm>
            <a:off x="1084777" y="171166"/>
            <a:ext cx="2824168" cy="841829"/>
            <a:chOff x="1633417" y="582646"/>
            <a:chExt cx="2824168" cy="841829"/>
          </a:xfrm>
        </p:grpSpPr>
        <p:sp>
          <p:nvSpPr>
            <p:cNvPr id="2" name="Rounded Rectangle 1">
              <a:extLst>
                <a:ext uri="{FF2B5EF4-FFF2-40B4-BE49-F238E27FC236}">
                  <a16:creationId xmlns:a16="http://schemas.microsoft.com/office/drawing/2014/main" xmlns="" id="{31CD3ABC-B296-E369-F994-834B45FECA5F}"/>
                </a:ext>
              </a:extLst>
            </p:cNvPr>
            <p:cNvSpPr/>
            <p:nvPr/>
          </p:nvSpPr>
          <p:spPr>
            <a:xfrm>
              <a:off x="1633417" y="582646"/>
              <a:ext cx="2692965" cy="8418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CCD5B50D-E71B-D537-669E-ECA98C4C4DCA}"/>
                </a:ext>
              </a:extLst>
            </p:cNvPr>
            <p:cNvSpPr txBox="1"/>
            <p:nvPr/>
          </p:nvSpPr>
          <p:spPr>
            <a:xfrm>
              <a:off x="1751420" y="772727"/>
              <a:ext cx="2706165" cy="461665"/>
            </a:xfrm>
            <a:prstGeom prst="rect">
              <a:avLst/>
            </a:prstGeom>
            <a:noFill/>
          </p:spPr>
          <p:txBody>
            <a:bodyPr wrap="square">
              <a:spAutoFit/>
            </a:bodyPr>
            <a:lstStyle/>
            <a:p>
              <a:r>
                <a:rPr lang="en-US" sz="2400" b="1" dirty="0" err="1">
                  <a:effectLst/>
                  <a:latin typeface="Times New Roman" panose="02020603050405020304" pitchFamily="18" charset="0"/>
                  <a:ea typeface="Calibri" panose="020F0502020204030204" pitchFamily="34" charset="0"/>
                </a:rPr>
                <a:t>Bước</a:t>
              </a:r>
              <a:r>
                <a:rPr lang="en-US" sz="2400" b="1" dirty="0">
                  <a:effectLst/>
                  <a:latin typeface="Times New Roman" panose="02020603050405020304" pitchFamily="18" charset="0"/>
                  <a:ea typeface="Calibri" panose="020F0502020204030204" pitchFamily="34" charset="0"/>
                </a:rPr>
                <a:t> 1: </a:t>
              </a:r>
              <a:r>
                <a:rPr lang="en-US" sz="2400" b="1" dirty="0" err="1">
                  <a:effectLst/>
                  <a:latin typeface="Times New Roman" panose="02020603050405020304" pitchFamily="18" charset="0"/>
                  <a:ea typeface="Calibri" panose="020F0502020204030204" pitchFamily="34" charset="0"/>
                </a:rPr>
                <a:t>Chuẩn</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bị</a:t>
              </a:r>
              <a:r>
                <a:rPr lang="en-US" sz="2400" b="1" dirty="0">
                  <a:effectLst/>
                  <a:latin typeface="Times New Roman" panose="02020603050405020304" pitchFamily="18" charset="0"/>
                  <a:ea typeface="Calibri" panose="020F0502020204030204" pitchFamily="34" charset="0"/>
                </a:rPr>
                <a:t> </a:t>
              </a:r>
              <a:endParaRPr lang="x-none" sz="2400" dirty="0"/>
            </a:p>
          </p:txBody>
        </p:sp>
      </p:grpSp>
      <p:grpSp>
        <p:nvGrpSpPr>
          <p:cNvPr id="10" name="Group 9">
            <a:extLst>
              <a:ext uri="{FF2B5EF4-FFF2-40B4-BE49-F238E27FC236}">
                <a16:creationId xmlns:a16="http://schemas.microsoft.com/office/drawing/2014/main" xmlns="" id="{D2FD071B-4581-F5F9-9C4A-C6626553281F}"/>
              </a:ext>
            </a:extLst>
          </p:cNvPr>
          <p:cNvGrpSpPr/>
          <p:nvPr/>
        </p:nvGrpSpPr>
        <p:grpSpPr>
          <a:xfrm>
            <a:off x="6711542" y="75637"/>
            <a:ext cx="5815193" cy="2808095"/>
            <a:chOff x="6734402" y="564846"/>
            <a:chExt cx="5815193" cy="3251871"/>
          </a:xfrm>
        </p:grpSpPr>
        <p:pic>
          <p:nvPicPr>
            <p:cNvPr id="6" name="图片 10">
              <a:extLst>
                <a:ext uri="{FF2B5EF4-FFF2-40B4-BE49-F238E27FC236}">
                  <a16:creationId xmlns:a16="http://schemas.microsoft.com/office/drawing/2014/main" xmlns="" id="{86B8F503-ED77-4FEB-E783-808525024639}"/>
                </a:ext>
              </a:extLst>
            </p:cNvPr>
            <p:cNvPicPr>
              <a:picLocks noChangeAspect="1"/>
            </p:cNvPicPr>
            <p:nvPr/>
          </p:nvPicPr>
          <p:blipFill rotWithShape="1">
            <a:blip r:embed="rId2">
              <a:extLst>
                <a:ext uri="{28A0092B-C50C-407E-A947-70E740481C1C}">
                  <a14:useLocalDpi xmlns:a14="http://schemas.microsoft.com/office/drawing/2010/main" val="0"/>
                </a:ext>
              </a:extLst>
            </a:blip>
            <a:srcRect l="24844" t="17454" r="27031" b="14722"/>
            <a:stretch/>
          </p:blipFill>
          <p:spPr>
            <a:xfrm>
              <a:off x="6734402" y="564846"/>
              <a:ext cx="5815193" cy="3251871"/>
            </a:xfrm>
            <a:prstGeom prst="rect">
              <a:avLst/>
            </a:prstGeom>
          </p:spPr>
        </p:pic>
        <p:sp>
          <p:nvSpPr>
            <p:cNvPr id="9" name="TextBox 8">
              <a:extLst>
                <a:ext uri="{FF2B5EF4-FFF2-40B4-BE49-F238E27FC236}">
                  <a16:creationId xmlns:a16="http://schemas.microsoft.com/office/drawing/2014/main" xmlns="" id="{F74513D8-0E1A-CC64-0D61-91B0582050BE}"/>
                </a:ext>
              </a:extLst>
            </p:cNvPr>
            <p:cNvSpPr txBox="1"/>
            <p:nvPr/>
          </p:nvSpPr>
          <p:spPr>
            <a:xfrm>
              <a:off x="7663917" y="1162904"/>
              <a:ext cx="3956161" cy="1294393"/>
            </a:xfrm>
            <a:prstGeom prst="rect">
              <a:avLst/>
            </a:prstGeom>
            <a:noFill/>
          </p:spPr>
          <p:txBody>
            <a:bodyPr wrap="square">
              <a:spAutoFit/>
            </a:bodyPr>
            <a:lstStyle/>
            <a:p>
              <a:pPr marL="285750" indent="-285750">
                <a:lnSpc>
                  <a:spcPct val="150000"/>
                </a:lnSpc>
                <a:buFont typeface="Wingdings" pitchFamily="2" charset="2"/>
                <a:buChar char="ü"/>
              </a:pPr>
              <a:r>
                <a:rPr lang="en-GB" sz="1800" dirty="0" err="1">
                  <a:solidFill>
                    <a:srgbClr val="C00000"/>
                  </a:solidFill>
                  <a:effectLst/>
                  <a:latin typeface="Times New Roman" panose="02020603050405020304" pitchFamily="18" charset="0"/>
                  <a:ea typeface="Calibri" panose="020F0502020204030204" pitchFamily="34" charset="0"/>
                </a:rPr>
                <a:t>Mỗi</a:t>
              </a:r>
              <a:r>
                <a:rPr lang="en-GB" sz="1800" dirty="0">
                  <a:solidFill>
                    <a:srgbClr val="C00000"/>
                  </a:solidFill>
                  <a:effectLst/>
                  <a:latin typeface="Times New Roman" panose="02020603050405020304" pitchFamily="18" charset="0"/>
                  <a:ea typeface="Calibri" panose="020F0502020204030204" pitchFamily="34" charset="0"/>
                </a:rPr>
                <a:t> HS </a:t>
              </a:r>
              <a:r>
                <a:rPr lang="en-GB" sz="1800" dirty="0" err="1">
                  <a:solidFill>
                    <a:srgbClr val="C00000"/>
                  </a:solidFill>
                  <a:effectLst/>
                  <a:latin typeface="Times New Roman" panose="02020603050405020304" pitchFamily="18" charset="0"/>
                  <a:ea typeface="Calibri" panose="020F0502020204030204" pitchFamily="34" charset="0"/>
                </a:rPr>
                <a:t>liệt</a:t>
              </a:r>
              <a:r>
                <a:rPr lang="en-GB" sz="1800" dirty="0">
                  <a:solidFill>
                    <a:srgbClr val="C00000"/>
                  </a:solidFill>
                  <a:effectLst/>
                  <a:latin typeface="Times New Roman" panose="02020603050405020304" pitchFamily="18" charset="0"/>
                  <a:ea typeface="Calibri" panose="020F0502020204030204" pitchFamily="34" charset="0"/>
                </a:rPr>
                <a:t> </a:t>
              </a:r>
              <a:r>
                <a:rPr lang="en-GB" sz="1800" dirty="0" err="1">
                  <a:solidFill>
                    <a:srgbClr val="C00000"/>
                  </a:solidFill>
                  <a:effectLst/>
                  <a:latin typeface="Times New Roman" panose="02020603050405020304" pitchFamily="18" charset="0"/>
                  <a:ea typeface="Calibri" panose="020F0502020204030204" pitchFamily="34" charset="0"/>
                </a:rPr>
                <a:t>kê</a:t>
              </a:r>
              <a:r>
                <a:rPr lang="en-GB" sz="1800" dirty="0">
                  <a:solidFill>
                    <a:srgbClr val="C00000"/>
                  </a:solidFill>
                  <a:effectLst/>
                  <a:latin typeface="Times New Roman" panose="02020603050405020304" pitchFamily="18" charset="0"/>
                  <a:ea typeface="Calibri" panose="020F0502020204030204" pitchFamily="34" charset="0"/>
                </a:rPr>
                <a:t> </a:t>
              </a:r>
              <a:r>
                <a:rPr lang="en-GB" sz="1800" dirty="0" err="1">
                  <a:solidFill>
                    <a:srgbClr val="C00000"/>
                  </a:solidFill>
                  <a:effectLst/>
                  <a:latin typeface="Times New Roman" panose="02020603050405020304" pitchFamily="18" charset="0"/>
                  <a:ea typeface="Calibri" panose="020F0502020204030204" pitchFamily="34" charset="0"/>
                </a:rPr>
                <a:t>hai</a:t>
              </a:r>
              <a:r>
                <a:rPr lang="en-GB" sz="1800" dirty="0">
                  <a:solidFill>
                    <a:srgbClr val="C00000"/>
                  </a:solidFill>
                  <a:effectLst/>
                  <a:latin typeface="Times New Roman" panose="02020603050405020304" pitchFamily="18" charset="0"/>
                  <a:ea typeface="Calibri" panose="020F0502020204030204" pitchFamily="34" charset="0"/>
                </a:rPr>
                <a:t> </a:t>
              </a:r>
              <a:r>
                <a:rPr lang="en-GB" sz="1800" dirty="0" err="1">
                  <a:solidFill>
                    <a:srgbClr val="C00000"/>
                  </a:solidFill>
                  <a:effectLst/>
                  <a:latin typeface="Times New Roman" panose="02020603050405020304" pitchFamily="18" charset="0"/>
                  <a:ea typeface="Calibri" panose="020F0502020204030204" pitchFamily="34" charset="0"/>
                </a:rPr>
                <a:t>đề</a:t>
              </a:r>
              <a:r>
                <a:rPr lang="en-GB" sz="1800" dirty="0">
                  <a:solidFill>
                    <a:srgbClr val="C00000"/>
                  </a:solidFill>
                  <a:effectLst/>
                  <a:latin typeface="Times New Roman" panose="02020603050405020304" pitchFamily="18" charset="0"/>
                  <a:ea typeface="Calibri" panose="020F0502020204030204" pitchFamily="34" charset="0"/>
                </a:rPr>
                <a:t> </a:t>
              </a:r>
              <a:r>
                <a:rPr lang="en-GB" sz="1800" dirty="0" err="1">
                  <a:solidFill>
                    <a:srgbClr val="C00000"/>
                  </a:solidFill>
                  <a:effectLst/>
                  <a:latin typeface="Times New Roman" panose="02020603050405020304" pitchFamily="18" charset="0"/>
                  <a:ea typeface="Calibri" panose="020F0502020204030204" pitchFamily="34" charset="0"/>
                </a:rPr>
                <a:t>tài</a:t>
              </a:r>
              <a:r>
                <a:rPr lang="en-GB" sz="1800" dirty="0">
                  <a:solidFill>
                    <a:srgbClr val="C00000"/>
                  </a:solidFill>
                  <a:effectLst/>
                  <a:latin typeface="Times New Roman" panose="02020603050405020304" pitchFamily="18" charset="0"/>
                  <a:ea typeface="Calibri" panose="020F0502020204030204" pitchFamily="34" charset="0"/>
                </a:rPr>
                <a:t> </a:t>
              </a:r>
              <a:r>
                <a:rPr lang="en-GB" sz="1800" dirty="0" err="1">
                  <a:solidFill>
                    <a:srgbClr val="C00000"/>
                  </a:solidFill>
                  <a:effectLst/>
                  <a:latin typeface="Times New Roman" panose="02020603050405020304" pitchFamily="18" charset="0"/>
                  <a:ea typeface="Calibri" panose="020F0502020204030204" pitchFamily="34" charset="0"/>
                </a:rPr>
                <a:t>mà</a:t>
              </a:r>
              <a:r>
                <a:rPr lang="en-GB" sz="1800" dirty="0">
                  <a:solidFill>
                    <a:srgbClr val="C00000"/>
                  </a:solidFill>
                  <a:effectLst/>
                  <a:latin typeface="Times New Roman" panose="02020603050405020304" pitchFamily="18" charset="0"/>
                  <a:ea typeface="Calibri" panose="020F0502020204030204" pitchFamily="34" charset="0"/>
                </a:rPr>
                <a:t> </a:t>
              </a:r>
            </a:p>
            <a:p>
              <a:pPr>
                <a:lnSpc>
                  <a:spcPct val="150000"/>
                </a:lnSpc>
              </a:pPr>
              <a:r>
                <a:rPr lang="en-GB" sz="1800" dirty="0">
                  <a:solidFill>
                    <a:srgbClr val="C00000"/>
                  </a:solidFill>
                  <a:effectLst/>
                  <a:latin typeface="Times New Roman" panose="02020603050405020304" pitchFamily="18" charset="0"/>
                  <a:ea typeface="Calibri" panose="020F0502020204030204" pitchFamily="34" charset="0"/>
                </a:rPr>
                <a:t>      </a:t>
              </a:r>
              <a:r>
                <a:rPr lang="en-GB" sz="1800" dirty="0" err="1">
                  <a:solidFill>
                    <a:srgbClr val="C00000"/>
                  </a:solidFill>
                  <a:effectLst/>
                  <a:latin typeface="Times New Roman" panose="02020603050405020304" pitchFamily="18" charset="0"/>
                  <a:ea typeface="Calibri" panose="020F0502020204030204" pitchFamily="34" charset="0"/>
                </a:rPr>
                <a:t>em</a:t>
              </a:r>
              <a:r>
                <a:rPr lang="en-GB" sz="1800" dirty="0">
                  <a:solidFill>
                    <a:srgbClr val="C00000"/>
                  </a:solidFill>
                  <a:effectLst/>
                  <a:latin typeface="Times New Roman" panose="02020603050405020304" pitchFamily="18" charset="0"/>
                  <a:ea typeface="Calibri" panose="020F0502020204030204" pitchFamily="34" charset="0"/>
                </a:rPr>
                <a:t> </a:t>
              </a:r>
              <a:r>
                <a:rPr lang="en-GB" sz="1800" dirty="0" err="1">
                  <a:solidFill>
                    <a:srgbClr val="C00000"/>
                  </a:solidFill>
                  <a:effectLst/>
                  <a:latin typeface="Times New Roman" panose="02020603050405020304" pitchFamily="18" charset="0"/>
                  <a:ea typeface="Calibri" panose="020F0502020204030204" pitchFamily="34" charset="0"/>
                </a:rPr>
                <a:t>quan</a:t>
              </a:r>
              <a:r>
                <a:rPr lang="en-GB" sz="1800" dirty="0">
                  <a:solidFill>
                    <a:srgbClr val="C00000"/>
                  </a:solidFill>
                  <a:effectLst/>
                  <a:latin typeface="Times New Roman" panose="02020603050405020304" pitchFamily="18" charset="0"/>
                  <a:ea typeface="Calibri" panose="020F0502020204030204" pitchFamily="34" charset="0"/>
                </a:rPr>
                <a:t> </a:t>
              </a:r>
              <a:r>
                <a:rPr lang="en-GB" sz="1800" dirty="0" err="1">
                  <a:solidFill>
                    <a:srgbClr val="C00000"/>
                  </a:solidFill>
                  <a:effectLst/>
                  <a:latin typeface="Times New Roman" panose="02020603050405020304" pitchFamily="18" charset="0"/>
                  <a:ea typeface="Calibri" panose="020F0502020204030204" pitchFamily="34" charset="0"/>
                </a:rPr>
                <a:t>tâm</a:t>
              </a:r>
              <a:r>
                <a:rPr lang="en-GB" sz="1800" dirty="0">
                  <a:solidFill>
                    <a:srgbClr val="C00000"/>
                  </a:solidFill>
                  <a:effectLst/>
                  <a:latin typeface="Times New Roman" panose="02020603050405020304" pitchFamily="18" charset="0"/>
                  <a:ea typeface="Calibri" panose="020F0502020204030204" pitchFamily="34" charset="0"/>
                </a:rPr>
                <a:t> </a:t>
              </a:r>
              <a:r>
                <a:rPr lang="en-GB" sz="1800" dirty="0" err="1">
                  <a:solidFill>
                    <a:srgbClr val="C00000"/>
                  </a:solidFill>
                  <a:effectLst/>
                  <a:latin typeface="Times New Roman" panose="02020603050405020304" pitchFamily="18" charset="0"/>
                  <a:ea typeface="Calibri" panose="020F0502020204030204" pitchFamily="34" charset="0"/>
                </a:rPr>
                <a:t>và</a:t>
              </a:r>
              <a:r>
                <a:rPr lang="en-GB" sz="1800" dirty="0">
                  <a:solidFill>
                    <a:srgbClr val="C00000"/>
                  </a:solidFill>
                  <a:effectLst/>
                  <a:latin typeface="Times New Roman" panose="02020603050405020304" pitchFamily="18" charset="0"/>
                  <a:ea typeface="Calibri" panose="020F0502020204030204" pitchFamily="34" charset="0"/>
                </a:rPr>
                <a:t> chia </a:t>
              </a:r>
              <a:r>
                <a:rPr lang="en-GB" sz="1800" dirty="0" err="1">
                  <a:solidFill>
                    <a:srgbClr val="C00000"/>
                  </a:solidFill>
                  <a:effectLst/>
                  <a:latin typeface="Times New Roman" panose="02020603050405020304" pitchFamily="18" charset="0"/>
                  <a:ea typeface="Calibri" panose="020F0502020204030204" pitchFamily="34" charset="0"/>
                </a:rPr>
                <a:t>sẻ</a:t>
              </a:r>
              <a:r>
                <a:rPr lang="en-GB" sz="1800" dirty="0">
                  <a:solidFill>
                    <a:srgbClr val="C00000"/>
                  </a:solidFill>
                  <a:effectLst/>
                  <a:latin typeface="Times New Roman" panose="02020603050405020304" pitchFamily="18" charset="0"/>
                  <a:ea typeface="Calibri" panose="020F0502020204030204" pitchFamily="34" charset="0"/>
                </a:rPr>
                <a:t> </a:t>
              </a:r>
              <a:r>
                <a:rPr lang="en-GB" sz="1800" dirty="0" err="1">
                  <a:solidFill>
                    <a:srgbClr val="C00000"/>
                  </a:solidFill>
                  <a:effectLst/>
                  <a:latin typeface="Times New Roman" panose="02020603050405020304" pitchFamily="18" charset="0"/>
                  <a:ea typeface="Calibri" panose="020F0502020204030204" pitchFamily="34" charset="0"/>
                </a:rPr>
                <a:t>trong</a:t>
              </a:r>
              <a:r>
                <a:rPr lang="en-GB" sz="1800" dirty="0">
                  <a:solidFill>
                    <a:srgbClr val="C00000"/>
                  </a:solidFill>
                  <a:effectLst/>
                  <a:latin typeface="Times New Roman" panose="02020603050405020304" pitchFamily="18" charset="0"/>
                  <a:ea typeface="Calibri" panose="020F0502020204030204" pitchFamily="34" charset="0"/>
                </a:rPr>
                <a:t> </a:t>
              </a:r>
              <a:r>
                <a:rPr lang="en-GB" sz="1800" dirty="0" err="1">
                  <a:solidFill>
                    <a:srgbClr val="C00000"/>
                  </a:solidFill>
                  <a:effectLst/>
                  <a:latin typeface="Times New Roman" panose="02020603050405020304" pitchFamily="18" charset="0"/>
                  <a:ea typeface="Calibri" panose="020F0502020204030204" pitchFamily="34" charset="0"/>
                </a:rPr>
                <a:t>nhóm</a:t>
              </a:r>
              <a:r>
                <a:rPr lang="en-GB" sz="1800" dirty="0">
                  <a:solidFill>
                    <a:srgbClr val="C00000"/>
                  </a:solidFill>
                  <a:effectLst/>
                  <a:latin typeface="Times New Roman" panose="02020603050405020304" pitchFamily="18" charset="0"/>
                  <a:ea typeface="Calibri" panose="020F0502020204030204" pitchFamily="34" charset="0"/>
                </a:rPr>
                <a:t>. </a:t>
              </a:r>
            </a:p>
            <a:p>
              <a:pPr marL="285750" indent="-285750">
                <a:lnSpc>
                  <a:spcPct val="150000"/>
                </a:lnSpc>
                <a:buFont typeface="Wingdings" pitchFamily="2" charset="2"/>
                <a:buChar char="ü"/>
              </a:pPr>
              <a:r>
                <a:rPr lang="en-GB" dirty="0" err="1">
                  <a:solidFill>
                    <a:srgbClr val="C00000"/>
                  </a:solidFill>
                  <a:latin typeface="Times New Roman" panose="02020603050405020304" pitchFamily="18" charset="0"/>
                  <a:ea typeface="Calibri" panose="020F0502020204030204" pitchFamily="34" charset="0"/>
                </a:rPr>
                <a:t>N</a:t>
              </a:r>
              <a:r>
                <a:rPr lang="en-GB" sz="1800" dirty="0" err="1">
                  <a:solidFill>
                    <a:srgbClr val="C00000"/>
                  </a:solidFill>
                  <a:effectLst/>
                  <a:latin typeface="Times New Roman" panose="02020603050405020304" pitchFamily="18" charset="0"/>
                  <a:ea typeface="Calibri" panose="020F0502020204030204" pitchFamily="34" charset="0"/>
                </a:rPr>
                <a:t>hóm</a:t>
              </a:r>
              <a:r>
                <a:rPr lang="en-GB" sz="1800" dirty="0">
                  <a:solidFill>
                    <a:srgbClr val="C00000"/>
                  </a:solidFill>
                  <a:effectLst/>
                  <a:latin typeface="Times New Roman" panose="02020603050405020304" pitchFamily="18" charset="0"/>
                  <a:ea typeface="Calibri" panose="020F0502020204030204" pitchFamily="34" charset="0"/>
                </a:rPr>
                <a:t> </a:t>
              </a:r>
              <a:r>
                <a:rPr lang="en-GB" sz="1800" dirty="0" err="1">
                  <a:solidFill>
                    <a:srgbClr val="C00000"/>
                  </a:solidFill>
                  <a:effectLst/>
                  <a:latin typeface="Times New Roman" panose="02020603050405020304" pitchFamily="18" charset="0"/>
                  <a:ea typeface="Calibri" panose="020F0502020204030204" pitchFamily="34" charset="0"/>
                </a:rPr>
                <a:t>thống</a:t>
              </a:r>
              <a:r>
                <a:rPr lang="en-GB" sz="1800" dirty="0">
                  <a:solidFill>
                    <a:srgbClr val="C00000"/>
                  </a:solidFill>
                  <a:effectLst/>
                  <a:latin typeface="Times New Roman" panose="02020603050405020304" pitchFamily="18" charset="0"/>
                  <a:ea typeface="Calibri" panose="020F0502020204030204" pitchFamily="34" charset="0"/>
                </a:rPr>
                <a:t> </a:t>
              </a:r>
              <a:r>
                <a:rPr lang="en-GB" sz="1800" dirty="0" err="1">
                  <a:solidFill>
                    <a:srgbClr val="C00000"/>
                  </a:solidFill>
                  <a:effectLst/>
                  <a:latin typeface="Times New Roman" panose="02020603050405020304" pitchFamily="18" charset="0"/>
                  <a:ea typeface="Calibri" panose="020F0502020204030204" pitchFamily="34" charset="0"/>
                </a:rPr>
                <a:t>nhất</a:t>
              </a:r>
              <a:r>
                <a:rPr lang="en-GB" sz="1800" dirty="0">
                  <a:solidFill>
                    <a:srgbClr val="C00000"/>
                  </a:solidFill>
                  <a:effectLst/>
                  <a:latin typeface="Times New Roman" panose="02020603050405020304" pitchFamily="18" charset="0"/>
                  <a:ea typeface="Calibri" panose="020F0502020204030204" pitchFamily="34" charset="0"/>
                </a:rPr>
                <a:t> </a:t>
              </a:r>
              <a:r>
                <a:rPr lang="en-GB" sz="1800" dirty="0" err="1">
                  <a:solidFill>
                    <a:srgbClr val="C00000"/>
                  </a:solidFill>
                  <a:effectLst/>
                  <a:latin typeface="Times New Roman" panose="02020603050405020304" pitchFamily="18" charset="0"/>
                  <a:ea typeface="Calibri" panose="020F0502020204030204" pitchFamily="34" charset="0"/>
                </a:rPr>
                <a:t>chọn</a:t>
              </a:r>
              <a:r>
                <a:rPr lang="en-GB" sz="1800" dirty="0">
                  <a:solidFill>
                    <a:srgbClr val="C00000"/>
                  </a:solidFill>
                  <a:effectLst/>
                  <a:latin typeface="Times New Roman" panose="02020603050405020304" pitchFamily="18" charset="0"/>
                  <a:ea typeface="Calibri" panose="020F0502020204030204" pitchFamily="34" charset="0"/>
                </a:rPr>
                <a:t> </a:t>
              </a:r>
              <a:r>
                <a:rPr lang="en-GB" sz="1800" dirty="0" err="1">
                  <a:solidFill>
                    <a:srgbClr val="C00000"/>
                  </a:solidFill>
                  <a:effectLst/>
                  <a:latin typeface="Times New Roman" panose="02020603050405020304" pitchFamily="18" charset="0"/>
                  <a:ea typeface="Calibri" panose="020F0502020204030204" pitchFamily="34" charset="0"/>
                </a:rPr>
                <a:t>một</a:t>
              </a:r>
              <a:r>
                <a:rPr lang="en-GB" sz="1800" dirty="0">
                  <a:solidFill>
                    <a:srgbClr val="C00000"/>
                  </a:solidFill>
                  <a:effectLst/>
                  <a:latin typeface="Times New Roman" panose="02020603050405020304" pitchFamily="18" charset="0"/>
                  <a:ea typeface="Calibri" panose="020F0502020204030204" pitchFamily="34" charset="0"/>
                </a:rPr>
                <a:t> </a:t>
              </a:r>
              <a:r>
                <a:rPr lang="en-GB" sz="1800" dirty="0" err="1">
                  <a:solidFill>
                    <a:srgbClr val="C00000"/>
                  </a:solidFill>
                  <a:effectLst/>
                  <a:latin typeface="Times New Roman" panose="02020603050405020304" pitchFamily="18" charset="0"/>
                  <a:ea typeface="Calibri" panose="020F0502020204030204" pitchFamily="34" charset="0"/>
                </a:rPr>
                <a:t>đề</a:t>
              </a:r>
              <a:r>
                <a:rPr lang="en-GB" sz="1800" dirty="0">
                  <a:solidFill>
                    <a:srgbClr val="C00000"/>
                  </a:solidFill>
                  <a:effectLst/>
                  <a:latin typeface="Times New Roman" panose="02020603050405020304" pitchFamily="18" charset="0"/>
                  <a:ea typeface="Calibri" panose="020F0502020204030204" pitchFamily="34" charset="0"/>
                </a:rPr>
                <a:t> </a:t>
              </a:r>
              <a:r>
                <a:rPr lang="en-GB" sz="1800" dirty="0" err="1">
                  <a:solidFill>
                    <a:srgbClr val="C00000"/>
                  </a:solidFill>
                  <a:effectLst/>
                  <a:latin typeface="Times New Roman" panose="02020603050405020304" pitchFamily="18" charset="0"/>
                  <a:ea typeface="Calibri" panose="020F0502020204030204" pitchFamily="34" charset="0"/>
                </a:rPr>
                <a:t>tài</a:t>
              </a:r>
              <a:endParaRPr lang="x-none" dirty="0">
                <a:solidFill>
                  <a:srgbClr val="C00000"/>
                </a:solidFill>
              </a:endParaRPr>
            </a:p>
          </p:txBody>
        </p:sp>
      </p:grpSp>
      <p:pic>
        <p:nvPicPr>
          <p:cNvPr id="12" name="Picture 11" descr="A card with text on it&#10;&#10;Description automatically generated">
            <a:extLst>
              <a:ext uri="{FF2B5EF4-FFF2-40B4-BE49-F238E27FC236}">
                <a16:creationId xmlns:a16="http://schemas.microsoft.com/office/drawing/2014/main" xmlns="" id="{79B966ED-EAE9-1A79-E3B3-A54C853B8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318" y="2883732"/>
            <a:ext cx="7100514" cy="3898631"/>
          </a:xfrm>
          <a:prstGeom prst="rect">
            <a:avLst/>
          </a:prstGeom>
          <a:ln>
            <a:noFill/>
          </a:ln>
          <a:effectLst>
            <a:softEdge rad="112500"/>
          </a:effectLst>
        </p:spPr>
      </p:pic>
      <p:graphicFrame>
        <p:nvGraphicFramePr>
          <p:cNvPr id="13" name="Table 12">
            <a:extLst>
              <a:ext uri="{FF2B5EF4-FFF2-40B4-BE49-F238E27FC236}">
                <a16:creationId xmlns:a16="http://schemas.microsoft.com/office/drawing/2014/main" xmlns="" id="{A2D8F0CF-784C-9E0F-F703-C3CFE5E6E691}"/>
              </a:ext>
            </a:extLst>
          </p:cNvPr>
          <p:cNvGraphicFramePr>
            <a:graphicFrameLocks noGrp="1"/>
          </p:cNvGraphicFramePr>
          <p:nvPr>
            <p:extLst>
              <p:ext uri="{D42A27DB-BD31-4B8C-83A1-F6EECF244321}">
                <p14:modId xmlns:p14="http://schemas.microsoft.com/office/powerpoint/2010/main" val="2020625554"/>
              </p:ext>
            </p:extLst>
          </p:nvPr>
        </p:nvGraphicFramePr>
        <p:xfrm>
          <a:off x="334755" y="1433824"/>
          <a:ext cx="4138483" cy="4497832"/>
        </p:xfrm>
        <a:graphic>
          <a:graphicData uri="http://schemas.openxmlformats.org/drawingml/2006/table">
            <a:tbl>
              <a:tblPr firstRow="1" firstCol="1" bandRow="1">
                <a:solidFill>
                  <a:srgbClr val="F8FCF7"/>
                </a:solidFill>
                <a:tableStyleId>{5C22544A-7EE6-4342-B048-85BDC9FD1C3A}</a:tableStyleId>
              </a:tblPr>
              <a:tblGrid>
                <a:gridCol w="4138483">
                  <a:extLst>
                    <a:ext uri="{9D8B030D-6E8A-4147-A177-3AD203B41FA5}">
                      <a16:colId xmlns:a16="http://schemas.microsoft.com/office/drawing/2014/main" xmlns="" val="2668663471"/>
                    </a:ext>
                  </a:extLst>
                </a:gridCol>
              </a:tblGrid>
              <a:tr h="0">
                <a:tc>
                  <a:txBody>
                    <a:bodyPr/>
                    <a:lstStyle/>
                    <a:p>
                      <a:pPr algn="ctr">
                        <a:lnSpc>
                          <a:spcPct val="107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PHIẾU HỌC TẬP CÁ NHÂN:</a:t>
                      </a:r>
                    </a:p>
                    <a:p>
                      <a:pPr algn="ctr">
                        <a:lnSpc>
                          <a:spcPct val="107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CHUẨN BỊ THẢO LUẬN NHÓM </a:t>
                      </a:r>
                      <a:endPar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23340620"/>
                  </a:ext>
                </a:extLst>
              </a:tr>
              <a:tr h="0">
                <a:tc>
                  <a:txBody>
                    <a:bodyPr/>
                    <a:lstStyle/>
                    <a:p>
                      <a:pPr>
                        <a:lnSpc>
                          <a:spcPct val="107000"/>
                        </a:lnSpc>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1. </a:t>
                      </a:r>
                      <a:r>
                        <a:rPr lang="en-US" sz="2000" b="0" dirty="0" err="1">
                          <a:solidFill>
                            <a:schemeClr val="tx1"/>
                          </a:solidFill>
                          <a:effectLst/>
                          <a:latin typeface="Times New Roman" panose="02020603050405020304" pitchFamily="18" charset="0"/>
                          <a:cs typeface="Times New Roman" panose="02020603050405020304" pitchFamily="18" charset="0"/>
                        </a:rPr>
                        <a:t>Đề</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tài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thảo</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luận</a:t>
                      </a:r>
                      <a:r>
                        <a:rPr lang="en-US" sz="2000" b="0" dirty="0">
                          <a:solidFill>
                            <a:schemeClr val="tx1"/>
                          </a:solidFill>
                          <a:effectLst/>
                          <a:latin typeface="Times New Roman" panose="02020603050405020304" pitchFamily="18" charset="0"/>
                          <a:cs typeface="Times New Roman" panose="02020603050405020304" pitchFamily="18" charset="0"/>
                        </a:rPr>
                        <a:t>: </a:t>
                      </a:r>
                      <a:endParaRPr lang="x-none" sz="2000" b="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600"/>
                        </a:spcAft>
                      </a:pPr>
                      <a:r>
                        <a:rPr lang="en-US" sz="2000" b="0" dirty="0" err="1">
                          <a:solidFill>
                            <a:schemeClr val="tx1"/>
                          </a:solidFill>
                          <a:effectLst/>
                          <a:latin typeface="Times New Roman" panose="02020603050405020304" pitchFamily="18" charset="0"/>
                          <a:cs typeface="Times New Roman" panose="02020603050405020304" pitchFamily="18" charset="0"/>
                        </a:rPr>
                        <a:t>Đề</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tài</a:t>
                      </a:r>
                      <a:r>
                        <a:rPr lang="en-US" sz="2000" b="0" dirty="0">
                          <a:solidFill>
                            <a:schemeClr val="tx1"/>
                          </a:solidFill>
                          <a:effectLst/>
                          <a:latin typeface="Times New Roman" panose="02020603050405020304" pitchFamily="18" charset="0"/>
                          <a:cs typeface="Times New Roman" panose="02020603050405020304" pitchFamily="18" charset="0"/>
                        </a:rPr>
                        <a:t> 1: </a:t>
                      </a:r>
                      <a:r>
                        <a:rPr lang="en-US" sz="2000" b="0" dirty="0" err="1">
                          <a:solidFill>
                            <a:schemeClr val="tx1"/>
                          </a:solidFill>
                          <a:effectLst/>
                          <a:latin typeface="Times New Roman" panose="02020603050405020304" pitchFamily="18" charset="0"/>
                          <a:cs typeface="Times New Roman" panose="02020603050405020304" pitchFamily="18" charset="0"/>
                        </a:rPr>
                        <a:t>Sử</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dụng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mạng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xã</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hội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của</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các</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bạn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học</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sinh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hiện</a:t>
                      </a:r>
                      <a:r>
                        <a:rPr lang="en-US" sz="2000" b="0" dirty="0">
                          <a:solidFill>
                            <a:schemeClr val="tx1"/>
                          </a:solidFill>
                          <a:effectLst/>
                          <a:latin typeface="Times New Roman" panose="02020603050405020304" pitchFamily="18" charset="0"/>
                          <a:cs typeface="Times New Roman" panose="02020603050405020304" pitchFamily="18" charset="0"/>
                        </a:rPr>
                        <a:t> nay</a:t>
                      </a:r>
                    </a:p>
                    <a:p>
                      <a:pPr algn="just">
                        <a:lnSpc>
                          <a:spcPct val="107000"/>
                        </a:lnSpc>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a:t>
                      </a:r>
                    </a:p>
                    <a:p>
                      <a:pPr algn="just">
                        <a:lnSpc>
                          <a:spcPct val="107000"/>
                        </a:lnSpc>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2. </a:t>
                      </a:r>
                      <a:r>
                        <a:rPr lang="en-US" sz="2000" b="0" dirty="0" err="1">
                          <a:solidFill>
                            <a:schemeClr val="tx1"/>
                          </a:solidFill>
                          <a:effectLst/>
                          <a:latin typeface="Times New Roman" panose="02020603050405020304" pitchFamily="18" charset="0"/>
                          <a:cs typeface="Times New Roman" panose="02020603050405020304" pitchFamily="18" charset="0"/>
                        </a:rPr>
                        <a:t>Mục</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tiêu</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thảo</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luận</a:t>
                      </a:r>
                      <a:r>
                        <a:rPr lang="en-US" sz="2000" b="0" dirty="0">
                          <a:solidFill>
                            <a:schemeClr val="tx1"/>
                          </a:solidFill>
                          <a:effectLst/>
                          <a:latin typeface="Times New Roman" panose="02020603050405020304" pitchFamily="18" charset="0"/>
                          <a:cs typeface="Times New Roman" panose="02020603050405020304" pitchFamily="18" charset="0"/>
                        </a:rPr>
                        <a:t>:</a:t>
                      </a:r>
                      <a:endParaRPr lang="x-none" sz="2000" b="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a:t>
                      </a:r>
                      <a:endParaRPr lang="x-none" sz="2000" b="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2000" b="0" dirty="0">
                          <a:solidFill>
                            <a:schemeClr val="tx1"/>
                          </a:solidFill>
                          <a:effectLst/>
                          <a:latin typeface="Times New Roman" panose="02020603050405020304" pitchFamily="18" charset="0"/>
                          <a:cs typeface="Times New Roman" panose="02020603050405020304" pitchFamily="18" charset="0"/>
                        </a:rPr>
                        <a:t>3. </a:t>
                      </a:r>
                      <a:r>
                        <a:rPr lang="en-US" sz="2000" b="0" dirty="0" err="1">
                          <a:solidFill>
                            <a:schemeClr val="tx1"/>
                          </a:solidFill>
                          <a:effectLst/>
                          <a:latin typeface="Times New Roman" panose="02020603050405020304" pitchFamily="18" charset="0"/>
                          <a:cs typeface="Times New Roman" panose="02020603050405020304" pitchFamily="18" charset="0"/>
                        </a:rPr>
                        <a:t>Thời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gian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thảo</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luận</a:t>
                      </a:r>
                      <a:r>
                        <a:rPr lang="en-US" sz="2000" b="0" dirty="0">
                          <a:solidFill>
                            <a:schemeClr val="tx1"/>
                          </a:solidFill>
                          <a:effectLst/>
                          <a:latin typeface="Times New Roman" panose="02020603050405020304" pitchFamily="18" charset="0"/>
                          <a:cs typeface="Times New Roman" panose="02020603050405020304" pitchFamily="18" charset="0"/>
                        </a:rPr>
                        <a:t>:</a:t>
                      </a:r>
                      <a:endParaRPr lang="x-none" sz="2000" b="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a:t>
                      </a:r>
                      <a:endParaRPr lang="x-none"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06718151"/>
                  </a:ext>
                </a:extLst>
              </a:tr>
            </a:tbl>
          </a:graphicData>
        </a:graphic>
      </p:graphicFrame>
    </p:spTree>
    <p:extLst>
      <p:ext uri="{BB962C8B-B14F-4D97-AF65-F5344CB8AC3E}">
        <p14:creationId xmlns:p14="http://schemas.microsoft.com/office/powerpoint/2010/main" val="7938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wall with a green border&#10;&#10;Description automatically generated">
            <a:extLst>
              <a:ext uri="{FF2B5EF4-FFF2-40B4-BE49-F238E27FC236}">
                <a16:creationId xmlns:a16="http://schemas.microsoft.com/office/drawing/2014/main" xmlns="" id="{4A7138F0-9D70-4B44-65BB-86A9F902C6D6}"/>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449" y="-2557"/>
            <a:ext cx="12191980" cy="6856718"/>
          </a:xfrm>
          <a:prstGeom prst="rect">
            <a:avLst/>
          </a:prstGeom>
        </p:spPr>
      </p:pic>
      <p:grpSp>
        <p:nvGrpSpPr>
          <p:cNvPr id="15" name="Group 14">
            <a:extLst>
              <a:ext uri="{FF2B5EF4-FFF2-40B4-BE49-F238E27FC236}">
                <a16:creationId xmlns:a16="http://schemas.microsoft.com/office/drawing/2014/main" xmlns="" id="{ACD29642-4BFE-6A95-1B23-247B8517F526}"/>
              </a:ext>
            </a:extLst>
          </p:cNvPr>
          <p:cNvGrpSpPr/>
          <p:nvPr/>
        </p:nvGrpSpPr>
        <p:grpSpPr>
          <a:xfrm>
            <a:off x="5677715" y="228922"/>
            <a:ext cx="6514286" cy="3748052"/>
            <a:chOff x="5677715" y="228922"/>
            <a:chExt cx="6514286" cy="3748052"/>
          </a:xfrm>
        </p:grpSpPr>
        <p:pic>
          <p:nvPicPr>
            <p:cNvPr id="6" name="图片 10">
              <a:extLst>
                <a:ext uri="{FF2B5EF4-FFF2-40B4-BE49-F238E27FC236}">
                  <a16:creationId xmlns:a16="http://schemas.microsoft.com/office/drawing/2014/main" xmlns="" id="{86B8F503-ED77-4FEB-E783-808525024639}"/>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5677715" y="228922"/>
              <a:ext cx="6514286" cy="3748052"/>
            </a:xfrm>
            <a:prstGeom prst="rect">
              <a:avLst/>
            </a:prstGeom>
          </p:spPr>
        </p:pic>
        <p:sp>
          <p:nvSpPr>
            <p:cNvPr id="9" name="TextBox 8">
              <a:extLst>
                <a:ext uri="{FF2B5EF4-FFF2-40B4-BE49-F238E27FC236}">
                  <a16:creationId xmlns:a16="http://schemas.microsoft.com/office/drawing/2014/main" xmlns="" id="{F74513D8-0E1A-CC64-0D61-91B0582050BE}"/>
                </a:ext>
              </a:extLst>
            </p:cNvPr>
            <p:cNvSpPr txBox="1"/>
            <p:nvPr/>
          </p:nvSpPr>
          <p:spPr>
            <a:xfrm>
              <a:off x="6806682" y="992076"/>
              <a:ext cx="4256351" cy="1863780"/>
            </a:xfrm>
            <a:prstGeom prst="rect">
              <a:avLst/>
            </a:prstGeom>
            <a:noFill/>
          </p:spPr>
          <p:txBody>
            <a:bodyPr wrap="square">
              <a:spAutoFit/>
            </a:bodyPr>
            <a:lstStyle/>
            <a:p>
              <a:pPr lvl="0" algn="ctr">
                <a:lnSpc>
                  <a:spcPct val="150000"/>
                </a:lnSpc>
                <a:spcBef>
                  <a:spcPts val="730"/>
                </a:spcBef>
                <a:spcAft>
                  <a:spcPts val="600"/>
                </a:spcAft>
              </a:pPr>
              <a:r>
                <a:rPr lang="en-GB" b="1" dirty="0" err="1">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rPr>
                <a:t>Thảo</a:t>
              </a:r>
              <a:r>
                <a:rPr lang="en-GB" b="1" dirty="0">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rPr>
                <a:t> </a:t>
              </a:r>
              <a:r>
                <a:rPr lang="en-GB" b="1" dirty="0" err="1">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rPr>
                <a:t>luận</a:t>
              </a:r>
              <a:r>
                <a:rPr lang="en-GB" b="1" dirty="0">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rPr>
                <a:t> </a:t>
              </a:r>
              <a:r>
                <a:rPr lang="en-GB" b="1" dirty="0" err="1">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rPr>
                <a:t>trong</a:t>
              </a:r>
              <a:r>
                <a:rPr lang="en-GB" b="1" dirty="0">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rPr>
                <a:t> </a:t>
              </a:r>
              <a:r>
                <a:rPr lang="en-GB" b="1" dirty="0" err="1">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rPr>
                <a:t>nhóm</a:t>
              </a:r>
              <a:r>
                <a:rPr lang="en-GB" b="1" dirty="0">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rPr>
                <a:t> </a:t>
              </a:r>
              <a:r>
                <a:rPr lang="en-GB" b="1" dirty="0" err="1">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rPr>
                <a:t>nhỏ</a:t>
              </a:r>
              <a:r>
                <a:rPr lang="en-GB" b="1" dirty="0">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rPr>
                <a:t> </a:t>
              </a:r>
              <a:endParaRPr lang="x-none" dirty="0">
                <a:solidFill>
                  <a:schemeClr val="tx1">
                    <a:lumMod val="85000"/>
                    <a:lumOff val="15000"/>
                  </a:schemeClr>
                </a:solidFill>
                <a:effectLst/>
                <a:latin typeface="Times New Roman" panose="02020603050405020304" pitchFamily="18" charset="0"/>
                <a:ea typeface="Liberation Serif"/>
                <a:cs typeface="Times New Roman" panose="02020603050405020304" pitchFamily="18" charset="0"/>
              </a:endParaRPr>
            </a:p>
            <a:p>
              <a:pPr marL="285750" indent="-285750" algn="just">
                <a:lnSpc>
                  <a:spcPct val="150000"/>
                </a:lnSpc>
                <a:spcAft>
                  <a:spcPts val="600"/>
                </a:spcAft>
                <a:buFont typeface="Wingdings" pitchFamily="2" charset="2"/>
                <a:buChar char="Ø"/>
              </a:pP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GB" b="1"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b="1" spc="-3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uận</a:t>
              </a:r>
              <a:endPar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600"/>
                </a:spcAft>
                <a:buFont typeface="Wingdings" pitchFamily="2" charset="2"/>
                <a:buChar char="Ø"/>
              </a:pPr>
              <a:r>
                <a:rPr lang="en-GB" spc="-3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hư</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kí</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ghi</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chép</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mẫu</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pc="-3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GB" spc="-3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3.</a:t>
              </a:r>
              <a:endParaRPr lang="x-none"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xmlns="" id="{18881850-CA0A-CF4D-E851-3B527ACA73B6}"/>
              </a:ext>
            </a:extLst>
          </p:cNvPr>
          <p:cNvGrpSpPr/>
          <p:nvPr/>
        </p:nvGrpSpPr>
        <p:grpSpPr>
          <a:xfrm>
            <a:off x="1248352" y="164932"/>
            <a:ext cx="2924867" cy="841829"/>
            <a:chOff x="1248352" y="164932"/>
            <a:chExt cx="2924867" cy="841829"/>
          </a:xfrm>
        </p:grpSpPr>
        <p:sp>
          <p:nvSpPr>
            <p:cNvPr id="7" name="Rounded Rectangle 6">
              <a:extLst>
                <a:ext uri="{FF2B5EF4-FFF2-40B4-BE49-F238E27FC236}">
                  <a16:creationId xmlns:a16="http://schemas.microsoft.com/office/drawing/2014/main" xmlns="" id="{63107800-B511-0156-6E8F-33E61B5682E8}"/>
                </a:ext>
              </a:extLst>
            </p:cNvPr>
            <p:cNvSpPr/>
            <p:nvPr/>
          </p:nvSpPr>
          <p:spPr>
            <a:xfrm>
              <a:off x="1248352" y="164932"/>
              <a:ext cx="2924867" cy="84182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xmlns="" id="{63E4D134-5FB3-E90D-9FF6-67066DE13B25}"/>
                </a:ext>
              </a:extLst>
            </p:cNvPr>
            <p:cNvSpPr txBox="1"/>
            <p:nvPr/>
          </p:nvSpPr>
          <p:spPr>
            <a:xfrm>
              <a:off x="1338789" y="359136"/>
              <a:ext cx="2743991" cy="461665"/>
            </a:xfrm>
            <a:prstGeom prst="rect">
              <a:avLst/>
            </a:prstGeom>
            <a:noFill/>
          </p:spPr>
          <p:txBody>
            <a:bodyPr wrap="square">
              <a:spAutoFit/>
            </a:bodyPr>
            <a:lstStyle/>
            <a:p>
              <a:r>
                <a:rPr lang="en-US" sz="2400" b="1" dirty="0" err="1">
                  <a:effectLst/>
                  <a:latin typeface="Times New Roman" panose="02020603050405020304" pitchFamily="18" charset="0"/>
                  <a:ea typeface="Calibri" panose="020F0502020204030204" pitchFamily="34" charset="0"/>
                </a:rPr>
                <a:t>Bước</a:t>
              </a:r>
              <a:r>
                <a:rPr lang="en-US" sz="2400" b="1" dirty="0">
                  <a:effectLst/>
                  <a:latin typeface="Times New Roman" panose="02020603050405020304" pitchFamily="18" charset="0"/>
                  <a:ea typeface="Calibri" panose="020F0502020204030204" pitchFamily="34" charset="0"/>
                </a:rPr>
                <a:t> 2: </a:t>
              </a:r>
              <a:r>
                <a:rPr lang="en-US" sz="2400" b="1" dirty="0" err="1">
                  <a:effectLst/>
                  <a:latin typeface="Times New Roman" panose="02020603050405020304" pitchFamily="18" charset="0"/>
                  <a:ea typeface="Calibri" panose="020F0502020204030204" pitchFamily="34" charset="0"/>
                </a:rPr>
                <a:t>Thảo</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luận</a:t>
              </a:r>
              <a:r>
                <a:rPr lang="en-US" sz="2400" b="1" dirty="0">
                  <a:effectLst/>
                  <a:latin typeface="Times New Roman" panose="02020603050405020304" pitchFamily="18" charset="0"/>
                  <a:ea typeface="Calibri" panose="020F0502020204030204" pitchFamily="34" charset="0"/>
                </a:rPr>
                <a:t> </a:t>
              </a:r>
              <a:endParaRPr lang="x-none" sz="2400" dirty="0"/>
            </a:p>
          </p:txBody>
        </p:sp>
      </p:grpSp>
      <p:graphicFrame>
        <p:nvGraphicFramePr>
          <p:cNvPr id="14" name="Table 13">
            <a:extLst>
              <a:ext uri="{FF2B5EF4-FFF2-40B4-BE49-F238E27FC236}">
                <a16:creationId xmlns:a16="http://schemas.microsoft.com/office/drawing/2014/main" xmlns="" id="{4256E591-1D6A-45B7-5DEE-EECBF5115638}"/>
              </a:ext>
            </a:extLst>
          </p:cNvPr>
          <p:cNvGraphicFramePr>
            <a:graphicFrameLocks noGrp="1"/>
          </p:cNvGraphicFramePr>
          <p:nvPr>
            <p:extLst>
              <p:ext uri="{D42A27DB-BD31-4B8C-83A1-F6EECF244321}">
                <p14:modId xmlns:p14="http://schemas.microsoft.com/office/powerpoint/2010/main" val="3139718035"/>
              </p:ext>
            </p:extLst>
          </p:nvPr>
        </p:nvGraphicFramePr>
        <p:xfrm>
          <a:off x="1594486" y="3850488"/>
          <a:ext cx="8583930" cy="3048000"/>
        </p:xfrm>
        <a:graphic>
          <a:graphicData uri="http://schemas.openxmlformats.org/drawingml/2006/table">
            <a:tbl>
              <a:tblPr firstRow="1" firstCol="1" bandRow="1">
                <a:tableStyleId>{5C22544A-7EE6-4342-B048-85BDC9FD1C3A}</a:tableStyleId>
              </a:tblPr>
              <a:tblGrid>
                <a:gridCol w="4115692">
                  <a:extLst>
                    <a:ext uri="{9D8B030D-6E8A-4147-A177-3AD203B41FA5}">
                      <a16:colId xmlns:a16="http://schemas.microsoft.com/office/drawing/2014/main" xmlns="" val="3331609419"/>
                    </a:ext>
                  </a:extLst>
                </a:gridCol>
                <a:gridCol w="4468238">
                  <a:extLst>
                    <a:ext uri="{9D8B030D-6E8A-4147-A177-3AD203B41FA5}">
                      <a16:colId xmlns:a16="http://schemas.microsoft.com/office/drawing/2014/main" xmlns="" val="2665138502"/>
                    </a:ext>
                  </a:extLst>
                </a:gridCol>
              </a:tblGrid>
              <a:tr h="0">
                <a:tc gridSpan="2">
                  <a:txBody>
                    <a:bodyPr/>
                    <a:lstStyle/>
                    <a:p>
                      <a:pPr algn="ctr">
                        <a:lnSpc>
                          <a:spcPct val="200000"/>
                        </a:lnSpc>
                        <a:spcAft>
                          <a:spcPts val="800"/>
                        </a:spcAft>
                      </a:pPr>
                      <a:r>
                        <a:rPr lang="en-US" sz="2000" dirty="0">
                          <a:solidFill>
                            <a:schemeClr val="tx2">
                              <a:lumMod val="75000"/>
                            </a:schemeClr>
                          </a:solidFill>
                          <a:effectLst/>
                          <a:latin typeface="Times New Roman" panose="02020603050405020304" pitchFamily="18" charset="0"/>
                          <a:cs typeface="Times New Roman" panose="02020603050405020304" pitchFamily="18" charset="0"/>
                        </a:rPr>
                        <a:t>PHIẾU HỌC TẬP 3: THỐNG NHẤT NỘI DUNG TRÌNH BÀY</a:t>
                      </a:r>
                      <a:endParaRPr lang="x-none" sz="20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x-none"/>
                    </a:p>
                  </a:txBody>
                  <a:tcPr/>
                </a:tc>
                <a:extLst>
                  <a:ext uri="{0D108BD9-81ED-4DB2-BD59-A6C34878D82A}">
                    <a16:rowId xmlns:a16="http://schemas.microsoft.com/office/drawing/2014/main" xmlns="" val="2979965195"/>
                  </a:ext>
                </a:extLst>
              </a:tr>
              <a:tr h="0">
                <a:tc>
                  <a:txBody>
                    <a:bodyPr/>
                    <a:lstStyle/>
                    <a:p>
                      <a:pPr algn="ctr">
                        <a:lnSpc>
                          <a:spcPct val="200000"/>
                        </a:lnSpc>
                        <a:spcAft>
                          <a:spcPts val="800"/>
                        </a:spcAft>
                      </a:pPr>
                      <a:r>
                        <a:rPr lang="en-US" sz="2000" dirty="0" err="1">
                          <a:solidFill>
                            <a:schemeClr val="accent2">
                              <a:lumMod val="60000"/>
                              <a:lumOff val="40000"/>
                            </a:schemeClr>
                          </a:solidFill>
                          <a:effectLst/>
                          <a:latin typeface="Times New Roman" panose="02020603050405020304" pitchFamily="18" charset="0"/>
                          <a:cs typeface="Times New Roman" panose="02020603050405020304" pitchFamily="18" charset="0"/>
                        </a:rPr>
                        <a:t>Ý</a:t>
                      </a:r>
                      <a:r>
                        <a:rPr lang="en-US" sz="2000" dirty="0">
                          <a:solidFill>
                            <a:schemeClr val="accent2">
                              <a:lumMod val="60000"/>
                              <a:lumOff val="40000"/>
                            </a:schemeClr>
                          </a:solidFill>
                          <a:effectLst/>
                          <a:latin typeface="Times New Roman" panose="02020603050405020304" pitchFamily="18" charset="0"/>
                          <a:cs typeface="Times New Roman" panose="02020603050405020304" pitchFamily="18" charset="0"/>
                        </a:rPr>
                        <a:t> </a:t>
                      </a:r>
                      <a:r>
                        <a:rPr lang="en-US" sz="2000" dirty="0" err="1">
                          <a:solidFill>
                            <a:schemeClr val="accent2">
                              <a:lumMod val="60000"/>
                              <a:lumOff val="40000"/>
                            </a:schemeClr>
                          </a:solidFill>
                          <a:effectLst/>
                          <a:latin typeface="Times New Roman" panose="02020603050405020304" pitchFamily="18" charset="0"/>
                          <a:cs typeface="Times New Roman" panose="02020603050405020304" pitchFamily="18" charset="0"/>
                        </a:rPr>
                        <a:t>kiến</a:t>
                      </a:r>
                      <a:r>
                        <a:rPr lang="en-US" sz="2000" dirty="0">
                          <a:solidFill>
                            <a:schemeClr val="accent2">
                              <a:lumMod val="60000"/>
                              <a:lumOff val="40000"/>
                            </a:schemeClr>
                          </a:solidFill>
                          <a:effectLst/>
                          <a:latin typeface="Times New Roman" panose="02020603050405020304" pitchFamily="18" charset="0"/>
                          <a:cs typeface="Times New Roman" panose="02020603050405020304" pitchFamily="18" charset="0"/>
                        </a:rPr>
                        <a:t> </a:t>
                      </a:r>
                      <a:r>
                        <a:rPr lang="en-US" sz="2000" dirty="0" err="1">
                          <a:solidFill>
                            <a:schemeClr val="accent2">
                              <a:lumMod val="60000"/>
                              <a:lumOff val="40000"/>
                            </a:schemeClr>
                          </a:solidFill>
                          <a:effectLst/>
                          <a:latin typeface="Times New Roman" panose="02020603050405020304" pitchFamily="18" charset="0"/>
                          <a:cs typeface="Times New Roman" panose="02020603050405020304" pitchFamily="18" charset="0"/>
                        </a:rPr>
                        <a:t>trình</a:t>
                      </a:r>
                      <a:r>
                        <a:rPr lang="en-US" sz="2000" dirty="0">
                          <a:solidFill>
                            <a:schemeClr val="accent2">
                              <a:lumMod val="60000"/>
                              <a:lumOff val="40000"/>
                            </a:schemeClr>
                          </a:solidFill>
                          <a:effectLst/>
                          <a:latin typeface="Times New Roman" panose="02020603050405020304" pitchFamily="18" charset="0"/>
                          <a:cs typeface="Times New Roman" panose="02020603050405020304" pitchFamily="18" charset="0"/>
                        </a:rPr>
                        <a:t> </a:t>
                      </a:r>
                      <a:r>
                        <a:rPr lang="en-US" sz="2000" dirty="0" err="1">
                          <a:solidFill>
                            <a:schemeClr val="accent2">
                              <a:lumMod val="60000"/>
                              <a:lumOff val="40000"/>
                            </a:schemeClr>
                          </a:solidFill>
                          <a:effectLst/>
                          <a:latin typeface="Times New Roman" panose="02020603050405020304" pitchFamily="18" charset="0"/>
                          <a:cs typeface="Times New Roman" panose="02020603050405020304" pitchFamily="18" charset="0"/>
                        </a:rPr>
                        <a:t>bày</a:t>
                      </a:r>
                      <a:endParaRPr lang="x-none" sz="2000" dirty="0">
                        <a:solidFill>
                          <a:schemeClr val="accent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200000"/>
                        </a:lnSpc>
                        <a:spcAft>
                          <a:spcPts val="800"/>
                        </a:spcAft>
                      </a:pPr>
                      <a:r>
                        <a:rPr lang="en-US" sz="2000" b="1" dirty="0" err="1">
                          <a:solidFill>
                            <a:schemeClr val="accent2">
                              <a:lumMod val="60000"/>
                              <a:lumOff val="40000"/>
                            </a:schemeClr>
                          </a:solidFill>
                          <a:effectLst/>
                          <a:latin typeface="Times New Roman" panose="02020603050405020304" pitchFamily="18" charset="0"/>
                          <a:cs typeface="Times New Roman" panose="02020603050405020304" pitchFamily="18" charset="0"/>
                        </a:rPr>
                        <a:t>Ý</a:t>
                      </a:r>
                      <a:r>
                        <a:rPr lang="en-US" sz="2000" b="1" dirty="0">
                          <a:solidFill>
                            <a:schemeClr val="accent2">
                              <a:lumMod val="60000"/>
                              <a:lumOff val="4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2">
                              <a:lumMod val="60000"/>
                              <a:lumOff val="40000"/>
                            </a:schemeClr>
                          </a:solidFill>
                          <a:effectLst/>
                          <a:latin typeface="Times New Roman" panose="02020603050405020304" pitchFamily="18" charset="0"/>
                          <a:cs typeface="Times New Roman" panose="02020603050405020304" pitchFamily="18" charset="0"/>
                        </a:rPr>
                        <a:t>kiến</a:t>
                      </a:r>
                      <a:r>
                        <a:rPr lang="en-US" sz="2000" b="1" dirty="0">
                          <a:solidFill>
                            <a:schemeClr val="accent2">
                              <a:lumMod val="60000"/>
                              <a:lumOff val="4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2">
                              <a:lumMod val="60000"/>
                              <a:lumOff val="40000"/>
                            </a:schemeClr>
                          </a:solidFill>
                          <a:effectLst/>
                          <a:latin typeface="Times New Roman" panose="02020603050405020304" pitchFamily="18" charset="0"/>
                          <a:cs typeface="Times New Roman" panose="02020603050405020304" pitchFamily="18" charset="0"/>
                        </a:rPr>
                        <a:t>phản</a:t>
                      </a:r>
                      <a:r>
                        <a:rPr lang="en-US" sz="2000" b="1" dirty="0">
                          <a:solidFill>
                            <a:schemeClr val="accent2">
                              <a:lumMod val="60000"/>
                              <a:lumOff val="4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2">
                              <a:lumMod val="60000"/>
                              <a:lumOff val="40000"/>
                            </a:schemeClr>
                          </a:solidFill>
                          <a:effectLst/>
                          <a:latin typeface="Times New Roman" panose="02020603050405020304" pitchFamily="18" charset="0"/>
                          <a:cs typeface="Times New Roman" panose="02020603050405020304" pitchFamily="18" charset="0"/>
                        </a:rPr>
                        <a:t>hồi</a:t>
                      </a:r>
                      <a:r>
                        <a:rPr lang="en-US" sz="2000" b="1" dirty="0">
                          <a:solidFill>
                            <a:schemeClr val="accent2">
                              <a:lumMod val="60000"/>
                              <a:lumOff val="40000"/>
                            </a:schemeClr>
                          </a:solidFill>
                          <a:effectLst/>
                          <a:latin typeface="Times New Roman" panose="02020603050405020304" pitchFamily="18" charset="0"/>
                          <a:cs typeface="Times New Roman" panose="02020603050405020304" pitchFamily="18" charset="0"/>
                        </a:rPr>
                        <a:t> </a:t>
                      </a:r>
                      <a:endParaRPr lang="x-none" sz="2000" b="1" dirty="0">
                        <a:solidFill>
                          <a:schemeClr val="accent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46654429"/>
                  </a:ext>
                </a:extLst>
              </a:tr>
              <a:tr h="0">
                <a:tc>
                  <a:txBody>
                    <a:bodyPr/>
                    <a:lstStyle/>
                    <a:p>
                      <a:pPr algn="ctr">
                        <a:lnSpc>
                          <a:spcPct val="200000"/>
                        </a:lnSpc>
                        <a:spcAft>
                          <a:spcPts val="800"/>
                        </a:spcAft>
                      </a:pPr>
                      <a:r>
                        <a:rPr lang="en-US" sz="2000" b="0" dirty="0" err="1">
                          <a:solidFill>
                            <a:schemeClr val="tx1">
                              <a:lumMod val="85000"/>
                              <a:lumOff val="15000"/>
                            </a:schemeClr>
                          </a:solidFill>
                          <a:effectLst/>
                          <a:latin typeface="Times New Roman" panose="02020603050405020304" pitchFamily="18" charset="0"/>
                          <a:cs typeface="Times New Roman" panose="02020603050405020304" pitchFamily="18" charset="0"/>
                        </a:rPr>
                        <a:t>Bạn</a:t>
                      </a:r>
                      <a:r>
                        <a:rPr lang="en-US" sz="2000" b="0" dirty="0">
                          <a:solidFill>
                            <a:schemeClr val="tx1">
                              <a:lumMod val="85000"/>
                              <a:lumOff val="15000"/>
                            </a:schemeClr>
                          </a:solidFill>
                          <a:effectLst/>
                          <a:latin typeface="Times New Roman" panose="02020603050405020304" pitchFamily="18" charset="0"/>
                          <a:cs typeface="Times New Roman" panose="02020603050405020304" pitchFamily="18" charset="0"/>
                        </a:rPr>
                        <a:t>: …………………………………..</a:t>
                      </a:r>
                      <a:endParaRPr lang="x-none" sz="2000" b="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200000"/>
                        </a:lnSpc>
                        <a:spcAft>
                          <a:spcPts val="800"/>
                        </a:spcAft>
                      </a:pPr>
                      <a:r>
                        <a:rPr lang="en-US" sz="2000" dirty="0" err="1">
                          <a:solidFill>
                            <a:schemeClr val="tx1">
                              <a:lumMod val="85000"/>
                              <a:lumOff val="15000"/>
                            </a:schemeClr>
                          </a:solidFill>
                          <a:effectLst/>
                          <a:latin typeface="Times New Roman" panose="02020603050405020304" pitchFamily="18" charset="0"/>
                          <a:cs typeface="Times New Roman" panose="02020603050405020304" pitchFamily="18" charset="0"/>
                        </a:rPr>
                        <a:t>Bạn</a:t>
                      </a:r>
                      <a:r>
                        <a:rPr lang="en-US" sz="20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endParaRPr lang="x-none" sz="20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08672214"/>
                  </a:ext>
                </a:extLst>
              </a:tr>
              <a:tr h="0">
                <a:tc>
                  <a:txBody>
                    <a:bodyPr/>
                    <a:lstStyle/>
                    <a:p>
                      <a:pPr algn="ctr">
                        <a:lnSpc>
                          <a:spcPct val="200000"/>
                        </a:lnSpc>
                        <a:spcAft>
                          <a:spcPts val="800"/>
                        </a:spcAft>
                      </a:pPr>
                      <a:r>
                        <a:rPr lang="en-US" sz="2000" b="0" dirty="0" err="1">
                          <a:solidFill>
                            <a:schemeClr val="tx1">
                              <a:lumMod val="85000"/>
                              <a:lumOff val="15000"/>
                            </a:schemeClr>
                          </a:solidFill>
                          <a:effectLst/>
                          <a:latin typeface="Times New Roman" panose="02020603050405020304" pitchFamily="18" charset="0"/>
                          <a:cs typeface="Times New Roman" panose="02020603050405020304" pitchFamily="18" charset="0"/>
                        </a:rPr>
                        <a:t>Bạn</a:t>
                      </a:r>
                      <a:r>
                        <a:rPr lang="en-US" sz="2000" b="0" dirty="0">
                          <a:solidFill>
                            <a:schemeClr val="tx1">
                              <a:lumMod val="85000"/>
                              <a:lumOff val="15000"/>
                            </a:schemeClr>
                          </a:solidFill>
                          <a:effectLst/>
                          <a:latin typeface="Times New Roman" panose="02020603050405020304" pitchFamily="18" charset="0"/>
                          <a:cs typeface="Times New Roman" panose="02020603050405020304" pitchFamily="18" charset="0"/>
                        </a:rPr>
                        <a:t>: …………………………………..</a:t>
                      </a:r>
                      <a:endParaRPr lang="x-none" sz="2000" b="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200000"/>
                        </a:lnSpc>
                        <a:spcAft>
                          <a:spcPts val="800"/>
                        </a:spcAft>
                      </a:pPr>
                      <a:r>
                        <a:rPr lang="en-US" sz="2000" dirty="0" err="1">
                          <a:solidFill>
                            <a:schemeClr val="tx1">
                              <a:lumMod val="85000"/>
                              <a:lumOff val="15000"/>
                            </a:schemeClr>
                          </a:solidFill>
                          <a:effectLst/>
                          <a:latin typeface="Times New Roman" panose="02020603050405020304" pitchFamily="18" charset="0"/>
                          <a:cs typeface="Times New Roman" panose="02020603050405020304" pitchFamily="18" charset="0"/>
                        </a:rPr>
                        <a:t>Bạn</a:t>
                      </a:r>
                      <a:r>
                        <a:rPr lang="en-US" sz="20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endParaRPr lang="x-none" sz="20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96763931"/>
                  </a:ext>
                </a:extLst>
              </a:tr>
              <a:tr h="0">
                <a:tc>
                  <a:txBody>
                    <a:bodyPr/>
                    <a:lstStyle/>
                    <a:p>
                      <a:pPr marL="0" marR="0" lvl="0" indent="0" algn="ctr" defTabSz="914400" rtl="0" eaLnBrk="1" fontAlgn="auto" latinLnBrk="0" hangingPunct="1">
                        <a:lnSpc>
                          <a:spcPct val="200000"/>
                        </a:lnSpc>
                        <a:spcBef>
                          <a:spcPts val="0"/>
                        </a:spcBef>
                        <a:spcAft>
                          <a:spcPts val="800"/>
                        </a:spcAft>
                        <a:buClrTx/>
                        <a:buSzTx/>
                        <a:buFontTx/>
                        <a:buNone/>
                        <a:tabLst/>
                        <a:defRPr/>
                      </a:pPr>
                      <a:r>
                        <a:rPr lang="en-US" sz="2000" b="0" dirty="0" err="1">
                          <a:solidFill>
                            <a:schemeClr val="tx1">
                              <a:lumMod val="85000"/>
                              <a:lumOff val="15000"/>
                            </a:schemeClr>
                          </a:solidFill>
                          <a:effectLst/>
                          <a:latin typeface="Times New Roman" panose="02020603050405020304" pitchFamily="18" charset="0"/>
                          <a:cs typeface="Times New Roman" panose="02020603050405020304" pitchFamily="18" charset="0"/>
                        </a:rPr>
                        <a:t>Bạn</a:t>
                      </a:r>
                      <a:r>
                        <a:rPr lang="en-US" sz="2000" b="0" dirty="0">
                          <a:solidFill>
                            <a:schemeClr val="tx1">
                              <a:lumMod val="85000"/>
                              <a:lumOff val="15000"/>
                            </a:schemeClr>
                          </a:solidFill>
                          <a:effectLst/>
                          <a:latin typeface="Times New Roman" panose="02020603050405020304" pitchFamily="18" charset="0"/>
                          <a:cs typeface="Times New Roman" panose="02020603050405020304" pitchFamily="18" charset="0"/>
                        </a:rPr>
                        <a:t>: …………………………………..</a:t>
                      </a:r>
                      <a:endParaRPr lang="x-none" sz="2000" b="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3" marR="0" lvl="0" indent="0" algn="ctr" defTabSz="914400" rtl="0" eaLnBrk="1" fontAlgn="auto" latinLnBrk="0" hangingPunct="1">
                        <a:lnSpc>
                          <a:spcPct val="200000"/>
                        </a:lnSpc>
                        <a:spcBef>
                          <a:spcPts val="0"/>
                        </a:spcBef>
                        <a:spcAft>
                          <a:spcPts val="800"/>
                        </a:spcAft>
                        <a:buClrTx/>
                        <a:buSzTx/>
                        <a:buFontTx/>
                        <a:buNone/>
                        <a:tabLst/>
                        <a:defRPr/>
                      </a:pPr>
                      <a:r>
                        <a:rPr lang="en-US" sz="2000" b="0" dirty="0" err="1">
                          <a:solidFill>
                            <a:schemeClr val="tx1">
                              <a:lumMod val="85000"/>
                              <a:lumOff val="15000"/>
                            </a:schemeClr>
                          </a:solidFill>
                          <a:effectLst/>
                          <a:latin typeface="Times New Roman" panose="02020603050405020304" pitchFamily="18" charset="0"/>
                          <a:cs typeface="Times New Roman" panose="02020603050405020304" pitchFamily="18" charset="0"/>
                        </a:rPr>
                        <a:t>Bạn</a:t>
                      </a:r>
                      <a:r>
                        <a:rPr lang="en-US" sz="2000" b="0" dirty="0">
                          <a:solidFill>
                            <a:schemeClr val="tx1">
                              <a:lumMod val="85000"/>
                              <a:lumOff val="15000"/>
                            </a:schemeClr>
                          </a:solidFill>
                          <a:effectLst/>
                          <a:latin typeface="Times New Roman" panose="02020603050405020304" pitchFamily="18" charset="0"/>
                          <a:cs typeface="Times New Roman" panose="02020603050405020304" pitchFamily="18" charset="0"/>
                        </a:rPr>
                        <a:t>: ……………………………………..</a:t>
                      </a:r>
                      <a:endParaRPr lang="x-none" sz="2000" b="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96982970"/>
                  </a:ext>
                </a:extLst>
              </a:tr>
            </a:tbl>
          </a:graphicData>
        </a:graphic>
      </p:graphicFrame>
    </p:spTree>
    <p:extLst>
      <p:ext uri="{BB962C8B-B14F-4D97-AF65-F5344CB8AC3E}">
        <p14:creationId xmlns:p14="http://schemas.microsoft.com/office/powerpoint/2010/main" val="3531712282"/>
      </p:ext>
    </p:extLst>
  </p:cSld>
  <p:clrMapOvr>
    <a:masterClrMapping/>
  </p:clrMapOvr>
  <p:transition spd="med">
    <p:pull/>
  </p:transition>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541</Words>
  <Application>Microsoft Office PowerPoint</Application>
  <PresentationFormat>Custom</PresentationFormat>
  <Paragraphs>85</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Admin</cp:lastModifiedBy>
  <cp:revision>60</cp:revision>
  <dcterms:created xsi:type="dcterms:W3CDTF">2021-12-01T01:34:38Z</dcterms:created>
  <dcterms:modified xsi:type="dcterms:W3CDTF">2025-02-12T02:33:59Z</dcterms:modified>
</cp:coreProperties>
</file>