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avi" ContentType="video/x-msvide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  <p:sldMasterId id="2147483732" r:id="rId4"/>
  </p:sldMasterIdLst>
  <p:notesMasterIdLst>
    <p:notesMasterId r:id="rId29"/>
  </p:notesMasterIdLst>
  <p:sldIdLst>
    <p:sldId id="256" r:id="rId5"/>
    <p:sldId id="320" r:id="rId6"/>
    <p:sldId id="257" r:id="rId7"/>
    <p:sldId id="311" r:id="rId8"/>
    <p:sldId id="263" r:id="rId9"/>
    <p:sldId id="266" r:id="rId10"/>
    <p:sldId id="314" r:id="rId11"/>
    <p:sldId id="316" r:id="rId12"/>
    <p:sldId id="318" r:id="rId13"/>
    <p:sldId id="275" r:id="rId14"/>
    <p:sldId id="276" r:id="rId15"/>
    <p:sldId id="277" r:id="rId16"/>
    <p:sldId id="268" r:id="rId17"/>
    <p:sldId id="313" r:id="rId18"/>
    <p:sldId id="288" r:id="rId19"/>
    <p:sldId id="292" r:id="rId20"/>
    <p:sldId id="298" r:id="rId21"/>
    <p:sldId id="297" r:id="rId22"/>
    <p:sldId id="296" r:id="rId23"/>
    <p:sldId id="299" r:id="rId24"/>
    <p:sldId id="304" r:id="rId25"/>
    <p:sldId id="308" r:id="rId26"/>
    <p:sldId id="309" r:id="rId27"/>
    <p:sldId id="285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19/02/2024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68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6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06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1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8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01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3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05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28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5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3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66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12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32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7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5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55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9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97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71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0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22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9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audio" Target="../media/audio5.wav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avi"/><Relationship Id="rId7" Type="http://schemas.openxmlformats.org/officeDocument/2006/relationships/image" Target="../media/image7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avi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5764" y="546332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098" r="3434" b="1969"/>
          <a:stretch/>
        </p:blipFill>
        <p:spPr>
          <a:xfrm>
            <a:off x="2063552" y="1869771"/>
            <a:ext cx="4032448" cy="45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12" y="5199516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6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007769" y="5199516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5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54860" y="5199516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7" y="2771174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347129" y="5199516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22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44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68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262618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83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2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44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24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30723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6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431454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49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90037" y="1163701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40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04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30" y="1128755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55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4675" y="1975586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83" y="1367236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24000" y="3501008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592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938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88928" y="1367237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923003" y="5487805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4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5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0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6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20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1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35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24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32657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5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7516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7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3" y="2420891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55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07" y="401965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48477" y="1484784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7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3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7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3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3" y="284319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5" y="4001246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16" y="2894870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4941169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00776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683569" y="1484785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73537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43643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73537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43643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03638" y="2917371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64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85" y="4158549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85" y="2937341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4702503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00776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847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74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74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46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71" y="2779000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384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3" y="558433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07" y="3755055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4702503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00776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2133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219649" y="1412777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56164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5013177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7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0272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000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9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91545" y="847622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6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0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>
                <a:latin typeface="+mj-lt"/>
              </a:rPr>
              <a:t>dài)</a:t>
            </a:r>
          </a:p>
          <a:p>
            <a:pPr lvl="0" algn="just"/>
            <a:endParaRPr lang="vi-VN" sz="2800"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22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92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94477" y="1418813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75880" y="3834652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22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92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63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318" y="289385"/>
            <a:ext cx="3957131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592" y="960467"/>
            <a:ext cx="6696744" cy="100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>
                <a:solidFill>
                  <a:srgbClr val="0000FF"/>
                </a:solidFill>
              </a:rPr>
              <a:t>Em hãy quan sát đoạn phim sau để biết cách</a:t>
            </a:r>
          </a:p>
          <a:p>
            <a:pPr marL="0" indent="0">
              <a:buNone/>
            </a:pPr>
            <a:r>
              <a:rPr lang="en-US" sz="2800">
                <a:solidFill>
                  <a:srgbClr val="0000FF"/>
                </a:solidFill>
              </a:rPr>
              <a:t> mã hóa số 4 thành dãy các kí hiệu 0 và 1</a:t>
            </a: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5" name="Mahoa_so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2405" y="1984136"/>
            <a:ext cx="8028384" cy="4391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28" y="296541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12777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67318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28" y="296541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83666" y="320168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>
                <a:solidFill>
                  <a:srgbClr val="FFFF00"/>
                </a:solidFill>
              </a:rPr>
              <a:t>Kết quả mã hóa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24642" y="905700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0000FF"/>
                </a:solidFill>
              </a:rPr>
              <a:t>Mã hóa số 3:</a:t>
            </a:r>
          </a:p>
          <a:p>
            <a:pPr marL="0" indent="0">
              <a:buNone/>
            </a:pPr>
            <a:endParaRPr lang="vi-VN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24642" y="5595028"/>
            <a:ext cx="75198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rgbClr val="0000FF"/>
                </a:solidFill>
              </a:rPr>
              <a:t>Sau khi mã hóa, hai dãy kí hiệu nhận được là </a:t>
            </a:r>
            <a:r>
              <a:rPr lang="en-US" sz="2800" b="1">
                <a:solidFill>
                  <a:srgbClr val="C00000"/>
                </a:solidFill>
              </a:rPr>
              <a:t>không giống nhau</a:t>
            </a:r>
            <a:r>
              <a:rPr lang="en-US" sz="2800">
                <a:solidFill>
                  <a:srgbClr val="0000FF"/>
                </a:solidFill>
              </a:rPr>
              <a:t>.</a:t>
            </a: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20714" y="944572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Mã hóa số 6: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8" name="mahoa_so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80398" y="1437304"/>
            <a:ext cx="4027342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95801" y="9455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8289" y="95425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110</a:t>
            </a:r>
          </a:p>
        </p:txBody>
      </p:sp>
      <p:pic>
        <p:nvPicPr>
          <p:cNvPr id="11" name="mahoa_so6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3800" y="1437304"/>
            <a:ext cx="4016624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/>
              <a:t>a)</a:t>
            </a:r>
            <a:r>
              <a:rPr lang="en-US" sz="2200"/>
              <a:t> Số được chuyển thành dãy gồm các kí hiệu 0 và 1. Được gọi là dãy</a:t>
            </a:r>
            <a:r>
              <a:rPr lang="en-US" sz="2200">
                <a:solidFill>
                  <a:srgbClr val="C00000"/>
                </a:solidFill>
              </a:rPr>
              <a:t>....</a:t>
            </a:r>
            <a:r>
              <a:rPr lang="en-US" sz="2200" b="1">
                <a:solidFill>
                  <a:srgbClr val="C00000"/>
                </a:solidFill>
              </a:rPr>
              <a:t>(1)</a:t>
            </a:r>
            <a:r>
              <a:rPr lang="en-US" sz="2200">
                <a:solidFill>
                  <a:srgbClr val="C00000"/>
                </a:solidFill>
              </a:rPr>
              <a:t>....</a:t>
            </a:r>
            <a:endParaRPr lang="vi-VN" sz="220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6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31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/>
              <a:t>b) Văn bản được chuyển thành dãy bit bằng cách chuyển từng.......</a:t>
            </a:r>
            <a:r>
              <a:rPr lang="en-US" sz="2200" b="1">
                <a:solidFill>
                  <a:srgbClr val="FF0000"/>
                </a:solidFill>
              </a:rPr>
              <a:t>(2)</a:t>
            </a:r>
            <a:r>
              <a:rPr lang="en-US" sz="2200"/>
              <a:t>..... một. </a:t>
            </a:r>
            <a:endParaRPr lang="vi-VN" sz="220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91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/>
              <a:t>c) Hình ảnh cũng cần được chuyển đổi thành dãy bit.  Mỗi......</a:t>
            </a:r>
            <a:r>
              <a:rPr lang="en-US" sz="2200" b="1">
                <a:solidFill>
                  <a:srgbClr val="FF0000"/>
                </a:solidFill>
              </a:rPr>
              <a:t>(3)</a:t>
            </a:r>
            <a:r>
              <a:rPr lang="en-US" sz="220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/>
              <a:t>thị </a:t>
            </a:r>
            <a:r>
              <a:rPr lang="en-US" sz="2200"/>
              <a:t>thành </a:t>
            </a:r>
            <a:r>
              <a:rPr lang="en-US" sz="220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98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/>
              <a:t>d) </a:t>
            </a:r>
            <a:r>
              <a:rPr lang="en-US" sz="2200"/>
              <a:t>Âm thanh cũng cần chuyển </a:t>
            </a:r>
            <a:r>
              <a:rPr lang="en-US" sz="2200"/>
              <a:t>đổi </a:t>
            </a:r>
            <a:r>
              <a:rPr lang="en-US" sz="2200"/>
              <a:t>thành.......</a:t>
            </a:r>
            <a:r>
              <a:rPr lang="en-US" sz="2200">
                <a:solidFill>
                  <a:srgbClr val="FF0000"/>
                </a:solidFill>
              </a:rPr>
              <a:t>(4)</a:t>
            </a:r>
            <a:r>
              <a:rPr lang="en-US" sz="220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/>
              <a:t>.......</a:t>
            </a:r>
            <a:r>
              <a:rPr lang="en-US" sz="2200">
                <a:solidFill>
                  <a:srgbClr val="FF0000"/>
                </a:solidFill>
              </a:rPr>
              <a:t>(5)</a:t>
            </a:r>
            <a:r>
              <a:rPr lang="en-US" sz="2200"/>
              <a:t>........, </a:t>
            </a:r>
            <a:r>
              <a:rPr lang="en-US" sz="2200"/>
              <a:t>từ đó </a:t>
            </a:r>
            <a:r>
              <a:rPr lang="en-US" sz="220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4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00122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9628" y="4977485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8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2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30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79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6023992" y="2132857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1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/>
              <a:t>Câu 1:</a:t>
            </a:r>
            <a:r>
              <a:rPr lang="vi-VN" sz="2600"/>
              <a:t> </a:t>
            </a:r>
          </a:p>
          <a:p>
            <a:pPr marL="0" indent="0">
              <a:buNone/>
            </a:pPr>
            <a:r>
              <a:rPr lang="vi-VN" sz="260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/>
              <a:t>- Dòng </a:t>
            </a:r>
            <a:r>
              <a:rPr lang="vi-VN" sz="2600"/>
              <a:t>8:  </a:t>
            </a:r>
            <a:r>
              <a:rPr lang="vi-VN" sz="260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27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b="1"/>
              <a:t>Câu 2: </a:t>
            </a:r>
            <a:r>
              <a:rPr lang="vi-VN" sz="240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5807968" y="1772824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5812888" y="1777744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35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821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35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1260</Words>
  <Application>Microsoft Office PowerPoint</Application>
  <PresentationFormat>Widescreen</PresentationFormat>
  <Paragraphs>211</Paragraphs>
  <Slides>24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Office Theme</vt:lpstr>
      <vt:lpstr>4_Office Theme</vt:lpstr>
      <vt:lpstr>1_Office Theme</vt:lpstr>
      <vt:lpstr>2_Office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229</cp:revision>
  <dcterms:created xsi:type="dcterms:W3CDTF">2021-06-22T14:05:55Z</dcterms:created>
  <dcterms:modified xsi:type="dcterms:W3CDTF">2024-02-19T15:07:41Z</dcterms:modified>
</cp:coreProperties>
</file>