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42"/>
  </p:notesMasterIdLst>
  <p:sldIdLst>
    <p:sldId id="256" r:id="rId2"/>
    <p:sldId id="257" r:id="rId3"/>
    <p:sldId id="265" r:id="rId4"/>
    <p:sldId id="269" r:id="rId5"/>
    <p:sldId id="260" r:id="rId6"/>
    <p:sldId id="258" r:id="rId7"/>
    <p:sldId id="259" r:id="rId8"/>
    <p:sldId id="261" r:id="rId9"/>
    <p:sldId id="262" r:id="rId10"/>
    <p:sldId id="305" r:id="rId11"/>
    <p:sldId id="304" r:id="rId12"/>
    <p:sldId id="266" r:id="rId13"/>
    <p:sldId id="306" r:id="rId14"/>
    <p:sldId id="325" r:id="rId15"/>
    <p:sldId id="264" r:id="rId16"/>
    <p:sldId id="310" r:id="rId17"/>
    <p:sldId id="307" r:id="rId18"/>
    <p:sldId id="308" r:id="rId19"/>
    <p:sldId id="309" r:id="rId20"/>
    <p:sldId id="311" r:id="rId21"/>
    <p:sldId id="276" r:id="rId22"/>
    <p:sldId id="312" r:id="rId23"/>
    <p:sldId id="268" r:id="rId24"/>
    <p:sldId id="313" r:id="rId25"/>
    <p:sldId id="273" r:id="rId26"/>
    <p:sldId id="270" r:id="rId27"/>
    <p:sldId id="314" r:id="rId28"/>
    <p:sldId id="274" r:id="rId29"/>
    <p:sldId id="278" r:id="rId30"/>
    <p:sldId id="280" r:id="rId31"/>
    <p:sldId id="315" r:id="rId32"/>
    <p:sldId id="319" r:id="rId33"/>
    <p:sldId id="316" r:id="rId34"/>
    <p:sldId id="317" r:id="rId35"/>
    <p:sldId id="318" r:id="rId36"/>
    <p:sldId id="320" r:id="rId37"/>
    <p:sldId id="321" r:id="rId38"/>
    <p:sldId id="322" r:id="rId39"/>
    <p:sldId id="323" r:id="rId40"/>
    <p:sldId id="324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7">
          <p15:clr>
            <a:srgbClr val="FF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47666D"/>
    <a:srgbClr val="A77225"/>
    <a:srgbClr val="FFF86D"/>
    <a:srgbClr val="ED8791"/>
    <a:srgbClr val="4B696F"/>
    <a:srgbClr val="F0E964"/>
    <a:srgbClr val="FE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BC1C25-A380-4240-A04F-4CFBD1FDC708}">
  <a:tblStyle styleId="{24BC1C25-A380-4240-A04F-4CFBD1FDC7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61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994BF-2706-40A3-BE77-4B99725FC5A8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8E20B3F-3768-42D3-88B1-82297BB15739}">
      <dgm:prSet phldrT="[Text]" custT="1"/>
      <dgm:spPr/>
      <dgm:t>
        <a:bodyPr/>
        <a:lstStyle/>
        <a:p>
          <a:r>
            <a:rPr lang="en-US" sz="2400" dirty="0" err="1"/>
            <a:t>Nhiên</a:t>
          </a:r>
          <a:r>
            <a:rPr lang="en-US" sz="2400" dirty="0"/>
            <a:t> </a:t>
          </a:r>
          <a:r>
            <a:rPr lang="en-US" sz="2400" dirty="0" err="1"/>
            <a:t>liệu</a:t>
          </a:r>
          <a:endParaRPr lang="en-US" sz="2400" dirty="0"/>
        </a:p>
      </dgm:t>
    </dgm:pt>
    <dgm:pt modelId="{15DD08A7-BE39-4AB8-8A52-2A3D60DC7F2F}" type="parTrans" cxnId="{384E1527-FB21-4599-BCA2-F0C68A462625}">
      <dgm:prSet/>
      <dgm:spPr/>
      <dgm:t>
        <a:bodyPr/>
        <a:lstStyle/>
        <a:p>
          <a:endParaRPr lang="en-US"/>
        </a:p>
      </dgm:t>
    </dgm:pt>
    <dgm:pt modelId="{A0276728-5BDF-44EE-AA08-6A64FB11494F}" type="sibTrans" cxnId="{384E1527-FB21-4599-BCA2-F0C68A462625}">
      <dgm:prSet/>
      <dgm:spPr/>
      <dgm:t>
        <a:bodyPr/>
        <a:lstStyle/>
        <a:p>
          <a:endParaRPr lang="en-US"/>
        </a:p>
      </dgm:t>
    </dgm:pt>
    <dgm:pt modelId="{6C00B584-6755-40D0-A552-7BBB921DF66D}">
      <dgm:prSet phldrT="[Text]" custT="1"/>
      <dgm:spPr/>
      <dgm:t>
        <a:bodyPr/>
        <a:lstStyle/>
        <a:p>
          <a:r>
            <a:rPr lang="en-US" sz="2200" dirty="0" err="1"/>
            <a:t>Nhiên</a:t>
          </a:r>
          <a:r>
            <a:rPr lang="en-US" sz="2200" dirty="0"/>
            <a:t> </a:t>
          </a:r>
          <a:r>
            <a:rPr lang="en-US" sz="2200" dirty="0" err="1"/>
            <a:t>liệu</a:t>
          </a:r>
          <a:r>
            <a:rPr lang="en-US" sz="2200" dirty="0"/>
            <a:t> </a:t>
          </a:r>
          <a:r>
            <a:rPr lang="en-US" sz="2200" dirty="0" err="1"/>
            <a:t>hạt</a:t>
          </a:r>
          <a:r>
            <a:rPr lang="en-US" sz="2200" dirty="0"/>
            <a:t> </a:t>
          </a:r>
          <a:r>
            <a:rPr lang="en-US" sz="2200" dirty="0" err="1"/>
            <a:t>nhân</a:t>
          </a:r>
          <a:endParaRPr lang="en-US" sz="2200" dirty="0"/>
        </a:p>
      </dgm:t>
    </dgm:pt>
    <dgm:pt modelId="{B9593526-17B9-4976-8A5D-9FC30F34659A}" type="parTrans" cxnId="{87AEF659-EFE3-4150-BDAA-BFFB5B9F3576}">
      <dgm:prSet/>
      <dgm:spPr/>
      <dgm:t>
        <a:bodyPr/>
        <a:lstStyle/>
        <a:p>
          <a:endParaRPr lang="en-US"/>
        </a:p>
      </dgm:t>
    </dgm:pt>
    <dgm:pt modelId="{024AB723-36EF-4429-8CE6-D3DA3ED1C3DE}" type="sibTrans" cxnId="{87AEF659-EFE3-4150-BDAA-BFFB5B9F3576}">
      <dgm:prSet/>
      <dgm:spPr/>
      <dgm:t>
        <a:bodyPr/>
        <a:lstStyle/>
        <a:p>
          <a:endParaRPr lang="en-US"/>
        </a:p>
      </dgm:t>
    </dgm:pt>
    <dgm:pt modelId="{6E0AC92C-1A6B-4EE5-B1D2-8DC6B1BF3BF4}">
      <dgm:prSet phldrT="[Text]" custT="1"/>
      <dgm:spPr/>
      <dgm:t>
        <a:bodyPr/>
        <a:lstStyle/>
        <a:p>
          <a:r>
            <a:rPr lang="en-US" sz="2200" dirty="0" err="1"/>
            <a:t>Nhiên</a:t>
          </a:r>
          <a:r>
            <a:rPr lang="en-US" sz="2200" dirty="0"/>
            <a:t> </a:t>
          </a:r>
          <a:r>
            <a:rPr lang="en-US" sz="2200" dirty="0" err="1"/>
            <a:t>liệu</a:t>
          </a:r>
          <a:r>
            <a:rPr lang="en-US" sz="2200" dirty="0"/>
            <a:t> </a:t>
          </a:r>
          <a:r>
            <a:rPr lang="en-US" sz="2200" dirty="0" err="1"/>
            <a:t>hoá</a:t>
          </a:r>
          <a:r>
            <a:rPr lang="en-US" sz="2200" dirty="0"/>
            <a:t> </a:t>
          </a:r>
          <a:r>
            <a:rPr lang="en-US" sz="2200" dirty="0" err="1"/>
            <a:t>thạch</a:t>
          </a:r>
          <a:endParaRPr lang="en-US" sz="2200" dirty="0"/>
        </a:p>
      </dgm:t>
    </dgm:pt>
    <dgm:pt modelId="{9F88EB58-B1C1-4503-9492-FF507BABF915}" type="parTrans" cxnId="{262B0C46-5A65-4A5B-8147-7491259D2943}">
      <dgm:prSet/>
      <dgm:spPr/>
      <dgm:t>
        <a:bodyPr/>
        <a:lstStyle/>
        <a:p>
          <a:endParaRPr lang="en-US"/>
        </a:p>
      </dgm:t>
    </dgm:pt>
    <dgm:pt modelId="{E048A6E2-2E83-432B-9D57-67A23CFC1C0A}" type="sibTrans" cxnId="{262B0C46-5A65-4A5B-8147-7491259D2943}">
      <dgm:prSet/>
      <dgm:spPr/>
      <dgm:t>
        <a:bodyPr/>
        <a:lstStyle/>
        <a:p>
          <a:endParaRPr lang="en-US"/>
        </a:p>
      </dgm:t>
    </dgm:pt>
    <dgm:pt modelId="{548DAFA5-BD8F-43B1-8030-A991763FE297}">
      <dgm:prSet phldrT="[Text]" custT="1"/>
      <dgm:spPr/>
      <dgm:t>
        <a:bodyPr/>
        <a:lstStyle/>
        <a:p>
          <a:r>
            <a:rPr lang="en-US" sz="2200" dirty="0" err="1"/>
            <a:t>Nhiên</a:t>
          </a:r>
          <a:r>
            <a:rPr lang="en-US" sz="2200" dirty="0"/>
            <a:t> </a:t>
          </a:r>
          <a:r>
            <a:rPr lang="en-US" sz="2200" dirty="0" err="1"/>
            <a:t>liệu</a:t>
          </a:r>
          <a:r>
            <a:rPr lang="en-US" sz="2200" dirty="0"/>
            <a:t> </a:t>
          </a:r>
          <a:r>
            <a:rPr lang="en-US" sz="2200" dirty="0" err="1"/>
            <a:t>sinh</a:t>
          </a:r>
          <a:r>
            <a:rPr lang="en-US" sz="2200" dirty="0"/>
            <a:t> </a:t>
          </a:r>
          <a:r>
            <a:rPr lang="en-US" sz="2200" dirty="0" err="1"/>
            <a:t>học</a:t>
          </a:r>
          <a:endParaRPr lang="en-US" sz="2200" dirty="0"/>
        </a:p>
      </dgm:t>
    </dgm:pt>
    <dgm:pt modelId="{A499AF72-9910-4388-A9DE-23CEABB0DED4}" type="parTrans" cxnId="{C2F23D1C-49C6-4674-AE43-3FDAA9D555BF}">
      <dgm:prSet/>
      <dgm:spPr/>
      <dgm:t>
        <a:bodyPr/>
        <a:lstStyle/>
        <a:p>
          <a:endParaRPr lang="en-US"/>
        </a:p>
      </dgm:t>
    </dgm:pt>
    <dgm:pt modelId="{44FF017E-A82D-4A32-80B7-5C86C62E8D03}" type="sibTrans" cxnId="{C2F23D1C-49C6-4674-AE43-3FDAA9D555BF}">
      <dgm:prSet/>
      <dgm:spPr/>
      <dgm:t>
        <a:bodyPr/>
        <a:lstStyle/>
        <a:p>
          <a:endParaRPr lang="en-US"/>
        </a:p>
      </dgm:t>
    </dgm:pt>
    <dgm:pt modelId="{76A09F70-D862-420D-8743-8FD482AA2FC0}">
      <dgm:prSet custT="1"/>
      <dgm:spPr/>
      <dgm:t>
        <a:bodyPr/>
        <a:lstStyle/>
        <a:p>
          <a:r>
            <a:rPr lang="en-US" sz="2200" dirty="0" err="1"/>
            <a:t>Nhiên</a:t>
          </a:r>
          <a:r>
            <a:rPr lang="en-US" sz="2200" dirty="0"/>
            <a:t> </a:t>
          </a:r>
          <a:r>
            <a:rPr lang="en-US" sz="2200" dirty="0" err="1"/>
            <a:t>liệu</a:t>
          </a:r>
          <a:r>
            <a:rPr lang="en-US" sz="2200" dirty="0"/>
            <a:t> </a:t>
          </a:r>
          <a:r>
            <a:rPr lang="en-US" sz="2200" dirty="0" err="1"/>
            <a:t>tái</a:t>
          </a:r>
          <a:r>
            <a:rPr lang="en-US" sz="2200" dirty="0"/>
            <a:t> </a:t>
          </a:r>
          <a:r>
            <a:rPr lang="en-US" sz="2200" dirty="0" err="1"/>
            <a:t>tạo</a:t>
          </a:r>
          <a:endParaRPr lang="en-US" sz="2200" dirty="0"/>
        </a:p>
      </dgm:t>
    </dgm:pt>
    <dgm:pt modelId="{D1A12BC1-4D0A-40D0-9409-B6C82E384B64}" type="parTrans" cxnId="{77792F40-32A3-4BF2-A98C-6C7BB85903C8}">
      <dgm:prSet/>
      <dgm:spPr/>
      <dgm:t>
        <a:bodyPr/>
        <a:lstStyle/>
        <a:p>
          <a:endParaRPr lang="en-US"/>
        </a:p>
      </dgm:t>
    </dgm:pt>
    <dgm:pt modelId="{63AE16DA-E9BA-4EB0-8F5D-EE4A53065007}" type="sibTrans" cxnId="{77792F40-32A3-4BF2-A98C-6C7BB85903C8}">
      <dgm:prSet/>
      <dgm:spPr/>
      <dgm:t>
        <a:bodyPr/>
        <a:lstStyle/>
        <a:p>
          <a:endParaRPr lang="en-US"/>
        </a:p>
      </dgm:t>
    </dgm:pt>
    <dgm:pt modelId="{A255E84B-8F66-4506-A5E4-3102C20B29A4}">
      <dgm:prSet custT="1"/>
      <dgm:spPr/>
      <dgm:t>
        <a:bodyPr/>
        <a:lstStyle/>
        <a:p>
          <a:r>
            <a:rPr lang="en-US" sz="2200" dirty="0" err="1"/>
            <a:t>Nhiên</a:t>
          </a:r>
          <a:r>
            <a:rPr lang="en-US" sz="2200" dirty="0"/>
            <a:t> </a:t>
          </a:r>
          <a:r>
            <a:rPr lang="en-US" sz="2200" dirty="0" err="1"/>
            <a:t>liệu</a:t>
          </a:r>
          <a:r>
            <a:rPr lang="en-US" sz="2200" dirty="0"/>
            <a:t> </a:t>
          </a:r>
          <a:r>
            <a:rPr lang="en-US" sz="2200" dirty="0" err="1"/>
            <a:t>không</a:t>
          </a:r>
          <a:r>
            <a:rPr lang="en-US" sz="2200" dirty="0"/>
            <a:t> </a:t>
          </a:r>
          <a:r>
            <a:rPr lang="en-US" sz="2200" dirty="0" err="1"/>
            <a:t>tái</a:t>
          </a:r>
          <a:r>
            <a:rPr lang="en-US" sz="2200" dirty="0"/>
            <a:t> </a:t>
          </a:r>
          <a:r>
            <a:rPr lang="en-US" sz="2200" dirty="0" err="1"/>
            <a:t>tạo</a:t>
          </a:r>
          <a:endParaRPr lang="en-US" sz="2200" dirty="0"/>
        </a:p>
      </dgm:t>
    </dgm:pt>
    <dgm:pt modelId="{2849D25B-1D31-47B7-83B1-997C25EAF9D1}" type="parTrans" cxnId="{2E2962A2-16FD-4456-960C-613427B66001}">
      <dgm:prSet/>
      <dgm:spPr/>
      <dgm:t>
        <a:bodyPr/>
        <a:lstStyle/>
        <a:p>
          <a:endParaRPr lang="en-US"/>
        </a:p>
      </dgm:t>
    </dgm:pt>
    <dgm:pt modelId="{334E488B-2AA1-499B-9EE3-8C24971D2987}" type="sibTrans" cxnId="{2E2962A2-16FD-4456-960C-613427B66001}">
      <dgm:prSet/>
      <dgm:spPr/>
      <dgm:t>
        <a:bodyPr/>
        <a:lstStyle/>
        <a:p>
          <a:endParaRPr lang="en-US"/>
        </a:p>
      </dgm:t>
    </dgm:pt>
    <dgm:pt modelId="{98F534FE-759F-4243-8ACE-4A2B95499ABA}" type="pres">
      <dgm:prSet presAssocID="{480994BF-2706-40A3-BE77-4B99725FC5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7F3D06D-0AE7-4286-89AB-1FF720562402}" type="pres">
      <dgm:prSet presAssocID="{38E20B3F-3768-42D3-88B1-82297BB15739}" presName="hierRoot1" presStyleCnt="0">
        <dgm:presLayoutVars>
          <dgm:hierBranch val="init"/>
        </dgm:presLayoutVars>
      </dgm:prSet>
      <dgm:spPr/>
    </dgm:pt>
    <dgm:pt modelId="{1D79D2AF-CE83-4E6A-B851-A56A7B5A6C69}" type="pres">
      <dgm:prSet presAssocID="{38E20B3F-3768-42D3-88B1-82297BB15739}" presName="rootComposite1" presStyleCnt="0"/>
      <dgm:spPr/>
    </dgm:pt>
    <dgm:pt modelId="{54729F2F-70E4-4845-ACCF-BE18C7BC677D}" type="pres">
      <dgm:prSet presAssocID="{38E20B3F-3768-42D3-88B1-82297BB15739}" presName="rootText1" presStyleLbl="node0" presStyleIdx="0" presStyleCnt="1" custScaleX="223219" custScaleY="162132" custLinFactNeighborX="7616" custLinFactNeighborY="-46219">
        <dgm:presLayoutVars>
          <dgm:chPref val="3"/>
        </dgm:presLayoutVars>
      </dgm:prSet>
      <dgm:spPr/>
    </dgm:pt>
    <dgm:pt modelId="{DBD9C419-D684-4A65-ADE1-DAE17292681C}" type="pres">
      <dgm:prSet presAssocID="{38E20B3F-3768-42D3-88B1-82297BB15739}" presName="rootConnector1" presStyleLbl="node1" presStyleIdx="0" presStyleCnt="0"/>
      <dgm:spPr/>
    </dgm:pt>
    <dgm:pt modelId="{913BD21B-6390-4CCF-8362-4E0A51E576FA}" type="pres">
      <dgm:prSet presAssocID="{38E20B3F-3768-42D3-88B1-82297BB15739}" presName="hierChild2" presStyleCnt="0"/>
      <dgm:spPr/>
    </dgm:pt>
    <dgm:pt modelId="{0327E290-A8E7-4EBF-9162-4A1261BC430A}" type="pres">
      <dgm:prSet presAssocID="{B9593526-17B9-4976-8A5D-9FC30F34659A}" presName="Name37" presStyleLbl="parChTrans1D2" presStyleIdx="0" presStyleCnt="5"/>
      <dgm:spPr/>
    </dgm:pt>
    <dgm:pt modelId="{EBD38BB2-6015-43D3-B3B3-3B7A9F07753A}" type="pres">
      <dgm:prSet presAssocID="{6C00B584-6755-40D0-A552-7BBB921DF66D}" presName="hierRoot2" presStyleCnt="0">
        <dgm:presLayoutVars>
          <dgm:hierBranch val="init"/>
        </dgm:presLayoutVars>
      </dgm:prSet>
      <dgm:spPr/>
    </dgm:pt>
    <dgm:pt modelId="{C92D6ABB-1CDC-467E-A3F6-3C28B0B67464}" type="pres">
      <dgm:prSet presAssocID="{6C00B584-6755-40D0-A552-7BBB921DF66D}" presName="rootComposite" presStyleCnt="0"/>
      <dgm:spPr/>
    </dgm:pt>
    <dgm:pt modelId="{1B4A0A61-B2A3-4381-9B22-4524CCA415EE}" type="pres">
      <dgm:prSet presAssocID="{6C00B584-6755-40D0-A552-7BBB921DF66D}" presName="rootText" presStyleLbl="node2" presStyleIdx="0" presStyleCnt="5" custScaleX="131626" custScaleY="144881">
        <dgm:presLayoutVars>
          <dgm:chPref val="3"/>
        </dgm:presLayoutVars>
      </dgm:prSet>
      <dgm:spPr/>
    </dgm:pt>
    <dgm:pt modelId="{4478EA2F-F03E-4BD0-9E94-E62CF64CC8E8}" type="pres">
      <dgm:prSet presAssocID="{6C00B584-6755-40D0-A552-7BBB921DF66D}" presName="rootConnector" presStyleLbl="node2" presStyleIdx="0" presStyleCnt="5"/>
      <dgm:spPr/>
    </dgm:pt>
    <dgm:pt modelId="{D41C7566-C474-4A3C-96E6-B4CA6671D089}" type="pres">
      <dgm:prSet presAssocID="{6C00B584-6755-40D0-A552-7BBB921DF66D}" presName="hierChild4" presStyleCnt="0"/>
      <dgm:spPr/>
    </dgm:pt>
    <dgm:pt modelId="{E76966C9-5F17-4829-BD8F-319FEE66A03D}" type="pres">
      <dgm:prSet presAssocID="{6C00B584-6755-40D0-A552-7BBB921DF66D}" presName="hierChild5" presStyleCnt="0"/>
      <dgm:spPr/>
    </dgm:pt>
    <dgm:pt modelId="{A2C23D8F-1EAC-47B3-BF64-727580716E35}" type="pres">
      <dgm:prSet presAssocID="{9F88EB58-B1C1-4503-9492-FF507BABF915}" presName="Name37" presStyleLbl="parChTrans1D2" presStyleIdx="1" presStyleCnt="5"/>
      <dgm:spPr/>
    </dgm:pt>
    <dgm:pt modelId="{14FF5545-5205-485C-90AF-3C6B491BBDD1}" type="pres">
      <dgm:prSet presAssocID="{6E0AC92C-1A6B-4EE5-B1D2-8DC6B1BF3BF4}" presName="hierRoot2" presStyleCnt="0">
        <dgm:presLayoutVars>
          <dgm:hierBranch val="init"/>
        </dgm:presLayoutVars>
      </dgm:prSet>
      <dgm:spPr/>
    </dgm:pt>
    <dgm:pt modelId="{8423494D-A4C6-4B55-B579-3B123F6F9E5A}" type="pres">
      <dgm:prSet presAssocID="{6E0AC92C-1A6B-4EE5-B1D2-8DC6B1BF3BF4}" presName="rootComposite" presStyleCnt="0"/>
      <dgm:spPr/>
    </dgm:pt>
    <dgm:pt modelId="{CF9B5A8B-2A45-442D-972C-529AD635CBD8}" type="pres">
      <dgm:prSet presAssocID="{6E0AC92C-1A6B-4EE5-B1D2-8DC6B1BF3BF4}" presName="rootText" presStyleLbl="node2" presStyleIdx="1" presStyleCnt="5" custScaleX="139168" custScaleY="147319">
        <dgm:presLayoutVars>
          <dgm:chPref val="3"/>
        </dgm:presLayoutVars>
      </dgm:prSet>
      <dgm:spPr/>
    </dgm:pt>
    <dgm:pt modelId="{49BDECB3-5785-4C40-A51E-224FED8A722A}" type="pres">
      <dgm:prSet presAssocID="{6E0AC92C-1A6B-4EE5-B1D2-8DC6B1BF3BF4}" presName="rootConnector" presStyleLbl="node2" presStyleIdx="1" presStyleCnt="5"/>
      <dgm:spPr/>
    </dgm:pt>
    <dgm:pt modelId="{6DEFB083-37B8-444E-B489-2EF8D64F19DE}" type="pres">
      <dgm:prSet presAssocID="{6E0AC92C-1A6B-4EE5-B1D2-8DC6B1BF3BF4}" presName="hierChild4" presStyleCnt="0"/>
      <dgm:spPr/>
    </dgm:pt>
    <dgm:pt modelId="{3713FA55-C510-4AFF-A849-1F0D1DC75D6C}" type="pres">
      <dgm:prSet presAssocID="{6E0AC92C-1A6B-4EE5-B1D2-8DC6B1BF3BF4}" presName="hierChild5" presStyleCnt="0"/>
      <dgm:spPr/>
    </dgm:pt>
    <dgm:pt modelId="{F25398D0-4F10-4C62-9509-CF941EBF6467}" type="pres">
      <dgm:prSet presAssocID="{D1A12BC1-4D0A-40D0-9409-B6C82E384B64}" presName="Name37" presStyleLbl="parChTrans1D2" presStyleIdx="2" presStyleCnt="5"/>
      <dgm:spPr/>
    </dgm:pt>
    <dgm:pt modelId="{2BFAA345-FEE0-4D20-9B34-5C9F47C4227F}" type="pres">
      <dgm:prSet presAssocID="{76A09F70-D862-420D-8743-8FD482AA2FC0}" presName="hierRoot2" presStyleCnt="0">
        <dgm:presLayoutVars>
          <dgm:hierBranch val="init"/>
        </dgm:presLayoutVars>
      </dgm:prSet>
      <dgm:spPr/>
    </dgm:pt>
    <dgm:pt modelId="{19972BD7-3213-4FCB-825A-918496310773}" type="pres">
      <dgm:prSet presAssocID="{76A09F70-D862-420D-8743-8FD482AA2FC0}" presName="rootComposite" presStyleCnt="0"/>
      <dgm:spPr/>
    </dgm:pt>
    <dgm:pt modelId="{2B849E99-96F1-482A-ADEC-FF5C0D5ED5BC}" type="pres">
      <dgm:prSet presAssocID="{76A09F70-D862-420D-8743-8FD482AA2FC0}" presName="rootText" presStyleLbl="node2" presStyleIdx="2" presStyleCnt="5" custScaleX="133007" custScaleY="148540">
        <dgm:presLayoutVars>
          <dgm:chPref val="3"/>
        </dgm:presLayoutVars>
      </dgm:prSet>
      <dgm:spPr/>
    </dgm:pt>
    <dgm:pt modelId="{9D402DE3-98CD-4712-8235-84C5A340C943}" type="pres">
      <dgm:prSet presAssocID="{76A09F70-D862-420D-8743-8FD482AA2FC0}" presName="rootConnector" presStyleLbl="node2" presStyleIdx="2" presStyleCnt="5"/>
      <dgm:spPr/>
    </dgm:pt>
    <dgm:pt modelId="{95DB3DFD-D490-47AA-87D2-35F357EC9256}" type="pres">
      <dgm:prSet presAssocID="{76A09F70-D862-420D-8743-8FD482AA2FC0}" presName="hierChild4" presStyleCnt="0"/>
      <dgm:spPr/>
    </dgm:pt>
    <dgm:pt modelId="{D8D57DAF-F754-4F32-A02B-11B764E1F30D}" type="pres">
      <dgm:prSet presAssocID="{76A09F70-D862-420D-8743-8FD482AA2FC0}" presName="hierChild5" presStyleCnt="0"/>
      <dgm:spPr/>
    </dgm:pt>
    <dgm:pt modelId="{DCA36D3A-72B6-4BBE-B2A1-1155A9C8CE62}" type="pres">
      <dgm:prSet presAssocID="{2849D25B-1D31-47B7-83B1-997C25EAF9D1}" presName="Name37" presStyleLbl="parChTrans1D2" presStyleIdx="3" presStyleCnt="5"/>
      <dgm:spPr/>
    </dgm:pt>
    <dgm:pt modelId="{2FE698B1-2135-45CF-85DC-6EDA11EEAA09}" type="pres">
      <dgm:prSet presAssocID="{A255E84B-8F66-4506-A5E4-3102C20B29A4}" presName="hierRoot2" presStyleCnt="0">
        <dgm:presLayoutVars>
          <dgm:hierBranch val="init"/>
        </dgm:presLayoutVars>
      </dgm:prSet>
      <dgm:spPr/>
    </dgm:pt>
    <dgm:pt modelId="{55F3769D-CF91-4396-92C2-3F7CD365D8B9}" type="pres">
      <dgm:prSet presAssocID="{A255E84B-8F66-4506-A5E4-3102C20B29A4}" presName="rootComposite" presStyleCnt="0"/>
      <dgm:spPr/>
    </dgm:pt>
    <dgm:pt modelId="{50997BA9-9B01-4A4C-84E7-8758A5C82901}" type="pres">
      <dgm:prSet presAssocID="{A255E84B-8F66-4506-A5E4-3102C20B29A4}" presName="rootText" presStyleLbl="node2" presStyleIdx="3" presStyleCnt="5" custScaleX="161035" custScaleY="136696">
        <dgm:presLayoutVars>
          <dgm:chPref val="3"/>
        </dgm:presLayoutVars>
      </dgm:prSet>
      <dgm:spPr/>
    </dgm:pt>
    <dgm:pt modelId="{489928E2-F91C-4F20-A1A8-30C7D14F99A7}" type="pres">
      <dgm:prSet presAssocID="{A255E84B-8F66-4506-A5E4-3102C20B29A4}" presName="rootConnector" presStyleLbl="node2" presStyleIdx="3" presStyleCnt="5"/>
      <dgm:spPr/>
    </dgm:pt>
    <dgm:pt modelId="{DA518410-53DE-4039-9BCF-711CC027BA2D}" type="pres">
      <dgm:prSet presAssocID="{A255E84B-8F66-4506-A5E4-3102C20B29A4}" presName="hierChild4" presStyleCnt="0"/>
      <dgm:spPr/>
    </dgm:pt>
    <dgm:pt modelId="{A0FBCE40-B2C0-4862-871C-0ED06479FE22}" type="pres">
      <dgm:prSet presAssocID="{A255E84B-8F66-4506-A5E4-3102C20B29A4}" presName="hierChild5" presStyleCnt="0"/>
      <dgm:spPr/>
    </dgm:pt>
    <dgm:pt modelId="{632A28FD-123A-4969-AB95-BB0BF50E15CF}" type="pres">
      <dgm:prSet presAssocID="{A499AF72-9910-4388-A9DE-23CEABB0DED4}" presName="Name37" presStyleLbl="parChTrans1D2" presStyleIdx="4" presStyleCnt="5"/>
      <dgm:spPr/>
    </dgm:pt>
    <dgm:pt modelId="{4FFD84F5-F2FE-4F66-8921-731D30E7343F}" type="pres">
      <dgm:prSet presAssocID="{548DAFA5-BD8F-43B1-8030-A991763FE297}" presName="hierRoot2" presStyleCnt="0">
        <dgm:presLayoutVars>
          <dgm:hierBranch val="init"/>
        </dgm:presLayoutVars>
      </dgm:prSet>
      <dgm:spPr/>
    </dgm:pt>
    <dgm:pt modelId="{04E57A1F-D001-4292-A49F-9BC7A61B209B}" type="pres">
      <dgm:prSet presAssocID="{548DAFA5-BD8F-43B1-8030-A991763FE297}" presName="rootComposite" presStyleCnt="0"/>
      <dgm:spPr/>
    </dgm:pt>
    <dgm:pt modelId="{D35AF77F-2BEA-4699-BF10-2F89C0EE72EB}" type="pres">
      <dgm:prSet presAssocID="{548DAFA5-BD8F-43B1-8030-A991763FE297}" presName="rootText" presStyleLbl="node2" presStyleIdx="4" presStyleCnt="5" custScaleX="133191" custScaleY="139301">
        <dgm:presLayoutVars>
          <dgm:chPref val="3"/>
        </dgm:presLayoutVars>
      </dgm:prSet>
      <dgm:spPr/>
    </dgm:pt>
    <dgm:pt modelId="{23C27E43-55B6-41EF-A088-F2EEC143E20B}" type="pres">
      <dgm:prSet presAssocID="{548DAFA5-BD8F-43B1-8030-A991763FE297}" presName="rootConnector" presStyleLbl="node2" presStyleIdx="4" presStyleCnt="5"/>
      <dgm:spPr/>
    </dgm:pt>
    <dgm:pt modelId="{87ABC8EC-9B87-44C7-BE8B-6A8C3E856B4B}" type="pres">
      <dgm:prSet presAssocID="{548DAFA5-BD8F-43B1-8030-A991763FE297}" presName="hierChild4" presStyleCnt="0"/>
      <dgm:spPr/>
    </dgm:pt>
    <dgm:pt modelId="{974FD1F2-9D93-45E3-82CF-2109BE279E92}" type="pres">
      <dgm:prSet presAssocID="{548DAFA5-BD8F-43B1-8030-A991763FE297}" presName="hierChild5" presStyleCnt="0"/>
      <dgm:spPr/>
    </dgm:pt>
    <dgm:pt modelId="{8268E2F5-74A1-4EBD-9373-BCD77DE54585}" type="pres">
      <dgm:prSet presAssocID="{38E20B3F-3768-42D3-88B1-82297BB15739}" presName="hierChild3" presStyleCnt="0"/>
      <dgm:spPr/>
    </dgm:pt>
  </dgm:ptLst>
  <dgm:cxnLst>
    <dgm:cxn modelId="{1C278505-A554-47AB-B11F-A6937AD5652F}" type="presOf" srcId="{548DAFA5-BD8F-43B1-8030-A991763FE297}" destId="{23C27E43-55B6-41EF-A088-F2EEC143E20B}" srcOrd="1" destOrd="0" presId="urn:microsoft.com/office/officeart/2005/8/layout/orgChart1"/>
    <dgm:cxn modelId="{C2F23D1C-49C6-4674-AE43-3FDAA9D555BF}" srcId="{38E20B3F-3768-42D3-88B1-82297BB15739}" destId="{548DAFA5-BD8F-43B1-8030-A991763FE297}" srcOrd="4" destOrd="0" parTransId="{A499AF72-9910-4388-A9DE-23CEABB0DED4}" sibTransId="{44FF017E-A82D-4A32-80B7-5C86C62E8D03}"/>
    <dgm:cxn modelId="{22146620-A8EF-4813-8B7A-51883FBD7E91}" type="presOf" srcId="{9F88EB58-B1C1-4503-9492-FF507BABF915}" destId="{A2C23D8F-1EAC-47B3-BF64-727580716E35}" srcOrd="0" destOrd="0" presId="urn:microsoft.com/office/officeart/2005/8/layout/orgChart1"/>
    <dgm:cxn modelId="{34A27422-AEC1-42DA-A4B8-A61D98AB7606}" type="presOf" srcId="{2849D25B-1D31-47B7-83B1-997C25EAF9D1}" destId="{DCA36D3A-72B6-4BBE-B2A1-1155A9C8CE62}" srcOrd="0" destOrd="0" presId="urn:microsoft.com/office/officeart/2005/8/layout/orgChart1"/>
    <dgm:cxn modelId="{384E1527-FB21-4599-BCA2-F0C68A462625}" srcId="{480994BF-2706-40A3-BE77-4B99725FC5A8}" destId="{38E20B3F-3768-42D3-88B1-82297BB15739}" srcOrd="0" destOrd="0" parTransId="{15DD08A7-BE39-4AB8-8A52-2A3D60DC7F2F}" sibTransId="{A0276728-5BDF-44EE-AA08-6A64FB11494F}"/>
    <dgm:cxn modelId="{B1E4E533-9CE4-44A9-84E6-A74BD3D0EC24}" type="presOf" srcId="{76A09F70-D862-420D-8743-8FD482AA2FC0}" destId="{9D402DE3-98CD-4712-8235-84C5A340C943}" srcOrd="1" destOrd="0" presId="urn:microsoft.com/office/officeart/2005/8/layout/orgChart1"/>
    <dgm:cxn modelId="{77792F40-32A3-4BF2-A98C-6C7BB85903C8}" srcId="{38E20B3F-3768-42D3-88B1-82297BB15739}" destId="{76A09F70-D862-420D-8743-8FD482AA2FC0}" srcOrd="2" destOrd="0" parTransId="{D1A12BC1-4D0A-40D0-9409-B6C82E384B64}" sibTransId="{63AE16DA-E9BA-4EB0-8F5D-EE4A53065007}"/>
    <dgm:cxn modelId="{751AC95F-A779-43E7-A8DF-95AD4CD07ADC}" type="presOf" srcId="{A255E84B-8F66-4506-A5E4-3102C20B29A4}" destId="{50997BA9-9B01-4A4C-84E7-8758A5C82901}" srcOrd="0" destOrd="0" presId="urn:microsoft.com/office/officeart/2005/8/layout/orgChart1"/>
    <dgm:cxn modelId="{0DA48D45-1998-410C-BC94-28535F3A5F0A}" type="presOf" srcId="{38E20B3F-3768-42D3-88B1-82297BB15739}" destId="{54729F2F-70E4-4845-ACCF-BE18C7BC677D}" srcOrd="0" destOrd="0" presId="urn:microsoft.com/office/officeart/2005/8/layout/orgChart1"/>
    <dgm:cxn modelId="{9D18B465-252A-4FB3-A62F-C72360E3E6EC}" type="presOf" srcId="{38E20B3F-3768-42D3-88B1-82297BB15739}" destId="{DBD9C419-D684-4A65-ADE1-DAE17292681C}" srcOrd="1" destOrd="0" presId="urn:microsoft.com/office/officeart/2005/8/layout/orgChart1"/>
    <dgm:cxn modelId="{262B0C46-5A65-4A5B-8147-7491259D2943}" srcId="{38E20B3F-3768-42D3-88B1-82297BB15739}" destId="{6E0AC92C-1A6B-4EE5-B1D2-8DC6B1BF3BF4}" srcOrd="1" destOrd="0" parTransId="{9F88EB58-B1C1-4503-9492-FF507BABF915}" sibTransId="{E048A6E2-2E83-432B-9D57-67A23CFC1C0A}"/>
    <dgm:cxn modelId="{EAA1A268-FDD3-4B8F-BD5F-E3869A87226F}" type="presOf" srcId="{B9593526-17B9-4976-8A5D-9FC30F34659A}" destId="{0327E290-A8E7-4EBF-9162-4A1261BC430A}" srcOrd="0" destOrd="0" presId="urn:microsoft.com/office/officeart/2005/8/layout/orgChart1"/>
    <dgm:cxn modelId="{D821154D-1E98-47E1-A8EC-E593C5F27773}" type="presOf" srcId="{A255E84B-8F66-4506-A5E4-3102C20B29A4}" destId="{489928E2-F91C-4F20-A1A8-30C7D14F99A7}" srcOrd="1" destOrd="0" presId="urn:microsoft.com/office/officeart/2005/8/layout/orgChart1"/>
    <dgm:cxn modelId="{06387453-A6A2-4BD8-96BB-B9BCB629130F}" type="presOf" srcId="{A499AF72-9910-4388-A9DE-23CEABB0DED4}" destId="{632A28FD-123A-4969-AB95-BB0BF50E15CF}" srcOrd="0" destOrd="0" presId="urn:microsoft.com/office/officeart/2005/8/layout/orgChart1"/>
    <dgm:cxn modelId="{65B75B54-7A55-40A9-B4D5-BF4AB7381E29}" type="presOf" srcId="{548DAFA5-BD8F-43B1-8030-A991763FE297}" destId="{D35AF77F-2BEA-4699-BF10-2F89C0EE72EB}" srcOrd="0" destOrd="0" presId="urn:microsoft.com/office/officeart/2005/8/layout/orgChart1"/>
    <dgm:cxn modelId="{59877174-6D30-4498-BA6F-F41FFC340BCF}" type="presOf" srcId="{6E0AC92C-1A6B-4EE5-B1D2-8DC6B1BF3BF4}" destId="{49BDECB3-5785-4C40-A51E-224FED8A722A}" srcOrd="1" destOrd="0" presId="urn:microsoft.com/office/officeart/2005/8/layout/orgChart1"/>
    <dgm:cxn modelId="{87AEF659-EFE3-4150-BDAA-BFFB5B9F3576}" srcId="{38E20B3F-3768-42D3-88B1-82297BB15739}" destId="{6C00B584-6755-40D0-A552-7BBB921DF66D}" srcOrd="0" destOrd="0" parTransId="{B9593526-17B9-4976-8A5D-9FC30F34659A}" sibTransId="{024AB723-36EF-4429-8CE6-D3DA3ED1C3DE}"/>
    <dgm:cxn modelId="{2E2962A2-16FD-4456-960C-613427B66001}" srcId="{38E20B3F-3768-42D3-88B1-82297BB15739}" destId="{A255E84B-8F66-4506-A5E4-3102C20B29A4}" srcOrd="3" destOrd="0" parTransId="{2849D25B-1D31-47B7-83B1-997C25EAF9D1}" sibTransId="{334E488B-2AA1-499B-9EE3-8C24971D2987}"/>
    <dgm:cxn modelId="{039C84AD-6CD4-47A6-861E-7404B2EC6039}" type="presOf" srcId="{76A09F70-D862-420D-8743-8FD482AA2FC0}" destId="{2B849E99-96F1-482A-ADEC-FF5C0D5ED5BC}" srcOrd="0" destOrd="0" presId="urn:microsoft.com/office/officeart/2005/8/layout/orgChart1"/>
    <dgm:cxn modelId="{85AFC9C1-6DA0-45E7-B6BE-1653706D4E44}" type="presOf" srcId="{480994BF-2706-40A3-BE77-4B99725FC5A8}" destId="{98F534FE-759F-4243-8ACE-4A2B95499ABA}" srcOrd="0" destOrd="0" presId="urn:microsoft.com/office/officeart/2005/8/layout/orgChart1"/>
    <dgm:cxn modelId="{D7DDC8C7-12D4-4A91-A179-7ABB1342AE02}" type="presOf" srcId="{D1A12BC1-4D0A-40D0-9409-B6C82E384B64}" destId="{F25398D0-4F10-4C62-9509-CF941EBF6467}" srcOrd="0" destOrd="0" presId="urn:microsoft.com/office/officeart/2005/8/layout/orgChart1"/>
    <dgm:cxn modelId="{07F852D2-932D-4732-8019-0FFB6826721D}" type="presOf" srcId="{6E0AC92C-1A6B-4EE5-B1D2-8DC6B1BF3BF4}" destId="{CF9B5A8B-2A45-442D-972C-529AD635CBD8}" srcOrd="0" destOrd="0" presId="urn:microsoft.com/office/officeart/2005/8/layout/orgChart1"/>
    <dgm:cxn modelId="{5D2555DF-190E-4319-9AA4-017CCD75CD3C}" type="presOf" srcId="{6C00B584-6755-40D0-A552-7BBB921DF66D}" destId="{1B4A0A61-B2A3-4381-9B22-4524CCA415EE}" srcOrd="0" destOrd="0" presId="urn:microsoft.com/office/officeart/2005/8/layout/orgChart1"/>
    <dgm:cxn modelId="{A31F16FD-93AA-47AD-84E0-C4E06A9CABFE}" type="presOf" srcId="{6C00B584-6755-40D0-A552-7BBB921DF66D}" destId="{4478EA2F-F03E-4BD0-9E94-E62CF64CC8E8}" srcOrd="1" destOrd="0" presId="urn:microsoft.com/office/officeart/2005/8/layout/orgChart1"/>
    <dgm:cxn modelId="{C656BB08-0E8D-48E5-9AD1-7B3EFACBD0C2}" type="presParOf" srcId="{98F534FE-759F-4243-8ACE-4A2B95499ABA}" destId="{57F3D06D-0AE7-4286-89AB-1FF720562402}" srcOrd="0" destOrd="0" presId="urn:microsoft.com/office/officeart/2005/8/layout/orgChart1"/>
    <dgm:cxn modelId="{EF322FD5-69F7-43CE-85DB-5CA9DBCF6083}" type="presParOf" srcId="{57F3D06D-0AE7-4286-89AB-1FF720562402}" destId="{1D79D2AF-CE83-4E6A-B851-A56A7B5A6C69}" srcOrd="0" destOrd="0" presId="urn:microsoft.com/office/officeart/2005/8/layout/orgChart1"/>
    <dgm:cxn modelId="{D90FC2C0-17CA-4786-976C-8035A754D338}" type="presParOf" srcId="{1D79D2AF-CE83-4E6A-B851-A56A7B5A6C69}" destId="{54729F2F-70E4-4845-ACCF-BE18C7BC677D}" srcOrd="0" destOrd="0" presId="urn:microsoft.com/office/officeart/2005/8/layout/orgChart1"/>
    <dgm:cxn modelId="{401D176F-81EE-4805-AEB9-3EF1DAAA39FC}" type="presParOf" srcId="{1D79D2AF-CE83-4E6A-B851-A56A7B5A6C69}" destId="{DBD9C419-D684-4A65-ADE1-DAE17292681C}" srcOrd="1" destOrd="0" presId="urn:microsoft.com/office/officeart/2005/8/layout/orgChart1"/>
    <dgm:cxn modelId="{3DC08CBE-8E8A-455A-8F52-C07626981712}" type="presParOf" srcId="{57F3D06D-0AE7-4286-89AB-1FF720562402}" destId="{913BD21B-6390-4CCF-8362-4E0A51E576FA}" srcOrd="1" destOrd="0" presId="urn:microsoft.com/office/officeart/2005/8/layout/orgChart1"/>
    <dgm:cxn modelId="{55B80783-56A3-4255-AE2B-1B098E6DA0A9}" type="presParOf" srcId="{913BD21B-6390-4CCF-8362-4E0A51E576FA}" destId="{0327E290-A8E7-4EBF-9162-4A1261BC430A}" srcOrd="0" destOrd="0" presId="urn:microsoft.com/office/officeart/2005/8/layout/orgChart1"/>
    <dgm:cxn modelId="{C7DA85CA-C312-4AF8-A5D3-EBB2716212D7}" type="presParOf" srcId="{913BD21B-6390-4CCF-8362-4E0A51E576FA}" destId="{EBD38BB2-6015-43D3-B3B3-3B7A9F07753A}" srcOrd="1" destOrd="0" presId="urn:microsoft.com/office/officeart/2005/8/layout/orgChart1"/>
    <dgm:cxn modelId="{C992C48C-9D77-4D81-A240-B65C64FACA67}" type="presParOf" srcId="{EBD38BB2-6015-43D3-B3B3-3B7A9F07753A}" destId="{C92D6ABB-1CDC-467E-A3F6-3C28B0B67464}" srcOrd="0" destOrd="0" presId="urn:microsoft.com/office/officeart/2005/8/layout/orgChart1"/>
    <dgm:cxn modelId="{A603FA3D-481A-4591-9E0E-1D8605643318}" type="presParOf" srcId="{C92D6ABB-1CDC-467E-A3F6-3C28B0B67464}" destId="{1B4A0A61-B2A3-4381-9B22-4524CCA415EE}" srcOrd="0" destOrd="0" presId="urn:microsoft.com/office/officeart/2005/8/layout/orgChart1"/>
    <dgm:cxn modelId="{521B9CB7-FCCF-4ABD-B878-78DF57E24DFC}" type="presParOf" srcId="{C92D6ABB-1CDC-467E-A3F6-3C28B0B67464}" destId="{4478EA2F-F03E-4BD0-9E94-E62CF64CC8E8}" srcOrd="1" destOrd="0" presId="urn:microsoft.com/office/officeart/2005/8/layout/orgChart1"/>
    <dgm:cxn modelId="{513AC721-751B-4936-B633-CCC83756EE85}" type="presParOf" srcId="{EBD38BB2-6015-43D3-B3B3-3B7A9F07753A}" destId="{D41C7566-C474-4A3C-96E6-B4CA6671D089}" srcOrd="1" destOrd="0" presId="urn:microsoft.com/office/officeart/2005/8/layout/orgChart1"/>
    <dgm:cxn modelId="{AB20684E-A7D9-4AED-A1F5-28FD32DB72A6}" type="presParOf" srcId="{EBD38BB2-6015-43D3-B3B3-3B7A9F07753A}" destId="{E76966C9-5F17-4829-BD8F-319FEE66A03D}" srcOrd="2" destOrd="0" presId="urn:microsoft.com/office/officeart/2005/8/layout/orgChart1"/>
    <dgm:cxn modelId="{276880B5-805F-4AA7-BCCB-14E4D40A3665}" type="presParOf" srcId="{913BD21B-6390-4CCF-8362-4E0A51E576FA}" destId="{A2C23D8F-1EAC-47B3-BF64-727580716E35}" srcOrd="2" destOrd="0" presId="urn:microsoft.com/office/officeart/2005/8/layout/orgChart1"/>
    <dgm:cxn modelId="{C195A85E-94B4-4996-B6C8-FBAB06D2CD93}" type="presParOf" srcId="{913BD21B-6390-4CCF-8362-4E0A51E576FA}" destId="{14FF5545-5205-485C-90AF-3C6B491BBDD1}" srcOrd="3" destOrd="0" presId="urn:microsoft.com/office/officeart/2005/8/layout/orgChart1"/>
    <dgm:cxn modelId="{658926A4-A137-4EF0-B901-54EE2C554EAD}" type="presParOf" srcId="{14FF5545-5205-485C-90AF-3C6B491BBDD1}" destId="{8423494D-A4C6-4B55-B579-3B123F6F9E5A}" srcOrd="0" destOrd="0" presId="urn:microsoft.com/office/officeart/2005/8/layout/orgChart1"/>
    <dgm:cxn modelId="{D59994C2-88C5-4C32-AF6A-2895714E0BDE}" type="presParOf" srcId="{8423494D-A4C6-4B55-B579-3B123F6F9E5A}" destId="{CF9B5A8B-2A45-442D-972C-529AD635CBD8}" srcOrd="0" destOrd="0" presId="urn:microsoft.com/office/officeart/2005/8/layout/orgChart1"/>
    <dgm:cxn modelId="{6DFA7E0D-086D-4126-B23A-64A3C889F659}" type="presParOf" srcId="{8423494D-A4C6-4B55-B579-3B123F6F9E5A}" destId="{49BDECB3-5785-4C40-A51E-224FED8A722A}" srcOrd="1" destOrd="0" presId="urn:microsoft.com/office/officeart/2005/8/layout/orgChart1"/>
    <dgm:cxn modelId="{C995EB09-384B-437C-9CBC-3F0D0135E41F}" type="presParOf" srcId="{14FF5545-5205-485C-90AF-3C6B491BBDD1}" destId="{6DEFB083-37B8-444E-B489-2EF8D64F19DE}" srcOrd="1" destOrd="0" presId="urn:microsoft.com/office/officeart/2005/8/layout/orgChart1"/>
    <dgm:cxn modelId="{044CAB16-E517-4DFE-A57F-B51B72E94FC7}" type="presParOf" srcId="{14FF5545-5205-485C-90AF-3C6B491BBDD1}" destId="{3713FA55-C510-4AFF-A849-1F0D1DC75D6C}" srcOrd="2" destOrd="0" presId="urn:microsoft.com/office/officeart/2005/8/layout/orgChart1"/>
    <dgm:cxn modelId="{EC99A4E1-EF92-4AEA-8D02-5732A06392E3}" type="presParOf" srcId="{913BD21B-6390-4CCF-8362-4E0A51E576FA}" destId="{F25398D0-4F10-4C62-9509-CF941EBF6467}" srcOrd="4" destOrd="0" presId="urn:microsoft.com/office/officeart/2005/8/layout/orgChart1"/>
    <dgm:cxn modelId="{EF310360-FF4E-41F1-B937-7D77D9877D8A}" type="presParOf" srcId="{913BD21B-6390-4CCF-8362-4E0A51E576FA}" destId="{2BFAA345-FEE0-4D20-9B34-5C9F47C4227F}" srcOrd="5" destOrd="0" presId="urn:microsoft.com/office/officeart/2005/8/layout/orgChart1"/>
    <dgm:cxn modelId="{D81DE88C-B7CC-4A05-9D1E-7FE81290488F}" type="presParOf" srcId="{2BFAA345-FEE0-4D20-9B34-5C9F47C4227F}" destId="{19972BD7-3213-4FCB-825A-918496310773}" srcOrd="0" destOrd="0" presId="urn:microsoft.com/office/officeart/2005/8/layout/orgChart1"/>
    <dgm:cxn modelId="{923F5E0E-953C-4217-AFC0-1548B947FC76}" type="presParOf" srcId="{19972BD7-3213-4FCB-825A-918496310773}" destId="{2B849E99-96F1-482A-ADEC-FF5C0D5ED5BC}" srcOrd="0" destOrd="0" presId="urn:microsoft.com/office/officeart/2005/8/layout/orgChart1"/>
    <dgm:cxn modelId="{AA61F006-8C69-49C4-BB35-4DBF37000965}" type="presParOf" srcId="{19972BD7-3213-4FCB-825A-918496310773}" destId="{9D402DE3-98CD-4712-8235-84C5A340C943}" srcOrd="1" destOrd="0" presId="urn:microsoft.com/office/officeart/2005/8/layout/orgChart1"/>
    <dgm:cxn modelId="{9C4DD9A4-1AF6-48E5-8D0E-D8FFC750C1FF}" type="presParOf" srcId="{2BFAA345-FEE0-4D20-9B34-5C9F47C4227F}" destId="{95DB3DFD-D490-47AA-87D2-35F357EC9256}" srcOrd="1" destOrd="0" presId="urn:microsoft.com/office/officeart/2005/8/layout/orgChart1"/>
    <dgm:cxn modelId="{9C4862C0-A612-4FB7-AACF-EBB316CE3334}" type="presParOf" srcId="{2BFAA345-FEE0-4D20-9B34-5C9F47C4227F}" destId="{D8D57DAF-F754-4F32-A02B-11B764E1F30D}" srcOrd="2" destOrd="0" presId="urn:microsoft.com/office/officeart/2005/8/layout/orgChart1"/>
    <dgm:cxn modelId="{286BEDA6-6361-4D90-AC4F-1B22752046C3}" type="presParOf" srcId="{913BD21B-6390-4CCF-8362-4E0A51E576FA}" destId="{DCA36D3A-72B6-4BBE-B2A1-1155A9C8CE62}" srcOrd="6" destOrd="0" presId="urn:microsoft.com/office/officeart/2005/8/layout/orgChart1"/>
    <dgm:cxn modelId="{82FBAFAD-9CB9-4AA0-930B-97A9EE253CF9}" type="presParOf" srcId="{913BD21B-6390-4CCF-8362-4E0A51E576FA}" destId="{2FE698B1-2135-45CF-85DC-6EDA11EEAA09}" srcOrd="7" destOrd="0" presId="urn:microsoft.com/office/officeart/2005/8/layout/orgChart1"/>
    <dgm:cxn modelId="{866AFC97-36B9-43F7-AE5E-ED63AB7ABC13}" type="presParOf" srcId="{2FE698B1-2135-45CF-85DC-6EDA11EEAA09}" destId="{55F3769D-CF91-4396-92C2-3F7CD365D8B9}" srcOrd="0" destOrd="0" presId="urn:microsoft.com/office/officeart/2005/8/layout/orgChart1"/>
    <dgm:cxn modelId="{B92BF194-FD2D-46E2-8093-52925D342EB3}" type="presParOf" srcId="{55F3769D-CF91-4396-92C2-3F7CD365D8B9}" destId="{50997BA9-9B01-4A4C-84E7-8758A5C82901}" srcOrd="0" destOrd="0" presId="urn:microsoft.com/office/officeart/2005/8/layout/orgChart1"/>
    <dgm:cxn modelId="{9B4CD898-BC04-40EB-ABD2-EEB83863BAAA}" type="presParOf" srcId="{55F3769D-CF91-4396-92C2-3F7CD365D8B9}" destId="{489928E2-F91C-4F20-A1A8-30C7D14F99A7}" srcOrd="1" destOrd="0" presId="urn:microsoft.com/office/officeart/2005/8/layout/orgChart1"/>
    <dgm:cxn modelId="{99590670-0A4B-431D-BB42-EC693BED224D}" type="presParOf" srcId="{2FE698B1-2135-45CF-85DC-6EDA11EEAA09}" destId="{DA518410-53DE-4039-9BCF-711CC027BA2D}" srcOrd="1" destOrd="0" presId="urn:microsoft.com/office/officeart/2005/8/layout/orgChart1"/>
    <dgm:cxn modelId="{7E32AAD4-821B-4889-B944-734F9791C58A}" type="presParOf" srcId="{2FE698B1-2135-45CF-85DC-6EDA11EEAA09}" destId="{A0FBCE40-B2C0-4862-871C-0ED06479FE22}" srcOrd="2" destOrd="0" presId="urn:microsoft.com/office/officeart/2005/8/layout/orgChart1"/>
    <dgm:cxn modelId="{40284E66-0656-4E62-ABE9-236387290F4A}" type="presParOf" srcId="{913BD21B-6390-4CCF-8362-4E0A51E576FA}" destId="{632A28FD-123A-4969-AB95-BB0BF50E15CF}" srcOrd="8" destOrd="0" presId="urn:microsoft.com/office/officeart/2005/8/layout/orgChart1"/>
    <dgm:cxn modelId="{19EAAA55-ECB7-4D61-BCCF-C254FB23382D}" type="presParOf" srcId="{913BD21B-6390-4CCF-8362-4E0A51E576FA}" destId="{4FFD84F5-F2FE-4F66-8921-731D30E7343F}" srcOrd="9" destOrd="0" presId="urn:microsoft.com/office/officeart/2005/8/layout/orgChart1"/>
    <dgm:cxn modelId="{C5856162-CABE-41CC-BC12-9718060F0941}" type="presParOf" srcId="{4FFD84F5-F2FE-4F66-8921-731D30E7343F}" destId="{04E57A1F-D001-4292-A49F-9BC7A61B209B}" srcOrd="0" destOrd="0" presId="urn:microsoft.com/office/officeart/2005/8/layout/orgChart1"/>
    <dgm:cxn modelId="{63D0B413-31A7-4D5E-8F87-47FF968A145C}" type="presParOf" srcId="{04E57A1F-D001-4292-A49F-9BC7A61B209B}" destId="{D35AF77F-2BEA-4699-BF10-2F89C0EE72EB}" srcOrd="0" destOrd="0" presId="urn:microsoft.com/office/officeart/2005/8/layout/orgChart1"/>
    <dgm:cxn modelId="{30B80B92-3476-4817-8BE3-C66DD574621E}" type="presParOf" srcId="{04E57A1F-D001-4292-A49F-9BC7A61B209B}" destId="{23C27E43-55B6-41EF-A088-F2EEC143E20B}" srcOrd="1" destOrd="0" presId="urn:microsoft.com/office/officeart/2005/8/layout/orgChart1"/>
    <dgm:cxn modelId="{B298C83C-07D2-46AD-9A61-C94C034BA7FA}" type="presParOf" srcId="{4FFD84F5-F2FE-4F66-8921-731D30E7343F}" destId="{87ABC8EC-9B87-44C7-BE8B-6A8C3E856B4B}" srcOrd="1" destOrd="0" presId="urn:microsoft.com/office/officeart/2005/8/layout/orgChart1"/>
    <dgm:cxn modelId="{072EFC93-A283-4C84-839F-4CFD5CE49A19}" type="presParOf" srcId="{4FFD84F5-F2FE-4F66-8921-731D30E7343F}" destId="{974FD1F2-9D93-45E3-82CF-2109BE279E92}" srcOrd="2" destOrd="0" presId="urn:microsoft.com/office/officeart/2005/8/layout/orgChart1"/>
    <dgm:cxn modelId="{613411DD-E842-4B46-AED8-CCC4B2A6CB37}" type="presParOf" srcId="{57F3D06D-0AE7-4286-89AB-1FF720562402}" destId="{8268E2F5-74A1-4EBD-9373-BCD77DE5458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A28FD-123A-4969-AB95-BB0BF50E15CF}">
      <dsp:nvSpPr>
        <dsp:cNvPr id="0" name=""/>
        <dsp:cNvSpPr/>
      </dsp:nvSpPr>
      <dsp:spPr>
        <a:xfrm>
          <a:off x="4284136" y="1325633"/>
          <a:ext cx="3404614" cy="474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95"/>
              </a:lnTo>
              <a:lnTo>
                <a:pt x="3404614" y="361195"/>
              </a:lnTo>
              <a:lnTo>
                <a:pt x="3404614" y="4740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36D3A-72B6-4BBE-B2A1-1155A9C8CE62}">
      <dsp:nvSpPr>
        <dsp:cNvPr id="0" name=""/>
        <dsp:cNvSpPr/>
      </dsp:nvSpPr>
      <dsp:spPr>
        <a:xfrm>
          <a:off x="4284136" y="1325633"/>
          <a:ext cx="1597934" cy="474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95"/>
              </a:lnTo>
              <a:lnTo>
                <a:pt x="1597934" y="361195"/>
              </a:lnTo>
              <a:lnTo>
                <a:pt x="1597934" y="4740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398D0-4F10-4C62-9509-CF941EBF6467}">
      <dsp:nvSpPr>
        <dsp:cNvPr id="0" name=""/>
        <dsp:cNvSpPr/>
      </dsp:nvSpPr>
      <dsp:spPr>
        <a:xfrm>
          <a:off x="4076379" y="1325633"/>
          <a:ext cx="207757" cy="474036"/>
        </a:xfrm>
        <a:custGeom>
          <a:avLst/>
          <a:gdLst/>
          <a:ahLst/>
          <a:cxnLst/>
          <a:rect l="0" t="0" r="0" b="0"/>
          <a:pathLst>
            <a:path>
              <a:moveTo>
                <a:pt x="207757" y="0"/>
              </a:moveTo>
              <a:lnTo>
                <a:pt x="207757" y="361195"/>
              </a:lnTo>
              <a:lnTo>
                <a:pt x="0" y="361195"/>
              </a:lnTo>
              <a:lnTo>
                <a:pt x="0" y="4740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23D8F-1EAC-47B3-BF64-727580716E35}">
      <dsp:nvSpPr>
        <dsp:cNvPr id="0" name=""/>
        <dsp:cNvSpPr/>
      </dsp:nvSpPr>
      <dsp:spPr>
        <a:xfrm>
          <a:off x="2388188" y="1325633"/>
          <a:ext cx="1895948" cy="474036"/>
        </a:xfrm>
        <a:custGeom>
          <a:avLst/>
          <a:gdLst/>
          <a:ahLst/>
          <a:cxnLst/>
          <a:rect l="0" t="0" r="0" b="0"/>
          <a:pathLst>
            <a:path>
              <a:moveTo>
                <a:pt x="1895948" y="0"/>
              </a:moveTo>
              <a:lnTo>
                <a:pt x="1895948" y="361195"/>
              </a:lnTo>
              <a:lnTo>
                <a:pt x="0" y="361195"/>
              </a:lnTo>
              <a:lnTo>
                <a:pt x="0" y="4740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7E290-A8E7-4EBF-9162-4A1261BC430A}">
      <dsp:nvSpPr>
        <dsp:cNvPr id="0" name=""/>
        <dsp:cNvSpPr/>
      </dsp:nvSpPr>
      <dsp:spPr>
        <a:xfrm>
          <a:off x="707417" y="1325633"/>
          <a:ext cx="3576719" cy="474036"/>
        </a:xfrm>
        <a:custGeom>
          <a:avLst/>
          <a:gdLst/>
          <a:ahLst/>
          <a:cxnLst/>
          <a:rect l="0" t="0" r="0" b="0"/>
          <a:pathLst>
            <a:path>
              <a:moveTo>
                <a:pt x="3576719" y="0"/>
              </a:moveTo>
              <a:lnTo>
                <a:pt x="3576719" y="361195"/>
              </a:lnTo>
              <a:lnTo>
                <a:pt x="0" y="361195"/>
              </a:lnTo>
              <a:lnTo>
                <a:pt x="0" y="4740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29F2F-70E4-4845-ACCF-BE18C7BC677D}">
      <dsp:nvSpPr>
        <dsp:cNvPr id="0" name=""/>
        <dsp:cNvSpPr/>
      </dsp:nvSpPr>
      <dsp:spPr>
        <a:xfrm>
          <a:off x="3084689" y="454431"/>
          <a:ext cx="2398894" cy="8712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Nhiên</a:t>
          </a:r>
          <a:r>
            <a:rPr lang="en-US" sz="2400" kern="1200" dirty="0"/>
            <a:t> </a:t>
          </a:r>
          <a:r>
            <a:rPr lang="en-US" sz="2400" kern="1200" dirty="0" err="1"/>
            <a:t>liệu</a:t>
          </a:r>
          <a:endParaRPr lang="en-US" sz="2400" kern="1200" dirty="0"/>
        </a:p>
      </dsp:txBody>
      <dsp:txXfrm>
        <a:off x="3084689" y="454431"/>
        <a:ext cx="2398894" cy="871201"/>
      </dsp:txXfrm>
    </dsp:sp>
    <dsp:sp modelId="{1B4A0A61-B2A3-4381-9B22-4524CCA415EE}">
      <dsp:nvSpPr>
        <dsp:cNvPr id="0" name=""/>
        <dsp:cNvSpPr/>
      </dsp:nvSpPr>
      <dsp:spPr>
        <a:xfrm>
          <a:off x="137" y="1799670"/>
          <a:ext cx="1414561" cy="7785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Nhiên</a:t>
          </a:r>
          <a:r>
            <a:rPr lang="en-US" sz="2200" kern="1200" dirty="0"/>
            <a:t> </a:t>
          </a:r>
          <a:r>
            <a:rPr lang="en-US" sz="2200" kern="1200" dirty="0" err="1"/>
            <a:t>liệu</a:t>
          </a:r>
          <a:r>
            <a:rPr lang="en-US" sz="2200" kern="1200" dirty="0"/>
            <a:t> </a:t>
          </a:r>
          <a:r>
            <a:rPr lang="en-US" sz="2200" kern="1200" dirty="0" err="1"/>
            <a:t>hạt</a:t>
          </a:r>
          <a:r>
            <a:rPr lang="en-US" sz="2200" kern="1200" dirty="0"/>
            <a:t> </a:t>
          </a:r>
          <a:r>
            <a:rPr lang="en-US" sz="2200" kern="1200" dirty="0" err="1"/>
            <a:t>nhân</a:t>
          </a:r>
          <a:endParaRPr lang="en-US" sz="2200" kern="1200" dirty="0"/>
        </a:p>
      </dsp:txBody>
      <dsp:txXfrm>
        <a:off x="137" y="1799670"/>
        <a:ext cx="1414561" cy="778505"/>
      </dsp:txXfrm>
    </dsp:sp>
    <dsp:sp modelId="{CF9B5A8B-2A45-442D-972C-529AD635CBD8}">
      <dsp:nvSpPr>
        <dsp:cNvPr id="0" name=""/>
        <dsp:cNvSpPr/>
      </dsp:nvSpPr>
      <dsp:spPr>
        <a:xfrm>
          <a:off x="1640381" y="1799670"/>
          <a:ext cx="1495613" cy="7916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Nhiên</a:t>
          </a:r>
          <a:r>
            <a:rPr lang="en-US" sz="2200" kern="1200" dirty="0"/>
            <a:t> </a:t>
          </a:r>
          <a:r>
            <a:rPr lang="en-US" sz="2200" kern="1200" dirty="0" err="1"/>
            <a:t>liệu</a:t>
          </a:r>
          <a:r>
            <a:rPr lang="en-US" sz="2200" kern="1200" dirty="0"/>
            <a:t> </a:t>
          </a:r>
          <a:r>
            <a:rPr lang="en-US" sz="2200" kern="1200" dirty="0" err="1"/>
            <a:t>hoá</a:t>
          </a:r>
          <a:r>
            <a:rPr lang="en-US" sz="2200" kern="1200" dirty="0"/>
            <a:t> </a:t>
          </a:r>
          <a:r>
            <a:rPr lang="en-US" sz="2200" kern="1200" dirty="0" err="1"/>
            <a:t>thạch</a:t>
          </a:r>
          <a:endParaRPr lang="en-US" sz="2200" kern="1200" dirty="0"/>
        </a:p>
      </dsp:txBody>
      <dsp:txXfrm>
        <a:off x="1640381" y="1799670"/>
        <a:ext cx="1495613" cy="791605"/>
      </dsp:txXfrm>
    </dsp:sp>
    <dsp:sp modelId="{2B849E99-96F1-482A-ADEC-FF5C0D5ED5BC}">
      <dsp:nvSpPr>
        <dsp:cNvPr id="0" name=""/>
        <dsp:cNvSpPr/>
      </dsp:nvSpPr>
      <dsp:spPr>
        <a:xfrm>
          <a:off x="3361678" y="1799670"/>
          <a:ext cx="1429402" cy="7981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Nhiên</a:t>
          </a:r>
          <a:r>
            <a:rPr lang="en-US" sz="2200" kern="1200" dirty="0"/>
            <a:t> </a:t>
          </a:r>
          <a:r>
            <a:rPr lang="en-US" sz="2200" kern="1200" dirty="0" err="1"/>
            <a:t>liệu</a:t>
          </a:r>
          <a:r>
            <a:rPr lang="en-US" sz="2200" kern="1200" dirty="0"/>
            <a:t> </a:t>
          </a:r>
          <a:r>
            <a:rPr lang="en-US" sz="2200" kern="1200" dirty="0" err="1"/>
            <a:t>tái</a:t>
          </a:r>
          <a:r>
            <a:rPr lang="en-US" sz="2200" kern="1200" dirty="0"/>
            <a:t> </a:t>
          </a:r>
          <a:r>
            <a:rPr lang="en-US" sz="2200" kern="1200" dirty="0" err="1"/>
            <a:t>tạo</a:t>
          </a:r>
          <a:endParaRPr lang="en-US" sz="2200" kern="1200" dirty="0"/>
        </a:p>
      </dsp:txBody>
      <dsp:txXfrm>
        <a:off x="3361678" y="1799670"/>
        <a:ext cx="1429402" cy="798166"/>
      </dsp:txXfrm>
    </dsp:sp>
    <dsp:sp modelId="{50997BA9-9B01-4A4C-84E7-8758A5C82901}">
      <dsp:nvSpPr>
        <dsp:cNvPr id="0" name=""/>
        <dsp:cNvSpPr/>
      </dsp:nvSpPr>
      <dsp:spPr>
        <a:xfrm>
          <a:off x="5016763" y="1799670"/>
          <a:ext cx="1730614" cy="7345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Nhiên</a:t>
          </a:r>
          <a:r>
            <a:rPr lang="en-US" sz="2200" kern="1200" dirty="0"/>
            <a:t> </a:t>
          </a:r>
          <a:r>
            <a:rPr lang="en-US" sz="2200" kern="1200" dirty="0" err="1"/>
            <a:t>liệu</a:t>
          </a:r>
          <a:r>
            <a:rPr lang="en-US" sz="2200" kern="1200" dirty="0"/>
            <a:t> </a:t>
          </a:r>
          <a:r>
            <a:rPr lang="en-US" sz="2200" kern="1200" dirty="0" err="1"/>
            <a:t>không</a:t>
          </a:r>
          <a:r>
            <a:rPr lang="en-US" sz="2200" kern="1200" dirty="0"/>
            <a:t> </a:t>
          </a:r>
          <a:r>
            <a:rPr lang="en-US" sz="2200" kern="1200" dirty="0" err="1"/>
            <a:t>tái</a:t>
          </a:r>
          <a:r>
            <a:rPr lang="en-US" sz="2200" kern="1200" dirty="0"/>
            <a:t> </a:t>
          </a:r>
          <a:r>
            <a:rPr lang="en-US" sz="2200" kern="1200" dirty="0" err="1"/>
            <a:t>tạo</a:t>
          </a:r>
          <a:endParaRPr lang="en-US" sz="2200" kern="1200" dirty="0"/>
        </a:p>
      </dsp:txBody>
      <dsp:txXfrm>
        <a:off x="5016763" y="1799670"/>
        <a:ext cx="1730614" cy="734523"/>
      </dsp:txXfrm>
    </dsp:sp>
    <dsp:sp modelId="{D35AF77F-2BEA-4699-BF10-2F89C0EE72EB}">
      <dsp:nvSpPr>
        <dsp:cNvPr id="0" name=""/>
        <dsp:cNvSpPr/>
      </dsp:nvSpPr>
      <dsp:spPr>
        <a:xfrm>
          <a:off x="6973061" y="1799670"/>
          <a:ext cx="1431379" cy="7485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Nhiên</a:t>
          </a:r>
          <a:r>
            <a:rPr lang="en-US" sz="2200" kern="1200" dirty="0"/>
            <a:t> </a:t>
          </a:r>
          <a:r>
            <a:rPr lang="en-US" sz="2200" kern="1200" dirty="0" err="1"/>
            <a:t>liệu</a:t>
          </a:r>
          <a:r>
            <a:rPr lang="en-US" sz="2200" kern="1200" dirty="0"/>
            <a:t> </a:t>
          </a:r>
          <a:r>
            <a:rPr lang="en-US" sz="2200" kern="1200" dirty="0" err="1"/>
            <a:t>sinh</a:t>
          </a:r>
          <a:r>
            <a:rPr lang="en-US" sz="2200" kern="1200" dirty="0"/>
            <a:t> </a:t>
          </a:r>
          <a:r>
            <a:rPr lang="en-US" sz="2200" kern="1200" dirty="0" err="1"/>
            <a:t>học</a:t>
          </a:r>
          <a:endParaRPr lang="en-US" sz="2200" kern="1200" dirty="0"/>
        </a:p>
      </dsp:txBody>
      <dsp:txXfrm>
        <a:off x="6973061" y="1799670"/>
        <a:ext cx="1431379" cy="748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906704911e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906704911e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00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906704911e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906704911e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680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906704911e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906704911e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906704911e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906704911e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399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8c1d034a40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8c1d034a40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g8c1d034a40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4" name="Google Shape;2784;g8c1d034a40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23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Google Shape;3079;g8d3176311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0" name="Google Shape;3080;g8d3176311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711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Google Shape;3079;g8d3176311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0" name="Google Shape;3080;g8d3176311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486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Google Shape;3079;g8d3176311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0" name="Google Shape;3080;g8d3176311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Google Shape;3079;g8d3176311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0" name="Google Shape;3080;g8d31763110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56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8eb50ef587_0_73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8eb50ef587_0_73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g907bdc7feb_1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6" name="Google Shape;2836;g907bdc7feb_1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g8eb50ef587_0_73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1" name="Google Shape;2951;g8eb50ef587_0_73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g8cf48a81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7" name="Google Shape;2857;g8cf48a81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0" name="Google Shape;3030;g8d3176311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1" name="Google Shape;3031;g8d3176311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Google Shape;3103;g8d3176311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4" name="Google Shape;3104;g8d3176311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g8d3176311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6" name="Google Shape;3156;g8d3176311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g8c1d034a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2" name="Google Shape;2802;g8c1d034a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g8eb50ef587_0_73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3" name="Google Shape;2843;g8eb50ef587_0_73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824d100c20_0_3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824d100c20_0_3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g824d100c20_0_2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7" name="Google Shape;2717;g824d100c20_0_2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907bdc7feb_1_5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907bdc7feb_1_5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g8c1d034a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3" name="Google Shape;2763;g8c1d034a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8c1d034a40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8c1d034a40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47100" y="1704550"/>
            <a:ext cx="6049800" cy="12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500">
                <a:solidFill>
                  <a:schemeClr val="accent3"/>
                </a:solidFill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72600" y="3177350"/>
            <a:ext cx="4798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99275" y="3831150"/>
            <a:ext cx="156650" cy="156675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192745" y="272417"/>
            <a:ext cx="233482" cy="233448"/>
            <a:chOff x="6886110" y="773687"/>
            <a:chExt cx="249074" cy="249037"/>
          </a:xfrm>
        </p:grpSpPr>
        <p:sp>
          <p:nvSpPr>
            <p:cNvPr id="14" name="Google Shape;14;p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023163" y="272413"/>
            <a:ext cx="568546" cy="694666"/>
            <a:chOff x="6180225" y="405175"/>
            <a:chExt cx="606514" cy="741056"/>
          </a:xfrm>
        </p:grpSpPr>
        <p:sp>
          <p:nvSpPr>
            <p:cNvPr id="23" name="Google Shape;23;p2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7334224" y="527117"/>
            <a:ext cx="929253" cy="946133"/>
            <a:chOff x="3411440" y="2423377"/>
            <a:chExt cx="991309" cy="1009316"/>
          </a:xfrm>
        </p:grpSpPr>
        <p:sp>
          <p:nvSpPr>
            <p:cNvPr id="27" name="Google Shape;27;p2"/>
            <p:cNvSpPr/>
            <p:nvPr/>
          </p:nvSpPr>
          <p:spPr>
            <a:xfrm>
              <a:off x="3411440" y="2423377"/>
              <a:ext cx="585623" cy="59160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04241" y="2524303"/>
              <a:ext cx="192897" cy="191907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59048" y="2992990"/>
              <a:ext cx="443701" cy="43970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97107" y="2935009"/>
              <a:ext cx="93955" cy="91975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6862707" y="321503"/>
            <a:ext cx="85291" cy="86219"/>
          </a:xfrm>
          <a:custGeom>
            <a:avLst/>
            <a:gdLst/>
            <a:ahLst/>
            <a:cxnLst/>
            <a:rect l="l" t="t" r="r" b="b"/>
            <a:pathLst>
              <a:path w="2481" h="2508" fill="none" extrusionOk="0">
                <a:moveTo>
                  <a:pt x="2480" y="1226"/>
                </a:moveTo>
                <a:cubicBezTo>
                  <a:pt x="2480" y="1908"/>
                  <a:pt x="1935" y="2480"/>
                  <a:pt x="1227" y="2480"/>
                </a:cubicBezTo>
                <a:cubicBezTo>
                  <a:pt x="546" y="2507"/>
                  <a:pt x="1" y="1935"/>
                  <a:pt x="1" y="1254"/>
                </a:cubicBezTo>
                <a:cubicBezTo>
                  <a:pt x="1" y="573"/>
                  <a:pt x="546" y="28"/>
                  <a:pt x="1227" y="0"/>
                </a:cubicBezTo>
                <a:cubicBezTo>
                  <a:pt x="1908" y="0"/>
                  <a:pt x="2480" y="545"/>
                  <a:pt x="2480" y="1226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>
            <a:off x="8631402" y="438163"/>
            <a:ext cx="233482" cy="233448"/>
            <a:chOff x="6886110" y="773687"/>
            <a:chExt cx="249074" cy="249037"/>
          </a:xfrm>
        </p:grpSpPr>
        <p:sp>
          <p:nvSpPr>
            <p:cNvPr id="33" name="Google Shape;33;p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294284" y="374021"/>
            <a:ext cx="634581" cy="775442"/>
            <a:chOff x="2859835" y="2776139"/>
            <a:chExt cx="634581" cy="775442"/>
          </a:xfrm>
        </p:grpSpPr>
        <p:sp>
          <p:nvSpPr>
            <p:cNvPr id="42" name="Google Shape;42;p2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841350" y="246682"/>
            <a:ext cx="384731" cy="590613"/>
            <a:chOff x="1603769" y="107044"/>
            <a:chExt cx="384731" cy="590613"/>
          </a:xfrm>
        </p:grpSpPr>
        <p:sp>
          <p:nvSpPr>
            <p:cNvPr id="46" name="Google Shape;46;p2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8394723" y="1051410"/>
            <a:ext cx="478697" cy="772826"/>
            <a:chOff x="4698532" y="1605962"/>
            <a:chExt cx="510665" cy="824436"/>
          </a:xfrm>
        </p:grpSpPr>
        <p:sp>
          <p:nvSpPr>
            <p:cNvPr id="54" name="Google Shape;54;p2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1395113" y="246669"/>
            <a:ext cx="156650" cy="156675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2"/>
          <p:cNvGrpSpPr/>
          <p:nvPr/>
        </p:nvGrpSpPr>
        <p:grpSpPr>
          <a:xfrm rot="10800000">
            <a:off x="299267" y="1252990"/>
            <a:ext cx="705506" cy="717497"/>
            <a:chOff x="3027518" y="-1395725"/>
            <a:chExt cx="705506" cy="717497"/>
          </a:xfrm>
        </p:grpSpPr>
        <p:sp>
          <p:nvSpPr>
            <p:cNvPr id="59" name="Google Shape;59;p2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2548620" y="246681"/>
            <a:ext cx="184903" cy="235878"/>
            <a:chOff x="2947570" y="-1075969"/>
            <a:chExt cx="184903" cy="235878"/>
          </a:xfrm>
        </p:grpSpPr>
        <p:sp>
          <p:nvSpPr>
            <p:cNvPr id="69" name="Google Shape;69;p2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1172445" y="973506"/>
            <a:ext cx="184903" cy="235878"/>
            <a:chOff x="2947570" y="-1075969"/>
            <a:chExt cx="184903" cy="235878"/>
          </a:xfrm>
        </p:grpSpPr>
        <p:sp>
          <p:nvSpPr>
            <p:cNvPr id="73" name="Google Shape;73;p2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2"/>
          <p:cNvGrpSpPr/>
          <p:nvPr/>
        </p:nvGrpSpPr>
        <p:grpSpPr>
          <a:xfrm>
            <a:off x="1600921" y="392672"/>
            <a:ext cx="847391" cy="850399"/>
            <a:chOff x="4492684" y="662647"/>
            <a:chExt cx="847391" cy="850399"/>
          </a:xfrm>
        </p:grpSpPr>
        <p:sp>
          <p:nvSpPr>
            <p:cNvPr id="77" name="Google Shape;77;p2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299281" y="2848081"/>
            <a:ext cx="457673" cy="400720"/>
            <a:chOff x="299281" y="2848081"/>
            <a:chExt cx="457673" cy="400720"/>
          </a:xfrm>
        </p:grpSpPr>
        <p:sp>
          <p:nvSpPr>
            <p:cNvPr id="83" name="Google Shape;83;p2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>
            <a:off x="313123" y="2507274"/>
            <a:ext cx="128941" cy="128941"/>
            <a:chOff x="794923" y="2795124"/>
            <a:chExt cx="128941" cy="128941"/>
          </a:xfrm>
        </p:grpSpPr>
        <p:sp>
          <p:nvSpPr>
            <p:cNvPr id="86" name="Google Shape;86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770131" y="3987817"/>
            <a:ext cx="750503" cy="917365"/>
            <a:chOff x="794919" y="4014442"/>
            <a:chExt cx="750503" cy="917365"/>
          </a:xfrm>
        </p:grpSpPr>
        <p:sp>
          <p:nvSpPr>
            <p:cNvPr id="89" name="Google Shape;89;p2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1447449" y="4268259"/>
            <a:ext cx="217875" cy="217875"/>
            <a:chOff x="1447449" y="4268259"/>
            <a:chExt cx="217875" cy="217875"/>
          </a:xfrm>
        </p:grpSpPr>
        <p:sp>
          <p:nvSpPr>
            <p:cNvPr id="93" name="Google Shape;93;p2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2"/>
          <p:cNvGrpSpPr/>
          <p:nvPr/>
        </p:nvGrpSpPr>
        <p:grpSpPr>
          <a:xfrm>
            <a:off x="753967" y="3418119"/>
            <a:ext cx="210867" cy="780480"/>
            <a:chOff x="2419167" y="1286206"/>
            <a:chExt cx="210867" cy="780480"/>
          </a:xfrm>
        </p:grpSpPr>
        <p:sp>
          <p:nvSpPr>
            <p:cNvPr id="102" name="Google Shape;102;p2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2"/>
          <p:cNvGrpSpPr/>
          <p:nvPr/>
        </p:nvGrpSpPr>
        <p:grpSpPr>
          <a:xfrm rot="3599956">
            <a:off x="7746309" y="3662008"/>
            <a:ext cx="834408" cy="873392"/>
            <a:chOff x="3153626" y="-2653955"/>
            <a:chExt cx="834426" cy="873411"/>
          </a:xfrm>
        </p:grpSpPr>
        <p:sp>
          <p:nvSpPr>
            <p:cNvPr id="118" name="Google Shape;118;p2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2"/>
          <p:cNvSpPr/>
          <p:nvPr/>
        </p:nvSpPr>
        <p:spPr>
          <a:xfrm>
            <a:off x="7426223" y="4331197"/>
            <a:ext cx="90948" cy="9197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2"/>
          <p:cNvGrpSpPr/>
          <p:nvPr/>
        </p:nvGrpSpPr>
        <p:grpSpPr>
          <a:xfrm>
            <a:off x="8607855" y="2722388"/>
            <a:ext cx="193891" cy="194881"/>
            <a:chOff x="3407917" y="-1400250"/>
            <a:chExt cx="193891" cy="194881"/>
          </a:xfrm>
        </p:grpSpPr>
        <p:sp>
          <p:nvSpPr>
            <p:cNvPr id="127" name="Google Shape;127;p2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8197879" y="4195601"/>
            <a:ext cx="670520" cy="673527"/>
            <a:chOff x="1889565" y="-3382437"/>
            <a:chExt cx="670520" cy="673527"/>
          </a:xfrm>
        </p:grpSpPr>
        <p:sp>
          <p:nvSpPr>
            <p:cNvPr id="136" name="Google Shape;136;p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8586876" y="3519044"/>
            <a:ext cx="235841" cy="578619"/>
            <a:chOff x="6219428" y="3871144"/>
            <a:chExt cx="235841" cy="578619"/>
          </a:xfrm>
        </p:grpSpPr>
        <p:sp>
          <p:nvSpPr>
            <p:cNvPr id="142" name="Google Shape;142;p2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>
            <a:off x="8316336" y="3248810"/>
            <a:ext cx="228873" cy="290850"/>
            <a:chOff x="2079424" y="521748"/>
            <a:chExt cx="228873" cy="290850"/>
          </a:xfrm>
        </p:grpSpPr>
        <p:sp>
          <p:nvSpPr>
            <p:cNvPr id="146" name="Google Shape;146;p2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273284" y="4166690"/>
            <a:ext cx="509674" cy="559624"/>
            <a:chOff x="1693693" y="-2602979"/>
            <a:chExt cx="509674" cy="559624"/>
          </a:xfrm>
        </p:grpSpPr>
        <p:sp>
          <p:nvSpPr>
            <p:cNvPr id="150" name="Google Shape;150;p2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1644605" y="3450392"/>
            <a:ext cx="358773" cy="357783"/>
            <a:chOff x="2601030" y="2721166"/>
            <a:chExt cx="358773" cy="357783"/>
          </a:xfrm>
        </p:grpSpPr>
        <p:sp>
          <p:nvSpPr>
            <p:cNvPr id="160" name="Google Shape;160;p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6276280" y="3956242"/>
            <a:ext cx="358773" cy="357783"/>
            <a:chOff x="2601030" y="2721166"/>
            <a:chExt cx="358773" cy="357783"/>
          </a:xfrm>
        </p:grpSpPr>
        <p:sp>
          <p:nvSpPr>
            <p:cNvPr id="169" name="Google Shape;169;p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2"/>
          <p:cNvGrpSpPr/>
          <p:nvPr/>
        </p:nvGrpSpPr>
        <p:grpSpPr>
          <a:xfrm rot="-5400000">
            <a:off x="7295535" y="4347540"/>
            <a:ext cx="557642" cy="557642"/>
            <a:chOff x="3560335" y="-646412"/>
            <a:chExt cx="557642" cy="557642"/>
          </a:xfrm>
        </p:grpSpPr>
        <p:sp>
          <p:nvSpPr>
            <p:cNvPr id="178" name="Google Shape;178;p2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2"/>
          <p:cNvSpPr/>
          <p:nvPr/>
        </p:nvSpPr>
        <p:spPr>
          <a:xfrm>
            <a:off x="6859873" y="4765322"/>
            <a:ext cx="90948" cy="9197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482635" y="3583297"/>
            <a:ext cx="90948" cy="9197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2"/>
          <p:cNvGrpSpPr/>
          <p:nvPr/>
        </p:nvGrpSpPr>
        <p:grpSpPr>
          <a:xfrm>
            <a:off x="1665323" y="4746837"/>
            <a:ext cx="128941" cy="128941"/>
            <a:chOff x="794923" y="2795124"/>
            <a:chExt cx="128941" cy="128941"/>
          </a:xfrm>
        </p:grpSpPr>
        <p:sp>
          <p:nvSpPr>
            <p:cNvPr id="190" name="Google Shape;190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8683660" y="2030862"/>
            <a:ext cx="128941" cy="128941"/>
            <a:chOff x="794923" y="2795124"/>
            <a:chExt cx="128941" cy="128941"/>
          </a:xfrm>
        </p:grpSpPr>
        <p:sp>
          <p:nvSpPr>
            <p:cNvPr id="193" name="Google Shape;193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"/>
          <p:cNvGrpSpPr/>
          <p:nvPr/>
        </p:nvGrpSpPr>
        <p:grpSpPr>
          <a:xfrm>
            <a:off x="8023185" y="3618712"/>
            <a:ext cx="128941" cy="128941"/>
            <a:chOff x="794923" y="2795124"/>
            <a:chExt cx="128941" cy="128941"/>
          </a:xfrm>
        </p:grpSpPr>
        <p:sp>
          <p:nvSpPr>
            <p:cNvPr id="196" name="Google Shape;196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273285" y="555287"/>
            <a:ext cx="128941" cy="128941"/>
            <a:chOff x="794923" y="2795124"/>
            <a:chExt cx="128941" cy="128941"/>
          </a:xfrm>
        </p:grpSpPr>
        <p:sp>
          <p:nvSpPr>
            <p:cNvPr id="199" name="Google Shape;199;p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2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2"/>
          <p:cNvSpPr txBox="1">
            <a:spLocks noGrp="1"/>
          </p:cNvSpPr>
          <p:nvPr>
            <p:ph type="title"/>
          </p:nvPr>
        </p:nvSpPr>
        <p:spPr>
          <a:xfrm>
            <a:off x="1268550" y="539500"/>
            <a:ext cx="6606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2"/>
          <p:cNvSpPr txBox="1">
            <a:spLocks noGrp="1"/>
          </p:cNvSpPr>
          <p:nvPr>
            <p:ph type="subTitle" idx="1"/>
          </p:nvPr>
        </p:nvSpPr>
        <p:spPr>
          <a:xfrm>
            <a:off x="955775" y="2832131"/>
            <a:ext cx="18435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3" name="Google Shape;963;p12"/>
          <p:cNvSpPr txBox="1">
            <a:spLocks noGrp="1"/>
          </p:cNvSpPr>
          <p:nvPr>
            <p:ph type="subTitle" idx="2"/>
          </p:nvPr>
        </p:nvSpPr>
        <p:spPr>
          <a:xfrm>
            <a:off x="955775" y="2494525"/>
            <a:ext cx="18435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4" name="Google Shape;964;p12"/>
          <p:cNvSpPr txBox="1">
            <a:spLocks noGrp="1"/>
          </p:cNvSpPr>
          <p:nvPr>
            <p:ph type="subTitle" idx="3"/>
          </p:nvPr>
        </p:nvSpPr>
        <p:spPr>
          <a:xfrm>
            <a:off x="3650250" y="2832131"/>
            <a:ext cx="18435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5" name="Google Shape;965;p12"/>
          <p:cNvSpPr txBox="1">
            <a:spLocks noGrp="1"/>
          </p:cNvSpPr>
          <p:nvPr>
            <p:ph type="subTitle" idx="4"/>
          </p:nvPr>
        </p:nvSpPr>
        <p:spPr>
          <a:xfrm>
            <a:off x="3650250" y="2494525"/>
            <a:ext cx="18435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66" name="Google Shape;966;p12"/>
          <p:cNvSpPr txBox="1">
            <a:spLocks noGrp="1"/>
          </p:cNvSpPr>
          <p:nvPr>
            <p:ph type="subTitle" idx="5"/>
          </p:nvPr>
        </p:nvSpPr>
        <p:spPr>
          <a:xfrm>
            <a:off x="6344725" y="2832131"/>
            <a:ext cx="18435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7" name="Google Shape;967;p12"/>
          <p:cNvSpPr txBox="1">
            <a:spLocks noGrp="1"/>
          </p:cNvSpPr>
          <p:nvPr>
            <p:ph type="subTitle" idx="6"/>
          </p:nvPr>
        </p:nvSpPr>
        <p:spPr>
          <a:xfrm>
            <a:off x="6344725" y="2494525"/>
            <a:ext cx="1843500" cy="2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68" name="Google Shape;968;p12"/>
          <p:cNvGrpSpPr/>
          <p:nvPr/>
        </p:nvGrpSpPr>
        <p:grpSpPr>
          <a:xfrm>
            <a:off x="650863" y="3532692"/>
            <a:ext cx="181240" cy="670823"/>
            <a:chOff x="2419167" y="1286206"/>
            <a:chExt cx="210867" cy="780480"/>
          </a:xfrm>
        </p:grpSpPr>
        <p:sp>
          <p:nvSpPr>
            <p:cNvPr id="969" name="Google Shape;969;p12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2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2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2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2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2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2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2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2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2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2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2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2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2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2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12"/>
          <p:cNvGrpSpPr/>
          <p:nvPr/>
        </p:nvGrpSpPr>
        <p:grpSpPr>
          <a:xfrm>
            <a:off x="288352" y="3190359"/>
            <a:ext cx="308365" cy="307514"/>
            <a:chOff x="2601030" y="2721166"/>
            <a:chExt cx="358773" cy="357783"/>
          </a:xfrm>
        </p:grpSpPr>
        <p:sp>
          <p:nvSpPr>
            <p:cNvPr id="985" name="Google Shape;985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2"/>
          <p:cNvGrpSpPr/>
          <p:nvPr/>
        </p:nvGrpSpPr>
        <p:grpSpPr>
          <a:xfrm flipH="1">
            <a:off x="278088" y="3731031"/>
            <a:ext cx="196716" cy="249985"/>
            <a:chOff x="2079424" y="521748"/>
            <a:chExt cx="228873" cy="290850"/>
          </a:xfrm>
        </p:grpSpPr>
        <p:sp>
          <p:nvSpPr>
            <p:cNvPr id="994" name="Google Shape;994;p12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2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2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2"/>
          <p:cNvGrpSpPr/>
          <p:nvPr/>
        </p:nvGrpSpPr>
        <p:grpSpPr>
          <a:xfrm>
            <a:off x="240681" y="4289926"/>
            <a:ext cx="576312" cy="578897"/>
            <a:chOff x="1889565" y="-3382437"/>
            <a:chExt cx="670520" cy="673527"/>
          </a:xfrm>
        </p:grpSpPr>
        <p:sp>
          <p:nvSpPr>
            <p:cNvPr id="998" name="Google Shape;998;p1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2"/>
          <p:cNvGrpSpPr/>
          <p:nvPr/>
        </p:nvGrpSpPr>
        <p:grpSpPr>
          <a:xfrm>
            <a:off x="893802" y="4127682"/>
            <a:ext cx="110824" cy="110824"/>
            <a:chOff x="794923" y="2795124"/>
            <a:chExt cx="128941" cy="128941"/>
          </a:xfrm>
        </p:grpSpPr>
        <p:sp>
          <p:nvSpPr>
            <p:cNvPr id="1004" name="Google Shape;1004;p1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12"/>
          <p:cNvGrpSpPr/>
          <p:nvPr/>
        </p:nvGrpSpPr>
        <p:grpSpPr>
          <a:xfrm rot="5400000" flipH="1">
            <a:off x="1012144" y="4368923"/>
            <a:ext cx="479293" cy="479293"/>
            <a:chOff x="3560335" y="-646412"/>
            <a:chExt cx="557642" cy="557642"/>
          </a:xfrm>
        </p:grpSpPr>
        <p:sp>
          <p:nvSpPr>
            <p:cNvPr id="1007" name="Google Shape;1007;p12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2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2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2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2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2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2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2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2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12"/>
          <p:cNvGrpSpPr/>
          <p:nvPr/>
        </p:nvGrpSpPr>
        <p:grpSpPr>
          <a:xfrm>
            <a:off x="559039" y="369684"/>
            <a:ext cx="308365" cy="307514"/>
            <a:chOff x="2601030" y="2721166"/>
            <a:chExt cx="358773" cy="357783"/>
          </a:xfrm>
        </p:grpSpPr>
        <p:sp>
          <p:nvSpPr>
            <p:cNvPr id="1017" name="Google Shape;1017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12"/>
          <p:cNvGrpSpPr/>
          <p:nvPr/>
        </p:nvGrpSpPr>
        <p:grpSpPr>
          <a:xfrm>
            <a:off x="7642475" y="242214"/>
            <a:ext cx="200704" cy="200674"/>
            <a:chOff x="6886110" y="773687"/>
            <a:chExt cx="249074" cy="249037"/>
          </a:xfrm>
        </p:grpSpPr>
        <p:sp>
          <p:nvSpPr>
            <p:cNvPr id="1026" name="Google Shape;1026;p12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2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2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2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2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2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2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2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12"/>
          <p:cNvGrpSpPr/>
          <p:nvPr/>
        </p:nvGrpSpPr>
        <p:grpSpPr>
          <a:xfrm>
            <a:off x="8471468" y="269629"/>
            <a:ext cx="330676" cy="507632"/>
            <a:chOff x="1603769" y="107044"/>
            <a:chExt cx="384731" cy="590613"/>
          </a:xfrm>
        </p:grpSpPr>
        <p:sp>
          <p:nvSpPr>
            <p:cNvPr id="1035" name="Google Shape;1035;p12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2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2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2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2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2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2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12"/>
          <p:cNvGrpSpPr/>
          <p:nvPr/>
        </p:nvGrpSpPr>
        <p:grpSpPr>
          <a:xfrm>
            <a:off x="8724222" y="1597869"/>
            <a:ext cx="110824" cy="110824"/>
            <a:chOff x="794923" y="2795124"/>
            <a:chExt cx="128941" cy="128941"/>
          </a:xfrm>
        </p:grpSpPr>
        <p:sp>
          <p:nvSpPr>
            <p:cNvPr id="1043" name="Google Shape;1043;p1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12"/>
          <p:cNvGrpSpPr/>
          <p:nvPr/>
        </p:nvGrpSpPr>
        <p:grpSpPr>
          <a:xfrm>
            <a:off x="8317746" y="873319"/>
            <a:ext cx="576312" cy="578897"/>
            <a:chOff x="1889565" y="-3382437"/>
            <a:chExt cx="670520" cy="673527"/>
          </a:xfrm>
        </p:grpSpPr>
        <p:sp>
          <p:nvSpPr>
            <p:cNvPr id="1046" name="Google Shape;1046;p12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2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2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2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2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12"/>
          <p:cNvGrpSpPr/>
          <p:nvPr/>
        </p:nvGrpSpPr>
        <p:grpSpPr>
          <a:xfrm>
            <a:off x="8071853" y="348940"/>
            <a:ext cx="202705" cy="497323"/>
            <a:chOff x="6219428" y="3871144"/>
            <a:chExt cx="235841" cy="578619"/>
          </a:xfrm>
        </p:grpSpPr>
        <p:sp>
          <p:nvSpPr>
            <p:cNvPr id="1052" name="Google Shape;1052;p12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2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2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12"/>
          <p:cNvGrpSpPr/>
          <p:nvPr/>
        </p:nvGrpSpPr>
        <p:grpSpPr>
          <a:xfrm>
            <a:off x="8276594" y="4454822"/>
            <a:ext cx="308365" cy="307514"/>
            <a:chOff x="2601030" y="2721166"/>
            <a:chExt cx="358773" cy="357783"/>
          </a:xfrm>
        </p:grpSpPr>
        <p:sp>
          <p:nvSpPr>
            <p:cNvPr id="1056" name="Google Shape;1056;p1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2">
  <p:cSld name="CUSTOM_3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3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/>
          </p:nvPr>
        </p:nvSpPr>
        <p:spPr>
          <a:xfrm>
            <a:off x="1508250" y="539500"/>
            <a:ext cx="61275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3"/>
          <p:cNvSpPr txBox="1">
            <a:spLocks noGrp="1"/>
          </p:cNvSpPr>
          <p:nvPr>
            <p:ph type="subTitle" idx="1"/>
          </p:nvPr>
        </p:nvSpPr>
        <p:spPr>
          <a:xfrm>
            <a:off x="915600" y="2849537"/>
            <a:ext cx="1818600" cy="7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2"/>
          </p:nvPr>
        </p:nvSpPr>
        <p:spPr>
          <a:xfrm>
            <a:off x="915600" y="2500608"/>
            <a:ext cx="18186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subTitle" idx="3"/>
          </p:nvPr>
        </p:nvSpPr>
        <p:spPr>
          <a:xfrm>
            <a:off x="3662700" y="2849537"/>
            <a:ext cx="1818600" cy="7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0" name="Google Shape;1070;p13"/>
          <p:cNvSpPr txBox="1">
            <a:spLocks noGrp="1"/>
          </p:cNvSpPr>
          <p:nvPr>
            <p:ph type="subTitle" idx="4"/>
          </p:nvPr>
        </p:nvSpPr>
        <p:spPr>
          <a:xfrm>
            <a:off x="3662700" y="2500608"/>
            <a:ext cx="18186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5"/>
          </p:nvPr>
        </p:nvSpPr>
        <p:spPr>
          <a:xfrm>
            <a:off x="6409800" y="2849537"/>
            <a:ext cx="1818600" cy="7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subTitle" idx="6"/>
          </p:nvPr>
        </p:nvSpPr>
        <p:spPr>
          <a:xfrm>
            <a:off x="6409800" y="2500608"/>
            <a:ext cx="1818600" cy="2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1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Nunito"/>
              <a:buNone/>
              <a:defRPr sz="1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1073" name="Google Shape;1073;p13"/>
          <p:cNvGrpSpPr/>
          <p:nvPr/>
        </p:nvGrpSpPr>
        <p:grpSpPr>
          <a:xfrm>
            <a:off x="7829836" y="278787"/>
            <a:ext cx="829539" cy="844607"/>
            <a:chOff x="7916906" y="126387"/>
            <a:chExt cx="829539" cy="844607"/>
          </a:xfrm>
        </p:grpSpPr>
        <p:sp>
          <p:nvSpPr>
            <p:cNvPr id="1074" name="Google Shape;1074;p13"/>
            <p:cNvSpPr/>
            <p:nvPr/>
          </p:nvSpPr>
          <p:spPr>
            <a:xfrm>
              <a:off x="7916906" y="126387"/>
              <a:ext cx="490049" cy="49505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8161928" y="210844"/>
              <a:ext cx="161416" cy="160588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8375157" y="603051"/>
              <a:ext cx="371288" cy="36794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8323323" y="554532"/>
              <a:ext cx="78621" cy="76964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13"/>
          <p:cNvGrpSpPr/>
          <p:nvPr/>
        </p:nvGrpSpPr>
        <p:grpSpPr>
          <a:xfrm flipH="1">
            <a:off x="336482" y="256426"/>
            <a:ext cx="488729" cy="597143"/>
            <a:chOff x="6180225" y="405175"/>
            <a:chExt cx="606514" cy="741056"/>
          </a:xfrm>
        </p:grpSpPr>
        <p:sp>
          <p:nvSpPr>
            <p:cNvPr id="1079" name="Google Shape;1079;p13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13"/>
          <p:cNvGrpSpPr/>
          <p:nvPr/>
        </p:nvGrpSpPr>
        <p:grpSpPr>
          <a:xfrm flipH="1">
            <a:off x="271575" y="978689"/>
            <a:ext cx="411494" cy="664330"/>
            <a:chOff x="4698532" y="1605962"/>
            <a:chExt cx="510665" cy="824436"/>
          </a:xfrm>
        </p:grpSpPr>
        <p:sp>
          <p:nvSpPr>
            <p:cNvPr id="1083" name="Google Shape;1083;p13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13"/>
          <p:cNvGrpSpPr/>
          <p:nvPr/>
        </p:nvGrpSpPr>
        <p:grpSpPr>
          <a:xfrm flipH="1">
            <a:off x="757669" y="1172813"/>
            <a:ext cx="110824" cy="110824"/>
            <a:chOff x="794923" y="2795124"/>
            <a:chExt cx="128941" cy="128941"/>
          </a:xfrm>
        </p:grpSpPr>
        <p:sp>
          <p:nvSpPr>
            <p:cNvPr id="1087" name="Google Shape;1087;p13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13"/>
          <p:cNvGrpSpPr/>
          <p:nvPr/>
        </p:nvGrpSpPr>
        <p:grpSpPr>
          <a:xfrm>
            <a:off x="929181" y="708790"/>
            <a:ext cx="166649" cy="167500"/>
            <a:chOff x="3407917" y="-1400250"/>
            <a:chExt cx="193891" cy="194881"/>
          </a:xfrm>
        </p:grpSpPr>
        <p:sp>
          <p:nvSpPr>
            <p:cNvPr id="1090" name="Google Shape;1090;p13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13"/>
          <p:cNvGrpSpPr/>
          <p:nvPr/>
        </p:nvGrpSpPr>
        <p:grpSpPr>
          <a:xfrm rot="-5400000" flipH="1">
            <a:off x="849046" y="322800"/>
            <a:ext cx="479293" cy="479293"/>
            <a:chOff x="3560335" y="-646412"/>
            <a:chExt cx="557642" cy="557642"/>
          </a:xfrm>
        </p:grpSpPr>
        <p:sp>
          <p:nvSpPr>
            <p:cNvPr id="1099" name="Google Shape;1099;p13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" name="Google Shape;1108;p13"/>
          <p:cNvGrpSpPr/>
          <p:nvPr/>
        </p:nvGrpSpPr>
        <p:grpSpPr>
          <a:xfrm flipH="1">
            <a:off x="1426010" y="233741"/>
            <a:ext cx="110824" cy="110824"/>
            <a:chOff x="794923" y="2795124"/>
            <a:chExt cx="128941" cy="128941"/>
          </a:xfrm>
        </p:grpSpPr>
        <p:sp>
          <p:nvSpPr>
            <p:cNvPr id="1109" name="Google Shape;1109;p13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3"/>
          <p:cNvGrpSpPr/>
          <p:nvPr/>
        </p:nvGrpSpPr>
        <p:grpSpPr>
          <a:xfrm flipH="1">
            <a:off x="8455129" y="4384172"/>
            <a:ext cx="414009" cy="454583"/>
            <a:chOff x="1693693" y="-2602979"/>
            <a:chExt cx="509674" cy="559624"/>
          </a:xfrm>
        </p:grpSpPr>
        <p:sp>
          <p:nvSpPr>
            <p:cNvPr id="1112" name="Google Shape;1112;p13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13"/>
          <p:cNvGrpSpPr/>
          <p:nvPr/>
        </p:nvGrpSpPr>
        <p:grpSpPr>
          <a:xfrm flipH="1">
            <a:off x="8276602" y="4446789"/>
            <a:ext cx="104738" cy="104738"/>
            <a:chOff x="794923" y="2795124"/>
            <a:chExt cx="128941" cy="128941"/>
          </a:xfrm>
        </p:grpSpPr>
        <p:sp>
          <p:nvSpPr>
            <p:cNvPr id="1122" name="Google Shape;1122;p13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13"/>
          <p:cNvGrpSpPr/>
          <p:nvPr/>
        </p:nvGrpSpPr>
        <p:grpSpPr>
          <a:xfrm>
            <a:off x="8314579" y="3559006"/>
            <a:ext cx="544663" cy="547106"/>
            <a:chOff x="1889565" y="-3382437"/>
            <a:chExt cx="670520" cy="673527"/>
          </a:xfrm>
        </p:grpSpPr>
        <p:sp>
          <p:nvSpPr>
            <p:cNvPr id="1125" name="Google Shape;1125;p13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13"/>
          <p:cNvGrpSpPr/>
          <p:nvPr/>
        </p:nvGrpSpPr>
        <p:grpSpPr>
          <a:xfrm>
            <a:off x="8619577" y="3304543"/>
            <a:ext cx="157497" cy="158302"/>
            <a:chOff x="3407917" y="-1400250"/>
            <a:chExt cx="193891" cy="194881"/>
          </a:xfrm>
        </p:grpSpPr>
        <p:sp>
          <p:nvSpPr>
            <p:cNvPr id="1131" name="Google Shape;1131;p13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13"/>
          <p:cNvGrpSpPr/>
          <p:nvPr/>
        </p:nvGrpSpPr>
        <p:grpSpPr>
          <a:xfrm rot="1420089">
            <a:off x="7749849" y="4096443"/>
            <a:ext cx="677828" cy="709496"/>
            <a:chOff x="3153626" y="-2653955"/>
            <a:chExt cx="834426" cy="873411"/>
          </a:xfrm>
        </p:grpSpPr>
        <p:sp>
          <p:nvSpPr>
            <p:cNvPr id="1140" name="Google Shape;1140;p13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13"/>
          <p:cNvGrpSpPr/>
          <p:nvPr/>
        </p:nvGrpSpPr>
        <p:grpSpPr>
          <a:xfrm>
            <a:off x="7393991" y="4662312"/>
            <a:ext cx="185914" cy="236257"/>
            <a:chOff x="2079424" y="521748"/>
            <a:chExt cx="228873" cy="290850"/>
          </a:xfrm>
        </p:grpSpPr>
        <p:sp>
          <p:nvSpPr>
            <p:cNvPr id="1148" name="Google Shape;1148;p13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13"/>
          <p:cNvGrpSpPr/>
          <p:nvPr/>
        </p:nvGrpSpPr>
        <p:grpSpPr>
          <a:xfrm>
            <a:off x="619592" y="4514939"/>
            <a:ext cx="187263" cy="187264"/>
            <a:chOff x="1447449" y="4268259"/>
            <a:chExt cx="217875" cy="217875"/>
          </a:xfrm>
        </p:grpSpPr>
        <p:sp>
          <p:nvSpPr>
            <p:cNvPr id="1152" name="Google Shape;1152;p13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3"/>
          <p:cNvGrpSpPr/>
          <p:nvPr/>
        </p:nvGrpSpPr>
        <p:grpSpPr>
          <a:xfrm>
            <a:off x="8276589" y="385746"/>
            <a:ext cx="308365" cy="307514"/>
            <a:chOff x="2601030" y="2721166"/>
            <a:chExt cx="358773" cy="357783"/>
          </a:xfrm>
        </p:grpSpPr>
        <p:sp>
          <p:nvSpPr>
            <p:cNvPr id="1161" name="Google Shape;1161;p13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4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4"/>
          <p:cNvSpPr txBox="1">
            <a:spLocks noGrp="1"/>
          </p:cNvSpPr>
          <p:nvPr>
            <p:ph type="title"/>
          </p:nvPr>
        </p:nvSpPr>
        <p:spPr>
          <a:xfrm>
            <a:off x="1275150" y="2183700"/>
            <a:ext cx="6593700" cy="7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55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72" name="Google Shape;1172;p14"/>
          <p:cNvGrpSpPr/>
          <p:nvPr/>
        </p:nvGrpSpPr>
        <p:grpSpPr>
          <a:xfrm>
            <a:off x="771271" y="3950636"/>
            <a:ext cx="750503" cy="917365"/>
            <a:chOff x="794919" y="4014442"/>
            <a:chExt cx="750503" cy="917365"/>
          </a:xfrm>
        </p:grpSpPr>
        <p:sp>
          <p:nvSpPr>
            <p:cNvPr id="1173" name="Google Shape;1173;p14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14"/>
          <p:cNvGrpSpPr/>
          <p:nvPr/>
        </p:nvGrpSpPr>
        <p:grpSpPr>
          <a:xfrm>
            <a:off x="755107" y="3481874"/>
            <a:ext cx="210867" cy="780480"/>
            <a:chOff x="2419167" y="1286206"/>
            <a:chExt cx="210867" cy="780480"/>
          </a:xfrm>
        </p:grpSpPr>
        <p:sp>
          <p:nvSpPr>
            <p:cNvPr id="1177" name="Google Shape;1177;p14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14"/>
          <p:cNvGrpSpPr/>
          <p:nvPr/>
        </p:nvGrpSpPr>
        <p:grpSpPr>
          <a:xfrm>
            <a:off x="295424" y="4168520"/>
            <a:ext cx="509674" cy="559624"/>
            <a:chOff x="1693693" y="-2602979"/>
            <a:chExt cx="509674" cy="559624"/>
          </a:xfrm>
        </p:grpSpPr>
        <p:sp>
          <p:nvSpPr>
            <p:cNvPr id="1193" name="Google Shape;1193;p14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14"/>
          <p:cNvGrpSpPr/>
          <p:nvPr/>
        </p:nvGrpSpPr>
        <p:grpSpPr>
          <a:xfrm flipH="1">
            <a:off x="1030668" y="315013"/>
            <a:ext cx="606514" cy="741056"/>
            <a:chOff x="6180225" y="405175"/>
            <a:chExt cx="606514" cy="741056"/>
          </a:xfrm>
        </p:grpSpPr>
        <p:sp>
          <p:nvSpPr>
            <p:cNvPr id="1203" name="Google Shape;1203;p14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14"/>
          <p:cNvGrpSpPr/>
          <p:nvPr/>
        </p:nvGrpSpPr>
        <p:grpSpPr>
          <a:xfrm>
            <a:off x="300421" y="2848081"/>
            <a:ext cx="457673" cy="400720"/>
            <a:chOff x="299281" y="2848081"/>
            <a:chExt cx="457673" cy="400720"/>
          </a:xfrm>
        </p:grpSpPr>
        <p:sp>
          <p:nvSpPr>
            <p:cNvPr id="1207" name="Google Shape;1207;p14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14"/>
          <p:cNvGrpSpPr/>
          <p:nvPr/>
        </p:nvGrpSpPr>
        <p:grpSpPr>
          <a:xfrm>
            <a:off x="796063" y="2795124"/>
            <a:ext cx="128941" cy="128941"/>
            <a:chOff x="794923" y="2795124"/>
            <a:chExt cx="128941" cy="128941"/>
          </a:xfrm>
        </p:grpSpPr>
        <p:sp>
          <p:nvSpPr>
            <p:cNvPr id="1210" name="Google Shape;1210;p1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>
            <a:off x="1905060" y="388587"/>
            <a:ext cx="302661" cy="301826"/>
            <a:chOff x="2601030" y="2721166"/>
            <a:chExt cx="358773" cy="357783"/>
          </a:xfrm>
        </p:grpSpPr>
        <p:sp>
          <p:nvSpPr>
            <p:cNvPr id="1213" name="Google Shape;1213;p14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14"/>
          <p:cNvGrpSpPr/>
          <p:nvPr/>
        </p:nvGrpSpPr>
        <p:grpSpPr>
          <a:xfrm flipH="1">
            <a:off x="263381" y="244061"/>
            <a:ext cx="798796" cy="813307"/>
            <a:chOff x="3411440" y="2423377"/>
            <a:chExt cx="991309" cy="1009316"/>
          </a:xfrm>
        </p:grpSpPr>
        <p:sp>
          <p:nvSpPr>
            <p:cNvPr id="1222" name="Google Shape;1222;p14"/>
            <p:cNvSpPr/>
            <p:nvPr/>
          </p:nvSpPr>
          <p:spPr>
            <a:xfrm>
              <a:off x="3411440" y="2423377"/>
              <a:ext cx="585623" cy="59160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704241" y="2524303"/>
              <a:ext cx="192897" cy="191907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3959048" y="2992990"/>
              <a:ext cx="443701" cy="43970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3897107" y="2935009"/>
              <a:ext cx="93955" cy="91975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14"/>
          <p:cNvGrpSpPr/>
          <p:nvPr/>
        </p:nvGrpSpPr>
        <p:grpSpPr>
          <a:xfrm>
            <a:off x="514136" y="1163759"/>
            <a:ext cx="438065" cy="480997"/>
            <a:chOff x="1693693" y="-2602979"/>
            <a:chExt cx="509674" cy="559624"/>
          </a:xfrm>
        </p:grpSpPr>
        <p:sp>
          <p:nvSpPr>
            <p:cNvPr id="1227" name="Google Shape;1227;p14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14"/>
          <p:cNvGrpSpPr/>
          <p:nvPr/>
        </p:nvGrpSpPr>
        <p:grpSpPr>
          <a:xfrm flipH="1">
            <a:off x="287634" y="1726737"/>
            <a:ext cx="184903" cy="235878"/>
            <a:chOff x="2947570" y="-1075969"/>
            <a:chExt cx="184903" cy="235878"/>
          </a:xfrm>
        </p:grpSpPr>
        <p:sp>
          <p:nvSpPr>
            <p:cNvPr id="1237" name="Google Shape;1237;p14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14"/>
          <p:cNvGrpSpPr/>
          <p:nvPr/>
        </p:nvGrpSpPr>
        <p:grpSpPr>
          <a:xfrm>
            <a:off x="1130042" y="1264814"/>
            <a:ext cx="187263" cy="187264"/>
            <a:chOff x="1447449" y="4268259"/>
            <a:chExt cx="217875" cy="217875"/>
          </a:xfrm>
        </p:grpSpPr>
        <p:sp>
          <p:nvSpPr>
            <p:cNvPr id="1241" name="Google Shape;1241;p14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14"/>
          <p:cNvGrpSpPr/>
          <p:nvPr/>
        </p:nvGrpSpPr>
        <p:grpSpPr>
          <a:xfrm>
            <a:off x="8371552" y="237156"/>
            <a:ext cx="511655" cy="625155"/>
            <a:chOff x="6180225" y="405175"/>
            <a:chExt cx="606514" cy="741056"/>
          </a:xfrm>
        </p:grpSpPr>
        <p:sp>
          <p:nvSpPr>
            <p:cNvPr id="1250" name="Google Shape;1250;p14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14"/>
          <p:cNvGrpSpPr/>
          <p:nvPr/>
        </p:nvGrpSpPr>
        <p:grpSpPr>
          <a:xfrm rot="5400000" flipH="1">
            <a:off x="8093799" y="4189266"/>
            <a:ext cx="703922" cy="736809"/>
            <a:chOff x="3153626" y="-2653955"/>
            <a:chExt cx="834426" cy="873411"/>
          </a:xfrm>
        </p:grpSpPr>
        <p:sp>
          <p:nvSpPr>
            <p:cNvPr id="1254" name="Google Shape;1254;p14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14"/>
          <p:cNvGrpSpPr/>
          <p:nvPr/>
        </p:nvGrpSpPr>
        <p:grpSpPr>
          <a:xfrm rot="5400000" flipH="1">
            <a:off x="8605367" y="3117832"/>
            <a:ext cx="193077" cy="245361"/>
            <a:chOff x="2079424" y="521748"/>
            <a:chExt cx="228873" cy="290850"/>
          </a:xfrm>
        </p:grpSpPr>
        <p:sp>
          <p:nvSpPr>
            <p:cNvPr id="1262" name="Google Shape;1262;p14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14"/>
          <p:cNvGrpSpPr/>
          <p:nvPr/>
        </p:nvGrpSpPr>
        <p:grpSpPr>
          <a:xfrm flipH="1">
            <a:off x="7868851" y="377844"/>
            <a:ext cx="384731" cy="590613"/>
            <a:chOff x="1603769" y="107044"/>
            <a:chExt cx="384731" cy="590613"/>
          </a:xfrm>
        </p:grpSpPr>
        <p:sp>
          <p:nvSpPr>
            <p:cNvPr id="1266" name="Google Shape;1266;p14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14"/>
          <p:cNvGrpSpPr/>
          <p:nvPr/>
        </p:nvGrpSpPr>
        <p:grpSpPr>
          <a:xfrm flipH="1">
            <a:off x="7637259" y="1057462"/>
            <a:ext cx="184903" cy="235878"/>
            <a:chOff x="2947570" y="-1075969"/>
            <a:chExt cx="184903" cy="235878"/>
          </a:xfrm>
        </p:grpSpPr>
        <p:sp>
          <p:nvSpPr>
            <p:cNvPr id="1274" name="Google Shape;1274;p14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14"/>
          <p:cNvGrpSpPr/>
          <p:nvPr/>
        </p:nvGrpSpPr>
        <p:grpSpPr>
          <a:xfrm flipH="1">
            <a:off x="8139562" y="1043517"/>
            <a:ext cx="670541" cy="672920"/>
            <a:chOff x="4492684" y="662647"/>
            <a:chExt cx="847391" cy="850399"/>
          </a:xfrm>
        </p:grpSpPr>
        <p:sp>
          <p:nvSpPr>
            <p:cNvPr id="1278" name="Google Shape;1278;p14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3" name="Google Shape;1283;p14"/>
          <p:cNvSpPr/>
          <p:nvPr/>
        </p:nvSpPr>
        <p:spPr>
          <a:xfrm>
            <a:off x="8695441" y="1963315"/>
            <a:ext cx="90948" cy="9197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4" name="Google Shape;1284;p14"/>
          <p:cNvGrpSpPr/>
          <p:nvPr/>
        </p:nvGrpSpPr>
        <p:grpSpPr>
          <a:xfrm flipH="1">
            <a:off x="7362735" y="4329753"/>
            <a:ext cx="557642" cy="557642"/>
            <a:chOff x="3560335" y="-646412"/>
            <a:chExt cx="557642" cy="557642"/>
          </a:xfrm>
        </p:grpSpPr>
        <p:sp>
          <p:nvSpPr>
            <p:cNvPr id="1285" name="Google Shape;1285;p14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14"/>
          <p:cNvGrpSpPr/>
          <p:nvPr/>
        </p:nvGrpSpPr>
        <p:grpSpPr>
          <a:xfrm>
            <a:off x="8114520" y="3338330"/>
            <a:ext cx="576312" cy="578897"/>
            <a:chOff x="1889565" y="-3382437"/>
            <a:chExt cx="670520" cy="673527"/>
          </a:xfrm>
        </p:grpSpPr>
        <p:sp>
          <p:nvSpPr>
            <p:cNvPr id="1295" name="Google Shape;1295;p14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10800000">
            <a:off x="7097107" y="223648"/>
            <a:ext cx="479293" cy="479293"/>
            <a:chOff x="3560335" y="-646412"/>
            <a:chExt cx="557642" cy="557642"/>
          </a:xfrm>
        </p:grpSpPr>
        <p:sp>
          <p:nvSpPr>
            <p:cNvPr id="1301" name="Google Shape;1301;p14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14"/>
          <p:cNvGrpSpPr/>
          <p:nvPr/>
        </p:nvGrpSpPr>
        <p:grpSpPr>
          <a:xfrm rot="5400000" flipH="1">
            <a:off x="8526017" y="3979740"/>
            <a:ext cx="202705" cy="497323"/>
            <a:chOff x="6219428" y="3871144"/>
            <a:chExt cx="235841" cy="578619"/>
          </a:xfrm>
        </p:grpSpPr>
        <p:sp>
          <p:nvSpPr>
            <p:cNvPr id="1311" name="Google Shape;1311;p14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4" name="Google Shape;1314;p14"/>
          <p:cNvSpPr/>
          <p:nvPr/>
        </p:nvSpPr>
        <p:spPr>
          <a:xfrm>
            <a:off x="1630891" y="4714790"/>
            <a:ext cx="90948" cy="91975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5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5"/>
          <p:cNvSpPr txBox="1">
            <a:spLocks noGrp="1"/>
          </p:cNvSpPr>
          <p:nvPr>
            <p:ph type="title"/>
          </p:nvPr>
        </p:nvSpPr>
        <p:spPr>
          <a:xfrm>
            <a:off x="1731500" y="1609700"/>
            <a:ext cx="5681100" cy="7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6500">
                <a:solidFill>
                  <a:schemeClr val="accent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18" name="Google Shape;1318;p15"/>
          <p:cNvSpPr txBox="1">
            <a:spLocks noGrp="1"/>
          </p:cNvSpPr>
          <p:nvPr>
            <p:ph type="subTitle" idx="1"/>
          </p:nvPr>
        </p:nvSpPr>
        <p:spPr>
          <a:xfrm>
            <a:off x="2867700" y="2622175"/>
            <a:ext cx="3408600" cy="6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unito"/>
              <a:buNone/>
              <a:defRPr sz="2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19" name="Google Shape;1319;p15"/>
          <p:cNvSpPr txBox="1">
            <a:spLocks noGrp="1"/>
          </p:cNvSpPr>
          <p:nvPr>
            <p:ph type="subTitle" idx="2"/>
          </p:nvPr>
        </p:nvSpPr>
        <p:spPr>
          <a:xfrm>
            <a:off x="2867700" y="3329850"/>
            <a:ext cx="3408600" cy="6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unito"/>
              <a:buNone/>
              <a:defRPr sz="2100">
                <a:solidFill>
                  <a:schemeClr val="accent2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320" name="Google Shape;1320;p15"/>
          <p:cNvGrpSpPr/>
          <p:nvPr/>
        </p:nvGrpSpPr>
        <p:grpSpPr>
          <a:xfrm>
            <a:off x="291107" y="355950"/>
            <a:ext cx="545422" cy="666492"/>
            <a:chOff x="2859835" y="2776139"/>
            <a:chExt cx="634581" cy="775442"/>
          </a:xfrm>
        </p:grpSpPr>
        <p:sp>
          <p:nvSpPr>
            <p:cNvPr id="1321" name="Google Shape;1321;p15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15"/>
          <p:cNvGrpSpPr/>
          <p:nvPr/>
        </p:nvGrpSpPr>
        <p:grpSpPr>
          <a:xfrm>
            <a:off x="837643" y="246679"/>
            <a:ext cx="330676" cy="507632"/>
            <a:chOff x="1603769" y="107044"/>
            <a:chExt cx="384731" cy="590613"/>
          </a:xfrm>
        </p:grpSpPr>
        <p:sp>
          <p:nvSpPr>
            <p:cNvPr id="1325" name="Google Shape;1325;p15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15"/>
          <p:cNvGrpSpPr/>
          <p:nvPr/>
        </p:nvGrpSpPr>
        <p:grpSpPr>
          <a:xfrm rot="10800000">
            <a:off x="421653" y="1212619"/>
            <a:ext cx="606382" cy="616689"/>
            <a:chOff x="3027518" y="-1395725"/>
            <a:chExt cx="705506" cy="717497"/>
          </a:xfrm>
        </p:grpSpPr>
        <p:sp>
          <p:nvSpPr>
            <p:cNvPr id="1333" name="Google Shape;1333;p15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15"/>
          <p:cNvGrpSpPr/>
          <p:nvPr/>
        </p:nvGrpSpPr>
        <p:grpSpPr>
          <a:xfrm>
            <a:off x="1045944" y="871518"/>
            <a:ext cx="158924" cy="202737"/>
            <a:chOff x="2947570" y="-1075969"/>
            <a:chExt cx="184903" cy="235878"/>
          </a:xfrm>
        </p:grpSpPr>
        <p:sp>
          <p:nvSpPr>
            <p:cNvPr id="1343" name="Google Shape;1343;p15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" name="Google Shape;1346;p15"/>
          <p:cNvGrpSpPr/>
          <p:nvPr/>
        </p:nvGrpSpPr>
        <p:grpSpPr>
          <a:xfrm>
            <a:off x="273209" y="511759"/>
            <a:ext cx="110824" cy="110824"/>
            <a:chOff x="794923" y="2795124"/>
            <a:chExt cx="128941" cy="128941"/>
          </a:xfrm>
        </p:grpSpPr>
        <p:sp>
          <p:nvSpPr>
            <p:cNvPr id="1347" name="Google Shape;1347;p15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15"/>
          <p:cNvGrpSpPr/>
          <p:nvPr/>
        </p:nvGrpSpPr>
        <p:grpSpPr>
          <a:xfrm>
            <a:off x="1309066" y="453239"/>
            <a:ext cx="187263" cy="187264"/>
            <a:chOff x="1447449" y="4268259"/>
            <a:chExt cx="217875" cy="217875"/>
          </a:xfrm>
        </p:grpSpPr>
        <p:sp>
          <p:nvSpPr>
            <p:cNvPr id="1350" name="Google Shape;1350;p15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5"/>
          <p:cNvGrpSpPr/>
          <p:nvPr/>
        </p:nvGrpSpPr>
        <p:grpSpPr>
          <a:xfrm>
            <a:off x="1670680" y="195349"/>
            <a:ext cx="158924" cy="202737"/>
            <a:chOff x="2947570" y="-1075969"/>
            <a:chExt cx="184903" cy="235878"/>
          </a:xfrm>
        </p:grpSpPr>
        <p:sp>
          <p:nvSpPr>
            <p:cNvPr id="1359" name="Google Shape;1359;p15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15"/>
          <p:cNvGrpSpPr/>
          <p:nvPr/>
        </p:nvGrpSpPr>
        <p:grpSpPr>
          <a:xfrm>
            <a:off x="559039" y="4454821"/>
            <a:ext cx="308365" cy="307514"/>
            <a:chOff x="2601030" y="2721166"/>
            <a:chExt cx="358773" cy="357783"/>
          </a:xfrm>
        </p:grpSpPr>
        <p:sp>
          <p:nvSpPr>
            <p:cNvPr id="1363" name="Google Shape;1363;p15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1" name="Google Shape;1371;p15"/>
          <p:cNvGrpSpPr/>
          <p:nvPr/>
        </p:nvGrpSpPr>
        <p:grpSpPr>
          <a:xfrm>
            <a:off x="8337142" y="445864"/>
            <a:ext cx="187263" cy="187264"/>
            <a:chOff x="1447449" y="4268259"/>
            <a:chExt cx="217875" cy="217875"/>
          </a:xfrm>
        </p:grpSpPr>
        <p:sp>
          <p:nvSpPr>
            <p:cNvPr id="1372" name="Google Shape;1372;p15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0" name="Google Shape;1380;p15"/>
          <p:cNvGrpSpPr/>
          <p:nvPr/>
        </p:nvGrpSpPr>
        <p:grpSpPr>
          <a:xfrm rot="3599929">
            <a:off x="7799091" y="3825511"/>
            <a:ext cx="717247" cy="750757"/>
            <a:chOff x="3153626" y="-2653955"/>
            <a:chExt cx="834426" cy="873411"/>
          </a:xfrm>
        </p:grpSpPr>
        <p:sp>
          <p:nvSpPr>
            <p:cNvPr id="1381" name="Google Shape;1381;p15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15"/>
          <p:cNvGrpSpPr/>
          <p:nvPr/>
        </p:nvGrpSpPr>
        <p:grpSpPr>
          <a:xfrm>
            <a:off x="8601310" y="3081742"/>
            <a:ext cx="166649" cy="167500"/>
            <a:chOff x="3407917" y="-1400250"/>
            <a:chExt cx="193891" cy="194881"/>
          </a:xfrm>
        </p:grpSpPr>
        <p:sp>
          <p:nvSpPr>
            <p:cNvPr id="1389" name="Google Shape;1389;p15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15"/>
          <p:cNvGrpSpPr/>
          <p:nvPr/>
        </p:nvGrpSpPr>
        <p:grpSpPr>
          <a:xfrm>
            <a:off x="8286199" y="4272010"/>
            <a:ext cx="576312" cy="578897"/>
            <a:chOff x="1889565" y="-3382437"/>
            <a:chExt cx="670520" cy="673527"/>
          </a:xfrm>
        </p:grpSpPr>
        <p:sp>
          <p:nvSpPr>
            <p:cNvPr id="1398" name="Google Shape;1398;p15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" name="Google Shape;1403;p15"/>
          <p:cNvGrpSpPr/>
          <p:nvPr/>
        </p:nvGrpSpPr>
        <p:grpSpPr>
          <a:xfrm>
            <a:off x="8583070" y="3689955"/>
            <a:ext cx="202705" cy="497323"/>
            <a:chOff x="6219428" y="3871144"/>
            <a:chExt cx="235841" cy="578619"/>
          </a:xfrm>
        </p:grpSpPr>
        <p:sp>
          <p:nvSpPr>
            <p:cNvPr id="1404" name="Google Shape;1404;p15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" name="Google Shape;1407;p15"/>
          <p:cNvGrpSpPr/>
          <p:nvPr/>
        </p:nvGrpSpPr>
        <p:grpSpPr>
          <a:xfrm>
            <a:off x="8350826" y="3457905"/>
            <a:ext cx="196716" cy="249985"/>
            <a:chOff x="2079424" y="521748"/>
            <a:chExt cx="228873" cy="290850"/>
          </a:xfrm>
        </p:grpSpPr>
        <p:sp>
          <p:nvSpPr>
            <p:cNvPr id="1408" name="Google Shape;1408;p15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15"/>
          <p:cNvGrpSpPr/>
          <p:nvPr/>
        </p:nvGrpSpPr>
        <p:grpSpPr>
          <a:xfrm rot="-5400000">
            <a:off x="7341839" y="4402664"/>
            <a:ext cx="479293" cy="479293"/>
            <a:chOff x="3560335" y="-646412"/>
            <a:chExt cx="557642" cy="557642"/>
          </a:xfrm>
        </p:grpSpPr>
        <p:sp>
          <p:nvSpPr>
            <p:cNvPr id="1412" name="Google Shape;1412;p15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6"/>
          <p:cNvSpPr txBox="1">
            <a:spLocks noGrp="1"/>
          </p:cNvSpPr>
          <p:nvPr>
            <p:ph type="title"/>
          </p:nvPr>
        </p:nvSpPr>
        <p:spPr>
          <a:xfrm>
            <a:off x="2357100" y="3323481"/>
            <a:ext cx="4429800" cy="3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424" name="Google Shape;1424;p16"/>
          <p:cNvSpPr txBox="1">
            <a:spLocks noGrp="1"/>
          </p:cNvSpPr>
          <p:nvPr>
            <p:ph type="subTitle" idx="1"/>
          </p:nvPr>
        </p:nvSpPr>
        <p:spPr>
          <a:xfrm>
            <a:off x="2357100" y="1493619"/>
            <a:ext cx="4429800" cy="16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unito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425" name="Google Shape;1425;p16"/>
          <p:cNvGrpSpPr/>
          <p:nvPr/>
        </p:nvGrpSpPr>
        <p:grpSpPr>
          <a:xfrm>
            <a:off x="7351905" y="268838"/>
            <a:ext cx="200704" cy="200674"/>
            <a:chOff x="6886110" y="773687"/>
            <a:chExt cx="249074" cy="249037"/>
          </a:xfrm>
        </p:grpSpPr>
        <p:sp>
          <p:nvSpPr>
            <p:cNvPr id="1426" name="Google Shape;1426;p16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16"/>
          <p:cNvGrpSpPr/>
          <p:nvPr/>
        </p:nvGrpSpPr>
        <p:grpSpPr>
          <a:xfrm>
            <a:off x="8141885" y="268820"/>
            <a:ext cx="488729" cy="597143"/>
            <a:chOff x="6180225" y="405175"/>
            <a:chExt cx="606514" cy="741056"/>
          </a:xfrm>
        </p:grpSpPr>
        <p:sp>
          <p:nvSpPr>
            <p:cNvPr id="1435" name="Google Shape;1435;p16"/>
            <p:cNvSpPr/>
            <p:nvPr/>
          </p:nvSpPr>
          <p:spPr>
            <a:xfrm>
              <a:off x="6180225" y="472428"/>
              <a:ext cx="606514" cy="673802"/>
            </a:xfrm>
            <a:custGeom>
              <a:avLst/>
              <a:gdLst/>
              <a:ahLst/>
              <a:cxnLst/>
              <a:rect l="l" t="t" r="r" b="b"/>
              <a:pathLst>
                <a:path w="16459" h="18285" fill="none" extrusionOk="0">
                  <a:moveTo>
                    <a:pt x="10055" y="1"/>
                  </a:moveTo>
                  <a:lnTo>
                    <a:pt x="10055" y="6186"/>
                  </a:lnTo>
                  <a:cubicBezTo>
                    <a:pt x="10055" y="6186"/>
                    <a:pt x="14224" y="12562"/>
                    <a:pt x="14987" y="13843"/>
                  </a:cubicBezTo>
                  <a:cubicBezTo>
                    <a:pt x="15777" y="15123"/>
                    <a:pt x="16458" y="16159"/>
                    <a:pt x="16458" y="16758"/>
                  </a:cubicBezTo>
                  <a:cubicBezTo>
                    <a:pt x="16458" y="17412"/>
                    <a:pt x="16213" y="18012"/>
                    <a:pt x="14905" y="18012"/>
                  </a:cubicBezTo>
                  <a:lnTo>
                    <a:pt x="8229" y="18148"/>
                  </a:lnTo>
                  <a:lnTo>
                    <a:pt x="1554" y="18257"/>
                  </a:lnTo>
                  <a:cubicBezTo>
                    <a:pt x="246" y="18284"/>
                    <a:pt x="0" y="17685"/>
                    <a:pt x="0" y="17058"/>
                  </a:cubicBezTo>
                  <a:cubicBezTo>
                    <a:pt x="0" y="16459"/>
                    <a:pt x="682" y="15450"/>
                    <a:pt x="1472" y="14088"/>
                  </a:cubicBezTo>
                  <a:cubicBezTo>
                    <a:pt x="2262" y="12726"/>
                    <a:pt x="6431" y="6268"/>
                    <a:pt x="6431" y="6268"/>
                  </a:cubicBezTo>
                  <a:lnTo>
                    <a:pt x="6431" y="8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6319781" y="860030"/>
              <a:ext cx="327375" cy="6043"/>
            </a:xfrm>
            <a:custGeom>
              <a:avLst/>
              <a:gdLst/>
              <a:ahLst/>
              <a:cxnLst/>
              <a:rect l="l" t="t" r="r" b="b"/>
              <a:pathLst>
                <a:path w="8884" h="164" fill="none" extrusionOk="0">
                  <a:moveTo>
                    <a:pt x="1" y="164"/>
                  </a:moveTo>
                  <a:lnTo>
                    <a:pt x="888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6374026" y="405175"/>
              <a:ext cx="219921" cy="62277"/>
            </a:xfrm>
            <a:custGeom>
              <a:avLst/>
              <a:gdLst/>
              <a:ahLst/>
              <a:cxnLst/>
              <a:rect l="l" t="t" r="r" b="b"/>
              <a:pathLst>
                <a:path w="5968" h="1690" fill="none" extrusionOk="0">
                  <a:moveTo>
                    <a:pt x="5968" y="790"/>
                  </a:moveTo>
                  <a:cubicBezTo>
                    <a:pt x="5940" y="1226"/>
                    <a:pt x="5586" y="1608"/>
                    <a:pt x="5150" y="1608"/>
                  </a:cubicBezTo>
                  <a:lnTo>
                    <a:pt x="791" y="1690"/>
                  </a:lnTo>
                  <a:cubicBezTo>
                    <a:pt x="355" y="1690"/>
                    <a:pt x="0" y="1335"/>
                    <a:pt x="0" y="899"/>
                  </a:cubicBezTo>
                  <a:lnTo>
                    <a:pt x="0" y="899"/>
                  </a:lnTo>
                  <a:cubicBezTo>
                    <a:pt x="0" y="463"/>
                    <a:pt x="355" y="109"/>
                    <a:pt x="791" y="82"/>
                  </a:cubicBezTo>
                  <a:lnTo>
                    <a:pt x="5150" y="0"/>
                  </a:lnTo>
                  <a:cubicBezTo>
                    <a:pt x="5586" y="0"/>
                    <a:pt x="5968" y="354"/>
                    <a:pt x="5968" y="79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16"/>
          <p:cNvGrpSpPr/>
          <p:nvPr/>
        </p:nvGrpSpPr>
        <p:grpSpPr>
          <a:xfrm>
            <a:off x="7549593" y="487835"/>
            <a:ext cx="798796" cy="813307"/>
            <a:chOff x="3411440" y="2423377"/>
            <a:chExt cx="991309" cy="1009316"/>
          </a:xfrm>
        </p:grpSpPr>
        <p:sp>
          <p:nvSpPr>
            <p:cNvPr id="1439" name="Google Shape;1439;p16"/>
            <p:cNvSpPr/>
            <p:nvPr/>
          </p:nvSpPr>
          <p:spPr>
            <a:xfrm>
              <a:off x="3411440" y="2423377"/>
              <a:ext cx="585623" cy="591601"/>
            </a:xfrm>
            <a:custGeom>
              <a:avLst/>
              <a:gdLst/>
              <a:ahLst/>
              <a:cxnLst/>
              <a:rect l="l" t="t" r="r" b="b"/>
              <a:pathLst>
                <a:path w="15969" h="16132" fill="none" extrusionOk="0">
                  <a:moveTo>
                    <a:pt x="15941" y="7930"/>
                  </a:moveTo>
                  <a:cubicBezTo>
                    <a:pt x="15941" y="12344"/>
                    <a:pt x="12399" y="15941"/>
                    <a:pt x="7985" y="16023"/>
                  </a:cubicBezTo>
                  <a:cubicBezTo>
                    <a:pt x="3598" y="16132"/>
                    <a:pt x="1" y="12589"/>
                    <a:pt x="1" y="8202"/>
                  </a:cubicBezTo>
                  <a:cubicBezTo>
                    <a:pt x="28" y="3788"/>
                    <a:pt x="3570" y="192"/>
                    <a:pt x="7985" y="110"/>
                  </a:cubicBezTo>
                  <a:cubicBezTo>
                    <a:pt x="12371" y="1"/>
                    <a:pt x="15968" y="3543"/>
                    <a:pt x="15941" y="793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704241" y="2524303"/>
              <a:ext cx="192897" cy="191907"/>
            </a:xfrm>
            <a:custGeom>
              <a:avLst/>
              <a:gdLst/>
              <a:ahLst/>
              <a:cxnLst/>
              <a:rect l="l" t="t" r="r" b="b"/>
              <a:pathLst>
                <a:path w="5260" h="5233" fill="none" extrusionOk="0">
                  <a:moveTo>
                    <a:pt x="1" y="55"/>
                  </a:moveTo>
                  <a:cubicBezTo>
                    <a:pt x="2889" y="1"/>
                    <a:pt x="5259" y="2317"/>
                    <a:pt x="5259" y="5232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959048" y="2992990"/>
              <a:ext cx="443701" cy="439703"/>
            </a:xfrm>
            <a:custGeom>
              <a:avLst/>
              <a:gdLst/>
              <a:ahLst/>
              <a:cxnLst/>
              <a:rect l="l" t="t" r="r" b="b"/>
              <a:pathLst>
                <a:path w="12099" h="11990" fill="none" extrusionOk="0">
                  <a:moveTo>
                    <a:pt x="11881" y="9428"/>
                  </a:moveTo>
                  <a:cubicBezTo>
                    <a:pt x="12099" y="9619"/>
                    <a:pt x="12099" y="9973"/>
                    <a:pt x="11881" y="10191"/>
                  </a:cubicBezTo>
                  <a:lnTo>
                    <a:pt x="10328" y="11771"/>
                  </a:lnTo>
                  <a:cubicBezTo>
                    <a:pt x="10137" y="11989"/>
                    <a:pt x="9783" y="11989"/>
                    <a:pt x="9565" y="11771"/>
                  </a:cubicBezTo>
                  <a:lnTo>
                    <a:pt x="219" y="2562"/>
                  </a:lnTo>
                  <a:cubicBezTo>
                    <a:pt x="1" y="2371"/>
                    <a:pt x="1" y="2017"/>
                    <a:pt x="219" y="1799"/>
                  </a:cubicBezTo>
                  <a:lnTo>
                    <a:pt x="1772" y="218"/>
                  </a:lnTo>
                  <a:cubicBezTo>
                    <a:pt x="1963" y="0"/>
                    <a:pt x="2317" y="0"/>
                    <a:pt x="2535" y="2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897107" y="2935009"/>
              <a:ext cx="93955" cy="91975"/>
            </a:xfrm>
            <a:custGeom>
              <a:avLst/>
              <a:gdLst/>
              <a:ahLst/>
              <a:cxnLst/>
              <a:rect l="l" t="t" r="r" b="b"/>
              <a:pathLst>
                <a:path w="2562" h="2508" fill="none" extrusionOk="0">
                  <a:moveTo>
                    <a:pt x="2562" y="25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16"/>
          <p:cNvGrpSpPr/>
          <p:nvPr/>
        </p:nvGrpSpPr>
        <p:grpSpPr>
          <a:xfrm>
            <a:off x="8461216" y="938470"/>
            <a:ext cx="411494" cy="664330"/>
            <a:chOff x="4698532" y="1605962"/>
            <a:chExt cx="510665" cy="824436"/>
          </a:xfrm>
        </p:grpSpPr>
        <p:sp>
          <p:nvSpPr>
            <p:cNvPr id="1444" name="Google Shape;1444;p16"/>
            <p:cNvSpPr/>
            <p:nvPr/>
          </p:nvSpPr>
          <p:spPr>
            <a:xfrm>
              <a:off x="4698532" y="1661926"/>
              <a:ext cx="510665" cy="768472"/>
            </a:xfrm>
            <a:custGeom>
              <a:avLst/>
              <a:gdLst/>
              <a:ahLst/>
              <a:cxnLst/>
              <a:rect l="l" t="t" r="r" b="b"/>
              <a:pathLst>
                <a:path w="13925" h="20955" fill="none" extrusionOk="0">
                  <a:moveTo>
                    <a:pt x="5096" y="83"/>
                  </a:moveTo>
                  <a:lnTo>
                    <a:pt x="5096" y="7276"/>
                  </a:lnTo>
                  <a:cubicBezTo>
                    <a:pt x="2098" y="8175"/>
                    <a:pt x="28" y="10927"/>
                    <a:pt x="28" y="14061"/>
                  </a:cubicBezTo>
                  <a:cubicBezTo>
                    <a:pt x="0" y="17876"/>
                    <a:pt x="3134" y="20955"/>
                    <a:pt x="6976" y="20873"/>
                  </a:cubicBezTo>
                  <a:cubicBezTo>
                    <a:pt x="10818" y="20791"/>
                    <a:pt x="13897" y="17658"/>
                    <a:pt x="13924" y="13816"/>
                  </a:cubicBezTo>
                  <a:cubicBezTo>
                    <a:pt x="13924" y="10709"/>
                    <a:pt x="11826" y="7985"/>
                    <a:pt x="8829" y="7222"/>
                  </a:cubicBezTo>
                  <a:lnTo>
                    <a:pt x="882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4836424" y="1605962"/>
              <a:ext cx="233861" cy="59006"/>
            </a:xfrm>
            <a:custGeom>
              <a:avLst/>
              <a:gdLst/>
              <a:ahLst/>
              <a:cxnLst/>
              <a:rect l="l" t="t" r="r" b="b"/>
              <a:pathLst>
                <a:path w="6377" h="1609" fill="none" extrusionOk="0">
                  <a:moveTo>
                    <a:pt x="6377" y="737"/>
                  </a:moveTo>
                  <a:cubicBezTo>
                    <a:pt x="6377" y="1173"/>
                    <a:pt x="6022" y="1500"/>
                    <a:pt x="5614" y="1527"/>
                  </a:cubicBezTo>
                  <a:lnTo>
                    <a:pt x="763" y="1609"/>
                  </a:lnTo>
                  <a:cubicBezTo>
                    <a:pt x="355" y="1609"/>
                    <a:pt x="1" y="1282"/>
                    <a:pt x="1" y="846"/>
                  </a:cubicBezTo>
                  <a:lnTo>
                    <a:pt x="1" y="846"/>
                  </a:lnTo>
                  <a:cubicBezTo>
                    <a:pt x="1" y="437"/>
                    <a:pt x="355" y="83"/>
                    <a:pt x="763" y="83"/>
                  </a:cubicBezTo>
                  <a:lnTo>
                    <a:pt x="5614" y="1"/>
                  </a:lnTo>
                  <a:cubicBezTo>
                    <a:pt x="6022" y="1"/>
                    <a:pt x="6377" y="328"/>
                    <a:pt x="6377" y="7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4710524" y="2099624"/>
              <a:ext cx="485654" cy="9021"/>
            </a:xfrm>
            <a:custGeom>
              <a:avLst/>
              <a:gdLst/>
              <a:ahLst/>
              <a:cxnLst/>
              <a:rect l="l" t="t" r="r" b="b"/>
              <a:pathLst>
                <a:path w="13243" h="246" fill="none" extrusionOk="0">
                  <a:moveTo>
                    <a:pt x="0" y="246"/>
                  </a:moveTo>
                  <a:lnTo>
                    <a:pt x="13243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7" name="Google Shape;1447;p16"/>
          <p:cNvGrpSpPr/>
          <p:nvPr/>
        </p:nvGrpSpPr>
        <p:grpSpPr>
          <a:xfrm>
            <a:off x="8709353" y="1780119"/>
            <a:ext cx="110824" cy="110824"/>
            <a:chOff x="794923" y="2795124"/>
            <a:chExt cx="128941" cy="128941"/>
          </a:xfrm>
        </p:grpSpPr>
        <p:sp>
          <p:nvSpPr>
            <p:cNvPr id="1448" name="Google Shape;1448;p16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16"/>
          <p:cNvGrpSpPr/>
          <p:nvPr/>
        </p:nvGrpSpPr>
        <p:grpSpPr>
          <a:xfrm>
            <a:off x="612881" y="439171"/>
            <a:ext cx="200704" cy="200674"/>
            <a:chOff x="6886110" y="773687"/>
            <a:chExt cx="249074" cy="249037"/>
          </a:xfrm>
        </p:grpSpPr>
        <p:sp>
          <p:nvSpPr>
            <p:cNvPr id="1451" name="Google Shape;1451;p16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16"/>
          <p:cNvGrpSpPr/>
          <p:nvPr/>
        </p:nvGrpSpPr>
        <p:grpSpPr>
          <a:xfrm>
            <a:off x="295591" y="3283590"/>
            <a:ext cx="393370" cy="344419"/>
            <a:chOff x="299281" y="2848081"/>
            <a:chExt cx="457673" cy="400720"/>
          </a:xfrm>
        </p:grpSpPr>
        <p:sp>
          <p:nvSpPr>
            <p:cNvPr id="1460" name="Google Shape;1460;p16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16"/>
          <p:cNvGrpSpPr/>
          <p:nvPr/>
        </p:nvGrpSpPr>
        <p:grpSpPr>
          <a:xfrm>
            <a:off x="307452" y="2990647"/>
            <a:ext cx="110824" cy="110824"/>
            <a:chOff x="794923" y="2795124"/>
            <a:chExt cx="128941" cy="128941"/>
          </a:xfrm>
        </p:grpSpPr>
        <p:sp>
          <p:nvSpPr>
            <p:cNvPr id="1463" name="Google Shape;1463;p16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16"/>
          <p:cNvGrpSpPr/>
          <p:nvPr/>
        </p:nvGrpSpPr>
        <p:grpSpPr>
          <a:xfrm>
            <a:off x="788879" y="4086004"/>
            <a:ext cx="645057" cy="788475"/>
            <a:chOff x="794919" y="4014442"/>
            <a:chExt cx="750503" cy="917365"/>
          </a:xfrm>
        </p:grpSpPr>
        <p:sp>
          <p:nvSpPr>
            <p:cNvPr id="1466" name="Google Shape;1466;p16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16"/>
          <p:cNvGrpSpPr/>
          <p:nvPr/>
        </p:nvGrpSpPr>
        <p:grpSpPr>
          <a:xfrm>
            <a:off x="686271" y="3621286"/>
            <a:ext cx="181240" cy="670823"/>
            <a:chOff x="2419167" y="1286206"/>
            <a:chExt cx="210867" cy="780480"/>
          </a:xfrm>
        </p:grpSpPr>
        <p:sp>
          <p:nvSpPr>
            <p:cNvPr id="1470" name="Google Shape;1470;p16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6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6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16"/>
          <p:cNvGrpSpPr/>
          <p:nvPr/>
        </p:nvGrpSpPr>
        <p:grpSpPr>
          <a:xfrm>
            <a:off x="273142" y="4265007"/>
            <a:ext cx="438065" cy="480997"/>
            <a:chOff x="1693693" y="-2602979"/>
            <a:chExt cx="509674" cy="559624"/>
          </a:xfrm>
        </p:grpSpPr>
        <p:sp>
          <p:nvSpPr>
            <p:cNvPr id="1486" name="Google Shape;1486;p16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6"/>
          <p:cNvSpPr/>
          <p:nvPr/>
        </p:nvSpPr>
        <p:spPr>
          <a:xfrm>
            <a:off x="448008" y="4025981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16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8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8"/>
          <p:cNvSpPr txBox="1">
            <a:spLocks noGrp="1"/>
          </p:cNvSpPr>
          <p:nvPr>
            <p:ph type="title" hasCustomPrompt="1"/>
          </p:nvPr>
        </p:nvSpPr>
        <p:spPr>
          <a:xfrm>
            <a:off x="1860600" y="512152"/>
            <a:ext cx="542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3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1" name="Google Shape;1671;p18"/>
          <p:cNvSpPr txBox="1">
            <a:spLocks noGrp="1"/>
          </p:cNvSpPr>
          <p:nvPr>
            <p:ph type="title" idx="2" hasCustomPrompt="1"/>
          </p:nvPr>
        </p:nvSpPr>
        <p:spPr>
          <a:xfrm>
            <a:off x="1860600" y="2093327"/>
            <a:ext cx="542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300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2" name="Google Shape;1672;p18"/>
          <p:cNvSpPr txBox="1">
            <a:spLocks noGrp="1"/>
          </p:cNvSpPr>
          <p:nvPr>
            <p:ph type="title" idx="3" hasCustomPrompt="1"/>
          </p:nvPr>
        </p:nvSpPr>
        <p:spPr>
          <a:xfrm>
            <a:off x="1860600" y="3674500"/>
            <a:ext cx="542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300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3" name="Google Shape;1673;p18"/>
          <p:cNvSpPr txBox="1">
            <a:spLocks noGrp="1"/>
          </p:cNvSpPr>
          <p:nvPr>
            <p:ph type="subTitle" idx="1"/>
          </p:nvPr>
        </p:nvSpPr>
        <p:spPr>
          <a:xfrm>
            <a:off x="1944000" y="1180139"/>
            <a:ext cx="5256000" cy="2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8"/>
          <p:cNvSpPr txBox="1">
            <a:spLocks noGrp="1"/>
          </p:cNvSpPr>
          <p:nvPr>
            <p:ph type="subTitle" idx="4"/>
          </p:nvPr>
        </p:nvSpPr>
        <p:spPr>
          <a:xfrm>
            <a:off x="1944000" y="2761273"/>
            <a:ext cx="5256000" cy="2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18"/>
          <p:cNvSpPr txBox="1">
            <a:spLocks noGrp="1"/>
          </p:cNvSpPr>
          <p:nvPr>
            <p:ph type="subTitle" idx="5"/>
          </p:nvPr>
        </p:nvSpPr>
        <p:spPr>
          <a:xfrm>
            <a:off x="1944000" y="4342446"/>
            <a:ext cx="5256000" cy="2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676" name="Google Shape;1676;p18"/>
          <p:cNvGrpSpPr/>
          <p:nvPr/>
        </p:nvGrpSpPr>
        <p:grpSpPr>
          <a:xfrm>
            <a:off x="291107" y="355950"/>
            <a:ext cx="545422" cy="666492"/>
            <a:chOff x="2859835" y="2776139"/>
            <a:chExt cx="634581" cy="775442"/>
          </a:xfrm>
        </p:grpSpPr>
        <p:sp>
          <p:nvSpPr>
            <p:cNvPr id="1677" name="Google Shape;1677;p18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8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8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18"/>
          <p:cNvGrpSpPr/>
          <p:nvPr/>
        </p:nvGrpSpPr>
        <p:grpSpPr>
          <a:xfrm>
            <a:off x="451593" y="1126654"/>
            <a:ext cx="330676" cy="507632"/>
            <a:chOff x="1603769" y="107044"/>
            <a:chExt cx="384731" cy="590613"/>
          </a:xfrm>
        </p:grpSpPr>
        <p:sp>
          <p:nvSpPr>
            <p:cNvPr id="1681" name="Google Shape;1681;p18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8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8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8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8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8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8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8" name="Google Shape;1688;p18"/>
          <p:cNvSpPr/>
          <p:nvPr/>
        </p:nvSpPr>
        <p:spPr>
          <a:xfrm>
            <a:off x="291112" y="1738475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9" name="Google Shape;1689;p18"/>
          <p:cNvGrpSpPr/>
          <p:nvPr/>
        </p:nvGrpSpPr>
        <p:grpSpPr>
          <a:xfrm>
            <a:off x="969744" y="947718"/>
            <a:ext cx="158924" cy="202737"/>
            <a:chOff x="2947570" y="-1075969"/>
            <a:chExt cx="184903" cy="235878"/>
          </a:xfrm>
        </p:grpSpPr>
        <p:sp>
          <p:nvSpPr>
            <p:cNvPr id="1690" name="Google Shape;1690;p18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8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8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18"/>
          <p:cNvGrpSpPr/>
          <p:nvPr/>
        </p:nvGrpSpPr>
        <p:grpSpPr>
          <a:xfrm>
            <a:off x="920662" y="174042"/>
            <a:ext cx="728333" cy="730918"/>
            <a:chOff x="4492684" y="662647"/>
            <a:chExt cx="847391" cy="850399"/>
          </a:xfrm>
        </p:grpSpPr>
        <p:sp>
          <p:nvSpPr>
            <p:cNvPr id="1694" name="Google Shape;1694;p18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8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8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8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8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9" name="Google Shape;1699;p18"/>
          <p:cNvGrpSpPr/>
          <p:nvPr/>
        </p:nvGrpSpPr>
        <p:grpSpPr>
          <a:xfrm rot="3599929">
            <a:off x="7916145" y="3816789"/>
            <a:ext cx="717247" cy="750757"/>
            <a:chOff x="3153626" y="-2653955"/>
            <a:chExt cx="834426" cy="873411"/>
          </a:xfrm>
        </p:grpSpPr>
        <p:sp>
          <p:nvSpPr>
            <p:cNvPr id="1700" name="Google Shape;1700;p18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8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8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8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18"/>
          <p:cNvGrpSpPr/>
          <p:nvPr/>
        </p:nvGrpSpPr>
        <p:grpSpPr>
          <a:xfrm>
            <a:off x="8656394" y="3009215"/>
            <a:ext cx="166649" cy="167500"/>
            <a:chOff x="3407917" y="-1400250"/>
            <a:chExt cx="193891" cy="194881"/>
          </a:xfrm>
        </p:grpSpPr>
        <p:sp>
          <p:nvSpPr>
            <p:cNvPr id="1708" name="Google Shape;1708;p18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18"/>
          <p:cNvGrpSpPr/>
          <p:nvPr/>
        </p:nvGrpSpPr>
        <p:grpSpPr>
          <a:xfrm>
            <a:off x="8304102" y="4275682"/>
            <a:ext cx="576312" cy="578897"/>
            <a:chOff x="1889565" y="-3382437"/>
            <a:chExt cx="670520" cy="673527"/>
          </a:xfrm>
        </p:grpSpPr>
        <p:sp>
          <p:nvSpPr>
            <p:cNvPr id="1717" name="Google Shape;1717;p18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18"/>
          <p:cNvGrpSpPr/>
          <p:nvPr/>
        </p:nvGrpSpPr>
        <p:grpSpPr>
          <a:xfrm>
            <a:off x="8638154" y="3693627"/>
            <a:ext cx="202705" cy="497323"/>
            <a:chOff x="6219428" y="3871144"/>
            <a:chExt cx="235841" cy="578619"/>
          </a:xfrm>
        </p:grpSpPr>
        <p:sp>
          <p:nvSpPr>
            <p:cNvPr id="1723" name="Google Shape;1723;p18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18"/>
          <p:cNvGrpSpPr/>
          <p:nvPr/>
        </p:nvGrpSpPr>
        <p:grpSpPr>
          <a:xfrm>
            <a:off x="8405911" y="3461577"/>
            <a:ext cx="196716" cy="249985"/>
            <a:chOff x="2079424" y="521748"/>
            <a:chExt cx="228873" cy="290850"/>
          </a:xfrm>
        </p:grpSpPr>
        <p:sp>
          <p:nvSpPr>
            <p:cNvPr id="1727" name="Google Shape;1727;p18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18"/>
          <p:cNvGrpSpPr/>
          <p:nvPr/>
        </p:nvGrpSpPr>
        <p:grpSpPr>
          <a:xfrm rot="-5400000">
            <a:off x="7452457" y="4406336"/>
            <a:ext cx="479293" cy="479293"/>
            <a:chOff x="3560335" y="-646412"/>
            <a:chExt cx="557642" cy="557642"/>
          </a:xfrm>
        </p:grpSpPr>
        <p:sp>
          <p:nvSpPr>
            <p:cNvPr id="1731" name="Google Shape;1731;p18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18"/>
          <p:cNvGrpSpPr/>
          <p:nvPr/>
        </p:nvGrpSpPr>
        <p:grpSpPr>
          <a:xfrm>
            <a:off x="8276589" y="385746"/>
            <a:ext cx="308365" cy="307514"/>
            <a:chOff x="2601030" y="2721166"/>
            <a:chExt cx="358773" cy="357783"/>
          </a:xfrm>
        </p:grpSpPr>
        <p:sp>
          <p:nvSpPr>
            <p:cNvPr id="1741" name="Google Shape;1741;p18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3">
  <p:cSld name="CUSTOM_7"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9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19"/>
          <p:cNvSpPr txBox="1">
            <a:spLocks noGrp="1"/>
          </p:cNvSpPr>
          <p:nvPr>
            <p:ph type="title"/>
          </p:nvPr>
        </p:nvSpPr>
        <p:spPr>
          <a:xfrm>
            <a:off x="523350" y="539500"/>
            <a:ext cx="80973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752" name="Google Shape;1752;p19"/>
          <p:cNvSpPr txBox="1">
            <a:spLocks noGrp="1"/>
          </p:cNvSpPr>
          <p:nvPr>
            <p:ph type="subTitle" idx="1"/>
          </p:nvPr>
        </p:nvSpPr>
        <p:spPr>
          <a:xfrm>
            <a:off x="1039775" y="2770999"/>
            <a:ext cx="1658400" cy="2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3" name="Google Shape;1753;p19"/>
          <p:cNvSpPr txBox="1">
            <a:spLocks noGrp="1"/>
          </p:cNvSpPr>
          <p:nvPr>
            <p:ph type="subTitle" idx="2"/>
          </p:nvPr>
        </p:nvSpPr>
        <p:spPr>
          <a:xfrm>
            <a:off x="1039775" y="3140274"/>
            <a:ext cx="16584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4" name="Google Shape;1754;p19"/>
          <p:cNvSpPr txBox="1">
            <a:spLocks noGrp="1"/>
          </p:cNvSpPr>
          <p:nvPr>
            <p:ph type="subTitle" idx="3"/>
          </p:nvPr>
        </p:nvSpPr>
        <p:spPr>
          <a:xfrm>
            <a:off x="3742800" y="2770999"/>
            <a:ext cx="1658400" cy="2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5" name="Google Shape;1755;p19"/>
          <p:cNvSpPr txBox="1">
            <a:spLocks noGrp="1"/>
          </p:cNvSpPr>
          <p:nvPr>
            <p:ph type="subTitle" idx="4"/>
          </p:nvPr>
        </p:nvSpPr>
        <p:spPr>
          <a:xfrm>
            <a:off x="3742800" y="3140274"/>
            <a:ext cx="16584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6" name="Google Shape;1756;p19"/>
          <p:cNvSpPr txBox="1">
            <a:spLocks noGrp="1"/>
          </p:cNvSpPr>
          <p:nvPr>
            <p:ph type="subTitle" idx="5"/>
          </p:nvPr>
        </p:nvSpPr>
        <p:spPr>
          <a:xfrm>
            <a:off x="6445825" y="2770999"/>
            <a:ext cx="1658400" cy="2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57" name="Google Shape;1757;p19"/>
          <p:cNvSpPr txBox="1">
            <a:spLocks noGrp="1"/>
          </p:cNvSpPr>
          <p:nvPr>
            <p:ph type="subTitle" idx="6"/>
          </p:nvPr>
        </p:nvSpPr>
        <p:spPr>
          <a:xfrm>
            <a:off x="6445825" y="3140274"/>
            <a:ext cx="16584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1758" name="Google Shape;1758;p19"/>
          <p:cNvGrpSpPr/>
          <p:nvPr/>
        </p:nvGrpSpPr>
        <p:grpSpPr>
          <a:xfrm>
            <a:off x="8430777" y="233346"/>
            <a:ext cx="308365" cy="307514"/>
            <a:chOff x="2601030" y="2721166"/>
            <a:chExt cx="358773" cy="357783"/>
          </a:xfrm>
        </p:grpSpPr>
        <p:sp>
          <p:nvSpPr>
            <p:cNvPr id="1759" name="Google Shape;1759;p19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9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9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9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9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9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9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9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7" name="Google Shape;1767;p19"/>
          <p:cNvGrpSpPr/>
          <p:nvPr/>
        </p:nvGrpSpPr>
        <p:grpSpPr>
          <a:xfrm rot="5400000">
            <a:off x="8148404" y="4139260"/>
            <a:ext cx="717273" cy="750784"/>
            <a:chOff x="3153626" y="-2653955"/>
            <a:chExt cx="834426" cy="873411"/>
          </a:xfrm>
        </p:grpSpPr>
        <p:sp>
          <p:nvSpPr>
            <p:cNvPr id="1768" name="Google Shape;1768;p19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9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9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9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9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9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9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5" name="Google Shape;1775;p19"/>
          <p:cNvGrpSpPr/>
          <p:nvPr/>
        </p:nvGrpSpPr>
        <p:grpSpPr>
          <a:xfrm>
            <a:off x="8753710" y="4076015"/>
            <a:ext cx="166649" cy="167500"/>
            <a:chOff x="3407917" y="-1400250"/>
            <a:chExt cx="193891" cy="194881"/>
          </a:xfrm>
        </p:grpSpPr>
        <p:sp>
          <p:nvSpPr>
            <p:cNvPr id="1776" name="Google Shape;1776;p19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9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9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9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9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9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9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9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19"/>
          <p:cNvGrpSpPr/>
          <p:nvPr/>
        </p:nvGrpSpPr>
        <p:grpSpPr>
          <a:xfrm>
            <a:off x="8494476" y="3730809"/>
            <a:ext cx="202705" cy="497323"/>
            <a:chOff x="6219428" y="3871144"/>
            <a:chExt cx="235841" cy="578619"/>
          </a:xfrm>
        </p:grpSpPr>
        <p:sp>
          <p:nvSpPr>
            <p:cNvPr id="1785" name="Google Shape;1785;p19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9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9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9"/>
          <p:cNvGrpSpPr/>
          <p:nvPr/>
        </p:nvGrpSpPr>
        <p:grpSpPr>
          <a:xfrm>
            <a:off x="8689136" y="3445511"/>
            <a:ext cx="196716" cy="249985"/>
            <a:chOff x="2079424" y="521748"/>
            <a:chExt cx="228873" cy="290850"/>
          </a:xfrm>
        </p:grpSpPr>
        <p:sp>
          <p:nvSpPr>
            <p:cNvPr id="1789" name="Google Shape;1789;p19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9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9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19"/>
          <p:cNvGrpSpPr/>
          <p:nvPr/>
        </p:nvGrpSpPr>
        <p:grpSpPr>
          <a:xfrm>
            <a:off x="8276124" y="3903314"/>
            <a:ext cx="110824" cy="110824"/>
            <a:chOff x="794923" y="2795124"/>
            <a:chExt cx="128941" cy="128941"/>
          </a:xfrm>
        </p:grpSpPr>
        <p:sp>
          <p:nvSpPr>
            <p:cNvPr id="1793" name="Google Shape;1793;p19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9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19"/>
          <p:cNvGrpSpPr/>
          <p:nvPr/>
        </p:nvGrpSpPr>
        <p:grpSpPr>
          <a:xfrm>
            <a:off x="7881342" y="4733713"/>
            <a:ext cx="110824" cy="110824"/>
            <a:chOff x="794923" y="2795124"/>
            <a:chExt cx="128941" cy="128941"/>
          </a:xfrm>
        </p:grpSpPr>
        <p:sp>
          <p:nvSpPr>
            <p:cNvPr id="1796" name="Google Shape;1796;p19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9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19"/>
          <p:cNvGrpSpPr/>
          <p:nvPr/>
        </p:nvGrpSpPr>
        <p:grpSpPr>
          <a:xfrm>
            <a:off x="381602" y="3967969"/>
            <a:ext cx="576312" cy="578897"/>
            <a:chOff x="1889565" y="-3382437"/>
            <a:chExt cx="670520" cy="673527"/>
          </a:xfrm>
        </p:grpSpPr>
        <p:sp>
          <p:nvSpPr>
            <p:cNvPr id="1799" name="Google Shape;1799;p19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9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9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9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9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4" name="Google Shape;1804;p19"/>
          <p:cNvGrpSpPr/>
          <p:nvPr/>
        </p:nvGrpSpPr>
        <p:grpSpPr>
          <a:xfrm>
            <a:off x="328711" y="3640601"/>
            <a:ext cx="196716" cy="249985"/>
            <a:chOff x="2079424" y="521748"/>
            <a:chExt cx="228873" cy="290850"/>
          </a:xfrm>
        </p:grpSpPr>
        <p:sp>
          <p:nvSpPr>
            <p:cNvPr id="1805" name="Google Shape;1805;p19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9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9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8" name="Google Shape;1808;p19"/>
          <p:cNvGrpSpPr/>
          <p:nvPr/>
        </p:nvGrpSpPr>
        <p:grpSpPr>
          <a:xfrm rot="-5400000">
            <a:off x="718775" y="4327841"/>
            <a:ext cx="479293" cy="479293"/>
            <a:chOff x="3560335" y="-646412"/>
            <a:chExt cx="557642" cy="557642"/>
          </a:xfrm>
        </p:grpSpPr>
        <p:sp>
          <p:nvSpPr>
            <p:cNvPr id="1809" name="Google Shape;1809;p19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9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9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9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9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9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9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9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9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9"/>
          <p:cNvGrpSpPr/>
          <p:nvPr/>
        </p:nvGrpSpPr>
        <p:grpSpPr>
          <a:xfrm>
            <a:off x="436331" y="262633"/>
            <a:ext cx="200704" cy="200674"/>
            <a:chOff x="6886110" y="773687"/>
            <a:chExt cx="249074" cy="249037"/>
          </a:xfrm>
        </p:grpSpPr>
        <p:sp>
          <p:nvSpPr>
            <p:cNvPr id="1819" name="Google Shape;1819;p19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9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9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9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9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9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9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9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7" name="Google Shape;1827;p19"/>
          <p:cNvSpPr/>
          <p:nvPr/>
        </p:nvSpPr>
        <p:spPr>
          <a:xfrm>
            <a:off x="224620" y="3495741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8" name="Google Shape;1828;p19"/>
          <p:cNvGrpSpPr/>
          <p:nvPr/>
        </p:nvGrpSpPr>
        <p:grpSpPr>
          <a:xfrm>
            <a:off x="1265956" y="4699501"/>
            <a:ext cx="110824" cy="110824"/>
            <a:chOff x="794923" y="2795124"/>
            <a:chExt cx="128941" cy="128941"/>
          </a:xfrm>
        </p:grpSpPr>
        <p:sp>
          <p:nvSpPr>
            <p:cNvPr id="1829" name="Google Shape;1829;p19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9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19"/>
          <p:cNvGrpSpPr/>
          <p:nvPr/>
        </p:nvGrpSpPr>
        <p:grpSpPr>
          <a:xfrm>
            <a:off x="328869" y="4548063"/>
            <a:ext cx="110824" cy="110824"/>
            <a:chOff x="794923" y="2795124"/>
            <a:chExt cx="128941" cy="128941"/>
          </a:xfrm>
        </p:grpSpPr>
        <p:sp>
          <p:nvSpPr>
            <p:cNvPr id="1832" name="Google Shape;1832;p19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9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- 4">
  <p:cSld name="CUSTOM_8"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1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1"/>
          <p:cNvSpPr txBox="1">
            <a:spLocks noGrp="1"/>
          </p:cNvSpPr>
          <p:nvPr>
            <p:ph type="title"/>
          </p:nvPr>
        </p:nvSpPr>
        <p:spPr>
          <a:xfrm>
            <a:off x="1662300" y="539500"/>
            <a:ext cx="58194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903" name="Google Shape;1903;p21"/>
          <p:cNvSpPr txBox="1">
            <a:spLocks noGrp="1"/>
          </p:cNvSpPr>
          <p:nvPr>
            <p:ph type="subTitle" idx="1"/>
          </p:nvPr>
        </p:nvSpPr>
        <p:spPr>
          <a:xfrm>
            <a:off x="3243130" y="1727375"/>
            <a:ext cx="3218400" cy="4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04" name="Google Shape;1904;p21"/>
          <p:cNvSpPr txBox="1">
            <a:spLocks noGrp="1"/>
          </p:cNvSpPr>
          <p:nvPr>
            <p:ph type="subTitle" idx="2"/>
          </p:nvPr>
        </p:nvSpPr>
        <p:spPr>
          <a:xfrm>
            <a:off x="3243130" y="2714400"/>
            <a:ext cx="3218400" cy="4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05" name="Google Shape;1905;p21"/>
          <p:cNvSpPr txBox="1">
            <a:spLocks noGrp="1"/>
          </p:cNvSpPr>
          <p:nvPr>
            <p:ph type="subTitle" idx="3"/>
          </p:nvPr>
        </p:nvSpPr>
        <p:spPr>
          <a:xfrm>
            <a:off x="3243130" y="3701425"/>
            <a:ext cx="3218400" cy="4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906" name="Google Shape;1906;p21"/>
          <p:cNvSpPr/>
          <p:nvPr/>
        </p:nvSpPr>
        <p:spPr>
          <a:xfrm flipH="1">
            <a:off x="8699668" y="3962175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7" name="Google Shape;1907;p21"/>
          <p:cNvGrpSpPr/>
          <p:nvPr/>
        </p:nvGrpSpPr>
        <p:grpSpPr>
          <a:xfrm flipH="1">
            <a:off x="7784575" y="4096561"/>
            <a:ext cx="645057" cy="788475"/>
            <a:chOff x="794919" y="4014442"/>
            <a:chExt cx="750503" cy="917365"/>
          </a:xfrm>
        </p:grpSpPr>
        <p:sp>
          <p:nvSpPr>
            <p:cNvPr id="1908" name="Google Shape;1908;p21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21"/>
          <p:cNvGrpSpPr/>
          <p:nvPr/>
        </p:nvGrpSpPr>
        <p:grpSpPr>
          <a:xfrm flipH="1">
            <a:off x="8543986" y="3201222"/>
            <a:ext cx="187263" cy="187264"/>
            <a:chOff x="1447449" y="4268259"/>
            <a:chExt cx="217875" cy="217875"/>
          </a:xfrm>
        </p:grpSpPr>
        <p:sp>
          <p:nvSpPr>
            <p:cNvPr id="1912" name="Google Shape;1912;p21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21"/>
          <p:cNvGrpSpPr/>
          <p:nvPr/>
        </p:nvGrpSpPr>
        <p:grpSpPr>
          <a:xfrm flipH="1">
            <a:off x="8262406" y="3607056"/>
            <a:ext cx="181240" cy="670823"/>
            <a:chOff x="2419167" y="1286206"/>
            <a:chExt cx="210867" cy="780480"/>
          </a:xfrm>
        </p:grpSpPr>
        <p:sp>
          <p:nvSpPr>
            <p:cNvPr id="1921" name="Google Shape;1921;p21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6" name="Google Shape;1936;p21"/>
          <p:cNvGrpSpPr/>
          <p:nvPr/>
        </p:nvGrpSpPr>
        <p:grpSpPr>
          <a:xfrm flipH="1">
            <a:off x="8418709" y="4250777"/>
            <a:ext cx="438065" cy="480997"/>
            <a:chOff x="1693693" y="-2602979"/>
            <a:chExt cx="509674" cy="559624"/>
          </a:xfrm>
        </p:grpSpPr>
        <p:sp>
          <p:nvSpPr>
            <p:cNvPr id="1937" name="Google Shape;1937;p21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1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1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1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1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6" name="Google Shape;1946;p21"/>
          <p:cNvSpPr/>
          <p:nvPr/>
        </p:nvSpPr>
        <p:spPr>
          <a:xfrm flipH="1">
            <a:off x="8598521" y="3749129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7" name="Google Shape;1947;p21"/>
          <p:cNvGrpSpPr/>
          <p:nvPr/>
        </p:nvGrpSpPr>
        <p:grpSpPr>
          <a:xfrm flipH="1">
            <a:off x="7549324" y="4749077"/>
            <a:ext cx="110824" cy="110824"/>
            <a:chOff x="794923" y="2795124"/>
            <a:chExt cx="128941" cy="128941"/>
          </a:xfrm>
        </p:grpSpPr>
        <p:sp>
          <p:nvSpPr>
            <p:cNvPr id="1948" name="Google Shape;1948;p21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1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0" name="Google Shape;1950;p21"/>
          <p:cNvGrpSpPr/>
          <p:nvPr/>
        </p:nvGrpSpPr>
        <p:grpSpPr>
          <a:xfrm>
            <a:off x="291107" y="355950"/>
            <a:ext cx="545422" cy="666492"/>
            <a:chOff x="2859835" y="2776139"/>
            <a:chExt cx="634581" cy="775442"/>
          </a:xfrm>
        </p:grpSpPr>
        <p:sp>
          <p:nvSpPr>
            <p:cNvPr id="1951" name="Google Shape;1951;p21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1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1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4" name="Google Shape;1954;p21"/>
          <p:cNvGrpSpPr/>
          <p:nvPr/>
        </p:nvGrpSpPr>
        <p:grpSpPr>
          <a:xfrm>
            <a:off x="761443" y="246679"/>
            <a:ext cx="330676" cy="507632"/>
            <a:chOff x="1603769" y="107044"/>
            <a:chExt cx="384731" cy="590613"/>
          </a:xfrm>
        </p:grpSpPr>
        <p:sp>
          <p:nvSpPr>
            <p:cNvPr id="1955" name="Google Shape;1955;p21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1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1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21"/>
          <p:cNvSpPr/>
          <p:nvPr/>
        </p:nvSpPr>
        <p:spPr>
          <a:xfrm>
            <a:off x="1237562" y="246675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3" name="Google Shape;1963;p21"/>
          <p:cNvGrpSpPr/>
          <p:nvPr/>
        </p:nvGrpSpPr>
        <p:grpSpPr>
          <a:xfrm rot="10800000">
            <a:off x="295877" y="1187831"/>
            <a:ext cx="606382" cy="616689"/>
            <a:chOff x="3027518" y="-1395725"/>
            <a:chExt cx="705506" cy="717497"/>
          </a:xfrm>
        </p:grpSpPr>
        <p:sp>
          <p:nvSpPr>
            <p:cNvPr id="1964" name="Google Shape;1964;p21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1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1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21"/>
          <p:cNvGrpSpPr/>
          <p:nvPr/>
        </p:nvGrpSpPr>
        <p:grpSpPr>
          <a:xfrm>
            <a:off x="1393343" y="438136"/>
            <a:ext cx="158924" cy="202737"/>
            <a:chOff x="2947570" y="-1075969"/>
            <a:chExt cx="184903" cy="235878"/>
          </a:xfrm>
        </p:grpSpPr>
        <p:sp>
          <p:nvSpPr>
            <p:cNvPr id="1974" name="Google Shape;1974;p21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21"/>
          <p:cNvGrpSpPr/>
          <p:nvPr/>
        </p:nvGrpSpPr>
        <p:grpSpPr>
          <a:xfrm>
            <a:off x="1045944" y="871518"/>
            <a:ext cx="158924" cy="202737"/>
            <a:chOff x="2947570" y="-1075969"/>
            <a:chExt cx="184903" cy="235878"/>
          </a:xfrm>
        </p:grpSpPr>
        <p:sp>
          <p:nvSpPr>
            <p:cNvPr id="1978" name="Google Shape;1978;p21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1" name="Google Shape;1981;p21"/>
          <p:cNvGrpSpPr/>
          <p:nvPr/>
        </p:nvGrpSpPr>
        <p:grpSpPr>
          <a:xfrm>
            <a:off x="273209" y="511759"/>
            <a:ext cx="110824" cy="110824"/>
            <a:chOff x="794923" y="2795124"/>
            <a:chExt cx="128941" cy="128941"/>
          </a:xfrm>
        </p:grpSpPr>
        <p:sp>
          <p:nvSpPr>
            <p:cNvPr id="1982" name="Google Shape;1982;p21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21"/>
          <p:cNvGrpSpPr/>
          <p:nvPr/>
        </p:nvGrpSpPr>
        <p:grpSpPr>
          <a:xfrm>
            <a:off x="559039" y="4454821"/>
            <a:ext cx="308365" cy="307514"/>
            <a:chOff x="2601030" y="2721166"/>
            <a:chExt cx="358773" cy="357783"/>
          </a:xfrm>
        </p:grpSpPr>
        <p:sp>
          <p:nvSpPr>
            <p:cNvPr id="1985" name="Google Shape;1985;p21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1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21"/>
          <p:cNvGrpSpPr/>
          <p:nvPr/>
        </p:nvGrpSpPr>
        <p:grpSpPr>
          <a:xfrm>
            <a:off x="8330424" y="439151"/>
            <a:ext cx="200704" cy="200674"/>
            <a:chOff x="6886110" y="773687"/>
            <a:chExt cx="249074" cy="249037"/>
          </a:xfrm>
        </p:grpSpPr>
        <p:sp>
          <p:nvSpPr>
            <p:cNvPr id="1994" name="Google Shape;1994;p21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1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1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- 2">
  <p:cSld name="CUSTOM_13"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22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22"/>
          <p:cNvSpPr txBox="1">
            <a:spLocks noGrp="1"/>
          </p:cNvSpPr>
          <p:nvPr>
            <p:ph type="title"/>
          </p:nvPr>
        </p:nvSpPr>
        <p:spPr>
          <a:xfrm>
            <a:off x="3147750" y="539500"/>
            <a:ext cx="28485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2005" name="Google Shape;2005;p22"/>
          <p:cNvSpPr txBox="1">
            <a:spLocks noGrp="1"/>
          </p:cNvSpPr>
          <p:nvPr>
            <p:ph type="subTitle" idx="1"/>
          </p:nvPr>
        </p:nvSpPr>
        <p:spPr>
          <a:xfrm>
            <a:off x="664768" y="2833800"/>
            <a:ext cx="1493700" cy="7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06" name="Google Shape;2006;p22"/>
          <p:cNvSpPr txBox="1">
            <a:spLocks noGrp="1"/>
          </p:cNvSpPr>
          <p:nvPr>
            <p:ph type="subTitle" idx="2"/>
          </p:nvPr>
        </p:nvSpPr>
        <p:spPr>
          <a:xfrm>
            <a:off x="2771701" y="2833800"/>
            <a:ext cx="1493700" cy="7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07" name="Google Shape;2007;p22"/>
          <p:cNvSpPr txBox="1">
            <a:spLocks noGrp="1"/>
          </p:cNvSpPr>
          <p:nvPr>
            <p:ph type="subTitle" idx="3"/>
          </p:nvPr>
        </p:nvSpPr>
        <p:spPr>
          <a:xfrm>
            <a:off x="4878635" y="2833800"/>
            <a:ext cx="1493700" cy="7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08" name="Google Shape;2008;p22"/>
          <p:cNvSpPr txBox="1">
            <a:spLocks noGrp="1"/>
          </p:cNvSpPr>
          <p:nvPr>
            <p:ph type="subTitle" idx="4"/>
          </p:nvPr>
        </p:nvSpPr>
        <p:spPr>
          <a:xfrm>
            <a:off x="6985568" y="2833800"/>
            <a:ext cx="1493700" cy="7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09" name="Google Shape;2009;p22"/>
          <p:cNvGrpSpPr/>
          <p:nvPr/>
        </p:nvGrpSpPr>
        <p:grpSpPr>
          <a:xfrm rot="7200071" flipH="1">
            <a:off x="7926703" y="548752"/>
            <a:ext cx="717247" cy="750757"/>
            <a:chOff x="3153626" y="-2653955"/>
            <a:chExt cx="834426" cy="873411"/>
          </a:xfrm>
        </p:grpSpPr>
        <p:sp>
          <p:nvSpPr>
            <p:cNvPr id="2010" name="Google Shape;2010;p22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2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2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2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2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2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2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7" name="Google Shape;2017;p22"/>
          <p:cNvGrpSpPr/>
          <p:nvPr/>
        </p:nvGrpSpPr>
        <p:grpSpPr>
          <a:xfrm rot="10800000" flipH="1">
            <a:off x="8666952" y="1710984"/>
            <a:ext cx="166649" cy="167500"/>
            <a:chOff x="3407917" y="-1400250"/>
            <a:chExt cx="193891" cy="194881"/>
          </a:xfrm>
        </p:grpSpPr>
        <p:sp>
          <p:nvSpPr>
            <p:cNvPr id="2018" name="Google Shape;2018;p22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2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2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2"/>
          <p:cNvGrpSpPr/>
          <p:nvPr/>
        </p:nvGrpSpPr>
        <p:grpSpPr>
          <a:xfrm rot="10800000" flipH="1">
            <a:off x="8648712" y="925348"/>
            <a:ext cx="202705" cy="497323"/>
            <a:chOff x="6219428" y="3871144"/>
            <a:chExt cx="235841" cy="578619"/>
          </a:xfrm>
        </p:grpSpPr>
        <p:sp>
          <p:nvSpPr>
            <p:cNvPr id="2027" name="Google Shape;2027;p22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22"/>
          <p:cNvGrpSpPr/>
          <p:nvPr/>
        </p:nvGrpSpPr>
        <p:grpSpPr>
          <a:xfrm rot="10800000" flipH="1">
            <a:off x="8416469" y="1404736"/>
            <a:ext cx="196716" cy="249985"/>
            <a:chOff x="2079424" y="521748"/>
            <a:chExt cx="228873" cy="290850"/>
          </a:xfrm>
        </p:grpSpPr>
        <p:sp>
          <p:nvSpPr>
            <p:cNvPr id="2031" name="Google Shape;2031;p22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22"/>
          <p:cNvGrpSpPr/>
          <p:nvPr/>
        </p:nvGrpSpPr>
        <p:grpSpPr>
          <a:xfrm rot="-5400000" flipH="1">
            <a:off x="7463015" y="230669"/>
            <a:ext cx="479293" cy="479293"/>
            <a:chOff x="3560335" y="-646412"/>
            <a:chExt cx="557642" cy="557642"/>
          </a:xfrm>
        </p:grpSpPr>
        <p:sp>
          <p:nvSpPr>
            <p:cNvPr id="2035" name="Google Shape;2035;p22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4" name="Google Shape;2044;p22"/>
          <p:cNvGrpSpPr/>
          <p:nvPr/>
        </p:nvGrpSpPr>
        <p:grpSpPr>
          <a:xfrm rot="10800000" flipH="1">
            <a:off x="8164578" y="1226099"/>
            <a:ext cx="110824" cy="110824"/>
            <a:chOff x="794923" y="2795124"/>
            <a:chExt cx="128941" cy="128941"/>
          </a:xfrm>
        </p:grpSpPr>
        <p:sp>
          <p:nvSpPr>
            <p:cNvPr id="2045" name="Google Shape;2045;p2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7" name="Google Shape;2047;p22"/>
          <p:cNvGrpSpPr/>
          <p:nvPr/>
        </p:nvGrpSpPr>
        <p:grpSpPr>
          <a:xfrm rot="10800000" flipH="1">
            <a:off x="8567802" y="613434"/>
            <a:ext cx="166649" cy="167500"/>
            <a:chOff x="3407917" y="-1400250"/>
            <a:chExt cx="193891" cy="194881"/>
          </a:xfrm>
        </p:grpSpPr>
        <p:sp>
          <p:nvSpPr>
            <p:cNvPr id="2048" name="Google Shape;2048;p22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6" name="Google Shape;2056;p22"/>
          <p:cNvSpPr/>
          <p:nvPr/>
        </p:nvSpPr>
        <p:spPr>
          <a:xfrm>
            <a:off x="295608" y="4518527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7" name="Google Shape;2057;p22"/>
          <p:cNvGrpSpPr/>
          <p:nvPr/>
        </p:nvGrpSpPr>
        <p:grpSpPr>
          <a:xfrm>
            <a:off x="295591" y="3673311"/>
            <a:ext cx="393370" cy="344419"/>
            <a:chOff x="299281" y="2848081"/>
            <a:chExt cx="457673" cy="400720"/>
          </a:xfrm>
        </p:grpSpPr>
        <p:sp>
          <p:nvSpPr>
            <p:cNvPr id="2058" name="Google Shape;2058;p22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22"/>
          <p:cNvGrpSpPr/>
          <p:nvPr/>
        </p:nvGrpSpPr>
        <p:grpSpPr>
          <a:xfrm>
            <a:off x="307452" y="3380368"/>
            <a:ext cx="110824" cy="110824"/>
            <a:chOff x="794923" y="2795124"/>
            <a:chExt cx="128941" cy="128941"/>
          </a:xfrm>
        </p:grpSpPr>
        <p:sp>
          <p:nvSpPr>
            <p:cNvPr id="2061" name="Google Shape;2061;p22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2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2"/>
          <p:cNvGrpSpPr/>
          <p:nvPr/>
        </p:nvGrpSpPr>
        <p:grpSpPr>
          <a:xfrm>
            <a:off x="686271" y="4113832"/>
            <a:ext cx="181240" cy="670823"/>
            <a:chOff x="2419167" y="1286206"/>
            <a:chExt cx="210867" cy="780480"/>
          </a:xfrm>
        </p:grpSpPr>
        <p:sp>
          <p:nvSpPr>
            <p:cNvPr id="2064" name="Google Shape;2064;p22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2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2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2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2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2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2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22"/>
          <p:cNvGrpSpPr/>
          <p:nvPr/>
        </p:nvGrpSpPr>
        <p:grpSpPr>
          <a:xfrm>
            <a:off x="934154" y="4424292"/>
            <a:ext cx="438065" cy="480997"/>
            <a:chOff x="1693693" y="-2602979"/>
            <a:chExt cx="509674" cy="559624"/>
          </a:xfrm>
        </p:grpSpPr>
        <p:sp>
          <p:nvSpPr>
            <p:cNvPr id="2080" name="Google Shape;2080;p22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9" name="Google Shape;2089;p22"/>
          <p:cNvSpPr/>
          <p:nvPr/>
        </p:nvSpPr>
        <p:spPr>
          <a:xfrm>
            <a:off x="453220" y="4305480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0" name="Google Shape;2090;p22"/>
          <p:cNvGrpSpPr/>
          <p:nvPr/>
        </p:nvGrpSpPr>
        <p:grpSpPr>
          <a:xfrm>
            <a:off x="559039" y="385746"/>
            <a:ext cx="308365" cy="307514"/>
            <a:chOff x="2601030" y="2721166"/>
            <a:chExt cx="358773" cy="357783"/>
          </a:xfrm>
        </p:grpSpPr>
        <p:sp>
          <p:nvSpPr>
            <p:cNvPr id="2091" name="Google Shape;2091;p2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9" name="Google Shape;2099;p22"/>
          <p:cNvGrpSpPr/>
          <p:nvPr/>
        </p:nvGrpSpPr>
        <p:grpSpPr>
          <a:xfrm>
            <a:off x="8276594" y="4454822"/>
            <a:ext cx="308365" cy="307514"/>
            <a:chOff x="2601030" y="2721166"/>
            <a:chExt cx="358773" cy="357783"/>
          </a:xfrm>
        </p:grpSpPr>
        <p:sp>
          <p:nvSpPr>
            <p:cNvPr id="2100" name="Google Shape;2100;p22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2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2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2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2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2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2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2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resources">
  <p:cSld name="CUSTOM_14"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28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8"/>
          <p:cNvSpPr txBox="1">
            <a:spLocks noGrp="1"/>
          </p:cNvSpPr>
          <p:nvPr>
            <p:ph type="title"/>
          </p:nvPr>
        </p:nvSpPr>
        <p:spPr>
          <a:xfrm>
            <a:off x="1361400" y="539500"/>
            <a:ext cx="64212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40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grpSp>
        <p:nvGrpSpPr>
          <p:cNvPr id="2649" name="Google Shape;2649;p28"/>
          <p:cNvGrpSpPr/>
          <p:nvPr/>
        </p:nvGrpSpPr>
        <p:grpSpPr>
          <a:xfrm>
            <a:off x="8330431" y="4508246"/>
            <a:ext cx="200704" cy="200674"/>
            <a:chOff x="6886110" y="773687"/>
            <a:chExt cx="249074" cy="249037"/>
          </a:xfrm>
        </p:grpSpPr>
        <p:sp>
          <p:nvSpPr>
            <p:cNvPr id="2650" name="Google Shape;2650;p28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8" name="Google Shape;2658;p28"/>
          <p:cNvGrpSpPr/>
          <p:nvPr/>
        </p:nvGrpSpPr>
        <p:grpSpPr>
          <a:xfrm>
            <a:off x="559039" y="385746"/>
            <a:ext cx="308365" cy="307514"/>
            <a:chOff x="2601030" y="2721166"/>
            <a:chExt cx="358773" cy="357783"/>
          </a:xfrm>
        </p:grpSpPr>
        <p:sp>
          <p:nvSpPr>
            <p:cNvPr id="2659" name="Google Shape;2659;p28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7" name="Google Shape;2667;p28"/>
          <p:cNvGrpSpPr/>
          <p:nvPr/>
        </p:nvGrpSpPr>
        <p:grpSpPr>
          <a:xfrm>
            <a:off x="559044" y="4454822"/>
            <a:ext cx="308365" cy="307514"/>
            <a:chOff x="2601030" y="2721166"/>
            <a:chExt cx="358773" cy="357783"/>
          </a:xfrm>
        </p:grpSpPr>
        <p:sp>
          <p:nvSpPr>
            <p:cNvPr id="2668" name="Google Shape;2668;p28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6" name="Google Shape;2676;p28"/>
          <p:cNvGrpSpPr/>
          <p:nvPr/>
        </p:nvGrpSpPr>
        <p:grpSpPr>
          <a:xfrm flipH="1">
            <a:off x="7944621" y="262446"/>
            <a:ext cx="166649" cy="167500"/>
            <a:chOff x="3407917" y="-1400250"/>
            <a:chExt cx="193891" cy="194881"/>
          </a:xfrm>
        </p:grpSpPr>
        <p:sp>
          <p:nvSpPr>
            <p:cNvPr id="2677" name="Google Shape;2677;p28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5" name="Google Shape;2685;p28"/>
          <p:cNvGrpSpPr/>
          <p:nvPr/>
        </p:nvGrpSpPr>
        <p:grpSpPr>
          <a:xfrm flipH="1">
            <a:off x="8115993" y="287226"/>
            <a:ext cx="576312" cy="578897"/>
            <a:chOff x="1889565" y="-3382437"/>
            <a:chExt cx="670520" cy="673527"/>
          </a:xfrm>
        </p:grpSpPr>
        <p:sp>
          <p:nvSpPr>
            <p:cNvPr id="2686" name="Google Shape;2686;p28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28"/>
          <p:cNvGrpSpPr/>
          <p:nvPr/>
        </p:nvGrpSpPr>
        <p:grpSpPr>
          <a:xfrm flipH="1">
            <a:off x="8624979" y="890883"/>
            <a:ext cx="196716" cy="249985"/>
            <a:chOff x="2079424" y="521748"/>
            <a:chExt cx="228873" cy="290850"/>
          </a:xfrm>
        </p:grpSpPr>
        <p:sp>
          <p:nvSpPr>
            <p:cNvPr id="2692" name="Google Shape;2692;p28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5" name="Google Shape;2695;p28"/>
          <p:cNvGrpSpPr/>
          <p:nvPr/>
        </p:nvGrpSpPr>
        <p:grpSpPr>
          <a:xfrm flipH="1">
            <a:off x="8770517" y="524153"/>
            <a:ext cx="110824" cy="110824"/>
            <a:chOff x="794923" y="2795124"/>
            <a:chExt cx="128941" cy="128941"/>
          </a:xfrm>
        </p:grpSpPr>
        <p:sp>
          <p:nvSpPr>
            <p:cNvPr id="2696" name="Google Shape;2696;p28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6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 txBox="1">
            <a:spLocks noGrp="1"/>
          </p:cNvSpPr>
          <p:nvPr>
            <p:ph type="title"/>
          </p:nvPr>
        </p:nvSpPr>
        <p:spPr>
          <a:xfrm>
            <a:off x="819450" y="539500"/>
            <a:ext cx="75051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204" name="Google Shape;204;p3"/>
          <p:cNvSpPr txBox="1">
            <a:spLocks noGrp="1"/>
          </p:cNvSpPr>
          <p:nvPr>
            <p:ph type="body" idx="1"/>
          </p:nvPr>
        </p:nvSpPr>
        <p:spPr>
          <a:xfrm>
            <a:off x="713250" y="1228325"/>
            <a:ext cx="7717500" cy="33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5" name="Google Shape;205;p3"/>
          <p:cNvGrpSpPr/>
          <p:nvPr/>
        </p:nvGrpSpPr>
        <p:grpSpPr>
          <a:xfrm>
            <a:off x="559039" y="385746"/>
            <a:ext cx="308365" cy="307514"/>
            <a:chOff x="2601030" y="2721166"/>
            <a:chExt cx="358773" cy="357783"/>
          </a:xfrm>
        </p:grpSpPr>
        <p:sp>
          <p:nvSpPr>
            <p:cNvPr id="206" name="Google Shape;206;p3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8276594" y="4454822"/>
            <a:ext cx="308365" cy="307514"/>
            <a:chOff x="2601030" y="2721166"/>
            <a:chExt cx="358773" cy="357783"/>
          </a:xfrm>
        </p:grpSpPr>
        <p:sp>
          <p:nvSpPr>
            <p:cNvPr id="215" name="Google Shape;215;p3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02">
  <p:cSld name="CUSTOM_17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4"/>
          <p:cNvGrpSpPr/>
          <p:nvPr/>
        </p:nvGrpSpPr>
        <p:grpSpPr>
          <a:xfrm flipH="1">
            <a:off x="8455129" y="4384172"/>
            <a:ext cx="414009" cy="454583"/>
            <a:chOff x="1693693" y="-2602979"/>
            <a:chExt cx="509674" cy="559624"/>
          </a:xfrm>
        </p:grpSpPr>
        <p:sp>
          <p:nvSpPr>
            <p:cNvPr id="226" name="Google Shape;226;p4"/>
            <p:cNvSpPr/>
            <p:nvPr/>
          </p:nvSpPr>
          <p:spPr>
            <a:xfrm>
              <a:off x="1693693" y="-2602979"/>
              <a:ext cx="509674" cy="76976"/>
            </a:xfrm>
            <a:custGeom>
              <a:avLst/>
              <a:gdLst/>
              <a:ahLst/>
              <a:cxnLst/>
              <a:rect l="l" t="t" r="r" b="b"/>
              <a:pathLst>
                <a:path w="13898" h="2099" fill="none" extrusionOk="0">
                  <a:moveTo>
                    <a:pt x="13897" y="927"/>
                  </a:moveTo>
                  <a:cubicBezTo>
                    <a:pt x="13897" y="1444"/>
                    <a:pt x="13488" y="1853"/>
                    <a:pt x="12971" y="1880"/>
                  </a:cubicBezTo>
                  <a:lnTo>
                    <a:pt x="927" y="2098"/>
                  </a:lnTo>
                  <a:cubicBezTo>
                    <a:pt x="409" y="2098"/>
                    <a:pt x="1" y="1690"/>
                    <a:pt x="1" y="1172"/>
                  </a:cubicBezTo>
                  <a:lnTo>
                    <a:pt x="1" y="1172"/>
                  </a:lnTo>
                  <a:cubicBezTo>
                    <a:pt x="1" y="654"/>
                    <a:pt x="409" y="218"/>
                    <a:pt x="927" y="218"/>
                  </a:cubicBezTo>
                  <a:lnTo>
                    <a:pt x="12971" y="0"/>
                  </a:lnTo>
                  <a:cubicBezTo>
                    <a:pt x="13461" y="0"/>
                    <a:pt x="13897" y="409"/>
                    <a:pt x="13897" y="9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1736674" y="-2526038"/>
              <a:ext cx="422724" cy="482683"/>
            </a:xfrm>
            <a:custGeom>
              <a:avLst/>
              <a:gdLst/>
              <a:ahLst/>
              <a:cxnLst/>
              <a:rect l="l" t="t" r="r" b="b"/>
              <a:pathLst>
                <a:path w="11527" h="13162" fill="none" extrusionOk="0">
                  <a:moveTo>
                    <a:pt x="11526" y="0"/>
                  </a:moveTo>
                  <a:lnTo>
                    <a:pt x="11526" y="10927"/>
                  </a:lnTo>
                  <a:cubicBezTo>
                    <a:pt x="11526" y="12071"/>
                    <a:pt x="10600" y="12970"/>
                    <a:pt x="9482" y="12998"/>
                  </a:cubicBezTo>
                  <a:lnTo>
                    <a:pt x="2071" y="13134"/>
                  </a:lnTo>
                  <a:cubicBezTo>
                    <a:pt x="927" y="13161"/>
                    <a:pt x="0" y="12262"/>
                    <a:pt x="27" y="11118"/>
                  </a:cubicBezTo>
                  <a:lnTo>
                    <a:pt x="27" y="19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055439" y="-2483057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055439" y="-2428120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55439" y="-2373146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55439" y="-2318209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055439" y="-226323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055439" y="-2208262"/>
              <a:ext cx="103967" cy="2017"/>
            </a:xfrm>
            <a:custGeom>
              <a:avLst/>
              <a:gdLst/>
              <a:ahLst/>
              <a:cxnLst/>
              <a:rect l="l" t="t" r="r" b="b"/>
              <a:pathLst>
                <a:path w="2835" h="55" fill="none" extrusionOk="0">
                  <a:moveTo>
                    <a:pt x="0" y="55"/>
                  </a:moveTo>
                  <a:lnTo>
                    <a:pt x="28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055439" y="-2153326"/>
              <a:ext cx="103967" cy="2054"/>
            </a:xfrm>
            <a:custGeom>
              <a:avLst/>
              <a:gdLst/>
              <a:ahLst/>
              <a:cxnLst/>
              <a:rect l="l" t="t" r="r" b="b"/>
              <a:pathLst>
                <a:path w="2835" h="56" fill="none" extrusionOk="0">
                  <a:moveTo>
                    <a:pt x="0" y="55"/>
                  </a:moveTo>
                  <a:lnTo>
                    <a:pt x="283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4"/>
          <p:cNvGrpSpPr/>
          <p:nvPr/>
        </p:nvGrpSpPr>
        <p:grpSpPr>
          <a:xfrm flipH="1">
            <a:off x="8276602" y="4446789"/>
            <a:ext cx="104738" cy="104738"/>
            <a:chOff x="794923" y="2795124"/>
            <a:chExt cx="128941" cy="128941"/>
          </a:xfrm>
        </p:grpSpPr>
        <p:sp>
          <p:nvSpPr>
            <p:cNvPr id="236" name="Google Shape;236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4"/>
          <p:cNvGrpSpPr/>
          <p:nvPr/>
        </p:nvGrpSpPr>
        <p:grpSpPr>
          <a:xfrm>
            <a:off x="8314579" y="3559006"/>
            <a:ext cx="544663" cy="547106"/>
            <a:chOff x="1889565" y="-3382437"/>
            <a:chExt cx="670520" cy="673527"/>
          </a:xfrm>
        </p:grpSpPr>
        <p:sp>
          <p:nvSpPr>
            <p:cNvPr id="239" name="Google Shape;239;p4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8619577" y="3304543"/>
            <a:ext cx="157497" cy="158302"/>
            <a:chOff x="3407917" y="-1400250"/>
            <a:chExt cx="193891" cy="194881"/>
          </a:xfrm>
        </p:grpSpPr>
        <p:sp>
          <p:nvSpPr>
            <p:cNvPr id="245" name="Google Shape;245;p4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4"/>
          <p:cNvGrpSpPr/>
          <p:nvPr/>
        </p:nvGrpSpPr>
        <p:grpSpPr>
          <a:xfrm rot="1420089">
            <a:off x="7749849" y="4096443"/>
            <a:ext cx="677828" cy="709496"/>
            <a:chOff x="3153626" y="-2653955"/>
            <a:chExt cx="834426" cy="873411"/>
          </a:xfrm>
        </p:grpSpPr>
        <p:sp>
          <p:nvSpPr>
            <p:cNvPr id="254" name="Google Shape;254;p4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4"/>
          <p:cNvGrpSpPr/>
          <p:nvPr/>
        </p:nvGrpSpPr>
        <p:grpSpPr>
          <a:xfrm>
            <a:off x="7393991" y="4662312"/>
            <a:ext cx="185914" cy="236257"/>
            <a:chOff x="2079424" y="521748"/>
            <a:chExt cx="228873" cy="290850"/>
          </a:xfrm>
        </p:grpSpPr>
        <p:sp>
          <p:nvSpPr>
            <p:cNvPr id="262" name="Google Shape;262;p4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4"/>
          <p:cNvGrpSpPr/>
          <p:nvPr/>
        </p:nvGrpSpPr>
        <p:grpSpPr>
          <a:xfrm>
            <a:off x="8276589" y="385746"/>
            <a:ext cx="308365" cy="307514"/>
            <a:chOff x="2601030" y="2721166"/>
            <a:chExt cx="358773" cy="357783"/>
          </a:xfrm>
        </p:grpSpPr>
        <p:sp>
          <p:nvSpPr>
            <p:cNvPr id="266" name="Google Shape;266;p4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4"/>
          <p:cNvSpPr txBox="1">
            <a:spLocks noGrp="1"/>
          </p:cNvSpPr>
          <p:nvPr>
            <p:ph type="body" idx="1"/>
          </p:nvPr>
        </p:nvSpPr>
        <p:spPr>
          <a:xfrm>
            <a:off x="1025400" y="1697250"/>
            <a:ext cx="6673500" cy="22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"/>
              <a:buChar char="●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 sz="16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■"/>
              <a:defRPr sz="16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●"/>
              <a:defRPr sz="16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○"/>
              <a:defRPr sz="16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■"/>
              <a:defRPr sz="16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●"/>
              <a:defRPr sz="16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○"/>
              <a:defRPr sz="16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"/>
              <a:buChar char="■"/>
              <a:defRPr sz="16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75" name="Google Shape;275;p4"/>
          <p:cNvGrpSpPr/>
          <p:nvPr/>
        </p:nvGrpSpPr>
        <p:grpSpPr>
          <a:xfrm>
            <a:off x="381602" y="3967969"/>
            <a:ext cx="576312" cy="578897"/>
            <a:chOff x="1889565" y="-3382437"/>
            <a:chExt cx="670520" cy="673527"/>
          </a:xfrm>
        </p:grpSpPr>
        <p:sp>
          <p:nvSpPr>
            <p:cNvPr id="276" name="Google Shape;276;p4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4"/>
          <p:cNvGrpSpPr/>
          <p:nvPr/>
        </p:nvGrpSpPr>
        <p:grpSpPr>
          <a:xfrm>
            <a:off x="328711" y="3640601"/>
            <a:ext cx="196716" cy="249985"/>
            <a:chOff x="2079424" y="521748"/>
            <a:chExt cx="228873" cy="290850"/>
          </a:xfrm>
        </p:grpSpPr>
        <p:sp>
          <p:nvSpPr>
            <p:cNvPr id="282" name="Google Shape;282;p4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4"/>
          <p:cNvGrpSpPr/>
          <p:nvPr/>
        </p:nvGrpSpPr>
        <p:grpSpPr>
          <a:xfrm rot="-5400000">
            <a:off x="718775" y="4327841"/>
            <a:ext cx="479293" cy="479293"/>
            <a:chOff x="3560335" y="-646412"/>
            <a:chExt cx="557642" cy="557642"/>
          </a:xfrm>
        </p:grpSpPr>
        <p:sp>
          <p:nvSpPr>
            <p:cNvPr id="286" name="Google Shape;286;p4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4"/>
          <p:cNvSpPr/>
          <p:nvPr/>
        </p:nvSpPr>
        <p:spPr>
          <a:xfrm>
            <a:off x="224620" y="3495741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4"/>
          <p:cNvGrpSpPr/>
          <p:nvPr/>
        </p:nvGrpSpPr>
        <p:grpSpPr>
          <a:xfrm>
            <a:off x="1265956" y="4699501"/>
            <a:ext cx="110824" cy="110824"/>
            <a:chOff x="794923" y="2795124"/>
            <a:chExt cx="128941" cy="128941"/>
          </a:xfrm>
        </p:grpSpPr>
        <p:sp>
          <p:nvSpPr>
            <p:cNvPr id="297" name="Google Shape;297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328869" y="4548063"/>
            <a:ext cx="110824" cy="110824"/>
            <a:chOff x="794923" y="2795124"/>
            <a:chExt cx="128941" cy="128941"/>
          </a:xfrm>
        </p:grpSpPr>
        <p:sp>
          <p:nvSpPr>
            <p:cNvPr id="300" name="Google Shape;300;p4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4"/>
          <p:cNvGrpSpPr/>
          <p:nvPr/>
        </p:nvGrpSpPr>
        <p:grpSpPr>
          <a:xfrm>
            <a:off x="559039" y="385746"/>
            <a:ext cx="308365" cy="307514"/>
            <a:chOff x="2601030" y="2721166"/>
            <a:chExt cx="358773" cy="357783"/>
          </a:xfrm>
        </p:grpSpPr>
        <p:sp>
          <p:nvSpPr>
            <p:cNvPr id="303" name="Google Shape;303;p4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4"/>
          <p:cNvSpPr txBox="1">
            <a:spLocks noGrp="1"/>
          </p:cNvSpPr>
          <p:nvPr>
            <p:ph type="title"/>
          </p:nvPr>
        </p:nvSpPr>
        <p:spPr>
          <a:xfrm>
            <a:off x="993600" y="539500"/>
            <a:ext cx="71568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CUS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5"/>
          <p:cNvSpPr txBox="1">
            <a:spLocks noGrp="1"/>
          </p:cNvSpPr>
          <p:nvPr>
            <p:ph type="title"/>
          </p:nvPr>
        </p:nvSpPr>
        <p:spPr>
          <a:xfrm>
            <a:off x="1981350" y="539500"/>
            <a:ext cx="51813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315" name="Google Shape;315;p5"/>
          <p:cNvSpPr txBox="1">
            <a:spLocks noGrp="1"/>
          </p:cNvSpPr>
          <p:nvPr>
            <p:ph type="subTitle" idx="1"/>
          </p:nvPr>
        </p:nvSpPr>
        <p:spPr>
          <a:xfrm>
            <a:off x="2583850" y="1668452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8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"/>
          <p:cNvSpPr txBox="1">
            <a:spLocks noGrp="1"/>
          </p:cNvSpPr>
          <p:nvPr>
            <p:ph type="subTitle" idx="2"/>
          </p:nvPr>
        </p:nvSpPr>
        <p:spPr>
          <a:xfrm>
            <a:off x="2583850" y="3187398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8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"/>
          <p:cNvSpPr txBox="1">
            <a:spLocks noGrp="1"/>
          </p:cNvSpPr>
          <p:nvPr>
            <p:ph type="title" idx="3" hasCustomPrompt="1"/>
          </p:nvPr>
        </p:nvSpPr>
        <p:spPr>
          <a:xfrm>
            <a:off x="1552175" y="1668550"/>
            <a:ext cx="981600" cy="10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3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318" name="Google Shape;318;p5"/>
          <p:cNvSpPr txBox="1">
            <a:spLocks noGrp="1"/>
          </p:cNvSpPr>
          <p:nvPr>
            <p:ph type="title" idx="4" hasCustomPrompt="1"/>
          </p:nvPr>
        </p:nvSpPr>
        <p:spPr>
          <a:xfrm>
            <a:off x="1552175" y="3187399"/>
            <a:ext cx="981600" cy="10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3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319" name="Google Shape;319;p5"/>
          <p:cNvSpPr txBox="1">
            <a:spLocks noGrp="1"/>
          </p:cNvSpPr>
          <p:nvPr>
            <p:ph type="subTitle" idx="5"/>
          </p:nvPr>
        </p:nvSpPr>
        <p:spPr>
          <a:xfrm>
            <a:off x="5658925" y="1668452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8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6"/>
          </p:nvPr>
        </p:nvSpPr>
        <p:spPr>
          <a:xfrm>
            <a:off x="5658925" y="3187398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800" b="1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title" idx="7" hasCustomPrompt="1"/>
          </p:nvPr>
        </p:nvSpPr>
        <p:spPr>
          <a:xfrm>
            <a:off x="4627250" y="1668450"/>
            <a:ext cx="981600" cy="10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3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322" name="Google Shape;322;p5"/>
          <p:cNvSpPr txBox="1">
            <a:spLocks noGrp="1"/>
          </p:cNvSpPr>
          <p:nvPr>
            <p:ph type="title" idx="8" hasCustomPrompt="1"/>
          </p:nvPr>
        </p:nvSpPr>
        <p:spPr>
          <a:xfrm>
            <a:off x="4627250" y="3187399"/>
            <a:ext cx="981600" cy="10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3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grpSp>
        <p:nvGrpSpPr>
          <p:cNvPr id="323" name="Google Shape;323;p5"/>
          <p:cNvGrpSpPr/>
          <p:nvPr/>
        </p:nvGrpSpPr>
        <p:grpSpPr>
          <a:xfrm>
            <a:off x="563543" y="4458443"/>
            <a:ext cx="299367" cy="300256"/>
            <a:chOff x="1454981" y="609480"/>
            <a:chExt cx="299367" cy="300256"/>
          </a:xfrm>
        </p:grpSpPr>
        <p:sp>
          <p:nvSpPr>
            <p:cNvPr id="324" name="Google Shape;324;p5"/>
            <p:cNvSpPr/>
            <p:nvPr/>
          </p:nvSpPr>
          <p:spPr>
            <a:xfrm>
              <a:off x="1604652" y="609480"/>
              <a:ext cx="31" cy="112930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604652" y="795978"/>
              <a:ext cx="31" cy="113759"/>
            </a:xfrm>
            <a:custGeom>
              <a:avLst/>
              <a:gdLst/>
              <a:ahLst/>
              <a:cxnLst/>
              <a:rect l="l" t="t" r="r" b="b"/>
              <a:pathLst>
                <a:path w="1" h="3707" fill="none" extrusionOk="0">
                  <a:moveTo>
                    <a:pt x="0" y="0"/>
                  </a:moveTo>
                  <a:lnTo>
                    <a:pt x="0" y="3706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454981" y="760011"/>
              <a:ext cx="112899" cy="1719"/>
            </a:xfrm>
            <a:custGeom>
              <a:avLst/>
              <a:gdLst/>
              <a:ahLst/>
              <a:cxnLst/>
              <a:rect l="l" t="t" r="r" b="b"/>
              <a:pathLst>
                <a:path w="3679" h="56" fill="none" extrusionOk="0">
                  <a:moveTo>
                    <a:pt x="0" y="55"/>
                  </a:moveTo>
                  <a:lnTo>
                    <a:pt x="367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641448" y="756665"/>
              <a:ext cx="112899" cy="1719"/>
            </a:xfrm>
            <a:custGeom>
              <a:avLst/>
              <a:gdLst/>
              <a:ahLst/>
              <a:cxnLst/>
              <a:rect l="l" t="t" r="r" b="b"/>
              <a:pathLst>
                <a:path w="3679" h="56" fill="none" extrusionOk="0">
                  <a:moveTo>
                    <a:pt x="0" y="55"/>
                  </a:moveTo>
                  <a:lnTo>
                    <a:pt x="367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498437" y="654655"/>
              <a:ext cx="80309" cy="78621"/>
            </a:xfrm>
            <a:custGeom>
              <a:avLst/>
              <a:gdLst/>
              <a:ahLst/>
              <a:cxnLst/>
              <a:rect l="l" t="t" r="r" b="b"/>
              <a:pathLst>
                <a:path w="2617" h="2562" fill="none" extrusionOk="0">
                  <a:moveTo>
                    <a:pt x="1" y="0"/>
                  </a:moveTo>
                  <a:lnTo>
                    <a:pt x="2617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630584" y="784255"/>
              <a:ext cx="80278" cy="79481"/>
            </a:xfrm>
            <a:custGeom>
              <a:avLst/>
              <a:gdLst/>
              <a:ahLst/>
              <a:cxnLst/>
              <a:rect l="l" t="t" r="r" b="b"/>
              <a:pathLst>
                <a:path w="2616" h="2590" fill="none" extrusionOk="0">
                  <a:moveTo>
                    <a:pt x="0" y="1"/>
                  </a:moveTo>
                  <a:lnTo>
                    <a:pt x="2616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498437" y="785943"/>
              <a:ext cx="80309" cy="81138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630584" y="651310"/>
              <a:ext cx="80278" cy="81138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5"/>
          <p:cNvSpPr txBox="1">
            <a:spLocks noGrp="1"/>
          </p:cNvSpPr>
          <p:nvPr>
            <p:ph type="subTitle" idx="9"/>
          </p:nvPr>
        </p:nvSpPr>
        <p:spPr>
          <a:xfrm>
            <a:off x="2583850" y="2247876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"/>
          <p:cNvSpPr txBox="1">
            <a:spLocks noGrp="1"/>
          </p:cNvSpPr>
          <p:nvPr>
            <p:ph type="subTitle" idx="13"/>
          </p:nvPr>
        </p:nvSpPr>
        <p:spPr>
          <a:xfrm>
            <a:off x="2583850" y="3766819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subTitle" idx="14"/>
          </p:nvPr>
        </p:nvSpPr>
        <p:spPr>
          <a:xfrm>
            <a:off x="5658925" y="2247876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"/>
          <p:cNvSpPr txBox="1">
            <a:spLocks noGrp="1"/>
          </p:cNvSpPr>
          <p:nvPr>
            <p:ph type="subTitle" idx="15"/>
          </p:nvPr>
        </p:nvSpPr>
        <p:spPr>
          <a:xfrm>
            <a:off x="5658925" y="3766819"/>
            <a:ext cx="1932900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5"/>
          <p:cNvGrpSpPr/>
          <p:nvPr/>
        </p:nvGrpSpPr>
        <p:grpSpPr>
          <a:xfrm>
            <a:off x="8317031" y="425331"/>
            <a:ext cx="227494" cy="228323"/>
            <a:chOff x="1932443" y="2250981"/>
            <a:chExt cx="227494" cy="228323"/>
          </a:xfrm>
        </p:grpSpPr>
        <p:sp>
          <p:nvSpPr>
            <p:cNvPr id="337" name="Google Shape;337;p5"/>
            <p:cNvSpPr/>
            <p:nvPr/>
          </p:nvSpPr>
          <p:spPr>
            <a:xfrm>
              <a:off x="2046177" y="2250981"/>
              <a:ext cx="31" cy="86171"/>
            </a:xfrm>
            <a:custGeom>
              <a:avLst/>
              <a:gdLst/>
              <a:ahLst/>
              <a:cxnLst/>
              <a:rect l="l" t="t" r="r" b="b"/>
              <a:pathLst>
                <a:path w="1" h="2808" fill="none" extrusionOk="0">
                  <a:moveTo>
                    <a:pt x="0" y="1"/>
                  </a:moveTo>
                  <a:lnTo>
                    <a:pt x="0" y="280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2046177" y="2393164"/>
              <a:ext cx="31" cy="86140"/>
            </a:xfrm>
            <a:custGeom>
              <a:avLst/>
              <a:gdLst/>
              <a:ahLst/>
              <a:cxnLst/>
              <a:rect l="l" t="t" r="r" b="b"/>
              <a:pathLst>
                <a:path w="1" h="2807" fill="none" extrusionOk="0">
                  <a:moveTo>
                    <a:pt x="0" y="0"/>
                  </a:moveTo>
                  <a:lnTo>
                    <a:pt x="0" y="2807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932443" y="2365544"/>
              <a:ext cx="86171" cy="1719"/>
            </a:xfrm>
            <a:custGeom>
              <a:avLst/>
              <a:gdLst/>
              <a:ahLst/>
              <a:cxnLst/>
              <a:rect l="l" t="t" r="r" b="b"/>
              <a:pathLst>
                <a:path w="2808" h="56" fill="none" extrusionOk="0">
                  <a:moveTo>
                    <a:pt x="1" y="55"/>
                  </a:moveTo>
                  <a:lnTo>
                    <a:pt x="2807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2073767" y="2363058"/>
              <a:ext cx="86171" cy="1688"/>
            </a:xfrm>
            <a:custGeom>
              <a:avLst/>
              <a:gdLst/>
              <a:ahLst/>
              <a:cxnLst/>
              <a:rect l="l" t="t" r="r" b="b"/>
              <a:pathLst>
                <a:path w="2808" h="55" fill="none" extrusionOk="0">
                  <a:moveTo>
                    <a:pt x="1" y="55"/>
                  </a:moveTo>
                  <a:lnTo>
                    <a:pt x="280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965066" y="2286120"/>
              <a:ext cx="61068" cy="59380"/>
            </a:xfrm>
            <a:custGeom>
              <a:avLst/>
              <a:gdLst/>
              <a:ahLst/>
              <a:cxnLst/>
              <a:rect l="l" t="t" r="r" b="b"/>
              <a:pathLst>
                <a:path w="1990" h="1935" fill="none" extrusionOk="0">
                  <a:moveTo>
                    <a:pt x="0" y="0"/>
                  </a:moveTo>
                  <a:lnTo>
                    <a:pt x="1989" y="193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2066248" y="2384786"/>
              <a:ext cx="60240" cy="59411"/>
            </a:xfrm>
            <a:custGeom>
              <a:avLst/>
              <a:gdLst/>
              <a:ahLst/>
              <a:cxnLst/>
              <a:rect l="l" t="t" r="r" b="b"/>
              <a:pathLst>
                <a:path w="1963" h="1936" fill="none" extrusionOk="0">
                  <a:moveTo>
                    <a:pt x="0" y="1"/>
                  </a:moveTo>
                  <a:lnTo>
                    <a:pt x="1962" y="1935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965066" y="2385614"/>
              <a:ext cx="61068" cy="61927"/>
            </a:xfrm>
            <a:custGeom>
              <a:avLst/>
              <a:gdLst/>
              <a:ahLst/>
              <a:cxnLst/>
              <a:rect l="l" t="t" r="r" b="b"/>
              <a:pathLst>
                <a:path w="1990" h="2018" fill="none" extrusionOk="0">
                  <a:moveTo>
                    <a:pt x="0" y="2017"/>
                  </a:moveTo>
                  <a:lnTo>
                    <a:pt x="1989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2066248" y="2283604"/>
              <a:ext cx="60240" cy="61897"/>
            </a:xfrm>
            <a:custGeom>
              <a:avLst/>
              <a:gdLst/>
              <a:ahLst/>
              <a:cxnLst/>
              <a:rect l="l" t="t" r="r" b="b"/>
              <a:pathLst>
                <a:path w="1963" h="2017" fill="none" extrusionOk="0">
                  <a:moveTo>
                    <a:pt x="0" y="2017"/>
                  </a:moveTo>
                  <a:lnTo>
                    <a:pt x="1962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5"/>
          <p:cNvGrpSpPr/>
          <p:nvPr/>
        </p:nvGrpSpPr>
        <p:grpSpPr>
          <a:xfrm>
            <a:off x="7769303" y="3161075"/>
            <a:ext cx="1142230" cy="1757953"/>
            <a:chOff x="7632861" y="2956412"/>
            <a:chExt cx="1269145" cy="1953281"/>
          </a:xfrm>
        </p:grpSpPr>
        <p:sp>
          <p:nvSpPr>
            <p:cNvPr id="346" name="Google Shape;346;p5"/>
            <p:cNvSpPr/>
            <p:nvPr/>
          </p:nvSpPr>
          <p:spPr>
            <a:xfrm flipH="1">
              <a:off x="8041671" y="3444877"/>
              <a:ext cx="145011" cy="145034"/>
            </a:xfrm>
            <a:custGeom>
              <a:avLst/>
              <a:gdLst/>
              <a:ahLst/>
              <a:cxnLst/>
              <a:rect l="l" t="t" r="r" b="b"/>
              <a:pathLst>
                <a:path w="6266" h="6267" fill="none" extrusionOk="0">
                  <a:moveTo>
                    <a:pt x="5149" y="1118"/>
                  </a:moveTo>
                  <a:cubicBezTo>
                    <a:pt x="6266" y="2234"/>
                    <a:pt x="6266" y="4064"/>
                    <a:pt x="5149" y="5150"/>
                  </a:cubicBezTo>
                  <a:cubicBezTo>
                    <a:pt x="4033" y="6267"/>
                    <a:pt x="2233" y="6267"/>
                    <a:pt x="1117" y="5150"/>
                  </a:cubicBezTo>
                  <a:cubicBezTo>
                    <a:pt x="0" y="4064"/>
                    <a:pt x="0" y="2234"/>
                    <a:pt x="1117" y="1118"/>
                  </a:cubicBezTo>
                  <a:cubicBezTo>
                    <a:pt x="2233" y="1"/>
                    <a:pt x="4033" y="1"/>
                    <a:pt x="5149" y="1118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accent6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5"/>
            <p:cNvGrpSpPr/>
            <p:nvPr/>
          </p:nvGrpSpPr>
          <p:grpSpPr>
            <a:xfrm flipH="1">
              <a:off x="8473740" y="3005434"/>
              <a:ext cx="423668" cy="370947"/>
              <a:chOff x="299281" y="2848081"/>
              <a:chExt cx="457673" cy="400720"/>
            </a:xfrm>
          </p:grpSpPr>
          <p:sp>
            <p:nvSpPr>
              <p:cNvPr id="348" name="Google Shape;348;p5"/>
              <p:cNvSpPr/>
              <p:nvPr/>
            </p:nvSpPr>
            <p:spPr>
              <a:xfrm>
                <a:off x="299281" y="2848081"/>
                <a:ext cx="457673" cy="400720"/>
              </a:xfrm>
              <a:custGeom>
                <a:avLst/>
                <a:gdLst/>
                <a:ahLst/>
                <a:cxnLst/>
                <a:rect l="l" t="t" r="r" b="b"/>
                <a:pathLst>
                  <a:path w="12480" h="10927" fill="none" extrusionOk="0">
                    <a:moveTo>
                      <a:pt x="3106" y="10927"/>
                    </a:moveTo>
                    <a:lnTo>
                      <a:pt x="0" y="5586"/>
                    </a:lnTo>
                    <a:lnTo>
                      <a:pt x="3106" y="109"/>
                    </a:lnTo>
                    <a:lnTo>
                      <a:pt x="9346" y="1"/>
                    </a:lnTo>
                    <a:lnTo>
                      <a:pt x="12480" y="5368"/>
                    </a:lnTo>
                    <a:lnTo>
                      <a:pt x="9346" y="10818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388214" y="2929019"/>
                <a:ext cx="278821" cy="241855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6595" fill="none" extrusionOk="0">
                    <a:moveTo>
                      <a:pt x="7602" y="3189"/>
                    </a:moveTo>
                    <a:lnTo>
                      <a:pt x="5722" y="6513"/>
                    </a:lnTo>
                    <a:lnTo>
                      <a:pt x="1908" y="6595"/>
                    </a:lnTo>
                    <a:lnTo>
                      <a:pt x="0" y="3325"/>
                    </a:lnTo>
                    <a:lnTo>
                      <a:pt x="1908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 flipH="1">
              <a:off x="8319231" y="2956412"/>
              <a:ext cx="119360" cy="119360"/>
              <a:chOff x="794923" y="2795124"/>
              <a:chExt cx="128941" cy="128941"/>
            </a:xfrm>
          </p:grpSpPr>
          <p:sp>
            <p:nvSpPr>
              <p:cNvPr id="351" name="Google Shape;351;p5"/>
              <p:cNvSpPr/>
              <p:nvPr/>
            </p:nvSpPr>
            <p:spPr>
              <a:xfrm>
                <a:off x="859871" y="2795124"/>
                <a:ext cx="37" cy="128941"/>
              </a:xfrm>
              <a:custGeom>
                <a:avLst/>
                <a:gdLst/>
                <a:ahLst/>
                <a:cxnLst/>
                <a:rect l="l" t="t" r="r" b="b"/>
                <a:pathLst>
                  <a:path w="1" h="3516" fill="none" extrusionOk="0">
                    <a:moveTo>
                      <a:pt x="0" y="0"/>
                    </a:moveTo>
                    <a:lnTo>
                      <a:pt x="0" y="351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794923" y="2858056"/>
                <a:ext cx="128941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56" fill="none" extrusionOk="0">
                    <a:moveTo>
                      <a:pt x="0" y="55"/>
                    </a:moveTo>
                    <a:lnTo>
                      <a:pt x="3515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5"/>
            <p:cNvGrpSpPr/>
            <p:nvPr/>
          </p:nvGrpSpPr>
          <p:grpSpPr>
            <a:xfrm flipH="1">
              <a:off x="7766801" y="4060489"/>
              <a:ext cx="694740" cy="849205"/>
              <a:chOff x="794919" y="4014442"/>
              <a:chExt cx="750503" cy="917365"/>
            </a:xfrm>
          </p:grpSpPr>
          <p:sp>
            <p:nvSpPr>
              <p:cNvPr id="354" name="Google Shape;354;p5"/>
              <p:cNvSpPr/>
              <p:nvPr/>
            </p:nvSpPr>
            <p:spPr>
              <a:xfrm>
                <a:off x="794919" y="4098387"/>
                <a:ext cx="750503" cy="833419"/>
              </a:xfrm>
              <a:custGeom>
                <a:avLst/>
                <a:gdLst/>
                <a:ahLst/>
                <a:cxnLst/>
                <a:rect l="l" t="t" r="r" b="b"/>
                <a:pathLst>
                  <a:path w="20465" h="22726" fill="none" extrusionOk="0">
                    <a:moveTo>
                      <a:pt x="12480" y="1"/>
                    </a:moveTo>
                    <a:lnTo>
                      <a:pt x="12480" y="7685"/>
                    </a:lnTo>
                    <a:cubicBezTo>
                      <a:pt x="12480" y="7685"/>
                      <a:pt x="17685" y="15614"/>
                      <a:pt x="18666" y="17221"/>
                    </a:cubicBezTo>
                    <a:cubicBezTo>
                      <a:pt x="19647" y="18884"/>
                      <a:pt x="20464" y="20110"/>
                      <a:pt x="20464" y="20845"/>
                    </a:cubicBezTo>
                    <a:cubicBezTo>
                      <a:pt x="20464" y="21636"/>
                      <a:pt x="20192" y="22399"/>
                      <a:pt x="18530" y="22426"/>
                    </a:cubicBezTo>
                    <a:lnTo>
                      <a:pt x="10246" y="22562"/>
                    </a:lnTo>
                    <a:lnTo>
                      <a:pt x="1935" y="22698"/>
                    </a:lnTo>
                    <a:cubicBezTo>
                      <a:pt x="301" y="22726"/>
                      <a:pt x="1" y="22017"/>
                      <a:pt x="1" y="21200"/>
                    </a:cubicBezTo>
                    <a:cubicBezTo>
                      <a:pt x="1" y="20464"/>
                      <a:pt x="818" y="19211"/>
                      <a:pt x="1826" y="17521"/>
                    </a:cubicBezTo>
                    <a:cubicBezTo>
                      <a:pt x="2780" y="15886"/>
                      <a:pt x="7985" y="7766"/>
                      <a:pt x="7985" y="7766"/>
                    </a:cubicBezTo>
                    <a:lnTo>
                      <a:pt x="7985" y="5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967797" y="4578039"/>
                <a:ext cx="404754" cy="7041"/>
              </a:xfrm>
              <a:custGeom>
                <a:avLst/>
                <a:gdLst/>
                <a:ahLst/>
                <a:cxnLst/>
                <a:rect l="l" t="t" r="r" b="b"/>
                <a:pathLst>
                  <a:path w="11037" h="192" fill="none" extrusionOk="0">
                    <a:moveTo>
                      <a:pt x="1" y="192"/>
                    </a:moveTo>
                    <a:lnTo>
                      <a:pt x="11036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1033773" y="4014442"/>
                <a:ext cx="272807" cy="76976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2099" fill="none" extrusionOk="0">
                    <a:moveTo>
                      <a:pt x="7439" y="982"/>
                    </a:moveTo>
                    <a:cubicBezTo>
                      <a:pt x="7439" y="1527"/>
                      <a:pt x="7003" y="1990"/>
                      <a:pt x="6431" y="1990"/>
                    </a:cubicBezTo>
                    <a:lnTo>
                      <a:pt x="981" y="2099"/>
                    </a:lnTo>
                    <a:cubicBezTo>
                      <a:pt x="436" y="2099"/>
                      <a:pt x="0" y="1663"/>
                      <a:pt x="0" y="1118"/>
                    </a:cubicBezTo>
                    <a:lnTo>
                      <a:pt x="0" y="1118"/>
                    </a:lnTo>
                    <a:cubicBezTo>
                      <a:pt x="0" y="573"/>
                      <a:pt x="436" y="110"/>
                      <a:pt x="981" y="110"/>
                    </a:cubicBezTo>
                    <a:lnTo>
                      <a:pt x="6431" y="1"/>
                    </a:lnTo>
                    <a:cubicBezTo>
                      <a:pt x="6976" y="1"/>
                      <a:pt x="7439" y="437"/>
                      <a:pt x="7439" y="982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5"/>
            <p:cNvGrpSpPr/>
            <p:nvPr/>
          </p:nvGrpSpPr>
          <p:grpSpPr>
            <a:xfrm flipH="1">
              <a:off x="7632861" y="4320092"/>
              <a:ext cx="201687" cy="201687"/>
              <a:chOff x="1447449" y="4268259"/>
              <a:chExt cx="217875" cy="2178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1556370" y="4268259"/>
                <a:ext cx="37" cy="8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236" fill="none" extrusionOk="0">
                    <a:moveTo>
                      <a:pt x="1" y="1"/>
                    </a:moveTo>
                    <a:lnTo>
                      <a:pt x="1" y="223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556370" y="4404171"/>
                <a:ext cx="37" cy="819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235" fill="none" extrusionOk="0">
                    <a:moveTo>
                      <a:pt x="1" y="1"/>
                    </a:moveTo>
                    <a:lnTo>
                      <a:pt x="1" y="2235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1447449" y="4377179"/>
                <a:ext cx="82000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56" fill="none" extrusionOk="0">
                    <a:moveTo>
                      <a:pt x="1" y="55"/>
                    </a:moveTo>
                    <a:lnTo>
                      <a:pt x="2235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1583361" y="4375199"/>
                <a:ext cx="81963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8" fill="none" extrusionOk="0">
                    <a:moveTo>
                      <a:pt x="1" y="28"/>
                    </a:moveTo>
                    <a:lnTo>
                      <a:pt x="2235" y="0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1479429" y="4301265"/>
                <a:ext cx="58016" cy="56989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554" fill="none" extrusionOk="0">
                    <a:moveTo>
                      <a:pt x="1" y="0"/>
                    </a:moveTo>
                    <a:lnTo>
                      <a:pt x="1581" y="1553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1575366" y="4395186"/>
                <a:ext cx="57979" cy="56989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554" fill="none" extrusionOk="0">
                    <a:moveTo>
                      <a:pt x="1" y="0"/>
                    </a:moveTo>
                    <a:lnTo>
                      <a:pt x="1581" y="1554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1479429" y="4396176"/>
                <a:ext cx="58016" cy="59006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609" fill="none" extrusionOk="0">
                    <a:moveTo>
                      <a:pt x="1" y="1608"/>
                    </a:moveTo>
                    <a:lnTo>
                      <a:pt x="1581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1575366" y="4299248"/>
                <a:ext cx="57979" cy="59006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609" fill="none" extrusionOk="0">
                    <a:moveTo>
                      <a:pt x="1" y="1608"/>
                    </a:moveTo>
                    <a:lnTo>
                      <a:pt x="1581" y="1"/>
                    </a:ln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 flipH="1">
              <a:off x="8281272" y="3626497"/>
              <a:ext cx="195199" cy="722491"/>
              <a:chOff x="2419167" y="1286206"/>
              <a:chExt cx="210867" cy="780480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2419167" y="1286206"/>
                <a:ext cx="210867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5750" h="1118" fill="none" extrusionOk="0">
                    <a:moveTo>
                      <a:pt x="1" y="600"/>
                    </a:moveTo>
                    <a:cubicBezTo>
                      <a:pt x="1" y="328"/>
                      <a:pt x="219" y="110"/>
                      <a:pt x="518" y="110"/>
                    </a:cubicBezTo>
                    <a:lnTo>
                      <a:pt x="5259" y="28"/>
                    </a:lnTo>
                    <a:cubicBezTo>
                      <a:pt x="5532" y="1"/>
                      <a:pt x="5750" y="219"/>
                      <a:pt x="5750" y="518"/>
                    </a:cubicBezTo>
                    <a:lnTo>
                      <a:pt x="5750" y="518"/>
                    </a:lnTo>
                    <a:cubicBezTo>
                      <a:pt x="5750" y="791"/>
                      <a:pt x="5532" y="1009"/>
                      <a:pt x="5259" y="1036"/>
                    </a:cubicBezTo>
                    <a:lnTo>
                      <a:pt x="518" y="1118"/>
                    </a:lnTo>
                    <a:cubicBezTo>
                      <a:pt x="246" y="1118"/>
                      <a:pt x="1" y="900"/>
                      <a:pt x="28" y="60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576056" y="1324200"/>
                <a:ext cx="37" cy="599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35" fill="none" extrusionOk="0">
                    <a:moveTo>
                      <a:pt x="1" y="0"/>
                    </a:moveTo>
                    <a:lnTo>
                      <a:pt x="1" y="163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2472123" y="1326180"/>
                <a:ext cx="37" cy="599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636" fill="none" extrusionOk="0">
                    <a:moveTo>
                      <a:pt x="1" y="0"/>
                    </a:moveTo>
                    <a:lnTo>
                      <a:pt x="1" y="1635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2434166" y="1384124"/>
                <a:ext cx="179879" cy="468711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12781" fill="none" extrusionOk="0">
                    <a:moveTo>
                      <a:pt x="0" y="83"/>
                    </a:moveTo>
                    <a:lnTo>
                      <a:pt x="4905" y="1"/>
                    </a:lnTo>
                    <a:lnTo>
                      <a:pt x="4905" y="12698"/>
                    </a:lnTo>
                    <a:lnTo>
                      <a:pt x="0" y="12780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2476121" y="1850794"/>
                <a:ext cx="96962" cy="47014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82" fill="none" extrusionOk="0">
                    <a:moveTo>
                      <a:pt x="2644" y="1"/>
                    </a:moveTo>
                    <a:lnTo>
                      <a:pt x="2644" y="1227"/>
                    </a:lnTo>
                    <a:lnTo>
                      <a:pt x="1" y="1281"/>
                    </a:lnTo>
                    <a:lnTo>
                      <a:pt x="1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2439154" y="1793840"/>
                <a:ext cx="169904" cy="3044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83" fill="none" extrusionOk="0">
                    <a:moveTo>
                      <a:pt x="4633" y="1"/>
                    </a:moveTo>
                    <a:lnTo>
                      <a:pt x="1" y="82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2527097" y="1896783"/>
                <a:ext cx="37" cy="169904"/>
              </a:xfrm>
              <a:custGeom>
                <a:avLst/>
                <a:gdLst/>
                <a:ahLst/>
                <a:cxnLst/>
                <a:rect l="l" t="t" r="r" b="b"/>
                <a:pathLst>
                  <a:path w="1" h="4633" fill="none" extrusionOk="0">
                    <a:moveTo>
                      <a:pt x="0" y="0"/>
                    </a:moveTo>
                    <a:lnTo>
                      <a:pt x="0" y="4632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2438164" y="1752876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438164" y="1706888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1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2438164" y="1659946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2438164" y="1613957"/>
                <a:ext cx="50975" cy="1064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9" fill="none" extrusionOk="0">
                    <a:moveTo>
                      <a:pt x="1390" y="1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2438164" y="1568005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1"/>
                    </a:moveTo>
                    <a:lnTo>
                      <a:pt x="0" y="28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2438164" y="1522053"/>
                <a:ext cx="50975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28" fill="none" extrusionOk="0">
                    <a:moveTo>
                      <a:pt x="1390" y="0"/>
                    </a:moveTo>
                    <a:lnTo>
                      <a:pt x="0" y="27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2438164" y="1476065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1"/>
                    </a:moveTo>
                    <a:lnTo>
                      <a:pt x="0" y="1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2438164" y="1430113"/>
                <a:ext cx="5097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" fill="none" extrusionOk="0">
                    <a:moveTo>
                      <a:pt x="1390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 flipH="1">
              <a:off x="8430200" y="4262005"/>
              <a:ext cx="471806" cy="518044"/>
              <a:chOff x="1693693" y="-2602979"/>
              <a:chExt cx="509674" cy="559624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1693693" y="-2602979"/>
                <a:ext cx="509674" cy="76976"/>
              </a:xfrm>
              <a:custGeom>
                <a:avLst/>
                <a:gdLst/>
                <a:ahLst/>
                <a:cxnLst/>
                <a:rect l="l" t="t" r="r" b="b"/>
                <a:pathLst>
                  <a:path w="13898" h="2099" fill="none" extrusionOk="0">
                    <a:moveTo>
                      <a:pt x="13897" y="927"/>
                    </a:moveTo>
                    <a:cubicBezTo>
                      <a:pt x="13897" y="1444"/>
                      <a:pt x="13488" y="1853"/>
                      <a:pt x="12971" y="1880"/>
                    </a:cubicBezTo>
                    <a:lnTo>
                      <a:pt x="927" y="2098"/>
                    </a:lnTo>
                    <a:cubicBezTo>
                      <a:pt x="409" y="2098"/>
                      <a:pt x="1" y="1690"/>
                      <a:pt x="1" y="1172"/>
                    </a:cubicBezTo>
                    <a:lnTo>
                      <a:pt x="1" y="1172"/>
                    </a:lnTo>
                    <a:cubicBezTo>
                      <a:pt x="1" y="654"/>
                      <a:pt x="409" y="218"/>
                      <a:pt x="927" y="218"/>
                    </a:cubicBezTo>
                    <a:lnTo>
                      <a:pt x="12971" y="0"/>
                    </a:lnTo>
                    <a:cubicBezTo>
                      <a:pt x="13461" y="0"/>
                      <a:pt x="13897" y="409"/>
                      <a:pt x="13897" y="92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1736674" y="-2526038"/>
                <a:ext cx="422724" cy="482683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3162" fill="none" extrusionOk="0">
                    <a:moveTo>
                      <a:pt x="11526" y="0"/>
                    </a:moveTo>
                    <a:lnTo>
                      <a:pt x="11526" y="10927"/>
                    </a:lnTo>
                    <a:cubicBezTo>
                      <a:pt x="11526" y="12071"/>
                      <a:pt x="10600" y="12970"/>
                      <a:pt x="9482" y="12998"/>
                    </a:cubicBezTo>
                    <a:lnTo>
                      <a:pt x="2071" y="13134"/>
                    </a:lnTo>
                    <a:cubicBezTo>
                      <a:pt x="927" y="13161"/>
                      <a:pt x="0" y="12262"/>
                      <a:pt x="27" y="11118"/>
                    </a:cubicBezTo>
                    <a:lnTo>
                      <a:pt x="27" y="19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2055439" y="-2483057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055439" y="-2428120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2055439" y="-2373146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055439" y="-2318209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2055439" y="-2263236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2055439" y="-2208262"/>
                <a:ext cx="103967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5" fill="none" extrusionOk="0">
                    <a:moveTo>
                      <a:pt x="0" y="55"/>
                    </a:moveTo>
                    <a:lnTo>
                      <a:pt x="2834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2055439" y="-2153326"/>
                <a:ext cx="103967" cy="20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56" fill="none" extrusionOk="0">
                    <a:moveTo>
                      <a:pt x="0" y="55"/>
                    </a:moveTo>
                    <a:lnTo>
                      <a:pt x="283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2" name="Google Shape;392;p5"/>
          <p:cNvGrpSpPr/>
          <p:nvPr/>
        </p:nvGrpSpPr>
        <p:grpSpPr>
          <a:xfrm rot="-5400000" flipH="1">
            <a:off x="452346" y="-15482"/>
            <a:ext cx="1479071" cy="1888772"/>
            <a:chOff x="7154282" y="2722388"/>
            <a:chExt cx="1709316" cy="2182794"/>
          </a:xfrm>
        </p:grpSpPr>
        <p:grpSp>
          <p:nvGrpSpPr>
            <p:cNvPr id="393" name="Google Shape;393;p5"/>
            <p:cNvGrpSpPr/>
            <p:nvPr/>
          </p:nvGrpSpPr>
          <p:grpSpPr>
            <a:xfrm rot="10800000">
              <a:off x="8029172" y="3304288"/>
              <a:ext cx="834426" cy="873411"/>
              <a:chOff x="3153626" y="-2653955"/>
              <a:chExt cx="834426" cy="873411"/>
            </a:xfrm>
          </p:grpSpPr>
          <p:sp>
            <p:nvSpPr>
              <p:cNvPr id="394" name="Google Shape;394;p5"/>
              <p:cNvSpPr/>
              <p:nvPr/>
            </p:nvSpPr>
            <p:spPr>
              <a:xfrm>
                <a:off x="3416465" y="-2283223"/>
                <a:ext cx="283808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7794" fill="none" extrusionOk="0">
                    <a:moveTo>
                      <a:pt x="7711" y="3843"/>
                    </a:moveTo>
                    <a:cubicBezTo>
                      <a:pt x="7684" y="5968"/>
                      <a:pt x="5995" y="7712"/>
                      <a:pt x="3869" y="7766"/>
                    </a:cubicBezTo>
                    <a:cubicBezTo>
                      <a:pt x="1744" y="7794"/>
                      <a:pt x="0" y="6077"/>
                      <a:pt x="0" y="3979"/>
                    </a:cubicBezTo>
                    <a:cubicBezTo>
                      <a:pt x="27" y="1826"/>
                      <a:pt x="1717" y="110"/>
                      <a:pt x="3869" y="55"/>
                    </a:cubicBezTo>
                    <a:cubicBezTo>
                      <a:pt x="5995" y="1"/>
                      <a:pt x="7739" y="1717"/>
                      <a:pt x="7711" y="3843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3312532" y="-2053390"/>
                <a:ext cx="132938" cy="118966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244" fill="none" extrusionOk="0">
                    <a:moveTo>
                      <a:pt x="3624" y="1"/>
                    </a:moveTo>
                    <a:lnTo>
                      <a:pt x="0" y="3243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3153626" y="-1957452"/>
                <a:ext cx="174928" cy="176908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4824" fill="none" extrusionOk="0">
                    <a:moveTo>
                      <a:pt x="4769" y="2371"/>
                    </a:moveTo>
                    <a:cubicBezTo>
                      <a:pt x="4769" y="3679"/>
                      <a:pt x="3707" y="4769"/>
                      <a:pt x="2399" y="4796"/>
                    </a:cubicBezTo>
                    <a:cubicBezTo>
                      <a:pt x="1064" y="4823"/>
                      <a:pt x="1" y="3761"/>
                      <a:pt x="1" y="2453"/>
                    </a:cubicBezTo>
                    <a:cubicBezTo>
                      <a:pt x="1" y="1118"/>
                      <a:pt x="1064" y="55"/>
                      <a:pt x="2399" y="1"/>
                    </a:cubicBezTo>
                    <a:cubicBezTo>
                      <a:pt x="3707" y="1"/>
                      <a:pt x="4769" y="1063"/>
                      <a:pt x="4769" y="237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3554357" y="-2461089"/>
                <a:ext cx="2017" cy="175918"/>
              </a:xfrm>
              <a:custGeom>
                <a:avLst/>
                <a:gdLst/>
                <a:ahLst/>
                <a:cxnLst/>
                <a:rect l="l" t="t" r="r" b="b"/>
                <a:pathLst>
                  <a:path w="55" h="4797" fill="none" extrusionOk="0">
                    <a:moveTo>
                      <a:pt x="55" y="4796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3432454" y="-2653955"/>
                <a:ext cx="235841" cy="195904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5342" fill="none" extrusionOk="0">
                    <a:moveTo>
                      <a:pt x="1689" y="4497"/>
                    </a:moveTo>
                    <a:cubicBezTo>
                      <a:pt x="0" y="3134"/>
                      <a:pt x="818" y="437"/>
                      <a:pt x="2970" y="219"/>
                    </a:cubicBezTo>
                    <a:cubicBezTo>
                      <a:pt x="5095" y="1"/>
                      <a:pt x="6431" y="2480"/>
                      <a:pt x="5068" y="4142"/>
                    </a:cubicBezTo>
                    <a:cubicBezTo>
                      <a:pt x="4224" y="5178"/>
                      <a:pt x="2725" y="5341"/>
                      <a:pt x="1689" y="449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3676259" y="-2054380"/>
                <a:ext cx="139942" cy="105947"/>
              </a:xfrm>
              <a:custGeom>
                <a:avLst/>
                <a:gdLst/>
                <a:ahLst/>
                <a:cxnLst/>
                <a:rect l="l" t="t" r="r" b="b"/>
                <a:pathLst>
                  <a:path w="3816" h="2889" fill="none" extrusionOk="0">
                    <a:moveTo>
                      <a:pt x="1" y="0"/>
                    </a:moveTo>
                    <a:lnTo>
                      <a:pt x="3815" y="2889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3797172" y="-1988442"/>
                <a:ext cx="190880" cy="192897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260" fill="none" extrusionOk="0">
                    <a:moveTo>
                      <a:pt x="2153" y="301"/>
                    </a:moveTo>
                    <a:cubicBezTo>
                      <a:pt x="3434" y="1"/>
                      <a:pt x="4687" y="846"/>
                      <a:pt x="4960" y="2126"/>
                    </a:cubicBezTo>
                    <a:cubicBezTo>
                      <a:pt x="5205" y="3434"/>
                      <a:pt x="4360" y="4687"/>
                      <a:pt x="3052" y="4960"/>
                    </a:cubicBezTo>
                    <a:cubicBezTo>
                      <a:pt x="1772" y="5260"/>
                      <a:pt x="518" y="4415"/>
                      <a:pt x="246" y="3134"/>
                    </a:cubicBezTo>
                    <a:cubicBezTo>
                      <a:pt x="1" y="1826"/>
                      <a:pt x="845" y="573"/>
                      <a:pt x="2153" y="30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" name="Google Shape;401;p5"/>
            <p:cNvSpPr/>
            <p:nvPr/>
          </p:nvSpPr>
          <p:spPr>
            <a:xfrm rot="10800000">
              <a:off x="8247010" y="3883873"/>
              <a:ext cx="90948" cy="91975"/>
            </a:xfrm>
            <a:custGeom>
              <a:avLst/>
              <a:gdLst/>
              <a:ahLst/>
              <a:cxnLst/>
              <a:rect l="l" t="t" r="r" b="b"/>
              <a:pathLst>
                <a:path w="2480" h="2508" fill="none" extrusionOk="0">
                  <a:moveTo>
                    <a:pt x="2480" y="1227"/>
                  </a:moveTo>
                  <a:cubicBezTo>
                    <a:pt x="2480" y="1908"/>
                    <a:pt x="1935" y="2480"/>
                    <a:pt x="1254" y="2480"/>
                  </a:cubicBezTo>
                  <a:cubicBezTo>
                    <a:pt x="573" y="2508"/>
                    <a:pt x="0" y="1963"/>
                    <a:pt x="0" y="1281"/>
                  </a:cubicBezTo>
                  <a:cubicBezTo>
                    <a:pt x="0" y="600"/>
                    <a:pt x="545" y="28"/>
                    <a:pt x="1254" y="28"/>
                  </a:cubicBezTo>
                  <a:cubicBezTo>
                    <a:pt x="1935" y="1"/>
                    <a:pt x="2480" y="546"/>
                    <a:pt x="2480" y="12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5"/>
            <p:cNvGrpSpPr/>
            <p:nvPr/>
          </p:nvGrpSpPr>
          <p:grpSpPr>
            <a:xfrm rot="10800000">
              <a:off x="7216135" y="4710301"/>
              <a:ext cx="193891" cy="194881"/>
              <a:chOff x="3407917" y="-1400250"/>
              <a:chExt cx="193891" cy="194881"/>
            </a:xfrm>
          </p:grpSpPr>
          <p:sp>
            <p:nvSpPr>
              <p:cNvPr id="403" name="Google Shape;403;p5"/>
              <p:cNvSpPr/>
              <p:nvPr/>
            </p:nvSpPr>
            <p:spPr>
              <a:xfrm>
                <a:off x="3504845" y="-1400250"/>
                <a:ext cx="37" cy="73968"/>
              </a:xfrm>
              <a:custGeom>
                <a:avLst/>
                <a:gdLst/>
                <a:ahLst/>
                <a:cxnLst/>
                <a:rect l="l" t="t" r="r" b="b"/>
                <a:pathLst>
                  <a:path w="1" h="2017" fill="none" extrusionOk="0">
                    <a:moveTo>
                      <a:pt x="1" y="0"/>
                    </a:moveTo>
                    <a:lnTo>
                      <a:pt x="1" y="2017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3504845" y="-1279337"/>
                <a:ext cx="37" cy="73968"/>
              </a:xfrm>
              <a:custGeom>
                <a:avLst/>
                <a:gdLst/>
                <a:ahLst/>
                <a:cxnLst/>
                <a:rect l="l" t="t" r="r" b="b"/>
                <a:pathLst>
                  <a:path w="1" h="2017" fill="none" extrusionOk="0">
                    <a:moveTo>
                      <a:pt x="1" y="0"/>
                    </a:moveTo>
                    <a:lnTo>
                      <a:pt x="1" y="2017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3407917" y="-1302331"/>
                <a:ext cx="72978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8" fill="none" extrusionOk="0">
                    <a:moveTo>
                      <a:pt x="1" y="28"/>
                    </a:moveTo>
                    <a:lnTo>
                      <a:pt x="199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3528830" y="-1304312"/>
                <a:ext cx="72978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8" fill="none" extrusionOk="0">
                    <a:moveTo>
                      <a:pt x="1" y="27"/>
                    </a:moveTo>
                    <a:lnTo>
                      <a:pt x="1990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3436889" y="-1370287"/>
                <a:ext cx="51011" cy="51011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fill="none" extrusionOk="0">
                    <a:moveTo>
                      <a:pt x="1" y="1"/>
                    </a:moveTo>
                    <a:lnTo>
                      <a:pt x="1391" y="139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3521825" y="-1286342"/>
                <a:ext cx="52002" cy="51011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1" fill="none" extrusionOk="0">
                    <a:moveTo>
                      <a:pt x="1" y="1"/>
                    </a:moveTo>
                    <a:lnTo>
                      <a:pt x="1418" y="139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3436889" y="-1285352"/>
                <a:ext cx="51011" cy="52992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445" fill="none" extrusionOk="0">
                    <a:moveTo>
                      <a:pt x="1" y="1445"/>
                    </a:moveTo>
                    <a:lnTo>
                      <a:pt x="139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3521825" y="-1372268"/>
                <a:ext cx="52002" cy="52002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18" fill="none" extrusionOk="0">
                    <a:moveTo>
                      <a:pt x="1" y="1417"/>
                    </a:moveTo>
                    <a:lnTo>
                      <a:pt x="1418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5"/>
            <p:cNvGrpSpPr/>
            <p:nvPr/>
          </p:nvGrpSpPr>
          <p:grpSpPr>
            <a:xfrm rot="10800000">
              <a:off x="7154282" y="3045530"/>
              <a:ext cx="670520" cy="673527"/>
              <a:chOff x="1889565" y="-3382437"/>
              <a:chExt cx="670520" cy="673527"/>
            </a:xfrm>
          </p:grpSpPr>
          <p:sp>
            <p:nvSpPr>
              <p:cNvPr id="412" name="Google Shape;412;p5"/>
              <p:cNvSpPr/>
              <p:nvPr/>
            </p:nvSpPr>
            <p:spPr>
              <a:xfrm>
                <a:off x="1889565" y="-3382437"/>
                <a:ext cx="670520" cy="673527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366" fill="none" extrusionOk="0">
                    <a:moveTo>
                      <a:pt x="15068" y="3216"/>
                    </a:moveTo>
                    <a:cubicBezTo>
                      <a:pt x="18284" y="6431"/>
                      <a:pt x="18284" y="11690"/>
                      <a:pt x="15014" y="14987"/>
                    </a:cubicBezTo>
                    <a:cubicBezTo>
                      <a:pt x="11744" y="18284"/>
                      <a:pt x="6458" y="18366"/>
                      <a:pt x="3243" y="15151"/>
                    </a:cubicBezTo>
                    <a:cubicBezTo>
                      <a:pt x="0" y="11935"/>
                      <a:pt x="0" y="6677"/>
                      <a:pt x="3270" y="3380"/>
                    </a:cubicBezTo>
                    <a:cubicBezTo>
                      <a:pt x="6540" y="83"/>
                      <a:pt x="11826" y="1"/>
                      <a:pt x="15068" y="3216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2179359" y="-3091653"/>
                <a:ext cx="90948" cy="93001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36" fill="none" extrusionOk="0">
                    <a:moveTo>
                      <a:pt x="2480" y="1254"/>
                    </a:moveTo>
                    <a:cubicBezTo>
                      <a:pt x="2480" y="1936"/>
                      <a:pt x="1935" y="2481"/>
                      <a:pt x="1253" y="2508"/>
                    </a:cubicBezTo>
                    <a:cubicBezTo>
                      <a:pt x="572" y="2535"/>
                      <a:pt x="0" y="1963"/>
                      <a:pt x="0" y="1282"/>
                    </a:cubicBezTo>
                    <a:cubicBezTo>
                      <a:pt x="0" y="600"/>
                      <a:pt x="545" y="28"/>
                      <a:pt x="1253" y="28"/>
                    </a:cubicBezTo>
                    <a:cubicBezTo>
                      <a:pt x="1935" y="1"/>
                      <a:pt x="2480" y="546"/>
                      <a:pt x="2480" y="12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2109386" y="-3278504"/>
                <a:ext cx="230853" cy="155931"/>
              </a:xfrm>
              <a:custGeom>
                <a:avLst/>
                <a:gdLst/>
                <a:ahLst/>
                <a:cxnLst/>
                <a:rect l="l" t="t" r="r" b="b"/>
                <a:pathLst>
                  <a:path w="6295" h="4252" fill="none" extrusionOk="0">
                    <a:moveTo>
                      <a:pt x="3161" y="3897"/>
                    </a:moveTo>
                    <a:cubicBezTo>
                      <a:pt x="3570" y="3897"/>
                      <a:pt x="4006" y="4006"/>
                      <a:pt x="4388" y="4224"/>
                    </a:cubicBezTo>
                    <a:lnTo>
                      <a:pt x="6295" y="818"/>
                    </a:lnTo>
                    <a:cubicBezTo>
                      <a:pt x="5341" y="273"/>
                      <a:pt x="4251" y="1"/>
                      <a:pt x="3161" y="28"/>
                    </a:cubicBezTo>
                    <a:cubicBezTo>
                      <a:pt x="2044" y="55"/>
                      <a:pt x="954" y="355"/>
                      <a:pt x="1" y="927"/>
                    </a:cubicBezTo>
                    <a:lnTo>
                      <a:pt x="1935" y="4251"/>
                    </a:lnTo>
                    <a:cubicBezTo>
                      <a:pt x="2290" y="4033"/>
                      <a:pt x="2725" y="3897"/>
                      <a:pt x="3161" y="3897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1992471" y="-3042657"/>
                <a:ext cx="186920" cy="19986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5450" fill="none" extrusionOk="0">
                    <a:moveTo>
                      <a:pt x="3897" y="0"/>
                    </a:moveTo>
                    <a:lnTo>
                      <a:pt x="1" y="82"/>
                    </a:lnTo>
                    <a:cubicBezTo>
                      <a:pt x="1" y="2289"/>
                      <a:pt x="1200" y="4333"/>
                      <a:pt x="3107" y="5450"/>
                    </a:cubicBezTo>
                    <a:lnTo>
                      <a:pt x="5096" y="2071"/>
                    </a:lnTo>
                    <a:cubicBezTo>
                      <a:pt x="4360" y="1635"/>
                      <a:pt x="3897" y="872"/>
                      <a:pt x="3897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2270273" y="-3048672"/>
                <a:ext cx="186920" cy="200892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5478" fill="none" extrusionOk="0">
                    <a:moveTo>
                      <a:pt x="5096" y="1"/>
                    </a:moveTo>
                    <a:lnTo>
                      <a:pt x="1227" y="82"/>
                    </a:lnTo>
                    <a:cubicBezTo>
                      <a:pt x="1200" y="954"/>
                      <a:pt x="736" y="1745"/>
                      <a:pt x="1" y="2181"/>
                    </a:cubicBezTo>
                    <a:lnTo>
                      <a:pt x="1990" y="5478"/>
                    </a:lnTo>
                    <a:cubicBezTo>
                      <a:pt x="3897" y="4333"/>
                      <a:pt x="5069" y="2262"/>
                      <a:pt x="5096" y="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5"/>
            <p:cNvGrpSpPr/>
            <p:nvPr/>
          </p:nvGrpSpPr>
          <p:grpSpPr>
            <a:xfrm rot="10800000">
              <a:off x="7865125" y="3849733"/>
              <a:ext cx="235841" cy="578619"/>
              <a:chOff x="6219428" y="3871144"/>
              <a:chExt cx="235841" cy="578619"/>
            </a:xfrm>
          </p:grpSpPr>
          <p:sp>
            <p:nvSpPr>
              <p:cNvPr id="418" name="Google Shape;418;p5"/>
              <p:cNvSpPr/>
              <p:nvPr/>
            </p:nvSpPr>
            <p:spPr>
              <a:xfrm>
                <a:off x="6219428" y="3871144"/>
                <a:ext cx="235841" cy="578619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5778" fill="none" extrusionOk="0">
                    <a:moveTo>
                      <a:pt x="6403" y="12480"/>
                    </a:moveTo>
                    <a:cubicBezTo>
                      <a:pt x="6403" y="14251"/>
                      <a:pt x="4987" y="15696"/>
                      <a:pt x="3215" y="15750"/>
                    </a:cubicBezTo>
                    <a:lnTo>
                      <a:pt x="3215" y="15750"/>
                    </a:lnTo>
                    <a:cubicBezTo>
                      <a:pt x="1444" y="15777"/>
                      <a:pt x="0" y="14333"/>
                      <a:pt x="27" y="12589"/>
                    </a:cubicBezTo>
                    <a:lnTo>
                      <a:pt x="27" y="3298"/>
                    </a:lnTo>
                    <a:cubicBezTo>
                      <a:pt x="27" y="1499"/>
                      <a:pt x="1444" y="55"/>
                      <a:pt x="3215" y="28"/>
                    </a:cubicBezTo>
                    <a:lnTo>
                      <a:pt x="3215" y="28"/>
                    </a:lnTo>
                    <a:cubicBezTo>
                      <a:pt x="4987" y="1"/>
                      <a:pt x="6431" y="1418"/>
                      <a:pt x="6431" y="316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6223426" y="4138971"/>
                <a:ext cx="226856" cy="3007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82" fill="none" extrusionOk="0">
                    <a:moveTo>
                      <a:pt x="0" y="82"/>
                    </a:moveTo>
                    <a:lnTo>
                      <a:pt x="6185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6266370" y="4334807"/>
                <a:ext cx="70998" cy="7000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09" fill="none" extrusionOk="0">
                    <a:moveTo>
                      <a:pt x="1935" y="1881"/>
                    </a:moveTo>
                    <a:cubicBezTo>
                      <a:pt x="873" y="1908"/>
                      <a:pt x="1" y="1063"/>
                      <a:pt x="28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5"/>
            <p:cNvGrpSpPr/>
            <p:nvPr/>
          </p:nvGrpSpPr>
          <p:grpSpPr>
            <a:xfrm rot="10800000">
              <a:off x="7585583" y="3735560"/>
              <a:ext cx="228873" cy="290850"/>
              <a:chOff x="2079424" y="521748"/>
              <a:chExt cx="228873" cy="290850"/>
            </a:xfrm>
          </p:grpSpPr>
          <p:sp>
            <p:nvSpPr>
              <p:cNvPr id="422" name="Google Shape;422;p5"/>
              <p:cNvSpPr/>
              <p:nvPr/>
            </p:nvSpPr>
            <p:spPr>
              <a:xfrm>
                <a:off x="2079424" y="521748"/>
                <a:ext cx="228873" cy="2908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7931" fill="none" extrusionOk="0">
                    <a:moveTo>
                      <a:pt x="5068" y="1881"/>
                    </a:moveTo>
                    <a:cubicBezTo>
                      <a:pt x="3216" y="1"/>
                      <a:pt x="0" y="1309"/>
                      <a:pt x="0" y="3979"/>
                    </a:cubicBezTo>
                    <a:cubicBezTo>
                      <a:pt x="0" y="6622"/>
                      <a:pt x="3216" y="7930"/>
                      <a:pt x="5068" y="6050"/>
                    </a:cubicBezTo>
                    <a:cubicBezTo>
                      <a:pt x="6240" y="4905"/>
                      <a:pt x="6240" y="3025"/>
                      <a:pt x="5068" y="1881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2090389" y="622673"/>
                <a:ext cx="78993" cy="79983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181" fill="none" extrusionOk="0">
                    <a:moveTo>
                      <a:pt x="1" y="2181"/>
                    </a:moveTo>
                    <a:lnTo>
                      <a:pt x="2154" y="1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2192341" y="626670"/>
                <a:ext cx="96962" cy="98979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699" fill="none" extrusionOk="0">
                    <a:moveTo>
                      <a:pt x="2643" y="1"/>
                    </a:moveTo>
                    <a:lnTo>
                      <a:pt x="0" y="2698"/>
                    </a:lnTo>
                  </a:path>
                </a:pathLst>
              </a:custGeom>
              <a:noFill/>
              <a:ln w="190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" name="Google Shape;425;p5"/>
            <p:cNvGrpSpPr/>
            <p:nvPr/>
          </p:nvGrpSpPr>
          <p:grpSpPr>
            <a:xfrm rot="10800000">
              <a:off x="7481053" y="2722388"/>
              <a:ext cx="557642" cy="557642"/>
              <a:chOff x="3560335" y="-646412"/>
              <a:chExt cx="557642" cy="557642"/>
            </a:xfrm>
          </p:grpSpPr>
          <p:sp>
            <p:nvSpPr>
              <p:cNvPr id="426" name="Google Shape;426;p5"/>
              <p:cNvSpPr/>
              <p:nvPr/>
            </p:nvSpPr>
            <p:spPr>
              <a:xfrm>
                <a:off x="3560335" y="-646412"/>
                <a:ext cx="557642" cy="557642"/>
              </a:xfrm>
              <a:custGeom>
                <a:avLst/>
                <a:gdLst/>
                <a:ahLst/>
                <a:cxnLst/>
                <a:rect l="l" t="t" r="r" b="b"/>
                <a:pathLst>
                  <a:path w="15206" h="15206" fill="none" extrusionOk="0">
                    <a:moveTo>
                      <a:pt x="15205" y="14933"/>
                    </a:moveTo>
                    <a:lnTo>
                      <a:pt x="1" y="1520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3652275" y="-433560"/>
                <a:ext cx="268846" cy="268846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7331" fill="none" extrusionOk="0">
                    <a:moveTo>
                      <a:pt x="7330" y="7194"/>
                    </a:moveTo>
                    <a:lnTo>
                      <a:pt x="1" y="7330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3563342" y="-524473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7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3563342" y="-46253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3563342" y="-400590"/>
                <a:ext cx="44007" cy="1064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9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3563342" y="-33861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3563342" y="-276671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3563342" y="-214692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7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3563342" y="-152751"/>
                <a:ext cx="44007" cy="1027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8" fill="none" extrusionOk="0">
                    <a:moveTo>
                      <a:pt x="1" y="28"/>
                    </a:moveTo>
                    <a:lnTo>
                      <a:pt x="1199" y="0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 txBox="1">
            <a:spLocks noGrp="1"/>
          </p:cNvSpPr>
          <p:nvPr>
            <p:ph type="title"/>
          </p:nvPr>
        </p:nvSpPr>
        <p:spPr>
          <a:xfrm>
            <a:off x="2220450" y="2215653"/>
            <a:ext cx="4703100" cy="11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55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438" name="Google Shape;438;p6"/>
          <p:cNvSpPr txBox="1">
            <a:spLocks noGrp="1"/>
          </p:cNvSpPr>
          <p:nvPr>
            <p:ph type="subTitle" idx="1"/>
          </p:nvPr>
        </p:nvSpPr>
        <p:spPr>
          <a:xfrm>
            <a:off x="2220450" y="3567403"/>
            <a:ext cx="4703100" cy="2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39" name="Google Shape;439;p6"/>
          <p:cNvSpPr txBox="1">
            <a:spLocks noGrp="1"/>
          </p:cNvSpPr>
          <p:nvPr>
            <p:ph type="title" idx="2" hasCustomPrompt="1"/>
          </p:nvPr>
        </p:nvSpPr>
        <p:spPr>
          <a:xfrm>
            <a:off x="4349700" y="1385447"/>
            <a:ext cx="4446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 ExtraBold"/>
              <a:buNone/>
              <a:defRPr sz="50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440" name="Google Shape;440;p6"/>
          <p:cNvGrpSpPr/>
          <p:nvPr/>
        </p:nvGrpSpPr>
        <p:grpSpPr>
          <a:xfrm>
            <a:off x="532843" y="246679"/>
            <a:ext cx="330676" cy="507632"/>
            <a:chOff x="1603769" y="107044"/>
            <a:chExt cx="384731" cy="590613"/>
          </a:xfrm>
        </p:grpSpPr>
        <p:sp>
          <p:nvSpPr>
            <p:cNvPr id="441" name="Google Shape;441;p6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6"/>
          <p:cNvSpPr/>
          <p:nvPr/>
        </p:nvSpPr>
        <p:spPr>
          <a:xfrm>
            <a:off x="379349" y="1728325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accent2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" name="Google Shape;449;p6"/>
          <p:cNvGrpSpPr/>
          <p:nvPr/>
        </p:nvGrpSpPr>
        <p:grpSpPr>
          <a:xfrm rot="10800000">
            <a:off x="295877" y="1111631"/>
            <a:ext cx="606382" cy="616689"/>
            <a:chOff x="3027518" y="-1395725"/>
            <a:chExt cx="705506" cy="717497"/>
          </a:xfrm>
        </p:grpSpPr>
        <p:sp>
          <p:nvSpPr>
            <p:cNvPr id="450" name="Google Shape;450;p6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6"/>
          <p:cNvGrpSpPr/>
          <p:nvPr/>
        </p:nvGrpSpPr>
        <p:grpSpPr>
          <a:xfrm>
            <a:off x="1695468" y="246761"/>
            <a:ext cx="158924" cy="202737"/>
            <a:chOff x="2947570" y="-1075969"/>
            <a:chExt cx="184903" cy="235878"/>
          </a:xfrm>
        </p:grpSpPr>
        <p:sp>
          <p:nvSpPr>
            <p:cNvPr id="460" name="Google Shape;460;p6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6"/>
          <p:cNvGrpSpPr/>
          <p:nvPr/>
        </p:nvGrpSpPr>
        <p:grpSpPr>
          <a:xfrm>
            <a:off x="817344" y="795318"/>
            <a:ext cx="158924" cy="202737"/>
            <a:chOff x="2947570" y="-1075969"/>
            <a:chExt cx="184903" cy="235878"/>
          </a:xfrm>
        </p:grpSpPr>
        <p:sp>
          <p:nvSpPr>
            <p:cNvPr id="464" name="Google Shape;464;p6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6"/>
          <p:cNvGrpSpPr/>
          <p:nvPr/>
        </p:nvGrpSpPr>
        <p:grpSpPr>
          <a:xfrm>
            <a:off x="956937" y="295929"/>
            <a:ext cx="728333" cy="730918"/>
            <a:chOff x="4492684" y="662647"/>
            <a:chExt cx="847391" cy="850399"/>
          </a:xfrm>
        </p:grpSpPr>
        <p:sp>
          <p:nvSpPr>
            <p:cNvPr id="468" name="Google Shape;468;p6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6"/>
          <p:cNvGrpSpPr/>
          <p:nvPr/>
        </p:nvGrpSpPr>
        <p:grpSpPr>
          <a:xfrm>
            <a:off x="559039" y="4454809"/>
            <a:ext cx="308365" cy="307514"/>
            <a:chOff x="2601030" y="2721166"/>
            <a:chExt cx="358773" cy="357783"/>
          </a:xfrm>
        </p:grpSpPr>
        <p:sp>
          <p:nvSpPr>
            <p:cNvPr id="474" name="Google Shape;474;p6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6"/>
          <p:cNvGrpSpPr/>
          <p:nvPr/>
        </p:nvGrpSpPr>
        <p:grpSpPr>
          <a:xfrm>
            <a:off x="7976467" y="4020361"/>
            <a:ext cx="645057" cy="788475"/>
            <a:chOff x="794919" y="4014442"/>
            <a:chExt cx="750503" cy="917365"/>
          </a:xfrm>
        </p:grpSpPr>
        <p:sp>
          <p:nvSpPr>
            <p:cNvPr id="483" name="Google Shape;483;p6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6"/>
          <p:cNvGrpSpPr/>
          <p:nvPr/>
        </p:nvGrpSpPr>
        <p:grpSpPr>
          <a:xfrm>
            <a:off x="8558624" y="4261402"/>
            <a:ext cx="187263" cy="187264"/>
            <a:chOff x="1447449" y="4268259"/>
            <a:chExt cx="217875" cy="217875"/>
          </a:xfrm>
        </p:grpSpPr>
        <p:sp>
          <p:nvSpPr>
            <p:cNvPr id="487" name="Google Shape;487;p6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" name="Google Shape;495;p6"/>
          <p:cNvGrpSpPr/>
          <p:nvPr/>
        </p:nvGrpSpPr>
        <p:grpSpPr>
          <a:xfrm>
            <a:off x="7888089" y="3759456"/>
            <a:ext cx="181240" cy="670823"/>
            <a:chOff x="2419167" y="1286206"/>
            <a:chExt cx="210867" cy="780480"/>
          </a:xfrm>
        </p:grpSpPr>
        <p:sp>
          <p:nvSpPr>
            <p:cNvPr id="496" name="Google Shape;496;p6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6"/>
          <p:cNvGrpSpPr/>
          <p:nvPr/>
        </p:nvGrpSpPr>
        <p:grpSpPr>
          <a:xfrm rot="900084">
            <a:off x="8232295" y="3168175"/>
            <a:ext cx="717269" cy="750780"/>
            <a:chOff x="3153626" y="-2653955"/>
            <a:chExt cx="834426" cy="873411"/>
          </a:xfrm>
        </p:grpSpPr>
        <p:sp>
          <p:nvSpPr>
            <p:cNvPr id="512" name="Google Shape;512;p6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6"/>
          <p:cNvGrpSpPr/>
          <p:nvPr/>
        </p:nvGrpSpPr>
        <p:grpSpPr>
          <a:xfrm>
            <a:off x="7424800" y="4733552"/>
            <a:ext cx="166649" cy="167500"/>
            <a:chOff x="3407917" y="-1400250"/>
            <a:chExt cx="193891" cy="194881"/>
          </a:xfrm>
        </p:grpSpPr>
        <p:sp>
          <p:nvSpPr>
            <p:cNvPr id="520" name="Google Shape;520;p6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6"/>
          <p:cNvGrpSpPr/>
          <p:nvPr/>
        </p:nvGrpSpPr>
        <p:grpSpPr>
          <a:xfrm>
            <a:off x="7603861" y="4483576"/>
            <a:ext cx="196716" cy="249985"/>
            <a:chOff x="2079424" y="521748"/>
            <a:chExt cx="228873" cy="290850"/>
          </a:xfrm>
        </p:grpSpPr>
        <p:sp>
          <p:nvSpPr>
            <p:cNvPr id="529" name="Google Shape;529;p6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6"/>
          <p:cNvGrpSpPr/>
          <p:nvPr/>
        </p:nvGrpSpPr>
        <p:grpSpPr>
          <a:xfrm>
            <a:off x="8745950" y="4672877"/>
            <a:ext cx="110824" cy="110824"/>
            <a:chOff x="794923" y="2795124"/>
            <a:chExt cx="128941" cy="128941"/>
          </a:xfrm>
        </p:grpSpPr>
        <p:sp>
          <p:nvSpPr>
            <p:cNvPr id="533" name="Google Shape;533;p6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6"/>
          <p:cNvGrpSpPr/>
          <p:nvPr/>
        </p:nvGrpSpPr>
        <p:grpSpPr>
          <a:xfrm>
            <a:off x="8330431" y="439171"/>
            <a:ext cx="200704" cy="200674"/>
            <a:chOff x="6886110" y="773687"/>
            <a:chExt cx="249074" cy="249037"/>
          </a:xfrm>
        </p:grpSpPr>
        <p:sp>
          <p:nvSpPr>
            <p:cNvPr id="536" name="Google Shape;536;p6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 txBox="1">
            <a:spLocks noGrp="1"/>
          </p:cNvSpPr>
          <p:nvPr>
            <p:ph type="title"/>
          </p:nvPr>
        </p:nvSpPr>
        <p:spPr>
          <a:xfrm>
            <a:off x="2620950" y="539500"/>
            <a:ext cx="39021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0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7"/>
          <p:cNvSpPr txBox="1">
            <a:spLocks noGrp="1"/>
          </p:cNvSpPr>
          <p:nvPr>
            <p:ph type="subTitle" idx="1"/>
          </p:nvPr>
        </p:nvSpPr>
        <p:spPr>
          <a:xfrm>
            <a:off x="2261250" y="2010450"/>
            <a:ext cx="4621500" cy="14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548" name="Google Shape;548;p7"/>
          <p:cNvGrpSpPr/>
          <p:nvPr/>
        </p:nvGrpSpPr>
        <p:grpSpPr>
          <a:xfrm rot="-1800071" flipH="1">
            <a:off x="773382" y="4024351"/>
            <a:ext cx="717247" cy="750757"/>
            <a:chOff x="3153626" y="-2653955"/>
            <a:chExt cx="834426" cy="873411"/>
          </a:xfrm>
        </p:grpSpPr>
        <p:sp>
          <p:nvSpPr>
            <p:cNvPr id="549" name="Google Shape;549;p7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6" name="Google Shape;556;p7"/>
          <p:cNvSpPr/>
          <p:nvPr/>
        </p:nvSpPr>
        <p:spPr>
          <a:xfrm flipH="1">
            <a:off x="1588191" y="4762313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7"/>
          <p:cNvGrpSpPr/>
          <p:nvPr/>
        </p:nvGrpSpPr>
        <p:grpSpPr>
          <a:xfrm flipH="1">
            <a:off x="341102" y="2984427"/>
            <a:ext cx="166649" cy="167500"/>
            <a:chOff x="3407917" y="-1400250"/>
            <a:chExt cx="193891" cy="194881"/>
          </a:xfrm>
        </p:grpSpPr>
        <p:sp>
          <p:nvSpPr>
            <p:cNvPr id="558" name="Google Shape;558;p7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7"/>
          <p:cNvGrpSpPr/>
          <p:nvPr/>
        </p:nvGrpSpPr>
        <p:grpSpPr>
          <a:xfrm flipH="1">
            <a:off x="283732" y="4226106"/>
            <a:ext cx="576312" cy="578897"/>
            <a:chOff x="1889565" y="-3382437"/>
            <a:chExt cx="670520" cy="673527"/>
          </a:xfrm>
        </p:grpSpPr>
        <p:sp>
          <p:nvSpPr>
            <p:cNvPr id="567" name="Google Shape;567;p7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7"/>
          <p:cNvGrpSpPr/>
          <p:nvPr/>
        </p:nvGrpSpPr>
        <p:grpSpPr>
          <a:xfrm flipH="1">
            <a:off x="323286" y="3668840"/>
            <a:ext cx="202705" cy="497323"/>
            <a:chOff x="6219428" y="3871144"/>
            <a:chExt cx="235841" cy="578619"/>
          </a:xfrm>
        </p:grpSpPr>
        <p:sp>
          <p:nvSpPr>
            <p:cNvPr id="573" name="Google Shape;573;p7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7"/>
          <p:cNvGrpSpPr/>
          <p:nvPr/>
        </p:nvGrpSpPr>
        <p:grpSpPr>
          <a:xfrm flipH="1">
            <a:off x="561518" y="3449183"/>
            <a:ext cx="196716" cy="249985"/>
            <a:chOff x="2079424" y="521748"/>
            <a:chExt cx="228873" cy="290850"/>
          </a:xfrm>
        </p:grpSpPr>
        <p:sp>
          <p:nvSpPr>
            <p:cNvPr id="577" name="Google Shape;577;p7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7"/>
          <p:cNvGrpSpPr/>
          <p:nvPr/>
        </p:nvGrpSpPr>
        <p:grpSpPr>
          <a:xfrm flipH="1">
            <a:off x="899301" y="3754587"/>
            <a:ext cx="110824" cy="110824"/>
            <a:chOff x="794923" y="2795124"/>
            <a:chExt cx="128941" cy="128941"/>
          </a:xfrm>
        </p:grpSpPr>
        <p:sp>
          <p:nvSpPr>
            <p:cNvPr id="581" name="Google Shape;581;p7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7"/>
          <p:cNvGrpSpPr/>
          <p:nvPr/>
        </p:nvGrpSpPr>
        <p:grpSpPr>
          <a:xfrm>
            <a:off x="559039" y="385746"/>
            <a:ext cx="308365" cy="307514"/>
            <a:chOff x="2601030" y="2721166"/>
            <a:chExt cx="358773" cy="357783"/>
          </a:xfrm>
        </p:grpSpPr>
        <p:sp>
          <p:nvSpPr>
            <p:cNvPr id="584" name="Google Shape;584;p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7"/>
          <p:cNvGrpSpPr/>
          <p:nvPr/>
        </p:nvGrpSpPr>
        <p:grpSpPr>
          <a:xfrm flipH="1">
            <a:off x="8390763" y="209486"/>
            <a:ext cx="330676" cy="507632"/>
            <a:chOff x="1603769" y="107044"/>
            <a:chExt cx="384731" cy="590613"/>
          </a:xfrm>
        </p:grpSpPr>
        <p:sp>
          <p:nvSpPr>
            <p:cNvPr id="593" name="Google Shape;593;p7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600;p7"/>
          <p:cNvSpPr/>
          <p:nvPr/>
        </p:nvSpPr>
        <p:spPr>
          <a:xfrm flipH="1">
            <a:off x="7778193" y="195263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lt1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7"/>
          <p:cNvGrpSpPr/>
          <p:nvPr/>
        </p:nvGrpSpPr>
        <p:grpSpPr>
          <a:xfrm rot="10800000" flipH="1">
            <a:off x="8248137" y="1235571"/>
            <a:ext cx="606382" cy="616689"/>
            <a:chOff x="3027518" y="-1395725"/>
            <a:chExt cx="705506" cy="717497"/>
          </a:xfrm>
        </p:grpSpPr>
        <p:sp>
          <p:nvSpPr>
            <p:cNvPr id="602" name="Google Shape;602;p7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7"/>
          <p:cNvGrpSpPr/>
          <p:nvPr/>
        </p:nvGrpSpPr>
        <p:grpSpPr>
          <a:xfrm flipH="1">
            <a:off x="7219803" y="259155"/>
            <a:ext cx="158924" cy="202737"/>
            <a:chOff x="2947570" y="-1075969"/>
            <a:chExt cx="184903" cy="235878"/>
          </a:xfrm>
        </p:grpSpPr>
        <p:sp>
          <p:nvSpPr>
            <p:cNvPr id="612" name="Google Shape;612;p7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7"/>
          <p:cNvGrpSpPr/>
          <p:nvPr/>
        </p:nvGrpSpPr>
        <p:grpSpPr>
          <a:xfrm flipH="1">
            <a:off x="7617525" y="395081"/>
            <a:ext cx="728333" cy="730918"/>
            <a:chOff x="4492684" y="662647"/>
            <a:chExt cx="847391" cy="850399"/>
          </a:xfrm>
        </p:grpSpPr>
        <p:sp>
          <p:nvSpPr>
            <p:cNvPr id="616" name="Google Shape;616;p7"/>
            <p:cNvSpPr/>
            <p:nvPr/>
          </p:nvSpPr>
          <p:spPr>
            <a:xfrm>
              <a:off x="4492684" y="662647"/>
              <a:ext cx="847391" cy="850399"/>
            </a:xfrm>
            <a:custGeom>
              <a:avLst/>
              <a:gdLst/>
              <a:ahLst/>
              <a:cxnLst/>
              <a:rect l="l" t="t" r="r" b="b"/>
              <a:pathLst>
                <a:path w="23107" h="23189" fill="none" extrusionOk="0">
                  <a:moveTo>
                    <a:pt x="19019" y="4061"/>
                  </a:moveTo>
                  <a:cubicBezTo>
                    <a:pt x="23107" y="8093"/>
                    <a:pt x="23079" y="14769"/>
                    <a:pt x="18965" y="18938"/>
                  </a:cubicBezTo>
                  <a:cubicBezTo>
                    <a:pt x="14823" y="23080"/>
                    <a:pt x="8175" y="23189"/>
                    <a:pt x="4087" y="19129"/>
                  </a:cubicBezTo>
                  <a:cubicBezTo>
                    <a:pt x="0" y="15069"/>
                    <a:pt x="27" y="8420"/>
                    <a:pt x="4142" y="4252"/>
                  </a:cubicBezTo>
                  <a:cubicBezTo>
                    <a:pt x="8284" y="83"/>
                    <a:pt x="14932" y="1"/>
                    <a:pt x="19019" y="40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4858428" y="1029382"/>
              <a:ext cx="115922" cy="115958"/>
            </a:xfrm>
            <a:custGeom>
              <a:avLst/>
              <a:gdLst/>
              <a:ahLst/>
              <a:cxnLst/>
              <a:rect l="l" t="t" r="r" b="b"/>
              <a:pathLst>
                <a:path w="3161" h="3162" fill="none" extrusionOk="0">
                  <a:moveTo>
                    <a:pt x="3161" y="1554"/>
                  </a:moveTo>
                  <a:cubicBezTo>
                    <a:pt x="3134" y="2426"/>
                    <a:pt x="2452" y="3134"/>
                    <a:pt x="1580" y="3162"/>
                  </a:cubicBezTo>
                  <a:cubicBezTo>
                    <a:pt x="708" y="3162"/>
                    <a:pt x="0" y="2480"/>
                    <a:pt x="0" y="1608"/>
                  </a:cubicBezTo>
                  <a:cubicBezTo>
                    <a:pt x="0" y="737"/>
                    <a:pt x="708" y="28"/>
                    <a:pt x="1580" y="1"/>
                  </a:cubicBezTo>
                  <a:cubicBezTo>
                    <a:pt x="2452" y="1"/>
                    <a:pt x="3161" y="682"/>
                    <a:pt x="3161" y="15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4770485" y="792581"/>
              <a:ext cx="291803" cy="197885"/>
            </a:xfrm>
            <a:custGeom>
              <a:avLst/>
              <a:gdLst/>
              <a:ahLst/>
              <a:cxnLst/>
              <a:rect l="l" t="t" r="r" b="b"/>
              <a:pathLst>
                <a:path w="7957" h="5396" fill="none" extrusionOk="0">
                  <a:moveTo>
                    <a:pt x="3978" y="4932"/>
                  </a:moveTo>
                  <a:cubicBezTo>
                    <a:pt x="4523" y="4932"/>
                    <a:pt x="5068" y="5068"/>
                    <a:pt x="5532" y="5341"/>
                  </a:cubicBezTo>
                  <a:lnTo>
                    <a:pt x="7957" y="1035"/>
                  </a:lnTo>
                  <a:cubicBezTo>
                    <a:pt x="6730" y="354"/>
                    <a:pt x="5368" y="0"/>
                    <a:pt x="3978" y="55"/>
                  </a:cubicBezTo>
                  <a:cubicBezTo>
                    <a:pt x="2589" y="55"/>
                    <a:pt x="1199" y="436"/>
                    <a:pt x="0" y="1172"/>
                  </a:cubicBezTo>
                  <a:lnTo>
                    <a:pt x="2452" y="5395"/>
                  </a:lnTo>
                  <a:cubicBezTo>
                    <a:pt x="2916" y="5095"/>
                    <a:pt x="3433" y="4959"/>
                    <a:pt x="3978" y="493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4623571" y="1091360"/>
              <a:ext cx="235878" cy="250840"/>
            </a:xfrm>
            <a:custGeom>
              <a:avLst/>
              <a:gdLst/>
              <a:ahLst/>
              <a:cxnLst/>
              <a:rect l="l" t="t" r="r" b="b"/>
              <a:pathLst>
                <a:path w="6432" h="6840" fill="none" extrusionOk="0">
                  <a:moveTo>
                    <a:pt x="4878" y="0"/>
                  </a:moveTo>
                  <a:lnTo>
                    <a:pt x="1" y="82"/>
                  </a:lnTo>
                  <a:cubicBezTo>
                    <a:pt x="1" y="2861"/>
                    <a:pt x="1499" y="5450"/>
                    <a:pt x="3924" y="6839"/>
                  </a:cubicBezTo>
                  <a:lnTo>
                    <a:pt x="6431" y="2589"/>
                  </a:lnTo>
                  <a:cubicBezTo>
                    <a:pt x="5478" y="2071"/>
                    <a:pt x="4905" y="1063"/>
                    <a:pt x="487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4973326" y="1083365"/>
              <a:ext cx="236868" cy="253847"/>
            </a:xfrm>
            <a:custGeom>
              <a:avLst/>
              <a:gdLst/>
              <a:ahLst/>
              <a:cxnLst/>
              <a:rect l="l" t="t" r="r" b="b"/>
              <a:pathLst>
                <a:path w="6459" h="6922" fill="none" extrusionOk="0">
                  <a:moveTo>
                    <a:pt x="6458" y="0"/>
                  </a:moveTo>
                  <a:lnTo>
                    <a:pt x="1554" y="109"/>
                  </a:lnTo>
                  <a:cubicBezTo>
                    <a:pt x="1526" y="1199"/>
                    <a:pt x="954" y="2207"/>
                    <a:pt x="1" y="2780"/>
                  </a:cubicBezTo>
                  <a:lnTo>
                    <a:pt x="2507" y="6921"/>
                  </a:lnTo>
                  <a:cubicBezTo>
                    <a:pt x="4932" y="5450"/>
                    <a:pt x="6431" y="2834"/>
                    <a:pt x="6458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7"/>
          <p:cNvGrpSpPr/>
          <p:nvPr/>
        </p:nvGrpSpPr>
        <p:grpSpPr>
          <a:xfrm flipH="1">
            <a:off x="8766362" y="524153"/>
            <a:ext cx="110824" cy="110824"/>
            <a:chOff x="794923" y="2795124"/>
            <a:chExt cx="128941" cy="128941"/>
          </a:xfrm>
        </p:grpSpPr>
        <p:sp>
          <p:nvSpPr>
            <p:cNvPr id="622" name="Google Shape;622;p7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7"/>
          <p:cNvGrpSpPr/>
          <p:nvPr/>
        </p:nvGrpSpPr>
        <p:grpSpPr>
          <a:xfrm>
            <a:off x="8276594" y="4454822"/>
            <a:ext cx="308365" cy="307514"/>
            <a:chOff x="2601030" y="2721166"/>
            <a:chExt cx="358773" cy="357783"/>
          </a:xfrm>
        </p:grpSpPr>
        <p:sp>
          <p:nvSpPr>
            <p:cNvPr id="625" name="Google Shape;625;p7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title"/>
          </p:nvPr>
        </p:nvSpPr>
        <p:spPr>
          <a:xfrm>
            <a:off x="1883250" y="539500"/>
            <a:ext cx="53775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ExtraBold"/>
              <a:buNone/>
              <a:defRPr sz="40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743" name="Google Shape;743;p9"/>
          <p:cNvGrpSpPr/>
          <p:nvPr/>
        </p:nvGrpSpPr>
        <p:grpSpPr>
          <a:xfrm>
            <a:off x="1043280" y="250052"/>
            <a:ext cx="166649" cy="167500"/>
            <a:chOff x="3407917" y="-1400250"/>
            <a:chExt cx="193891" cy="194881"/>
          </a:xfrm>
        </p:grpSpPr>
        <p:sp>
          <p:nvSpPr>
            <p:cNvPr id="744" name="Google Shape;744;p9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9"/>
          <p:cNvGrpSpPr/>
          <p:nvPr/>
        </p:nvGrpSpPr>
        <p:grpSpPr>
          <a:xfrm>
            <a:off x="462246" y="274832"/>
            <a:ext cx="576312" cy="578897"/>
            <a:chOff x="1889565" y="-3382437"/>
            <a:chExt cx="670520" cy="673527"/>
          </a:xfrm>
        </p:grpSpPr>
        <p:sp>
          <p:nvSpPr>
            <p:cNvPr id="753" name="Google Shape;753;p9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9"/>
          <p:cNvGrpSpPr/>
          <p:nvPr/>
        </p:nvGrpSpPr>
        <p:grpSpPr>
          <a:xfrm>
            <a:off x="332855" y="892720"/>
            <a:ext cx="196716" cy="249985"/>
            <a:chOff x="2079424" y="521748"/>
            <a:chExt cx="228873" cy="290850"/>
          </a:xfrm>
        </p:grpSpPr>
        <p:sp>
          <p:nvSpPr>
            <p:cNvPr id="759" name="Google Shape;759;p9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9"/>
          <p:cNvGrpSpPr/>
          <p:nvPr/>
        </p:nvGrpSpPr>
        <p:grpSpPr>
          <a:xfrm>
            <a:off x="273209" y="511759"/>
            <a:ext cx="110824" cy="110824"/>
            <a:chOff x="794923" y="2795124"/>
            <a:chExt cx="128941" cy="128941"/>
          </a:xfrm>
        </p:grpSpPr>
        <p:sp>
          <p:nvSpPr>
            <p:cNvPr id="763" name="Google Shape;763;p9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9"/>
          <p:cNvGrpSpPr/>
          <p:nvPr/>
        </p:nvGrpSpPr>
        <p:grpSpPr>
          <a:xfrm>
            <a:off x="506048" y="4508238"/>
            <a:ext cx="200704" cy="200674"/>
            <a:chOff x="6886110" y="773687"/>
            <a:chExt cx="249074" cy="249037"/>
          </a:xfrm>
        </p:grpSpPr>
        <p:sp>
          <p:nvSpPr>
            <p:cNvPr id="766" name="Google Shape;766;p9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9"/>
          <p:cNvGrpSpPr/>
          <p:nvPr/>
        </p:nvGrpSpPr>
        <p:grpSpPr>
          <a:xfrm>
            <a:off x="8276589" y="385746"/>
            <a:ext cx="308365" cy="307514"/>
            <a:chOff x="2601030" y="2721166"/>
            <a:chExt cx="358773" cy="357783"/>
          </a:xfrm>
        </p:grpSpPr>
        <p:sp>
          <p:nvSpPr>
            <p:cNvPr id="775" name="Google Shape;775;p9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"/>
          <p:cNvSpPr/>
          <p:nvPr/>
        </p:nvSpPr>
        <p:spPr>
          <a:xfrm>
            <a:off x="191748" y="173321"/>
            <a:ext cx="8760505" cy="4796858"/>
          </a:xfrm>
          <a:custGeom>
            <a:avLst/>
            <a:gdLst/>
            <a:ahLst/>
            <a:cxnLst/>
            <a:rect l="l" t="t" r="r" b="b"/>
            <a:pathLst>
              <a:path w="285312" h="156224" extrusionOk="0">
                <a:moveTo>
                  <a:pt x="4843" y="0"/>
                </a:moveTo>
                <a:cubicBezTo>
                  <a:pt x="4843" y="2668"/>
                  <a:pt x="2668" y="4843"/>
                  <a:pt x="0" y="4843"/>
                </a:cubicBezTo>
                <a:lnTo>
                  <a:pt x="0" y="151381"/>
                </a:lnTo>
                <a:cubicBezTo>
                  <a:pt x="2668" y="151381"/>
                  <a:pt x="4843" y="153556"/>
                  <a:pt x="4843" y="156224"/>
                </a:cubicBezTo>
                <a:lnTo>
                  <a:pt x="280451" y="156224"/>
                </a:lnTo>
                <a:cubicBezTo>
                  <a:pt x="280451" y="153556"/>
                  <a:pt x="282625" y="151381"/>
                  <a:pt x="285311" y="151381"/>
                </a:cubicBezTo>
                <a:lnTo>
                  <a:pt x="285311" y="4843"/>
                </a:lnTo>
                <a:cubicBezTo>
                  <a:pt x="282625" y="4843"/>
                  <a:pt x="280451" y="2686"/>
                  <a:pt x="28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 txBox="1">
            <a:spLocks noGrp="1"/>
          </p:cNvSpPr>
          <p:nvPr>
            <p:ph type="title"/>
          </p:nvPr>
        </p:nvSpPr>
        <p:spPr>
          <a:xfrm>
            <a:off x="1592450" y="806075"/>
            <a:ext cx="3129600" cy="16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43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86" name="Google Shape;786;p10"/>
          <p:cNvSpPr txBox="1">
            <a:spLocks noGrp="1"/>
          </p:cNvSpPr>
          <p:nvPr>
            <p:ph type="subTitle" idx="1"/>
          </p:nvPr>
        </p:nvSpPr>
        <p:spPr>
          <a:xfrm>
            <a:off x="1592450" y="2712925"/>
            <a:ext cx="2891400" cy="16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87" name="Google Shape;787;p10"/>
          <p:cNvGrpSpPr/>
          <p:nvPr/>
        </p:nvGrpSpPr>
        <p:grpSpPr>
          <a:xfrm rot="1800071" flipH="1">
            <a:off x="362740" y="4002241"/>
            <a:ext cx="717247" cy="750757"/>
            <a:chOff x="3153626" y="-2653955"/>
            <a:chExt cx="834426" cy="873411"/>
          </a:xfrm>
        </p:grpSpPr>
        <p:sp>
          <p:nvSpPr>
            <p:cNvPr id="788" name="Google Shape;788;p10"/>
            <p:cNvSpPr/>
            <p:nvPr/>
          </p:nvSpPr>
          <p:spPr>
            <a:xfrm>
              <a:off x="3416465" y="-2283223"/>
              <a:ext cx="283808" cy="285825"/>
            </a:xfrm>
            <a:custGeom>
              <a:avLst/>
              <a:gdLst/>
              <a:ahLst/>
              <a:cxnLst/>
              <a:rect l="l" t="t" r="r" b="b"/>
              <a:pathLst>
                <a:path w="7739" h="7794" fill="none" extrusionOk="0">
                  <a:moveTo>
                    <a:pt x="7711" y="3843"/>
                  </a:moveTo>
                  <a:cubicBezTo>
                    <a:pt x="7684" y="5968"/>
                    <a:pt x="5995" y="7712"/>
                    <a:pt x="3869" y="7766"/>
                  </a:cubicBezTo>
                  <a:cubicBezTo>
                    <a:pt x="1744" y="7794"/>
                    <a:pt x="0" y="6077"/>
                    <a:pt x="0" y="3979"/>
                  </a:cubicBezTo>
                  <a:cubicBezTo>
                    <a:pt x="27" y="1826"/>
                    <a:pt x="1717" y="110"/>
                    <a:pt x="3869" y="55"/>
                  </a:cubicBezTo>
                  <a:cubicBezTo>
                    <a:pt x="5995" y="1"/>
                    <a:pt x="7739" y="1717"/>
                    <a:pt x="7711" y="384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3312532" y="-2053390"/>
              <a:ext cx="132938" cy="118966"/>
            </a:xfrm>
            <a:custGeom>
              <a:avLst/>
              <a:gdLst/>
              <a:ahLst/>
              <a:cxnLst/>
              <a:rect l="l" t="t" r="r" b="b"/>
              <a:pathLst>
                <a:path w="3625" h="3244" fill="none" extrusionOk="0">
                  <a:moveTo>
                    <a:pt x="3624" y="1"/>
                  </a:moveTo>
                  <a:lnTo>
                    <a:pt x="0" y="324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3153626" y="-1957452"/>
              <a:ext cx="174928" cy="176908"/>
            </a:xfrm>
            <a:custGeom>
              <a:avLst/>
              <a:gdLst/>
              <a:ahLst/>
              <a:cxnLst/>
              <a:rect l="l" t="t" r="r" b="b"/>
              <a:pathLst>
                <a:path w="4770" h="4824" fill="none" extrusionOk="0">
                  <a:moveTo>
                    <a:pt x="4769" y="2371"/>
                  </a:moveTo>
                  <a:cubicBezTo>
                    <a:pt x="4769" y="3679"/>
                    <a:pt x="3707" y="4769"/>
                    <a:pt x="2399" y="4796"/>
                  </a:cubicBezTo>
                  <a:cubicBezTo>
                    <a:pt x="1064" y="4823"/>
                    <a:pt x="1" y="3761"/>
                    <a:pt x="1" y="2453"/>
                  </a:cubicBezTo>
                  <a:cubicBezTo>
                    <a:pt x="1" y="1118"/>
                    <a:pt x="1064" y="55"/>
                    <a:pt x="2399" y="1"/>
                  </a:cubicBezTo>
                  <a:cubicBezTo>
                    <a:pt x="3707" y="1"/>
                    <a:pt x="4769" y="1063"/>
                    <a:pt x="4769" y="237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3554357" y="-2461089"/>
              <a:ext cx="2017" cy="175918"/>
            </a:xfrm>
            <a:custGeom>
              <a:avLst/>
              <a:gdLst/>
              <a:ahLst/>
              <a:cxnLst/>
              <a:rect l="l" t="t" r="r" b="b"/>
              <a:pathLst>
                <a:path w="55" h="4797" fill="none" extrusionOk="0">
                  <a:moveTo>
                    <a:pt x="55" y="4796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3432454" y="-2653955"/>
              <a:ext cx="235841" cy="195904"/>
            </a:xfrm>
            <a:custGeom>
              <a:avLst/>
              <a:gdLst/>
              <a:ahLst/>
              <a:cxnLst/>
              <a:rect l="l" t="t" r="r" b="b"/>
              <a:pathLst>
                <a:path w="6431" h="5342" fill="none" extrusionOk="0">
                  <a:moveTo>
                    <a:pt x="1689" y="4497"/>
                  </a:moveTo>
                  <a:cubicBezTo>
                    <a:pt x="0" y="3134"/>
                    <a:pt x="818" y="437"/>
                    <a:pt x="2970" y="219"/>
                  </a:cubicBezTo>
                  <a:cubicBezTo>
                    <a:pt x="5095" y="1"/>
                    <a:pt x="6431" y="2480"/>
                    <a:pt x="5068" y="4142"/>
                  </a:cubicBezTo>
                  <a:cubicBezTo>
                    <a:pt x="4224" y="5178"/>
                    <a:pt x="2725" y="5341"/>
                    <a:pt x="1689" y="44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3676259" y="-2054380"/>
              <a:ext cx="139942" cy="105947"/>
            </a:xfrm>
            <a:custGeom>
              <a:avLst/>
              <a:gdLst/>
              <a:ahLst/>
              <a:cxnLst/>
              <a:rect l="l" t="t" r="r" b="b"/>
              <a:pathLst>
                <a:path w="3816" h="2889" fill="none" extrusionOk="0">
                  <a:moveTo>
                    <a:pt x="1" y="0"/>
                  </a:moveTo>
                  <a:lnTo>
                    <a:pt x="3815" y="28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3797172" y="-1988442"/>
              <a:ext cx="190880" cy="192897"/>
            </a:xfrm>
            <a:custGeom>
              <a:avLst/>
              <a:gdLst/>
              <a:ahLst/>
              <a:cxnLst/>
              <a:rect l="l" t="t" r="r" b="b"/>
              <a:pathLst>
                <a:path w="5205" h="5260" fill="none" extrusionOk="0">
                  <a:moveTo>
                    <a:pt x="2153" y="301"/>
                  </a:moveTo>
                  <a:cubicBezTo>
                    <a:pt x="3434" y="1"/>
                    <a:pt x="4687" y="846"/>
                    <a:pt x="4960" y="2126"/>
                  </a:cubicBezTo>
                  <a:cubicBezTo>
                    <a:pt x="5205" y="3434"/>
                    <a:pt x="4360" y="4687"/>
                    <a:pt x="3052" y="4960"/>
                  </a:cubicBezTo>
                  <a:cubicBezTo>
                    <a:pt x="1772" y="5260"/>
                    <a:pt x="518" y="4415"/>
                    <a:pt x="246" y="3134"/>
                  </a:cubicBezTo>
                  <a:cubicBezTo>
                    <a:pt x="1" y="1826"/>
                    <a:pt x="845" y="573"/>
                    <a:pt x="2153" y="30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0"/>
          <p:cNvGrpSpPr/>
          <p:nvPr/>
        </p:nvGrpSpPr>
        <p:grpSpPr>
          <a:xfrm flipH="1">
            <a:off x="329161" y="3231848"/>
            <a:ext cx="166649" cy="167500"/>
            <a:chOff x="3407917" y="-1400250"/>
            <a:chExt cx="193891" cy="194881"/>
          </a:xfrm>
        </p:grpSpPr>
        <p:sp>
          <p:nvSpPr>
            <p:cNvPr id="796" name="Google Shape;796;p10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0"/>
          <p:cNvGrpSpPr/>
          <p:nvPr/>
        </p:nvGrpSpPr>
        <p:grpSpPr>
          <a:xfrm rot="5400000" flipH="1">
            <a:off x="1103399" y="4428830"/>
            <a:ext cx="479293" cy="479293"/>
            <a:chOff x="3560335" y="-646412"/>
            <a:chExt cx="557642" cy="557642"/>
          </a:xfrm>
        </p:grpSpPr>
        <p:sp>
          <p:nvSpPr>
            <p:cNvPr id="805" name="Google Shape;805;p10"/>
            <p:cNvSpPr/>
            <p:nvPr/>
          </p:nvSpPr>
          <p:spPr>
            <a:xfrm>
              <a:off x="3560335" y="-646412"/>
              <a:ext cx="557642" cy="557642"/>
            </a:xfrm>
            <a:custGeom>
              <a:avLst/>
              <a:gdLst/>
              <a:ahLst/>
              <a:cxnLst/>
              <a:rect l="l" t="t" r="r" b="b"/>
              <a:pathLst>
                <a:path w="15206" h="15206" fill="none" extrusionOk="0">
                  <a:moveTo>
                    <a:pt x="15205" y="14933"/>
                  </a:moveTo>
                  <a:lnTo>
                    <a:pt x="1" y="1520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3652275" y="-433560"/>
              <a:ext cx="268846" cy="268846"/>
            </a:xfrm>
            <a:custGeom>
              <a:avLst/>
              <a:gdLst/>
              <a:ahLst/>
              <a:cxnLst/>
              <a:rect l="l" t="t" r="r" b="b"/>
              <a:pathLst>
                <a:path w="7331" h="7331" fill="none" extrusionOk="0">
                  <a:moveTo>
                    <a:pt x="7330" y="7194"/>
                  </a:moveTo>
                  <a:lnTo>
                    <a:pt x="1" y="733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3563342" y="-524473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3563342" y="-46253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3563342" y="-400590"/>
              <a:ext cx="44007" cy="1064"/>
            </a:xfrm>
            <a:custGeom>
              <a:avLst/>
              <a:gdLst/>
              <a:ahLst/>
              <a:cxnLst/>
              <a:rect l="l" t="t" r="r" b="b"/>
              <a:pathLst>
                <a:path w="1200" h="29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3563342" y="-33861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3563342" y="-27667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3563342" y="-214692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7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3563342" y="-152751"/>
              <a:ext cx="44007" cy="1027"/>
            </a:xfrm>
            <a:custGeom>
              <a:avLst/>
              <a:gdLst/>
              <a:ahLst/>
              <a:cxnLst/>
              <a:rect l="l" t="t" r="r" b="b"/>
              <a:pathLst>
                <a:path w="1200" h="28" fill="none" extrusionOk="0">
                  <a:moveTo>
                    <a:pt x="1" y="28"/>
                  </a:moveTo>
                  <a:lnTo>
                    <a:pt x="1199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10"/>
          <p:cNvGrpSpPr/>
          <p:nvPr/>
        </p:nvGrpSpPr>
        <p:grpSpPr>
          <a:xfrm rot="5400000" flipH="1">
            <a:off x="908115" y="4362755"/>
            <a:ext cx="110824" cy="110824"/>
            <a:chOff x="794923" y="2795124"/>
            <a:chExt cx="128941" cy="128941"/>
          </a:xfrm>
        </p:grpSpPr>
        <p:sp>
          <p:nvSpPr>
            <p:cNvPr id="815" name="Google Shape;815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0"/>
          <p:cNvGrpSpPr/>
          <p:nvPr/>
        </p:nvGrpSpPr>
        <p:grpSpPr>
          <a:xfrm flipH="1">
            <a:off x="420134" y="3697300"/>
            <a:ext cx="202705" cy="497323"/>
            <a:chOff x="6219428" y="3871144"/>
            <a:chExt cx="235841" cy="578619"/>
          </a:xfrm>
        </p:grpSpPr>
        <p:sp>
          <p:nvSpPr>
            <p:cNvPr id="818" name="Google Shape;818;p10"/>
            <p:cNvSpPr/>
            <p:nvPr/>
          </p:nvSpPr>
          <p:spPr>
            <a:xfrm>
              <a:off x="6219428" y="3871144"/>
              <a:ext cx="235841" cy="578619"/>
            </a:xfrm>
            <a:custGeom>
              <a:avLst/>
              <a:gdLst/>
              <a:ahLst/>
              <a:cxnLst/>
              <a:rect l="l" t="t" r="r" b="b"/>
              <a:pathLst>
                <a:path w="6431" h="15778" fill="none" extrusionOk="0">
                  <a:moveTo>
                    <a:pt x="6403" y="12480"/>
                  </a:moveTo>
                  <a:cubicBezTo>
                    <a:pt x="6403" y="14251"/>
                    <a:pt x="4987" y="15696"/>
                    <a:pt x="3215" y="15750"/>
                  </a:cubicBezTo>
                  <a:lnTo>
                    <a:pt x="3215" y="15750"/>
                  </a:lnTo>
                  <a:cubicBezTo>
                    <a:pt x="1444" y="15777"/>
                    <a:pt x="0" y="14333"/>
                    <a:pt x="27" y="12589"/>
                  </a:cubicBezTo>
                  <a:lnTo>
                    <a:pt x="27" y="3298"/>
                  </a:lnTo>
                  <a:cubicBezTo>
                    <a:pt x="27" y="1499"/>
                    <a:pt x="1444" y="55"/>
                    <a:pt x="3215" y="28"/>
                  </a:cubicBezTo>
                  <a:lnTo>
                    <a:pt x="3215" y="28"/>
                  </a:lnTo>
                  <a:cubicBezTo>
                    <a:pt x="4987" y="1"/>
                    <a:pt x="6431" y="1418"/>
                    <a:pt x="6431" y="316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6223426" y="4138971"/>
              <a:ext cx="226856" cy="3007"/>
            </a:xfrm>
            <a:custGeom>
              <a:avLst/>
              <a:gdLst/>
              <a:ahLst/>
              <a:cxnLst/>
              <a:rect l="l" t="t" r="r" b="b"/>
              <a:pathLst>
                <a:path w="6186" h="82" fill="none" extrusionOk="0">
                  <a:moveTo>
                    <a:pt x="0" y="82"/>
                  </a:moveTo>
                  <a:lnTo>
                    <a:pt x="618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6266370" y="4334807"/>
              <a:ext cx="70998" cy="70008"/>
            </a:xfrm>
            <a:custGeom>
              <a:avLst/>
              <a:gdLst/>
              <a:ahLst/>
              <a:cxnLst/>
              <a:rect l="l" t="t" r="r" b="b"/>
              <a:pathLst>
                <a:path w="1936" h="1909" fill="none" extrusionOk="0">
                  <a:moveTo>
                    <a:pt x="1935" y="1881"/>
                  </a:moveTo>
                  <a:cubicBezTo>
                    <a:pt x="873" y="1908"/>
                    <a:pt x="1" y="1063"/>
                    <a:pt x="28" y="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10"/>
          <p:cNvGrpSpPr/>
          <p:nvPr/>
        </p:nvGrpSpPr>
        <p:grpSpPr>
          <a:xfrm flipH="1">
            <a:off x="621184" y="3465249"/>
            <a:ext cx="196716" cy="249985"/>
            <a:chOff x="2079424" y="521748"/>
            <a:chExt cx="228873" cy="290850"/>
          </a:xfrm>
        </p:grpSpPr>
        <p:sp>
          <p:nvSpPr>
            <p:cNvPr id="822" name="Google Shape;822;p10"/>
            <p:cNvSpPr/>
            <p:nvPr/>
          </p:nvSpPr>
          <p:spPr>
            <a:xfrm>
              <a:off x="2079424" y="521748"/>
              <a:ext cx="228873" cy="290850"/>
            </a:xfrm>
            <a:custGeom>
              <a:avLst/>
              <a:gdLst/>
              <a:ahLst/>
              <a:cxnLst/>
              <a:rect l="l" t="t" r="r" b="b"/>
              <a:pathLst>
                <a:path w="6241" h="7931" fill="none" extrusionOk="0">
                  <a:moveTo>
                    <a:pt x="5068" y="1881"/>
                  </a:moveTo>
                  <a:cubicBezTo>
                    <a:pt x="3216" y="1"/>
                    <a:pt x="0" y="1309"/>
                    <a:pt x="0" y="3979"/>
                  </a:cubicBezTo>
                  <a:cubicBezTo>
                    <a:pt x="0" y="6622"/>
                    <a:pt x="3216" y="7930"/>
                    <a:pt x="5068" y="6050"/>
                  </a:cubicBezTo>
                  <a:cubicBezTo>
                    <a:pt x="6240" y="4905"/>
                    <a:pt x="6240" y="3025"/>
                    <a:pt x="5068" y="188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2090389" y="622673"/>
              <a:ext cx="78993" cy="79983"/>
            </a:xfrm>
            <a:custGeom>
              <a:avLst/>
              <a:gdLst/>
              <a:ahLst/>
              <a:cxnLst/>
              <a:rect l="l" t="t" r="r" b="b"/>
              <a:pathLst>
                <a:path w="2154" h="2181" fill="none" extrusionOk="0">
                  <a:moveTo>
                    <a:pt x="1" y="2181"/>
                  </a:moveTo>
                  <a:lnTo>
                    <a:pt x="215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2192341" y="626670"/>
              <a:ext cx="96962" cy="98979"/>
            </a:xfrm>
            <a:custGeom>
              <a:avLst/>
              <a:gdLst/>
              <a:ahLst/>
              <a:cxnLst/>
              <a:rect l="l" t="t" r="r" b="b"/>
              <a:pathLst>
                <a:path w="2644" h="2699" fill="none" extrusionOk="0">
                  <a:moveTo>
                    <a:pt x="2643" y="1"/>
                  </a:moveTo>
                  <a:lnTo>
                    <a:pt x="0" y="2698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0"/>
          <p:cNvGrpSpPr/>
          <p:nvPr/>
        </p:nvGrpSpPr>
        <p:grpSpPr>
          <a:xfrm flipH="1">
            <a:off x="8337836" y="793318"/>
            <a:ext cx="545422" cy="666492"/>
            <a:chOff x="2859835" y="2776139"/>
            <a:chExt cx="634581" cy="775442"/>
          </a:xfrm>
        </p:grpSpPr>
        <p:sp>
          <p:nvSpPr>
            <p:cNvPr id="826" name="Google Shape;826;p10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10"/>
          <p:cNvGrpSpPr/>
          <p:nvPr/>
        </p:nvGrpSpPr>
        <p:grpSpPr>
          <a:xfrm flipH="1">
            <a:off x="8216745" y="285697"/>
            <a:ext cx="330676" cy="507632"/>
            <a:chOff x="1603769" y="107044"/>
            <a:chExt cx="384731" cy="590613"/>
          </a:xfrm>
        </p:grpSpPr>
        <p:sp>
          <p:nvSpPr>
            <p:cNvPr id="830" name="Google Shape;830;p10"/>
            <p:cNvSpPr/>
            <p:nvPr/>
          </p:nvSpPr>
          <p:spPr>
            <a:xfrm>
              <a:off x="1603769" y="197004"/>
              <a:ext cx="384731" cy="500653"/>
            </a:xfrm>
            <a:custGeom>
              <a:avLst/>
              <a:gdLst/>
              <a:ahLst/>
              <a:cxnLst/>
              <a:rect l="l" t="t" r="r" b="b"/>
              <a:pathLst>
                <a:path w="10491" h="13652" fill="none" extrusionOk="0">
                  <a:moveTo>
                    <a:pt x="1117" y="136"/>
                  </a:moveTo>
                  <a:cubicBezTo>
                    <a:pt x="409" y="763"/>
                    <a:pt x="27" y="1662"/>
                    <a:pt x="27" y="2589"/>
                  </a:cubicBezTo>
                  <a:lnTo>
                    <a:pt x="27" y="10436"/>
                  </a:lnTo>
                  <a:cubicBezTo>
                    <a:pt x="0" y="12207"/>
                    <a:pt x="1472" y="13651"/>
                    <a:pt x="3243" y="13597"/>
                  </a:cubicBezTo>
                  <a:lnTo>
                    <a:pt x="7248" y="13543"/>
                  </a:lnTo>
                  <a:cubicBezTo>
                    <a:pt x="9047" y="13515"/>
                    <a:pt x="10463" y="12044"/>
                    <a:pt x="10491" y="10245"/>
                  </a:cubicBezTo>
                  <a:lnTo>
                    <a:pt x="10491" y="2398"/>
                  </a:lnTo>
                  <a:cubicBezTo>
                    <a:pt x="10463" y="1472"/>
                    <a:pt x="10082" y="600"/>
                    <a:pt x="9401" y="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1607767" y="107044"/>
              <a:ext cx="376737" cy="92965"/>
            </a:xfrm>
            <a:custGeom>
              <a:avLst/>
              <a:gdLst/>
              <a:ahLst/>
              <a:cxnLst/>
              <a:rect l="l" t="t" r="r" b="b"/>
              <a:pathLst>
                <a:path w="10273" h="2535" fill="none" extrusionOk="0">
                  <a:moveTo>
                    <a:pt x="10273" y="2017"/>
                  </a:moveTo>
                  <a:cubicBezTo>
                    <a:pt x="10273" y="2208"/>
                    <a:pt x="10109" y="2344"/>
                    <a:pt x="9918" y="2344"/>
                  </a:cubicBezTo>
                  <a:lnTo>
                    <a:pt x="354" y="2535"/>
                  </a:lnTo>
                  <a:cubicBezTo>
                    <a:pt x="164" y="2535"/>
                    <a:pt x="0" y="2371"/>
                    <a:pt x="0" y="2181"/>
                  </a:cubicBezTo>
                  <a:lnTo>
                    <a:pt x="0" y="519"/>
                  </a:lnTo>
                  <a:cubicBezTo>
                    <a:pt x="0" y="328"/>
                    <a:pt x="164" y="164"/>
                    <a:pt x="354" y="164"/>
                  </a:cubicBezTo>
                  <a:lnTo>
                    <a:pt x="9918" y="1"/>
                  </a:lnTo>
                  <a:cubicBezTo>
                    <a:pt x="10109" y="1"/>
                    <a:pt x="10273" y="164"/>
                    <a:pt x="10273" y="35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1609747" y="301927"/>
              <a:ext cx="372776" cy="6014"/>
            </a:xfrm>
            <a:custGeom>
              <a:avLst/>
              <a:gdLst/>
              <a:ahLst/>
              <a:cxnLst/>
              <a:rect l="l" t="t" r="r" b="b"/>
              <a:pathLst>
                <a:path w="10165" h="164" fill="none" extrusionOk="0">
                  <a:moveTo>
                    <a:pt x="1" y="164"/>
                  </a:moveTo>
                  <a:lnTo>
                    <a:pt x="10164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1606740" y="569717"/>
              <a:ext cx="378754" cy="7041"/>
            </a:xfrm>
            <a:custGeom>
              <a:avLst/>
              <a:gdLst/>
              <a:ahLst/>
              <a:cxnLst/>
              <a:rect l="l" t="t" r="r" b="b"/>
              <a:pathLst>
                <a:path w="10328" h="192" fill="none" extrusionOk="0">
                  <a:moveTo>
                    <a:pt x="10328" y="1"/>
                  </a:moveTo>
                  <a:lnTo>
                    <a:pt x="1" y="19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1725672" y="378868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1725672" y="437839"/>
              <a:ext cx="140932" cy="2017"/>
            </a:xfrm>
            <a:custGeom>
              <a:avLst/>
              <a:gdLst/>
              <a:ahLst/>
              <a:cxnLst/>
              <a:rect l="l" t="t" r="r" b="b"/>
              <a:pathLst>
                <a:path w="3843" h="55" fill="none" extrusionOk="0">
                  <a:moveTo>
                    <a:pt x="0" y="55"/>
                  </a:moveTo>
                  <a:lnTo>
                    <a:pt x="3842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1725672" y="496773"/>
              <a:ext cx="140932" cy="3044"/>
            </a:xfrm>
            <a:custGeom>
              <a:avLst/>
              <a:gdLst/>
              <a:ahLst/>
              <a:cxnLst/>
              <a:rect l="l" t="t" r="r" b="b"/>
              <a:pathLst>
                <a:path w="3843" h="83" fill="none" extrusionOk="0">
                  <a:moveTo>
                    <a:pt x="0" y="82"/>
                  </a:moveTo>
                  <a:lnTo>
                    <a:pt x="3842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10"/>
          <p:cNvGrpSpPr/>
          <p:nvPr/>
        </p:nvGrpSpPr>
        <p:grpSpPr>
          <a:xfrm flipH="1">
            <a:off x="8613523" y="1661529"/>
            <a:ext cx="158924" cy="202737"/>
            <a:chOff x="2947570" y="-1075969"/>
            <a:chExt cx="184903" cy="235878"/>
          </a:xfrm>
        </p:grpSpPr>
        <p:sp>
          <p:nvSpPr>
            <p:cNvPr id="838" name="Google Shape;838;p10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10"/>
          <p:cNvGrpSpPr/>
          <p:nvPr/>
        </p:nvGrpSpPr>
        <p:grpSpPr>
          <a:xfrm flipH="1">
            <a:off x="7951597" y="910536"/>
            <a:ext cx="158924" cy="202737"/>
            <a:chOff x="2947570" y="-1075969"/>
            <a:chExt cx="184903" cy="235878"/>
          </a:xfrm>
        </p:grpSpPr>
        <p:sp>
          <p:nvSpPr>
            <p:cNvPr id="842" name="Google Shape;842;p10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0"/>
          <p:cNvGrpSpPr/>
          <p:nvPr/>
        </p:nvGrpSpPr>
        <p:grpSpPr>
          <a:xfrm flipH="1">
            <a:off x="8772431" y="550777"/>
            <a:ext cx="110824" cy="110824"/>
            <a:chOff x="794923" y="2795124"/>
            <a:chExt cx="128941" cy="128941"/>
          </a:xfrm>
        </p:grpSpPr>
        <p:sp>
          <p:nvSpPr>
            <p:cNvPr id="846" name="Google Shape;846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10"/>
          <p:cNvGrpSpPr/>
          <p:nvPr/>
        </p:nvGrpSpPr>
        <p:grpSpPr>
          <a:xfrm flipH="1">
            <a:off x="7564858" y="214412"/>
            <a:ext cx="576312" cy="578897"/>
            <a:chOff x="1889565" y="-3382437"/>
            <a:chExt cx="670520" cy="673527"/>
          </a:xfrm>
        </p:grpSpPr>
        <p:sp>
          <p:nvSpPr>
            <p:cNvPr id="849" name="Google Shape;849;p10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0"/>
          <p:cNvGrpSpPr/>
          <p:nvPr/>
        </p:nvGrpSpPr>
        <p:grpSpPr>
          <a:xfrm flipH="1">
            <a:off x="7353657" y="290627"/>
            <a:ext cx="110824" cy="110824"/>
            <a:chOff x="794923" y="2795124"/>
            <a:chExt cx="128941" cy="128941"/>
          </a:xfrm>
        </p:grpSpPr>
        <p:sp>
          <p:nvSpPr>
            <p:cNvPr id="855" name="Google Shape;855;p10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0"/>
          <p:cNvGrpSpPr/>
          <p:nvPr/>
        </p:nvGrpSpPr>
        <p:grpSpPr>
          <a:xfrm>
            <a:off x="8276594" y="4454822"/>
            <a:ext cx="308365" cy="307514"/>
            <a:chOff x="2601030" y="2721166"/>
            <a:chExt cx="358773" cy="357783"/>
          </a:xfrm>
        </p:grpSpPr>
        <p:sp>
          <p:nvSpPr>
            <p:cNvPr id="858" name="Google Shape;858;p10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10"/>
          <p:cNvGrpSpPr/>
          <p:nvPr/>
        </p:nvGrpSpPr>
        <p:grpSpPr>
          <a:xfrm>
            <a:off x="621012" y="439163"/>
            <a:ext cx="200704" cy="200674"/>
            <a:chOff x="6886110" y="773687"/>
            <a:chExt cx="249074" cy="249037"/>
          </a:xfrm>
        </p:grpSpPr>
        <p:sp>
          <p:nvSpPr>
            <p:cNvPr id="867" name="Google Shape;867;p10"/>
            <p:cNvSpPr/>
            <p:nvPr/>
          </p:nvSpPr>
          <p:spPr>
            <a:xfrm>
              <a:off x="7010631" y="773687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7010631" y="928315"/>
              <a:ext cx="37" cy="94410"/>
            </a:xfrm>
            <a:custGeom>
              <a:avLst/>
              <a:gdLst/>
              <a:ahLst/>
              <a:cxnLst/>
              <a:rect l="l" t="t" r="r" b="b"/>
              <a:pathLst>
                <a:path w="1" h="2562" fill="none" extrusionOk="0">
                  <a:moveTo>
                    <a:pt x="1" y="0"/>
                  </a:moveTo>
                  <a:lnTo>
                    <a:pt x="1" y="256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6886110" y="899203"/>
              <a:ext cx="94447" cy="1032"/>
            </a:xfrm>
            <a:custGeom>
              <a:avLst/>
              <a:gdLst/>
              <a:ahLst/>
              <a:cxnLst/>
              <a:rect l="l" t="t" r="r" b="b"/>
              <a:pathLst>
                <a:path w="2563" h="28" fill="none" extrusionOk="0">
                  <a:moveTo>
                    <a:pt x="1" y="27"/>
                  </a:moveTo>
                  <a:lnTo>
                    <a:pt x="2562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7041770" y="896181"/>
              <a:ext cx="93415" cy="1032"/>
            </a:xfrm>
            <a:custGeom>
              <a:avLst/>
              <a:gdLst/>
              <a:ahLst/>
              <a:cxnLst/>
              <a:rect l="l" t="t" r="r" b="b"/>
              <a:pathLst>
                <a:path w="2535" h="28" fill="none" extrusionOk="0">
                  <a:moveTo>
                    <a:pt x="0" y="28"/>
                  </a:moveTo>
                  <a:lnTo>
                    <a:pt x="2534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6923293" y="811828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1"/>
                  </a:moveTo>
                  <a:lnTo>
                    <a:pt x="1798" y="17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032741" y="919286"/>
              <a:ext cx="66293" cy="65298"/>
            </a:xfrm>
            <a:custGeom>
              <a:avLst/>
              <a:gdLst/>
              <a:ahLst/>
              <a:cxnLst/>
              <a:rect l="l" t="t" r="r" b="b"/>
              <a:pathLst>
                <a:path w="1799" h="1772" fill="none" extrusionOk="0">
                  <a:moveTo>
                    <a:pt x="0" y="0"/>
                  </a:moveTo>
                  <a:lnTo>
                    <a:pt x="1798" y="177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6923293" y="920281"/>
              <a:ext cx="66293" cy="67288"/>
            </a:xfrm>
            <a:custGeom>
              <a:avLst/>
              <a:gdLst/>
              <a:ahLst/>
              <a:cxnLst/>
              <a:rect l="l" t="t" r="r" b="b"/>
              <a:pathLst>
                <a:path w="1799" h="1826" fill="none" extrusionOk="0">
                  <a:moveTo>
                    <a:pt x="0" y="1826"/>
                  </a:moveTo>
                  <a:lnTo>
                    <a:pt x="179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032741" y="808806"/>
              <a:ext cx="66293" cy="67325"/>
            </a:xfrm>
            <a:custGeom>
              <a:avLst/>
              <a:gdLst/>
              <a:ahLst/>
              <a:cxnLst/>
              <a:rect l="l" t="t" r="r" b="b"/>
              <a:pathLst>
                <a:path w="1799" h="1827" fill="none" extrusionOk="0">
                  <a:moveTo>
                    <a:pt x="0" y="1826"/>
                  </a:moveTo>
                  <a:lnTo>
                    <a:pt x="17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itle">
  <p:cSld name="CUSTOM_4">
    <p:bg>
      <p:bgPr>
        <a:solidFill>
          <a:schemeClr val="dk2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"/>
          <p:cNvSpPr txBox="1">
            <a:spLocks noGrp="1"/>
          </p:cNvSpPr>
          <p:nvPr>
            <p:ph type="title"/>
          </p:nvPr>
        </p:nvSpPr>
        <p:spPr>
          <a:xfrm rot="122813">
            <a:off x="2994340" y="1933203"/>
            <a:ext cx="2494592" cy="1859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000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877" name="Google Shape;877;p11"/>
          <p:cNvGrpSpPr/>
          <p:nvPr/>
        </p:nvGrpSpPr>
        <p:grpSpPr>
          <a:xfrm flipH="1">
            <a:off x="8488193" y="4235172"/>
            <a:ext cx="393370" cy="344419"/>
            <a:chOff x="299281" y="2848081"/>
            <a:chExt cx="457673" cy="400720"/>
          </a:xfrm>
        </p:grpSpPr>
        <p:sp>
          <p:nvSpPr>
            <p:cNvPr id="878" name="Google Shape;878;p11"/>
            <p:cNvSpPr/>
            <p:nvPr/>
          </p:nvSpPr>
          <p:spPr>
            <a:xfrm>
              <a:off x="299281" y="2848081"/>
              <a:ext cx="457673" cy="400720"/>
            </a:xfrm>
            <a:custGeom>
              <a:avLst/>
              <a:gdLst/>
              <a:ahLst/>
              <a:cxnLst/>
              <a:rect l="l" t="t" r="r" b="b"/>
              <a:pathLst>
                <a:path w="12480" h="10927" fill="none" extrusionOk="0">
                  <a:moveTo>
                    <a:pt x="3106" y="10927"/>
                  </a:moveTo>
                  <a:lnTo>
                    <a:pt x="0" y="5586"/>
                  </a:lnTo>
                  <a:lnTo>
                    <a:pt x="3106" y="109"/>
                  </a:lnTo>
                  <a:lnTo>
                    <a:pt x="9346" y="1"/>
                  </a:lnTo>
                  <a:lnTo>
                    <a:pt x="12480" y="5368"/>
                  </a:lnTo>
                  <a:lnTo>
                    <a:pt x="9346" y="1081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88214" y="2929019"/>
              <a:ext cx="278821" cy="241855"/>
            </a:xfrm>
            <a:custGeom>
              <a:avLst/>
              <a:gdLst/>
              <a:ahLst/>
              <a:cxnLst/>
              <a:rect l="l" t="t" r="r" b="b"/>
              <a:pathLst>
                <a:path w="7603" h="6595" fill="none" extrusionOk="0">
                  <a:moveTo>
                    <a:pt x="7602" y="3189"/>
                  </a:moveTo>
                  <a:lnTo>
                    <a:pt x="5722" y="6513"/>
                  </a:lnTo>
                  <a:lnTo>
                    <a:pt x="1908" y="6595"/>
                  </a:lnTo>
                  <a:lnTo>
                    <a:pt x="0" y="3325"/>
                  </a:lnTo>
                  <a:lnTo>
                    <a:pt x="1908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758877" y="3942228"/>
            <a:ext cx="110824" cy="110824"/>
            <a:chOff x="794923" y="2795124"/>
            <a:chExt cx="128941" cy="128941"/>
          </a:xfrm>
        </p:grpSpPr>
        <p:sp>
          <p:nvSpPr>
            <p:cNvPr id="881" name="Google Shape;881;p11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11"/>
          <p:cNvGrpSpPr/>
          <p:nvPr/>
        </p:nvGrpSpPr>
        <p:grpSpPr>
          <a:xfrm flipH="1">
            <a:off x="7768006" y="4071773"/>
            <a:ext cx="645057" cy="788475"/>
            <a:chOff x="794919" y="4014442"/>
            <a:chExt cx="750503" cy="917365"/>
          </a:xfrm>
        </p:grpSpPr>
        <p:sp>
          <p:nvSpPr>
            <p:cNvPr id="884" name="Google Shape;884;p11"/>
            <p:cNvSpPr/>
            <p:nvPr/>
          </p:nvSpPr>
          <p:spPr>
            <a:xfrm>
              <a:off x="794919" y="4098387"/>
              <a:ext cx="750503" cy="833419"/>
            </a:xfrm>
            <a:custGeom>
              <a:avLst/>
              <a:gdLst/>
              <a:ahLst/>
              <a:cxnLst/>
              <a:rect l="l" t="t" r="r" b="b"/>
              <a:pathLst>
                <a:path w="20465" h="22726" fill="none" extrusionOk="0">
                  <a:moveTo>
                    <a:pt x="12480" y="1"/>
                  </a:moveTo>
                  <a:lnTo>
                    <a:pt x="12480" y="7685"/>
                  </a:lnTo>
                  <a:cubicBezTo>
                    <a:pt x="12480" y="7685"/>
                    <a:pt x="17685" y="15614"/>
                    <a:pt x="18666" y="17221"/>
                  </a:cubicBezTo>
                  <a:cubicBezTo>
                    <a:pt x="19647" y="18884"/>
                    <a:pt x="20464" y="20110"/>
                    <a:pt x="20464" y="20845"/>
                  </a:cubicBezTo>
                  <a:cubicBezTo>
                    <a:pt x="20464" y="21636"/>
                    <a:pt x="20192" y="22399"/>
                    <a:pt x="18530" y="22426"/>
                  </a:cubicBezTo>
                  <a:lnTo>
                    <a:pt x="10246" y="22562"/>
                  </a:lnTo>
                  <a:lnTo>
                    <a:pt x="1935" y="22698"/>
                  </a:lnTo>
                  <a:cubicBezTo>
                    <a:pt x="301" y="22726"/>
                    <a:pt x="1" y="22017"/>
                    <a:pt x="1" y="21200"/>
                  </a:cubicBezTo>
                  <a:cubicBezTo>
                    <a:pt x="1" y="20464"/>
                    <a:pt x="818" y="19211"/>
                    <a:pt x="1826" y="17521"/>
                  </a:cubicBezTo>
                  <a:cubicBezTo>
                    <a:pt x="2780" y="15886"/>
                    <a:pt x="7985" y="7766"/>
                    <a:pt x="7985" y="7766"/>
                  </a:cubicBezTo>
                  <a:lnTo>
                    <a:pt x="7985" y="5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967797" y="4578039"/>
              <a:ext cx="404754" cy="7041"/>
            </a:xfrm>
            <a:custGeom>
              <a:avLst/>
              <a:gdLst/>
              <a:ahLst/>
              <a:cxnLst/>
              <a:rect l="l" t="t" r="r" b="b"/>
              <a:pathLst>
                <a:path w="11037" h="192" fill="none" extrusionOk="0">
                  <a:moveTo>
                    <a:pt x="1" y="192"/>
                  </a:moveTo>
                  <a:lnTo>
                    <a:pt x="11036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033773" y="4014442"/>
              <a:ext cx="272807" cy="76976"/>
            </a:xfrm>
            <a:custGeom>
              <a:avLst/>
              <a:gdLst/>
              <a:ahLst/>
              <a:cxnLst/>
              <a:rect l="l" t="t" r="r" b="b"/>
              <a:pathLst>
                <a:path w="7439" h="2099" fill="none" extrusionOk="0">
                  <a:moveTo>
                    <a:pt x="7439" y="982"/>
                  </a:moveTo>
                  <a:cubicBezTo>
                    <a:pt x="7439" y="1527"/>
                    <a:pt x="7003" y="1990"/>
                    <a:pt x="6431" y="1990"/>
                  </a:cubicBezTo>
                  <a:lnTo>
                    <a:pt x="981" y="2099"/>
                  </a:lnTo>
                  <a:cubicBezTo>
                    <a:pt x="436" y="2099"/>
                    <a:pt x="0" y="1663"/>
                    <a:pt x="0" y="1118"/>
                  </a:cubicBezTo>
                  <a:lnTo>
                    <a:pt x="0" y="1118"/>
                  </a:lnTo>
                  <a:cubicBezTo>
                    <a:pt x="0" y="573"/>
                    <a:pt x="436" y="110"/>
                    <a:pt x="981" y="110"/>
                  </a:cubicBezTo>
                  <a:lnTo>
                    <a:pt x="6431" y="1"/>
                  </a:lnTo>
                  <a:cubicBezTo>
                    <a:pt x="6976" y="1"/>
                    <a:pt x="7439" y="437"/>
                    <a:pt x="7439" y="98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11"/>
          <p:cNvGrpSpPr/>
          <p:nvPr/>
        </p:nvGrpSpPr>
        <p:grpSpPr>
          <a:xfrm flipH="1">
            <a:off x="8309643" y="3582268"/>
            <a:ext cx="181240" cy="670823"/>
            <a:chOff x="2419167" y="1286206"/>
            <a:chExt cx="210867" cy="780480"/>
          </a:xfrm>
        </p:grpSpPr>
        <p:sp>
          <p:nvSpPr>
            <p:cNvPr id="888" name="Google Shape;888;p11"/>
            <p:cNvSpPr/>
            <p:nvPr/>
          </p:nvSpPr>
          <p:spPr>
            <a:xfrm>
              <a:off x="2419167" y="1286206"/>
              <a:ext cx="210867" cy="41000"/>
            </a:xfrm>
            <a:custGeom>
              <a:avLst/>
              <a:gdLst/>
              <a:ahLst/>
              <a:cxnLst/>
              <a:rect l="l" t="t" r="r" b="b"/>
              <a:pathLst>
                <a:path w="5750" h="1118" fill="none" extrusionOk="0">
                  <a:moveTo>
                    <a:pt x="1" y="600"/>
                  </a:moveTo>
                  <a:cubicBezTo>
                    <a:pt x="1" y="328"/>
                    <a:pt x="219" y="110"/>
                    <a:pt x="518" y="110"/>
                  </a:cubicBezTo>
                  <a:lnTo>
                    <a:pt x="5259" y="28"/>
                  </a:lnTo>
                  <a:cubicBezTo>
                    <a:pt x="5532" y="1"/>
                    <a:pt x="5750" y="219"/>
                    <a:pt x="5750" y="518"/>
                  </a:cubicBezTo>
                  <a:lnTo>
                    <a:pt x="5750" y="518"/>
                  </a:lnTo>
                  <a:cubicBezTo>
                    <a:pt x="5750" y="791"/>
                    <a:pt x="5532" y="1009"/>
                    <a:pt x="5259" y="1036"/>
                  </a:cubicBezTo>
                  <a:lnTo>
                    <a:pt x="518" y="1118"/>
                  </a:lnTo>
                  <a:cubicBezTo>
                    <a:pt x="246" y="1118"/>
                    <a:pt x="1" y="900"/>
                    <a:pt x="28" y="60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2576056" y="1324200"/>
              <a:ext cx="37" cy="59960"/>
            </a:xfrm>
            <a:custGeom>
              <a:avLst/>
              <a:gdLst/>
              <a:ahLst/>
              <a:cxnLst/>
              <a:rect l="l" t="t" r="r" b="b"/>
              <a:pathLst>
                <a:path w="1" h="1635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2472123" y="1326180"/>
              <a:ext cx="37" cy="59996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1" y="0"/>
                  </a:moveTo>
                  <a:lnTo>
                    <a:pt x="1" y="16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2434166" y="1384124"/>
              <a:ext cx="179879" cy="468711"/>
            </a:xfrm>
            <a:custGeom>
              <a:avLst/>
              <a:gdLst/>
              <a:ahLst/>
              <a:cxnLst/>
              <a:rect l="l" t="t" r="r" b="b"/>
              <a:pathLst>
                <a:path w="4905" h="12781" fill="none" extrusionOk="0">
                  <a:moveTo>
                    <a:pt x="0" y="83"/>
                  </a:moveTo>
                  <a:lnTo>
                    <a:pt x="4905" y="1"/>
                  </a:lnTo>
                  <a:lnTo>
                    <a:pt x="4905" y="12698"/>
                  </a:lnTo>
                  <a:lnTo>
                    <a:pt x="0" y="12780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2476121" y="1850794"/>
              <a:ext cx="96962" cy="47014"/>
            </a:xfrm>
            <a:custGeom>
              <a:avLst/>
              <a:gdLst/>
              <a:ahLst/>
              <a:cxnLst/>
              <a:rect l="l" t="t" r="r" b="b"/>
              <a:pathLst>
                <a:path w="2644" h="1282" fill="none" extrusionOk="0">
                  <a:moveTo>
                    <a:pt x="2644" y="1"/>
                  </a:moveTo>
                  <a:lnTo>
                    <a:pt x="2644" y="1227"/>
                  </a:lnTo>
                  <a:lnTo>
                    <a:pt x="1" y="1281"/>
                  </a:lnTo>
                  <a:lnTo>
                    <a:pt x="1" y="2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1"/>
            <p:cNvSpPr/>
            <p:nvPr/>
          </p:nvSpPr>
          <p:spPr>
            <a:xfrm>
              <a:off x="2439154" y="1793840"/>
              <a:ext cx="169904" cy="3044"/>
            </a:xfrm>
            <a:custGeom>
              <a:avLst/>
              <a:gdLst/>
              <a:ahLst/>
              <a:cxnLst/>
              <a:rect l="l" t="t" r="r" b="b"/>
              <a:pathLst>
                <a:path w="4633" h="83" fill="none" extrusionOk="0">
                  <a:moveTo>
                    <a:pt x="4633" y="1"/>
                  </a:moveTo>
                  <a:lnTo>
                    <a:pt x="1" y="8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2527097" y="1896783"/>
              <a:ext cx="37" cy="169904"/>
            </a:xfrm>
            <a:custGeom>
              <a:avLst/>
              <a:gdLst/>
              <a:ahLst/>
              <a:cxnLst/>
              <a:rect l="l" t="t" r="r" b="b"/>
              <a:pathLst>
                <a:path w="1" h="4633" fill="none" extrusionOk="0">
                  <a:moveTo>
                    <a:pt x="0" y="0"/>
                  </a:moveTo>
                  <a:lnTo>
                    <a:pt x="0" y="463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2438164" y="175287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2438164" y="1706888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2438164" y="1659946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2438164" y="1613957"/>
              <a:ext cx="50975" cy="1064"/>
            </a:xfrm>
            <a:custGeom>
              <a:avLst/>
              <a:gdLst/>
              <a:ahLst/>
              <a:cxnLst/>
              <a:rect l="l" t="t" r="r" b="b"/>
              <a:pathLst>
                <a:path w="1390" h="29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2438164" y="1568005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1"/>
                  </a:moveTo>
                  <a:lnTo>
                    <a:pt x="0" y="2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2438164" y="1522053"/>
              <a:ext cx="50975" cy="1027"/>
            </a:xfrm>
            <a:custGeom>
              <a:avLst/>
              <a:gdLst/>
              <a:ahLst/>
              <a:cxnLst/>
              <a:rect l="l" t="t" r="r" b="b"/>
              <a:pathLst>
                <a:path w="1390" h="28" fill="none" extrusionOk="0">
                  <a:moveTo>
                    <a:pt x="1390" y="0"/>
                  </a:moveTo>
                  <a:lnTo>
                    <a:pt x="0" y="2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2438164" y="1476065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2438164" y="1430113"/>
              <a:ext cx="50975" cy="37"/>
            </a:xfrm>
            <a:custGeom>
              <a:avLst/>
              <a:gdLst/>
              <a:ahLst/>
              <a:cxnLst/>
              <a:rect l="l" t="t" r="r" b="b"/>
              <a:pathLst>
                <a:path w="1390" h="1" fill="none" extrusionOk="0">
                  <a:moveTo>
                    <a:pt x="1390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1"/>
          <p:cNvSpPr/>
          <p:nvPr/>
        </p:nvSpPr>
        <p:spPr>
          <a:xfrm flipH="1">
            <a:off x="8645758" y="3267141"/>
            <a:ext cx="78176" cy="79058"/>
          </a:xfrm>
          <a:custGeom>
            <a:avLst/>
            <a:gdLst/>
            <a:ahLst/>
            <a:cxnLst/>
            <a:rect l="l" t="t" r="r" b="b"/>
            <a:pathLst>
              <a:path w="2480" h="2508" fill="none" extrusionOk="0">
                <a:moveTo>
                  <a:pt x="2480" y="1227"/>
                </a:moveTo>
                <a:cubicBezTo>
                  <a:pt x="2480" y="1908"/>
                  <a:pt x="1935" y="2480"/>
                  <a:pt x="1254" y="2480"/>
                </a:cubicBezTo>
                <a:cubicBezTo>
                  <a:pt x="573" y="2508"/>
                  <a:pt x="0" y="1963"/>
                  <a:pt x="0" y="1281"/>
                </a:cubicBezTo>
                <a:cubicBezTo>
                  <a:pt x="0" y="600"/>
                  <a:pt x="545" y="28"/>
                  <a:pt x="1254" y="28"/>
                </a:cubicBezTo>
                <a:cubicBezTo>
                  <a:pt x="1935" y="1"/>
                  <a:pt x="2480" y="546"/>
                  <a:pt x="2480" y="1227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11"/>
          <p:cNvGrpSpPr/>
          <p:nvPr/>
        </p:nvGrpSpPr>
        <p:grpSpPr>
          <a:xfrm flipH="1">
            <a:off x="7545149" y="4724289"/>
            <a:ext cx="110824" cy="110824"/>
            <a:chOff x="794923" y="2795124"/>
            <a:chExt cx="128941" cy="128941"/>
          </a:xfrm>
        </p:grpSpPr>
        <p:sp>
          <p:nvSpPr>
            <p:cNvPr id="905" name="Google Shape;905;p11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11"/>
          <p:cNvGrpSpPr/>
          <p:nvPr/>
        </p:nvGrpSpPr>
        <p:grpSpPr>
          <a:xfrm flipH="1">
            <a:off x="8636973" y="3556764"/>
            <a:ext cx="187263" cy="187264"/>
            <a:chOff x="1447449" y="4268259"/>
            <a:chExt cx="217875" cy="217875"/>
          </a:xfrm>
        </p:grpSpPr>
        <p:sp>
          <p:nvSpPr>
            <p:cNvPr id="908" name="Google Shape;908;p11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11"/>
          <p:cNvGrpSpPr/>
          <p:nvPr/>
        </p:nvGrpSpPr>
        <p:grpSpPr>
          <a:xfrm>
            <a:off x="8276589" y="385746"/>
            <a:ext cx="308365" cy="307514"/>
            <a:chOff x="2601030" y="2721166"/>
            <a:chExt cx="358773" cy="357783"/>
          </a:xfrm>
        </p:grpSpPr>
        <p:sp>
          <p:nvSpPr>
            <p:cNvPr id="917" name="Google Shape;917;p11"/>
            <p:cNvSpPr/>
            <p:nvPr/>
          </p:nvSpPr>
          <p:spPr>
            <a:xfrm>
              <a:off x="2780914" y="2721166"/>
              <a:ext cx="37" cy="134955"/>
            </a:xfrm>
            <a:custGeom>
              <a:avLst/>
              <a:gdLst/>
              <a:ahLst/>
              <a:cxnLst/>
              <a:rect l="l" t="t" r="r" b="b"/>
              <a:pathLst>
                <a:path w="1" h="3680" fill="none" extrusionOk="0">
                  <a:moveTo>
                    <a:pt x="0" y="1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2780914" y="2944031"/>
              <a:ext cx="37" cy="134918"/>
            </a:xfrm>
            <a:custGeom>
              <a:avLst/>
              <a:gdLst/>
              <a:ahLst/>
              <a:cxnLst/>
              <a:rect l="l" t="t" r="r" b="b"/>
              <a:pathLst>
                <a:path w="1" h="3679" fill="none" extrusionOk="0">
                  <a:moveTo>
                    <a:pt x="0" y="0"/>
                  </a:moveTo>
                  <a:lnTo>
                    <a:pt x="0" y="367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2601030" y="2901049"/>
              <a:ext cx="135945" cy="2017"/>
            </a:xfrm>
            <a:custGeom>
              <a:avLst/>
              <a:gdLst/>
              <a:ahLst/>
              <a:cxnLst/>
              <a:rect l="l" t="t" r="r" b="b"/>
              <a:pathLst>
                <a:path w="3707" h="55" fill="none" extrusionOk="0">
                  <a:moveTo>
                    <a:pt x="1" y="55"/>
                  </a:moveTo>
                  <a:lnTo>
                    <a:pt x="370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2824885" y="2897052"/>
              <a:ext cx="134918" cy="2017"/>
            </a:xfrm>
            <a:custGeom>
              <a:avLst/>
              <a:gdLst/>
              <a:ahLst/>
              <a:cxnLst/>
              <a:rect l="l" t="t" r="r" b="b"/>
              <a:pathLst>
                <a:path w="3679" h="55" fill="none" extrusionOk="0">
                  <a:moveTo>
                    <a:pt x="0" y="55"/>
                  </a:moveTo>
                  <a:lnTo>
                    <a:pt x="3679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2653987" y="2775149"/>
              <a:ext cx="95972" cy="94945"/>
            </a:xfrm>
            <a:custGeom>
              <a:avLst/>
              <a:gdLst/>
              <a:ahLst/>
              <a:cxnLst/>
              <a:rect l="l" t="t" r="r" b="b"/>
              <a:pathLst>
                <a:path w="2617" h="2589" fill="none" extrusionOk="0">
                  <a:moveTo>
                    <a:pt x="1" y="0"/>
                  </a:moveTo>
                  <a:lnTo>
                    <a:pt x="2617" y="258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2811903" y="2931011"/>
              <a:ext cx="95935" cy="93992"/>
            </a:xfrm>
            <a:custGeom>
              <a:avLst/>
              <a:gdLst/>
              <a:ahLst/>
              <a:cxnLst/>
              <a:rect l="l" t="t" r="r" b="b"/>
              <a:pathLst>
                <a:path w="2616" h="2563" fill="none" extrusionOk="0">
                  <a:moveTo>
                    <a:pt x="0" y="1"/>
                  </a:moveTo>
                  <a:lnTo>
                    <a:pt x="2616" y="2562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2653987" y="2932038"/>
              <a:ext cx="95972" cy="96962"/>
            </a:xfrm>
            <a:custGeom>
              <a:avLst/>
              <a:gdLst/>
              <a:ahLst/>
              <a:cxnLst/>
              <a:rect l="l" t="t" r="r" b="b"/>
              <a:pathLst>
                <a:path w="2617" h="2644" fill="none" extrusionOk="0">
                  <a:moveTo>
                    <a:pt x="1" y="2643"/>
                  </a:moveTo>
                  <a:lnTo>
                    <a:pt x="2617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2811903" y="2771152"/>
              <a:ext cx="95935" cy="96962"/>
            </a:xfrm>
            <a:custGeom>
              <a:avLst/>
              <a:gdLst/>
              <a:ahLst/>
              <a:cxnLst/>
              <a:rect l="l" t="t" r="r" b="b"/>
              <a:pathLst>
                <a:path w="2616" h="2644" fill="none" extrusionOk="0">
                  <a:moveTo>
                    <a:pt x="0" y="2643"/>
                  </a:moveTo>
                  <a:lnTo>
                    <a:pt x="261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11"/>
          <p:cNvGrpSpPr/>
          <p:nvPr/>
        </p:nvGrpSpPr>
        <p:grpSpPr>
          <a:xfrm>
            <a:off x="353077" y="383180"/>
            <a:ext cx="545422" cy="666492"/>
            <a:chOff x="2859835" y="2776139"/>
            <a:chExt cx="634581" cy="775442"/>
          </a:xfrm>
        </p:grpSpPr>
        <p:sp>
          <p:nvSpPr>
            <p:cNvPr id="926" name="Google Shape;926;p11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9" name="Google Shape;929;p11"/>
          <p:cNvSpPr/>
          <p:nvPr/>
        </p:nvSpPr>
        <p:spPr>
          <a:xfrm>
            <a:off x="1528132" y="248511"/>
            <a:ext cx="134641" cy="134662"/>
          </a:xfrm>
          <a:custGeom>
            <a:avLst/>
            <a:gdLst/>
            <a:ahLst/>
            <a:cxnLst/>
            <a:rect l="l" t="t" r="r" b="b"/>
            <a:pathLst>
              <a:path w="6266" h="6267" fill="none" extrusionOk="0">
                <a:moveTo>
                  <a:pt x="5149" y="1118"/>
                </a:moveTo>
                <a:cubicBezTo>
                  <a:pt x="6266" y="2234"/>
                  <a:pt x="6266" y="4064"/>
                  <a:pt x="5149" y="5150"/>
                </a:cubicBezTo>
                <a:cubicBezTo>
                  <a:pt x="4033" y="6267"/>
                  <a:pt x="2233" y="6267"/>
                  <a:pt x="1117" y="5150"/>
                </a:cubicBezTo>
                <a:cubicBezTo>
                  <a:pt x="0" y="4064"/>
                  <a:pt x="0" y="2234"/>
                  <a:pt x="1117" y="1118"/>
                </a:cubicBezTo>
                <a:cubicBezTo>
                  <a:pt x="2233" y="1"/>
                  <a:pt x="4033" y="1"/>
                  <a:pt x="5149" y="1118"/>
                </a:cubicBezTo>
                <a:close/>
              </a:path>
            </a:pathLst>
          </a:custGeom>
          <a:noFill/>
          <a:ln w="19375" cap="flat" cmpd="sng">
            <a:solidFill>
              <a:schemeClr val="lt1"/>
            </a:solidFill>
            <a:prstDash val="solid"/>
            <a:miter lim="3101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11"/>
          <p:cNvGrpSpPr/>
          <p:nvPr/>
        </p:nvGrpSpPr>
        <p:grpSpPr>
          <a:xfrm rot="10800000">
            <a:off x="295877" y="1200225"/>
            <a:ext cx="606382" cy="616689"/>
            <a:chOff x="3027518" y="-1395725"/>
            <a:chExt cx="705506" cy="717497"/>
          </a:xfrm>
        </p:grpSpPr>
        <p:sp>
          <p:nvSpPr>
            <p:cNvPr id="931" name="Google Shape;931;p11"/>
            <p:cNvSpPr/>
            <p:nvPr/>
          </p:nvSpPr>
          <p:spPr>
            <a:xfrm>
              <a:off x="3027518" y="-1395725"/>
              <a:ext cx="705506" cy="717497"/>
            </a:xfrm>
            <a:custGeom>
              <a:avLst/>
              <a:gdLst/>
              <a:ahLst/>
              <a:cxnLst/>
              <a:rect l="l" t="t" r="r" b="b"/>
              <a:pathLst>
                <a:path w="19238" h="19565" fill="none" extrusionOk="0">
                  <a:moveTo>
                    <a:pt x="19237" y="0"/>
                  </a:moveTo>
                  <a:lnTo>
                    <a:pt x="19237" y="19237"/>
                  </a:lnTo>
                  <a:lnTo>
                    <a:pt x="0" y="1956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1"/>
            <p:cNvSpPr/>
            <p:nvPr/>
          </p:nvSpPr>
          <p:spPr>
            <a:xfrm>
              <a:off x="3298315" y="-1144915"/>
              <a:ext cx="339771" cy="345785"/>
            </a:xfrm>
            <a:custGeom>
              <a:avLst/>
              <a:gdLst/>
              <a:ahLst/>
              <a:cxnLst/>
              <a:rect l="l" t="t" r="r" b="b"/>
              <a:pathLst>
                <a:path w="9265" h="9429" fill="none" extrusionOk="0">
                  <a:moveTo>
                    <a:pt x="9265" y="1"/>
                  </a:moveTo>
                  <a:lnTo>
                    <a:pt x="9265" y="9265"/>
                  </a:lnTo>
                  <a:lnTo>
                    <a:pt x="1" y="942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1"/>
            <p:cNvSpPr/>
            <p:nvPr/>
          </p:nvSpPr>
          <p:spPr>
            <a:xfrm>
              <a:off x="3182390" y="-740223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7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1"/>
            <p:cNvSpPr/>
            <p:nvPr/>
          </p:nvSpPr>
          <p:spPr>
            <a:xfrm>
              <a:off x="3260358" y="-74121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0" y="149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1"/>
            <p:cNvSpPr/>
            <p:nvPr/>
          </p:nvSpPr>
          <p:spPr>
            <a:xfrm>
              <a:off x="3339279" y="-742204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3417247" y="-74422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0" y="1527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3496168" y="-745211"/>
              <a:ext cx="37" cy="55009"/>
            </a:xfrm>
            <a:custGeom>
              <a:avLst/>
              <a:gdLst/>
              <a:ahLst/>
              <a:cxnLst/>
              <a:rect l="l" t="t" r="r" b="b"/>
              <a:pathLst>
                <a:path w="1" h="1500" fill="none" extrusionOk="0">
                  <a:moveTo>
                    <a:pt x="1" y="1499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1"/>
            <p:cNvSpPr/>
            <p:nvPr/>
          </p:nvSpPr>
          <p:spPr>
            <a:xfrm>
              <a:off x="3574099" y="-747191"/>
              <a:ext cx="37" cy="55999"/>
            </a:xfrm>
            <a:custGeom>
              <a:avLst/>
              <a:gdLst/>
              <a:ahLst/>
              <a:cxnLst/>
              <a:rect l="l" t="t" r="r" b="b"/>
              <a:pathLst>
                <a:path w="1" h="1527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1"/>
            <p:cNvSpPr/>
            <p:nvPr/>
          </p:nvSpPr>
          <p:spPr>
            <a:xfrm>
              <a:off x="3653057" y="-748181"/>
              <a:ext cx="37" cy="55962"/>
            </a:xfrm>
            <a:custGeom>
              <a:avLst/>
              <a:gdLst/>
              <a:ahLst/>
              <a:cxnLst/>
              <a:rect l="l" t="t" r="r" b="b"/>
              <a:pathLst>
                <a:path w="1" h="1526" fill="none" extrusionOk="0">
                  <a:moveTo>
                    <a:pt x="1" y="152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11"/>
          <p:cNvGrpSpPr/>
          <p:nvPr/>
        </p:nvGrpSpPr>
        <p:grpSpPr>
          <a:xfrm>
            <a:off x="852522" y="261574"/>
            <a:ext cx="576312" cy="578897"/>
            <a:chOff x="1889565" y="-3382437"/>
            <a:chExt cx="670520" cy="673527"/>
          </a:xfrm>
        </p:grpSpPr>
        <p:sp>
          <p:nvSpPr>
            <p:cNvPr id="941" name="Google Shape;941;p11"/>
            <p:cNvSpPr/>
            <p:nvPr/>
          </p:nvSpPr>
          <p:spPr>
            <a:xfrm>
              <a:off x="1889565" y="-3382437"/>
              <a:ext cx="670520" cy="673527"/>
            </a:xfrm>
            <a:custGeom>
              <a:avLst/>
              <a:gdLst/>
              <a:ahLst/>
              <a:cxnLst/>
              <a:rect l="l" t="t" r="r" b="b"/>
              <a:pathLst>
                <a:path w="18284" h="18366" fill="none" extrusionOk="0">
                  <a:moveTo>
                    <a:pt x="15068" y="3216"/>
                  </a:moveTo>
                  <a:cubicBezTo>
                    <a:pt x="18284" y="6431"/>
                    <a:pt x="18284" y="11690"/>
                    <a:pt x="15014" y="14987"/>
                  </a:cubicBezTo>
                  <a:cubicBezTo>
                    <a:pt x="11744" y="18284"/>
                    <a:pt x="6458" y="18366"/>
                    <a:pt x="3243" y="15151"/>
                  </a:cubicBezTo>
                  <a:cubicBezTo>
                    <a:pt x="0" y="11935"/>
                    <a:pt x="0" y="6677"/>
                    <a:pt x="3270" y="3380"/>
                  </a:cubicBezTo>
                  <a:cubicBezTo>
                    <a:pt x="6540" y="83"/>
                    <a:pt x="11826" y="1"/>
                    <a:pt x="15068" y="321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1"/>
            <p:cNvSpPr/>
            <p:nvPr/>
          </p:nvSpPr>
          <p:spPr>
            <a:xfrm>
              <a:off x="2179359" y="-3091653"/>
              <a:ext cx="90948" cy="93001"/>
            </a:xfrm>
            <a:custGeom>
              <a:avLst/>
              <a:gdLst/>
              <a:ahLst/>
              <a:cxnLst/>
              <a:rect l="l" t="t" r="r" b="b"/>
              <a:pathLst>
                <a:path w="2480" h="2536" fill="none" extrusionOk="0">
                  <a:moveTo>
                    <a:pt x="2480" y="1254"/>
                  </a:moveTo>
                  <a:cubicBezTo>
                    <a:pt x="2480" y="1936"/>
                    <a:pt x="1935" y="2481"/>
                    <a:pt x="1253" y="2508"/>
                  </a:cubicBezTo>
                  <a:cubicBezTo>
                    <a:pt x="572" y="2535"/>
                    <a:pt x="0" y="1963"/>
                    <a:pt x="0" y="1282"/>
                  </a:cubicBezTo>
                  <a:cubicBezTo>
                    <a:pt x="0" y="600"/>
                    <a:pt x="545" y="28"/>
                    <a:pt x="1253" y="28"/>
                  </a:cubicBezTo>
                  <a:cubicBezTo>
                    <a:pt x="1935" y="1"/>
                    <a:pt x="2480" y="546"/>
                    <a:pt x="2480" y="12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1"/>
            <p:cNvSpPr/>
            <p:nvPr/>
          </p:nvSpPr>
          <p:spPr>
            <a:xfrm>
              <a:off x="2109386" y="-3278504"/>
              <a:ext cx="230853" cy="155931"/>
            </a:xfrm>
            <a:custGeom>
              <a:avLst/>
              <a:gdLst/>
              <a:ahLst/>
              <a:cxnLst/>
              <a:rect l="l" t="t" r="r" b="b"/>
              <a:pathLst>
                <a:path w="6295" h="4252" fill="none" extrusionOk="0">
                  <a:moveTo>
                    <a:pt x="3161" y="3897"/>
                  </a:moveTo>
                  <a:cubicBezTo>
                    <a:pt x="3570" y="3897"/>
                    <a:pt x="4006" y="4006"/>
                    <a:pt x="4388" y="4224"/>
                  </a:cubicBezTo>
                  <a:lnTo>
                    <a:pt x="6295" y="818"/>
                  </a:lnTo>
                  <a:cubicBezTo>
                    <a:pt x="5341" y="273"/>
                    <a:pt x="4251" y="1"/>
                    <a:pt x="3161" y="28"/>
                  </a:cubicBezTo>
                  <a:cubicBezTo>
                    <a:pt x="2044" y="55"/>
                    <a:pt x="954" y="355"/>
                    <a:pt x="1" y="927"/>
                  </a:cubicBezTo>
                  <a:lnTo>
                    <a:pt x="1935" y="4251"/>
                  </a:lnTo>
                  <a:cubicBezTo>
                    <a:pt x="2290" y="4033"/>
                    <a:pt x="2725" y="3897"/>
                    <a:pt x="3161" y="389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1"/>
            <p:cNvSpPr/>
            <p:nvPr/>
          </p:nvSpPr>
          <p:spPr>
            <a:xfrm>
              <a:off x="1992471" y="-3042657"/>
              <a:ext cx="186920" cy="199865"/>
            </a:xfrm>
            <a:custGeom>
              <a:avLst/>
              <a:gdLst/>
              <a:ahLst/>
              <a:cxnLst/>
              <a:rect l="l" t="t" r="r" b="b"/>
              <a:pathLst>
                <a:path w="5097" h="5450" fill="none" extrusionOk="0">
                  <a:moveTo>
                    <a:pt x="3897" y="0"/>
                  </a:moveTo>
                  <a:lnTo>
                    <a:pt x="1" y="82"/>
                  </a:lnTo>
                  <a:cubicBezTo>
                    <a:pt x="1" y="2289"/>
                    <a:pt x="1200" y="4333"/>
                    <a:pt x="3107" y="5450"/>
                  </a:cubicBezTo>
                  <a:lnTo>
                    <a:pt x="5096" y="2071"/>
                  </a:lnTo>
                  <a:cubicBezTo>
                    <a:pt x="4360" y="1635"/>
                    <a:pt x="3897" y="872"/>
                    <a:pt x="3897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1"/>
            <p:cNvSpPr/>
            <p:nvPr/>
          </p:nvSpPr>
          <p:spPr>
            <a:xfrm>
              <a:off x="2270273" y="-3048672"/>
              <a:ext cx="186920" cy="200892"/>
            </a:xfrm>
            <a:custGeom>
              <a:avLst/>
              <a:gdLst/>
              <a:ahLst/>
              <a:cxnLst/>
              <a:rect l="l" t="t" r="r" b="b"/>
              <a:pathLst>
                <a:path w="5097" h="5478" fill="none" extrusionOk="0">
                  <a:moveTo>
                    <a:pt x="5096" y="1"/>
                  </a:moveTo>
                  <a:lnTo>
                    <a:pt x="1227" y="82"/>
                  </a:lnTo>
                  <a:cubicBezTo>
                    <a:pt x="1200" y="954"/>
                    <a:pt x="736" y="1745"/>
                    <a:pt x="1" y="2181"/>
                  </a:cubicBezTo>
                  <a:lnTo>
                    <a:pt x="1990" y="5478"/>
                  </a:lnTo>
                  <a:cubicBezTo>
                    <a:pt x="3897" y="4333"/>
                    <a:pt x="5069" y="2262"/>
                    <a:pt x="5096" y="1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11"/>
          <p:cNvGrpSpPr/>
          <p:nvPr/>
        </p:nvGrpSpPr>
        <p:grpSpPr>
          <a:xfrm flipH="1">
            <a:off x="285949" y="439639"/>
            <a:ext cx="110824" cy="110824"/>
            <a:chOff x="794923" y="2795124"/>
            <a:chExt cx="128941" cy="128941"/>
          </a:xfrm>
        </p:grpSpPr>
        <p:sp>
          <p:nvSpPr>
            <p:cNvPr id="947" name="Google Shape;947;p11"/>
            <p:cNvSpPr/>
            <p:nvPr/>
          </p:nvSpPr>
          <p:spPr>
            <a:xfrm>
              <a:off x="859871" y="2795124"/>
              <a:ext cx="37" cy="128941"/>
            </a:xfrm>
            <a:custGeom>
              <a:avLst/>
              <a:gdLst/>
              <a:ahLst/>
              <a:cxnLst/>
              <a:rect l="l" t="t" r="r" b="b"/>
              <a:pathLst>
                <a:path w="1" h="3516" fill="none" extrusionOk="0">
                  <a:moveTo>
                    <a:pt x="0" y="0"/>
                  </a:moveTo>
                  <a:lnTo>
                    <a:pt x="0" y="351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794923" y="2858056"/>
              <a:ext cx="128941" cy="2054"/>
            </a:xfrm>
            <a:custGeom>
              <a:avLst/>
              <a:gdLst/>
              <a:ahLst/>
              <a:cxnLst/>
              <a:rect l="l" t="t" r="r" b="b"/>
              <a:pathLst>
                <a:path w="3516" h="56" fill="none" extrusionOk="0">
                  <a:moveTo>
                    <a:pt x="0" y="55"/>
                  </a:moveTo>
                  <a:lnTo>
                    <a:pt x="35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11"/>
          <p:cNvGrpSpPr/>
          <p:nvPr/>
        </p:nvGrpSpPr>
        <p:grpSpPr>
          <a:xfrm>
            <a:off x="619592" y="4514939"/>
            <a:ext cx="187263" cy="187264"/>
            <a:chOff x="1447449" y="4268259"/>
            <a:chExt cx="217875" cy="217875"/>
          </a:xfrm>
        </p:grpSpPr>
        <p:sp>
          <p:nvSpPr>
            <p:cNvPr id="950" name="Google Shape;950;p11"/>
            <p:cNvSpPr/>
            <p:nvPr/>
          </p:nvSpPr>
          <p:spPr>
            <a:xfrm>
              <a:off x="1556370" y="4268259"/>
              <a:ext cx="37" cy="82000"/>
            </a:xfrm>
            <a:custGeom>
              <a:avLst/>
              <a:gdLst/>
              <a:ahLst/>
              <a:cxnLst/>
              <a:rect l="l" t="t" r="r" b="b"/>
              <a:pathLst>
                <a:path w="1" h="2236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1556370" y="4404171"/>
              <a:ext cx="37" cy="81963"/>
            </a:xfrm>
            <a:custGeom>
              <a:avLst/>
              <a:gdLst/>
              <a:ahLst/>
              <a:cxnLst/>
              <a:rect l="l" t="t" r="r" b="b"/>
              <a:pathLst>
                <a:path w="1" h="2235" fill="none" extrusionOk="0">
                  <a:moveTo>
                    <a:pt x="1" y="1"/>
                  </a:moveTo>
                  <a:lnTo>
                    <a:pt x="1" y="22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1447449" y="4377179"/>
              <a:ext cx="82000" cy="2054"/>
            </a:xfrm>
            <a:custGeom>
              <a:avLst/>
              <a:gdLst/>
              <a:ahLst/>
              <a:cxnLst/>
              <a:rect l="l" t="t" r="r" b="b"/>
              <a:pathLst>
                <a:path w="2236" h="56" fill="none" extrusionOk="0">
                  <a:moveTo>
                    <a:pt x="1" y="55"/>
                  </a:moveTo>
                  <a:lnTo>
                    <a:pt x="223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1583361" y="4375199"/>
              <a:ext cx="81963" cy="1027"/>
            </a:xfrm>
            <a:custGeom>
              <a:avLst/>
              <a:gdLst/>
              <a:ahLst/>
              <a:cxnLst/>
              <a:rect l="l" t="t" r="r" b="b"/>
              <a:pathLst>
                <a:path w="2235" h="28" fill="none" extrusionOk="0">
                  <a:moveTo>
                    <a:pt x="1" y="28"/>
                  </a:moveTo>
                  <a:lnTo>
                    <a:pt x="2235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1479429" y="4301265"/>
              <a:ext cx="58016" cy="56989"/>
            </a:xfrm>
            <a:custGeom>
              <a:avLst/>
              <a:gdLst/>
              <a:ahLst/>
              <a:cxnLst/>
              <a:rect l="l" t="t" r="r" b="b"/>
              <a:pathLst>
                <a:path w="1582" h="1554" fill="none" extrusionOk="0">
                  <a:moveTo>
                    <a:pt x="1" y="0"/>
                  </a:moveTo>
                  <a:lnTo>
                    <a:pt x="1581" y="1553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1575366" y="4395186"/>
              <a:ext cx="57979" cy="56989"/>
            </a:xfrm>
            <a:custGeom>
              <a:avLst/>
              <a:gdLst/>
              <a:ahLst/>
              <a:cxnLst/>
              <a:rect l="l" t="t" r="r" b="b"/>
              <a:pathLst>
                <a:path w="1581" h="1554" fill="none" extrusionOk="0">
                  <a:moveTo>
                    <a:pt x="1" y="0"/>
                  </a:moveTo>
                  <a:lnTo>
                    <a:pt x="1581" y="155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1479429" y="4396176"/>
              <a:ext cx="58016" cy="59006"/>
            </a:xfrm>
            <a:custGeom>
              <a:avLst/>
              <a:gdLst/>
              <a:ahLst/>
              <a:cxnLst/>
              <a:rect l="l" t="t" r="r" b="b"/>
              <a:pathLst>
                <a:path w="1582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1575366" y="4299248"/>
              <a:ext cx="57979" cy="59006"/>
            </a:xfrm>
            <a:custGeom>
              <a:avLst/>
              <a:gdLst/>
              <a:ahLst/>
              <a:cxnLst/>
              <a:rect l="l" t="t" r="r" b="b"/>
              <a:pathLst>
                <a:path w="1581" h="1609" fill="none" extrusionOk="0">
                  <a:moveTo>
                    <a:pt x="1" y="1608"/>
                  </a:moveTo>
                  <a:lnTo>
                    <a:pt x="158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11"/>
          <p:cNvSpPr/>
          <p:nvPr/>
        </p:nvSpPr>
        <p:spPr>
          <a:xfrm>
            <a:off x="0" y="0"/>
            <a:ext cx="9170139" cy="5143313"/>
          </a:xfrm>
          <a:custGeom>
            <a:avLst/>
            <a:gdLst/>
            <a:ahLst/>
            <a:cxnLst/>
            <a:rect l="l" t="t" r="r" b="b"/>
            <a:pathLst>
              <a:path w="285474" h="160578" extrusionOk="0">
                <a:moveTo>
                  <a:pt x="275741" y="5353"/>
                </a:moveTo>
                <a:cubicBezTo>
                  <a:pt x="275741" y="8359"/>
                  <a:pt x="278158" y="10803"/>
                  <a:pt x="281138" y="10803"/>
                </a:cubicBezTo>
                <a:lnTo>
                  <a:pt x="281138" y="149775"/>
                </a:lnTo>
                <a:cubicBezTo>
                  <a:pt x="278158" y="149775"/>
                  <a:pt x="275741" y="152219"/>
                  <a:pt x="275741" y="155225"/>
                </a:cubicBezTo>
                <a:lnTo>
                  <a:pt x="9733" y="155225"/>
                </a:lnTo>
                <a:cubicBezTo>
                  <a:pt x="9733" y="152219"/>
                  <a:pt x="7315" y="149775"/>
                  <a:pt x="4336" y="149775"/>
                </a:cubicBezTo>
                <a:lnTo>
                  <a:pt x="4336" y="10803"/>
                </a:lnTo>
                <a:cubicBezTo>
                  <a:pt x="7315" y="10803"/>
                  <a:pt x="9733" y="8359"/>
                  <a:pt x="9733" y="5353"/>
                </a:cubicBezTo>
                <a:close/>
                <a:moveTo>
                  <a:pt x="0" y="0"/>
                </a:moveTo>
                <a:lnTo>
                  <a:pt x="0" y="160578"/>
                </a:lnTo>
                <a:lnTo>
                  <a:pt x="285473" y="160578"/>
                </a:lnTo>
                <a:lnTo>
                  <a:pt x="285473" y="0"/>
                </a:lnTo>
                <a:close/>
              </a:path>
            </a:pathLst>
          </a:custGeom>
          <a:solidFill>
            <a:srgbClr val="4766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7" r:id="rId17"/>
    <p:sldLayoutId id="2147483668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>
          <p15:clr>
            <a:srgbClr val="EA4335"/>
          </p15:clr>
        </p15:guide>
        <p15:guide id="7" orient="horz" pos="1620">
          <p15:clr>
            <a:srgbClr val="EA4335"/>
          </p15:clr>
        </p15:guide>
        <p15:guide id="8" orient="horz" pos="3237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  <p15:guide id="11" orient="horz" pos="61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32"/>
          <p:cNvSpPr txBox="1">
            <a:spLocks noGrp="1"/>
          </p:cNvSpPr>
          <p:nvPr>
            <p:ph type="ctrTitle"/>
          </p:nvPr>
        </p:nvSpPr>
        <p:spPr>
          <a:xfrm>
            <a:off x="305060" y="1965750"/>
            <a:ext cx="8533879" cy="12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47666D"/>
                </a:solidFill>
                <a:latin typeface="+mj-lt"/>
                <a:ea typeface="Montserrat"/>
                <a:cs typeface="Montserrat"/>
                <a:sym typeface="Montserrat"/>
              </a:rPr>
              <a:t>CHÀO MỪNG CÁC EM ĐẾN VỚI BUỔI HỌC NGÀY HÔM NAY</a:t>
            </a:r>
            <a:endParaRPr sz="4000" b="1" dirty="0">
              <a:solidFill>
                <a:srgbClr val="47666D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1C0E50-E306-47C6-8BBF-4851D619026C}"/>
              </a:ext>
            </a:extLst>
          </p:cNvPr>
          <p:cNvSpPr txBox="1"/>
          <p:nvPr/>
        </p:nvSpPr>
        <p:spPr>
          <a:xfrm>
            <a:off x="244122" y="423422"/>
            <a:ext cx="8655756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phóng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xạ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năng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lượng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=&gt;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lượng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cung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cấp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tuabin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chạy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điện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54C937-E714-4C93-B69A-F35BD2411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" r="519"/>
          <a:stretch/>
        </p:blipFill>
        <p:spPr>
          <a:xfrm>
            <a:off x="505176" y="2127073"/>
            <a:ext cx="4411134" cy="26410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95493C-6FCA-44A7-B9BB-3A58BF6DE547}"/>
              </a:ext>
            </a:extLst>
          </p:cNvPr>
          <p:cNvSpPr txBox="1"/>
          <p:nvPr/>
        </p:nvSpPr>
        <p:spPr>
          <a:xfrm>
            <a:off x="4746977" y="2968256"/>
            <a:ext cx="428131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Kashiwazaki-Kariwa</a:t>
            </a:r>
            <a:r>
              <a:rPr lang="en-US" sz="2000" dirty="0"/>
              <a:t> (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99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E3A036-0A4A-46A5-9A29-ECBE87CE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8" y="1603021"/>
            <a:ext cx="3991283" cy="249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12A7F5-26A0-45BA-9CFA-DAFC075D8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47" y="1603021"/>
            <a:ext cx="3876675" cy="2494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5C60A-141F-4BD8-9A94-259F41F15221}"/>
              </a:ext>
            </a:extLst>
          </p:cNvPr>
          <p:cNvSpPr txBox="1"/>
          <p:nvPr/>
        </p:nvSpPr>
        <p:spPr>
          <a:xfrm>
            <a:off x="1216707" y="4132283"/>
            <a:ext cx="2460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Than </a:t>
            </a:r>
            <a:r>
              <a:rPr lang="en-US" sz="2200" dirty="0" err="1"/>
              <a:t>đá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76512-B7AB-4F10-B5D4-E7B61F70638E}"/>
              </a:ext>
            </a:extLst>
          </p:cNvPr>
          <p:cNvSpPr txBox="1"/>
          <p:nvPr/>
        </p:nvSpPr>
        <p:spPr>
          <a:xfrm>
            <a:off x="4521861" y="4132283"/>
            <a:ext cx="4218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Dàn</a:t>
            </a:r>
            <a:r>
              <a:rPr lang="en-US" sz="2200" dirty="0"/>
              <a:t> </a:t>
            </a:r>
            <a:r>
              <a:rPr lang="en-US" sz="2200" dirty="0" err="1"/>
              <a:t>khoan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biển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đoàn</a:t>
            </a:r>
            <a:r>
              <a:rPr lang="en-US" sz="2200" dirty="0"/>
              <a:t> </a:t>
            </a:r>
            <a:r>
              <a:rPr lang="en-US" sz="2200" dirty="0" err="1"/>
              <a:t>Dầu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</a:t>
            </a:r>
            <a:r>
              <a:rPr lang="en-US" sz="2200" dirty="0" err="1"/>
              <a:t>Việt</a:t>
            </a:r>
            <a:r>
              <a:rPr lang="en-US" sz="2200" dirty="0"/>
              <a:t> 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47420-E51A-435D-B1CD-5EFB0B62B0D8}"/>
              </a:ext>
            </a:extLst>
          </p:cNvPr>
          <p:cNvSpPr txBox="1"/>
          <p:nvPr/>
        </p:nvSpPr>
        <p:spPr>
          <a:xfrm>
            <a:off x="587904" y="411109"/>
            <a:ext cx="796819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hóa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thạch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chứa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hàm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lượng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cacbon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hidro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cacbon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lớn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(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than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đá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dầu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tự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,….).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9926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1C0E50-E306-47C6-8BBF-4851D619026C}"/>
              </a:ext>
            </a:extLst>
          </p:cNvPr>
          <p:cNvSpPr txBox="1"/>
          <p:nvPr/>
        </p:nvSpPr>
        <p:spPr>
          <a:xfrm>
            <a:off x="379588" y="409266"/>
            <a:ext cx="8384823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tự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chỉ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thời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gian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ngắn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bổ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sung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(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củi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đốt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biogas,…).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triệu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năm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mới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(than,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đá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dầu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mỏ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đốt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tự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,…).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DE5A17-28AD-417B-8C84-82DDB6F9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6" y="2571750"/>
            <a:ext cx="3815643" cy="22941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E6F9B-6250-451B-93EB-6CBAE2DBFC86}"/>
              </a:ext>
            </a:extLst>
          </p:cNvPr>
          <p:cNvSpPr txBox="1"/>
          <p:nvPr/>
        </p:nvSpPr>
        <p:spPr>
          <a:xfrm>
            <a:off x="4451202" y="3196215"/>
            <a:ext cx="452267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Mỏ</a:t>
            </a:r>
            <a:r>
              <a:rPr lang="en-US" sz="2200" dirty="0"/>
              <a:t> </a:t>
            </a:r>
            <a:r>
              <a:rPr lang="en-US" sz="2200" dirty="0" err="1"/>
              <a:t>Bạch</a:t>
            </a:r>
            <a:r>
              <a:rPr lang="en-US" sz="2200" dirty="0"/>
              <a:t> </a:t>
            </a:r>
            <a:r>
              <a:rPr lang="en-US" sz="2200" dirty="0" err="1"/>
              <a:t>Hổ</a:t>
            </a:r>
            <a:r>
              <a:rPr lang="en-US" sz="2200" dirty="0"/>
              <a:t> -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10 </a:t>
            </a:r>
            <a:r>
              <a:rPr lang="en-US" sz="2200" dirty="0" err="1"/>
              <a:t>mỏ</a:t>
            </a:r>
            <a:r>
              <a:rPr lang="en-US" sz="2200" dirty="0"/>
              <a:t> </a:t>
            </a:r>
            <a:r>
              <a:rPr lang="en-US" sz="2200" dirty="0" err="1"/>
              <a:t>dầu</a:t>
            </a:r>
            <a:r>
              <a:rPr lang="en-US" sz="2200" dirty="0"/>
              <a:t> </a:t>
            </a:r>
            <a:r>
              <a:rPr lang="en-US" sz="2200" dirty="0" err="1"/>
              <a:t>lớn</a:t>
            </a:r>
            <a:r>
              <a:rPr lang="en-US" sz="2200" dirty="0"/>
              <a:t> </a:t>
            </a:r>
            <a:r>
              <a:rPr lang="en-US" sz="2200" dirty="0" err="1"/>
              <a:t>nhất</a:t>
            </a:r>
            <a:r>
              <a:rPr lang="en-US" sz="2200" dirty="0"/>
              <a:t> </a:t>
            </a:r>
            <a:r>
              <a:rPr lang="en-US" sz="2200" dirty="0" err="1"/>
              <a:t>Việt</a:t>
            </a:r>
            <a:r>
              <a:rPr lang="en-US" sz="2200" dirty="0"/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1C0E50-E306-47C6-8BBF-4851D619026C}"/>
              </a:ext>
            </a:extLst>
          </p:cNvPr>
          <p:cNvSpPr txBox="1"/>
          <p:nvPr/>
        </p:nvSpPr>
        <p:spPr>
          <a:xfrm>
            <a:off x="379588" y="525644"/>
            <a:ext cx="8384823" cy="409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từ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hợp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nguồ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gốc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Ví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dụ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chế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xuất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từ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béo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mỡ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dầu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dừa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+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Ngũ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cốc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Lúa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mì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ngô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đậu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tương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thải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nghiệp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rơm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rạ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phân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chuồng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+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Sản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thải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công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nghiệp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: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mùn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cưa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gỗ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thải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+ Biogas,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xăng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76ED0C-0D66-49CF-9D1F-82CA89B3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67058" y="1636889"/>
            <a:ext cx="1507350" cy="32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900279-3CF7-4E15-9778-C6001E828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13" y="862344"/>
            <a:ext cx="4110579" cy="3061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26FFD-5E11-4AAD-96D1-9561C3CF011A}"/>
              </a:ext>
            </a:extLst>
          </p:cNvPr>
          <p:cNvSpPr txBox="1"/>
          <p:nvPr/>
        </p:nvSpPr>
        <p:spPr>
          <a:xfrm>
            <a:off x="606020" y="4142914"/>
            <a:ext cx="4227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Dầu</a:t>
            </a:r>
            <a:r>
              <a:rPr lang="en-US" sz="2200" dirty="0"/>
              <a:t> diesel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mỡ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16060-D5CA-4F95-B3A0-BA003343C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46"/>
          <a:stretch/>
        </p:blipFill>
        <p:spPr>
          <a:xfrm>
            <a:off x="5312735" y="862344"/>
            <a:ext cx="2897390" cy="3061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10A85F-39D2-4033-971F-BB99A499218F}"/>
              </a:ext>
            </a:extLst>
          </p:cNvPr>
          <p:cNvSpPr txBox="1"/>
          <p:nvPr/>
        </p:nvSpPr>
        <p:spPr>
          <a:xfrm>
            <a:off x="4647848" y="4142915"/>
            <a:ext cx="4227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Bếp</a:t>
            </a:r>
            <a:r>
              <a:rPr lang="en-US" sz="2200" dirty="0"/>
              <a:t> </a:t>
            </a:r>
            <a:r>
              <a:rPr lang="en-US" sz="2200" dirty="0" err="1"/>
              <a:t>lò</a:t>
            </a:r>
            <a:r>
              <a:rPr lang="en-US" sz="2200" dirty="0"/>
              <a:t> </a:t>
            </a:r>
            <a:r>
              <a:rPr lang="en-US" sz="2200" dirty="0" err="1"/>
              <a:t>đốt</a:t>
            </a:r>
            <a:r>
              <a:rPr lang="en-US" sz="2200" dirty="0"/>
              <a:t> </a:t>
            </a:r>
            <a:r>
              <a:rPr lang="en-US" sz="2200" dirty="0" err="1"/>
              <a:t>mùn</a:t>
            </a:r>
            <a:r>
              <a:rPr lang="en-US" sz="2200" dirty="0"/>
              <a:t> </a:t>
            </a:r>
            <a:r>
              <a:rPr lang="en-US" sz="2200" dirty="0" err="1"/>
              <a:t>cưa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31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9">
            <a:extLst>
              <a:ext uri="{FF2B5EF4-FFF2-40B4-BE49-F238E27FC236}">
                <a16:creationId xmlns:a16="http://schemas.microsoft.com/office/drawing/2014/main" id="{58CD822D-F0AB-47A9-86E9-9984008E4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92078" y="2571750"/>
            <a:ext cx="2951452" cy="22431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757C17-9FFD-437B-ACF4-2B4EEF141256}"/>
              </a:ext>
            </a:extLst>
          </p:cNvPr>
          <p:cNvSpPr txBox="1"/>
          <p:nvPr/>
        </p:nvSpPr>
        <p:spPr>
          <a:xfrm>
            <a:off x="381662" y="1397710"/>
            <a:ext cx="838067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FFFFFF"/>
                </a:solidFill>
                <a:latin typeface="+mn-lt"/>
              </a:rPr>
              <a:t>Tính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chất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đặc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trưng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của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nhiên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liệu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khả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năng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cháy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toả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Dựa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vào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tính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mà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ta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vào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mục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đích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khác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nhau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7" name="Google Shape;2713;p33">
            <a:extLst>
              <a:ext uri="{FF2B5EF4-FFF2-40B4-BE49-F238E27FC236}">
                <a16:creationId xmlns:a16="http://schemas.microsoft.com/office/drawing/2014/main" id="{A564061B-0660-461B-8AAB-32E44BED8B56}"/>
              </a:ext>
            </a:extLst>
          </p:cNvPr>
          <p:cNvSpPr txBox="1">
            <a:spLocks/>
          </p:cNvSpPr>
          <p:nvPr/>
        </p:nvSpPr>
        <p:spPr>
          <a:xfrm>
            <a:off x="337591" y="657114"/>
            <a:ext cx="8468815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4000" b="0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+mj-lt"/>
              </a:rPr>
              <a:t>2. MỘT SỐ TÍNH CHẤT VÀ ỨNG DỤNG CỦA NHIÊN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9ACB83-FF70-48EE-AC2D-6C128A07C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3" y="891856"/>
            <a:ext cx="3856635" cy="2829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F98CCF-1F31-4D5D-AD50-152E253D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855" y="891855"/>
            <a:ext cx="4197492" cy="28295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8D9D33-3F11-458B-AD88-979D6A4A2AC0}"/>
              </a:ext>
            </a:extLst>
          </p:cNvPr>
          <p:cNvSpPr/>
          <p:nvPr/>
        </p:nvSpPr>
        <p:spPr>
          <a:xfrm>
            <a:off x="1500268" y="4077058"/>
            <a:ext cx="6143464" cy="519289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Đốt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cháy</a:t>
            </a:r>
            <a:r>
              <a:rPr lang="en-US" sz="2200" dirty="0">
                <a:solidFill>
                  <a:srgbClr val="000000"/>
                </a:solidFill>
              </a:rPr>
              <a:t> than </a:t>
            </a:r>
            <a:r>
              <a:rPr lang="en-US" sz="2200" dirty="0" err="1">
                <a:solidFill>
                  <a:srgbClr val="000000"/>
                </a:solidFill>
              </a:rPr>
              <a:t>củi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nấu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ăn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sưởi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ấm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3A0731-AC0C-4675-80A0-01790205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3" y="256112"/>
            <a:ext cx="4305905" cy="27954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F4285D-6445-46A9-ACC6-A3B7D003E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87" y="2245330"/>
            <a:ext cx="3979129" cy="264205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B90F60-64FC-4AAD-8E82-7EC66879A59F}"/>
              </a:ext>
            </a:extLst>
          </p:cNvPr>
          <p:cNvSpPr/>
          <p:nvPr/>
        </p:nvSpPr>
        <p:spPr>
          <a:xfrm>
            <a:off x="592871" y="3297334"/>
            <a:ext cx="3979129" cy="746560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dụng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xăng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dầu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chạy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động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cơ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B6FE471-4371-4629-8963-44B6BE377DB0}"/>
              </a:ext>
            </a:extLst>
          </p:cNvPr>
          <p:cNvSpPr/>
          <p:nvPr/>
        </p:nvSpPr>
        <p:spPr>
          <a:xfrm>
            <a:off x="4828990" y="1280548"/>
            <a:ext cx="3791924" cy="746560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dụng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nhiệt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hàn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cắt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kim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loại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DFDEDD-A702-40E7-B1E0-E5D796ED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59" y="954983"/>
            <a:ext cx="4135515" cy="251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62DF76-2B27-4B41-B920-BB303F84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26" y="954983"/>
            <a:ext cx="4024564" cy="25179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9CC737-4EC9-4D8A-AA31-B8E210FA444D}"/>
              </a:ext>
            </a:extLst>
          </p:cNvPr>
          <p:cNvSpPr/>
          <p:nvPr/>
        </p:nvSpPr>
        <p:spPr>
          <a:xfrm>
            <a:off x="299866" y="3733070"/>
            <a:ext cx="4155283" cy="746560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dụng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nhiệt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nung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gốm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sứ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92E60D-CE22-4EC9-8440-1C46BE63F8AF}"/>
              </a:ext>
            </a:extLst>
          </p:cNvPr>
          <p:cNvSpPr/>
          <p:nvPr/>
        </p:nvSpPr>
        <p:spPr>
          <a:xfrm>
            <a:off x="4688853" y="3733070"/>
            <a:ext cx="4155283" cy="746560"/>
          </a:xfrm>
          <a:prstGeom prst="roundRect">
            <a:avLst/>
          </a:prstGeom>
          <a:solidFill>
            <a:srgbClr val="FFFFFF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Biến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năng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lượng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hạt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nhân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thành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điện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năng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B761253-F2F4-4AFB-A551-CBF1685EDB0A}"/>
              </a:ext>
            </a:extLst>
          </p:cNvPr>
          <p:cNvSpPr txBox="1"/>
          <p:nvPr/>
        </p:nvSpPr>
        <p:spPr>
          <a:xfrm>
            <a:off x="1155256" y="3721396"/>
            <a:ext cx="683348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Tìm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hiểu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đời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hằng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ngày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hoàn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bảng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trên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7D47CF11-398A-4CF4-9C80-E7A0236F6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385063"/>
              </p:ext>
            </p:extLst>
          </p:nvPr>
        </p:nvGraphicFramePr>
        <p:xfrm>
          <a:off x="875414" y="642031"/>
          <a:ext cx="7393170" cy="2993684"/>
        </p:xfrm>
        <a:graphic>
          <a:graphicData uri="http://schemas.openxmlformats.org/drawingml/2006/table">
            <a:tbl>
              <a:tblPr firstRow="1" bandRow="1">
                <a:tableStyleId>{24BC1C25-A380-4240-A04F-4CFBD1FDC708}</a:tableStyleId>
              </a:tblPr>
              <a:tblGrid>
                <a:gridCol w="2059172">
                  <a:extLst>
                    <a:ext uri="{9D8B030D-6E8A-4147-A177-3AD203B41FA5}">
                      <a16:colId xmlns:a16="http://schemas.microsoft.com/office/drawing/2014/main" val="2464367802"/>
                    </a:ext>
                  </a:extLst>
                </a:gridCol>
                <a:gridCol w="1360967">
                  <a:extLst>
                    <a:ext uri="{9D8B030D-6E8A-4147-A177-3AD203B41FA5}">
                      <a16:colId xmlns:a16="http://schemas.microsoft.com/office/drawing/2014/main" val="4125910394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1631809748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val="1381176342"/>
                    </a:ext>
                  </a:extLst>
                </a:gridCol>
                <a:gridCol w="1208565">
                  <a:extLst>
                    <a:ext uri="{9D8B030D-6E8A-4147-A177-3AD203B41FA5}">
                      <a16:colId xmlns:a16="http://schemas.microsoft.com/office/drawing/2014/main" val="4213432524"/>
                    </a:ext>
                  </a:extLst>
                </a:gridCol>
              </a:tblGrid>
              <a:tr h="1122974">
                <a:tc>
                  <a:txBody>
                    <a:bodyPr/>
                    <a:lstStyle/>
                    <a:p>
                      <a:pPr algn="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  <a:p>
                      <a:pPr algn="l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Đặc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điểm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Củi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Than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đá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Xăng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Gas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250906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Trạng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thái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413452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Khả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năng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cháy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378065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Ứng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dụng</a:t>
                      </a:r>
                      <a:endParaRPr lang="en-US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58886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98B641-7425-4AD1-B136-1DF1DF6E5E2D}"/>
              </a:ext>
            </a:extLst>
          </p:cNvPr>
          <p:cNvCxnSpPr/>
          <p:nvPr/>
        </p:nvCxnSpPr>
        <p:spPr>
          <a:xfrm>
            <a:off x="882502" y="648586"/>
            <a:ext cx="2052084" cy="1105786"/>
          </a:xfrm>
          <a:prstGeom prst="line">
            <a:avLst/>
          </a:prstGeom>
          <a:ln>
            <a:solidFill>
              <a:srgbClr val="4B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9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13;p33">
            <a:extLst>
              <a:ext uri="{FF2B5EF4-FFF2-40B4-BE49-F238E27FC236}">
                <a16:creationId xmlns:a16="http://schemas.microsoft.com/office/drawing/2014/main" id="{ECEE9218-DCEF-4021-8264-078A7D8A7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450" y="437900"/>
            <a:ext cx="75051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7666D"/>
                </a:solidFill>
                <a:latin typeface="+mj-lt"/>
              </a:rPr>
              <a:t>KHỞI ĐỘNG</a:t>
            </a:r>
            <a:endParaRPr sz="3200" b="1" dirty="0">
              <a:solidFill>
                <a:srgbClr val="47666D"/>
              </a:solidFill>
              <a:latin typeface="+mj-lt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428A92DD-EFF4-442A-80AE-42BC21AEFF8A}"/>
              </a:ext>
            </a:extLst>
          </p:cNvPr>
          <p:cNvSpPr/>
          <p:nvPr/>
        </p:nvSpPr>
        <p:spPr>
          <a:xfrm>
            <a:off x="4538134" y="963689"/>
            <a:ext cx="3499555" cy="2276089"/>
          </a:xfrm>
          <a:prstGeom prst="cloudCallout">
            <a:avLst>
              <a:gd name="adj1" fmla="val -82375"/>
              <a:gd name="adj2" fmla="val 26292"/>
            </a:avLst>
          </a:prstGeom>
          <a:solidFill>
            <a:srgbClr val="FFF86D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một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nguồn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trong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cuộc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sống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biết</a:t>
            </a:r>
            <a:r>
              <a:rPr lang="en-US" sz="22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4B227960-D060-4EF4-9D3A-4DBE3FB0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6311" y="1710489"/>
            <a:ext cx="2858380" cy="3058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C39350-2C24-44B0-B0F0-B6120C141ED0}"/>
              </a:ext>
            </a:extLst>
          </p:cNvPr>
          <p:cNvSpPr txBox="1"/>
          <p:nvPr/>
        </p:nvSpPr>
        <p:spPr>
          <a:xfrm>
            <a:off x="1455324" y="4037906"/>
            <a:ext cx="6233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Bảng</a:t>
            </a:r>
            <a:r>
              <a:rPr lang="en-US" sz="2200" dirty="0"/>
              <a:t>: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ứng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thông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4C1B6A-5B6A-4A60-9B68-CB2A73C57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044869"/>
              </p:ext>
            </p:extLst>
          </p:nvPr>
        </p:nvGraphicFramePr>
        <p:xfrm>
          <a:off x="340904" y="425302"/>
          <a:ext cx="8462185" cy="3479100"/>
        </p:xfrm>
        <a:graphic>
          <a:graphicData uri="http://schemas.openxmlformats.org/drawingml/2006/table">
            <a:tbl>
              <a:tblPr firstRow="1" firstCol="1" bandRow="1">
                <a:tableStyleId>{24BC1C25-A380-4240-A04F-4CFBD1FDC708}</a:tableStyleId>
              </a:tblPr>
              <a:tblGrid>
                <a:gridCol w="1861788">
                  <a:extLst>
                    <a:ext uri="{9D8B030D-6E8A-4147-A177-3AD203B41FA5}">
                      <a16:colId xmlns:a16="http://schemas.microsoft.com/office/drawing/2014/main" val="2593356397"/>
                    </a:ext>
                  </a:extLst>
                </a:gridCol>
                <a:gridCol w="1216961">
                  <a:extLst>
                    <a:ext uri="{9D8B030D-6E8A-4147-A177-3AD203B41FA5}">
                      <a16:colId xmlns:a16="http://schemas.microsoft.com/office/drawing/2014/main" val="2341498729"/>
                    </a:ext>
                  </a:extLst>
                </a:gridCol>
                <a:gridCol w="2258795">
                  <a:extLst>
                    <a:ext uri="{9D8B030D-6E8A-4147-A177-3AD203B41FA5}">
                      <a16:colId xmlns:a16="http://schemas.microsoft.com/office/drawing/2014/main" val="694554620"/>
                    </a:ext>
                  </a:extLst>
                </a:gridCol>
                <a:gridCol w="2126512">
                  <a:extLst>
                    <a:ext uri="{9D8B030D-6E8A-4147-A177-3AD203B41FA5}">
                      <a16:colId xmlns:a16="http://schemas.microsoft.com/office/drawing/2014/main" val="3192369127"/>
                    </a:ext>
                  </a:extLst>
                </a:gridCol>
                <a:gridCol w="998129">
                  <a:extLst>
                    <a:ext uri="{9D8B030D-6E8A-4147-A177-3AD203B41FA5}">
                      <a16:colId xmlns:a16="http://schemas.microsoft.com/office/drawing/2014/main" val="2008047921"/>
                    </a:ext>
                  </a:extLst>
                </a:gridCol>
              </a:tblGrid>
              <a:tr h="8908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liệu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trưng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Củi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đá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675121"/>
                  </a:ext>
                </a:extLst>
              </a:tr>
              <a:tr h="5183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thái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Rắn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Rắn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Lỏng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Khí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841958"/>
                  </a:ext>
                </a:extLst>
              </a:tr>
              <a:tr h="626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cháy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Tốt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Tốt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Tốt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067086"/>
                  </a:ext>
                </a:extLst>
              </a:tr>
              <a:tr h="14201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dụng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Đun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nấu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sưởi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ấm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bón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chạy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móc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,…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95" marR="577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00474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EBE997-6CA8-4F78-A1F4-0AAB1AECDC20}"/>
              </a:ext>
            </a:extLst>
          </p:cNvPr>
          <p:cNvCxnSpPr>
            <a:cxnSpLocks/>
          </p:cNvCxnSpPr>
          <p:nvPr/>
        </p:nvCxnSpPr>
        <p:spPr>
          <a:xfrm>
            <a:off x="340904" y="425302"/>
            <a:ext cx="1860036" cy="903768"/>
          </a:xfrm>
          <a:prstGeom prst="line">
            <a:avLst/>
          </a:prstGeom>
          <a:ln>
            <a:solidFill>
              <a:srgbClr val="4B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0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713;p33">
            <a:extLst>
              <a:ext uri="{FF2B5EF4-FFF2-40B4-BE49-F238E27FC236}">
                <a16:creationId xmlns:a16="http://schemas.microsoft.com/office/drawing/2014/main" id="{0BDFF086-B6A4-48CF-AC33-9FE1EBBC53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53" y="507603"/>
            <a:ext cx="8632894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3. SỬ DỤNG NHIÊN LIỆU AN TOÀN, HIỆU QUẢ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3A5D056-3165-42CD-B35B-E4B7C659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81588" y="1637412"/>
            <a:ext cx="994821" cy="3296093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B3D33986-BA89-4A28-A250-941FA37EECD9}"/>
              </a:ext>
            </a:extLst>
          </p:cNvPr>
          <p:cNvSpPr/>
          <p:nvPr/>
        </p:nvSpPr>
        <p:spPr>
          <a:xfrm>
            <a:off x="1667591" y="1290527"/>
            <a:ext cx="4801644" cy="1452673"/>
          </a:xfrm>
          <a:prstGeom prst="fram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</a:rPr>
              <a:t>Theo </a:t>
            </a:r>
            <a:r>
              <a:rPr lang="en-US" sz="2200" dirty="0" err="1">
                <a:solidFill>
                  <a:srgbClr val="000000"/>
                </a:solidFill>
              </a:rPr>
              <a:t>em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tại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sao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phải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dụng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an </a:t>
            </a:r>
            <a:r>
              <a:rPr lang="en-US" sz="2200" dirty="0" err="1">
                <a:solidFill>
                  <a:srgbClr val="000000"/>
                </a:solidFill>
              </a:rPr>
              <a:t>toàn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quả</a:t>
            </a:r>
            <a:r>
              <a:rPr lang="en-US" sz="22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3F03496F-3317-4895-A6AE-E16151281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5654">
            <a:off x="7417995" y="1532743"/>
            <a:ext cx="354184" cy="55657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1ECDCB6-D108-4CD7-8B51-2D3B2E28F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04030" y="2900900"/>
            <a:ext cx="1728765" cy="19524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4F5A066-11EE-46F9-915D-848C9A5A6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00931" y="2900900"/>
            <a:ext cx="951018" cy="8368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984FD71-1E82-4BD9-A394-EBBC52FED4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29217" y="3902149"/>
            <a:ext cx="833805" cy="733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28A8B8D-A8D7-43DC-8E14-E7F14DEFA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0678">
            <a:off x="7332158" y="1370257"/>
            <a:ext cx="648603" cy="716328"/>
          </a:xfrm>
          <a:prstGeom prst="rect">
            <a:avLst/>
          </a:prstGeom>
        </p:spPr>
      </p:pic>
      <p:sp>
        <p:nvSpPr>
          <p:cNvPr id="13" name="Google Shape;2713;p33">
            <a:extLst>
              <a:ext uri="{FF2B5EF4-FFF2-40B4-BE49-F238E27FC236}">
                <a16:creationId xmlns:a16="http://schemas.microsoft.com/office/drawing/2014/main" id="{0BDFF086-B6A4-48CF-AC33-9FE1EBBC53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553" y="507603"/>
            <a:ext cx="8632894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3. SỬ DỤNG NHIÊN LIỆU AN TOÀN, HIỆU QUẢ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3A5D056-3165-42CD-B35B-E4B7C6597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81588" y="1637412"/>
            <a:ext cx="994821" cy="3296093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B3D33986-BA89-4A28-A250-941FA37EECD9}"/>
              </a:ext>
            </a:extLst>
          </p:cNvPr>
          <p:cNvSpPr/>
          <p:nvPr/>
        </p:nvSpPr>
        <p:spPr>
          <a:xfrm>
            <a:off x="1667591" y="1290527"/>
            <a:ext cx="4801644" cy="1452673"/>
          </a:xfrm>
          <a:prstGeom prst="fram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Tránh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cháy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nổ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gây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nguy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hiểm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đến</a:t>
            </a:r>
            <a:r>
              <a:rPr lang="en-US" sz="2200" dirty="0">
                <a:solidFill>
                  <a:srgbClr val="000000"/>
                </a:solidFill>
              </a:rPr>
              <a:t> con </a:t>
            </a:r>
            <a:r>
              <a:rPr lang="en-US" sz="2200" dirty="0" err="1">
                <a:solidFill>
                  <a:srgbClr val="000000"/>
                </a:solidFill>
              </a:rPr>
              <a:t>người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tài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sản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384105C-3FFA-4618-B745-21EE1DDD8B57}"/>
              </a:ext>
            </a:extLst>
          </p:cNvPr>
          <p:cNvSpPr/>
          <p:nvPr/>
        </p:nvSpPr>
        <p:spPr>
          <a:xfrm>
            <a:off x="1667591" y="3020024"/>
            <a:ext cx="4801644" cy="1452673"/>
          </a:xfrm>
          <a:prstGeom prst="fram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Giảm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thiểu</a:t>
            </a:r>
            <a:r>
              <a:rPr lang="en-US" sz="2200" dirty="0">
                <a:solidFill>
                  <a:srgbClr val="000000"/>
                </a:solidFill>
              </a:rPr>
              <a:t> ô </a:t>
            </a:r>
            <a:r>
              <a:rPr lang="en-US" sz="2200" dirty="0" err="1">
                <a:solidFill>
                  <a:srgbClr val="000000"/>
                </a:solidFill>
              </a:rPr>
              <a:t>nhiễm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môi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trường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tránh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lãng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phí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BA3212-6B1E-49A8-B01D-15FE9A52E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70" y="247771"/>
            <a:ext cx="4086446" cy="2569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647CDE-414A-4ED1-81EB-CDCE5086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16" y="2041451"/>
            <a:ext cx="4533014" cy="2854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2D9479-A524-4690-8450-883875405693}"/>
              </a:ext>
            </a:extLst>
          </p:cNvPr>
          <p:cNvSpPr txBox="1"/>
          <p:nvPr/>
        </p:nvSpPr>
        <p:spPr>
          <a:xfrm>
            <a:off x="4348716" y="1489022"/>
            <a:ext cx="4157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 err="1"/>
              <a:t>Rò</a:t>
            </a:r>
            <a:r>
              <a:rPr lang="en-US" sz="2200" dirty="0"/>
              <a:t> </a:t>
            </a:r>
            <a:r>
              <a:rPr lang="en-US" sz="2200" dirty="0" err="1"/>
              <a:t>rỉ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gas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cháy</a:t>
            </a:r>
            <a:r>
              <a:rPr lang="en-US" sz="2200" dirty="0"/>
              <a:t> </a:t>
            </a:r>
            <a:r>
              <a:rPr lang="en-US" sz="2200" dirty="0" err="1"/>
              <a:t>nổ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EF3D61-2B1C-427C-8629-AB9A14D8F2AD}"/>
              </a:ext>
            </a:extLst>
          </p:cNvPr>
          <p:cNvSpPr txBox="1"/>
          <p:nvPr/>
        </p:nvSpPr>
        <p:spPr>
          <a:xfrm>
            <a:off x="38986" y="4058880"/>
            <a:ext cx="4309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Ô </a:t>
            </a:r>
            <a:r>
              <a:rPr lang="en-US" sz="2200" dirty="0" err="1"/>
              <a:t>nhiễm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ở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khu</a:t>
            </a:r>
            <a:r>
              <a:rPr lang="en-US" sz="2200" dirty="0"/>
              <a:t> </a:t>
            </a:r>
            <a:r>
              <a:rPr lang="en-US" sz="2200" dirty="0" err="1"/>
              <a:t>công</a:t>
            </a:r>
            <a:r>
              <a:rPr lang="en-US" sz="2200" dirty="0"/>
              <a:t> </a:t>
            </a:r>
            <a:r>
              <a:rPr lang="en-US" sz="2200" dirty="0" err="1"/>
              <a:t>nghiệp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787BCD4-D22C-45A4-8F78-5C519ED9B6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076" y="518235"/>
            <a:ext cx="7601847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Tìm hiểu một số biện pháp sử dụng nhiên liệu an toàn, hiệu quả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670C17F-74B2-4E64-AB62-D07D04EF1B37}"/>
              </a:ext>
            </a:extLst>
          </p:cNvPr>
          <p:cNvSpPr/>
          <p:nvPr/>
        </p:nvSpPr>
        <p:spPr>
          <a:xfrm>
            <a:off x="1089837" y="1494350"/>
            <a:ext cx="6964324" cy="691117"/>
          </a:xfrm>
          <a:prstGeom prst="homePlat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Cung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cấp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đủ</a:t>
            </a:r>
            <a:r>
              <a:rPr lang="en-US" sz="2200" dirty="0">
                <a:solidFill>
                  <a:srgbClr val="000000"/>
                </a:solidFill>
              </a:rPr>
              <a:t> oxy </a:t>
            </a:r>
            <a:r>
              <a:rPr lang="en-US" sz="2200" dirty="0" err="1">
                <a:solidFill>
                  <a:srgbClr val="000000"/>
                </a:solidFill>
              </a:rPr>
              <a:t>cho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quá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trình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cháy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E543601-6A78-4EC9-B68F-0A25D81B715A}"/>
              </a:ext>
            </a:extLst>
          </p:cNvPr>
          <p:cNvSpPr/>
          <p:nvPr/>
        </p:nvSpPr>
        <p:spPr>
          <a:xfrm>
            <a:off x="1089837" y="2464096"/>
            <a:ext cx="6964324" cy="691117"/>
          </a:xfrm>
          <a:prstGeom prst="homePlat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Tăng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diện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tích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tiếp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xúc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giữa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không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khí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5945280-D962-444A-8AF5-73665AEA2FDD}"/>
              </a:ext>
            </a:extLst>
          </p:cNvPr>
          <p:cNvSpPr/>
          <p:nvPr/>
        </p:nvSpPr>
        <p:spPr>
          <a:xfrm>
            <a:off x="1089837" y="3433842"/>
            <a:ext cx="6964325" cy="914874"/>
          </a:xfrm>
          <a:prstGeom prst="homePlate">
            <a:avLst/>
          </a:prstGeom>
          <a:solidFill>
            <a:srgbClr val="FFF86D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Điều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chỉnh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để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duy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trì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sự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cháy</a:t>
            </a:r>
            <a:r>
              <a:rPr lang="en-US" sz="2200" dirty="0">
                <a:solidFill>
                  <a:srgbClr val="000000"/>
                </a:solidFill>
              </a:rPr>
              <a:t> ở </a:t>
            </a:r>
            <a:r>
              <a:rPr lang="en-US" sz="2200" dirty="0" err="1">
                <a:solidFill>
                  <a:srgbClr val="000000"/>
                </a:solidFill>
              </a:rPr>
              <a:t>mức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cần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thiết</a:t>
            </a:r>
            <a:r>
              <a:rPr lang="en-US" sz="2200" dirty="0">
                <a:solidFill>
                  <a:srgbClr val="000000"/>
                </a:solidFill>
              </a:rPr>
              <a:t> =&gt; </a:t>
            </a:r>
            <a:r>
              <a:rPr lang="en-US" sz="2200" dirty="0" err="1">
                <a:solidFill>
                  <a:srgbClr val="000000"/>
                </a:solidFill>
              </a:rPr>
              <a:t>Cung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cấp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nhiệt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lượng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vừa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đủ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tránh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lãng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phí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713;p33">
            <a:extLst>
              <a:ext uri="{FF2B5EF4-FFF2-40B4-BE49-F238E27FC236}">
                <a16:creationId xmlns:a16="http://schemas.microsoft.com/office/drawing/2014/main" id="{5044B6DA-E9A9-4D4F-B4F6-1BA0BAC70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1400" y="367344"/>
            <a:ext cx="64212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HOẠT ĐỘNG NHÓM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ED1B0-B720-470A-86B3-E9CB4B8AF685}"/>
              </a:ext>
            </a:extLst>
          </p:cNvPr>
          <p:cNvSpPr txBox="1"/>
          <p:nvPr/>
        </p:nvSpPr>
        <p:spPr>
          <a:xfrm>
            <a:off x="303136" y="864346"/>
            <a:ext cx="8537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Thảo</a:t>
            </a:r>
            <a:r>
              <a:rPr lang="en-US" sz="2200" dirty="0"/>
              <a:t> </a:t>
            </a:r>
            <a:r>
              <a:rPr lang="en-US" sz="2200" dirty="0" err="1"/>
              <a:t>luận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2-3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trả</a:t>
            </a:r>
            <a:r>
              <a:rPr lang="en-US" sz="2200" dirty="0"/>
              <a:t> </a:t>
            </a:r>
            <a:r>
              <a:rPr lang="en-US" sz="2200" dirty="0" err="1"/>
              <a:t>lời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câu</a:t>
            </a:r>
            <a:r>
              <a:rPr lang="en-US" sz="2200" dirty="0"/>
              <a:t> </a:t>
            </a:r>
            <a:r>
              <a:rPr lang="en-US" sz="2200" dirty="0" err="1"/>
              <a:t>hỏi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 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8D505D6F-39F0-4B45-A850-E3DE8FDE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587674" y="-253245"/>
            <a:ext cx="3646447" cy="6743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17D79-0EF6-4308-89CB-3A3425A37A96}"/>
              </a:ext>
            </a:extLst>
          </p:cNvPr>
          <p:cNvSpPr txBox="1"/>
          <p:nvPr/>
        </p:nvSpPr>
        <p:spPr>
          <a:xfrm>
            <a:off x="1396782" y="1698390"/>
            <a:ext cx="602822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Tại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sao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phải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cung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cấp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đủ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oxy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quá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trình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cháy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Tăng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diện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tích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tiếp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túc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oxy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cách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Tại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sao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quá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trình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bếp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gas,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bếp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ngọn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lửa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đều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xanh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thì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chúng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ta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thường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vệ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mâm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chia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lửa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kiềng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bếp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mặt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</a:rPr>
              <a:t>bếp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?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84" name="Picture 7">
            <a:extLst>
              <a:ext uri="{FF2B5EF4-FFF2-40B4-BE49-F238E27FC236}">
                <a16:creationId xmlns:a16="http://schemas.microsoft.com/office/drawing/2014/main" id="{6B8870DE-C21F-4587-89D7-BDC5FD00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56390" y="1792235"/>
            <a:ext cx="1534639" cy="314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091961C-440D-43FC-85EA-86806CDC94FC}"/>
              </a:ext>
            </a:extLst>
          </p:cNvPr>
          <p:cNvSpPr txBox="1"/>
          <p:nvPr/>
        </p:nvSpPr>
        <p:spPr>
          <a:xfrm>
            <a:off x="462516" y="588450"/>
            <a:ext cx="8218969" cy="330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+mn-lt"/>
              </a:rPr>
              <a:t>- </a:t>
            </a:r>
            <a:r>
              <a:rPr lang="en-US" sz="2200" dirty="0" err="1">
                <a:latin typeface="+mn-lt"/>
              </a:rPr>
              <a:t>Phải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cung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cấp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đủ</a:t>
            </a:r>
            <a:r>
              <a:rPr lang="en-US" sz="2200" dirty="0">
                <a:latin typeface="+mn-lt"/>
              </a:rPr>
              <a:t> oxy </a:t>
            </a:r>
            <a:r>
              <a:rPr lang="en-US" sz="2200" dirty="0" err="1">
                <a:latin typeface="+mn-lt"/>
              </a:rPr>
              <a:t>cho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quá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cháy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vì</a:t>
            </a:r>
            <a:r>
              <a:rPr lang="en-US" sz="2200" dirty="0">
                <a:latin typeface="+mn-lt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+ </a:t>
            </a: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Nếu thiếu oxy, nhiên liệu cháy không hoàn toàn sẽ tạo ra các sản phẩm phụ không mong muốn.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+ Nếu dư oxy, nhiên liệu cháy nhanh hết gây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- Tăng diện tích tiếp xúc của nhiên liệu với oxygen bằng cách: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nl-NL" sz="2200" dirty="0">
                <a:effectLst/>
                <a:latin typeface="+mn-lt"/>
                <a:ea typeface="Calibri" panose="020F0502020204030204" pitchFamily="34" charset="0"/>
              </a:rPr>
              <a:t>trộn đều nhiên liệu với không khí.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B26F18A-E6B8-4CEA-8A62-99CFC30F0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13721" y="3358864"/>
            <a:ext cx="2094613" cy="161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13;p33">
            <a:extLst>
              <a:ext uri="{FF2B5EF4-FFF2-40B4-BE49-F238E27FC236}">
                <a16:creationId xmlns:a16="http://schemas.microsoft.com/office/drawing/2014/main" id="{96111C7C-E515-4B23-871E-C5651F25AD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9" y="614584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4. SỬ DỤNG NHIÊN LIỆU ĐẢM BẢO SỰ PHÁT TRIỂN BỀN VỮNG - AN NINH NĂNG LƯỢNG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99D51-1585-46DB-BFD7-4F0E6DDB3E6F}"/>
              </a:ext>
            </a:extLst>
          </p:cNvPr>
          <p:cNvSpPr txBox="1"/>
          <p:nvPr/>
        </p:nvSpPr>
        <p:spPr>
          <a:xfrm>
            <a:off x="398721" y="2049138"/>
            <a:ext cx="834655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đảm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đầy</a:t>
            </a:r>
            <a:r>
              <a:rPr lang="en-US" sz="2200" dirty="0"/>
              <a:t> </a:t>
            </a:r>
            <a:r>
              <a:rPr lang="en-US" sz="2200" dirty="0" err="1"/>
              <a:t>đủ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Ưu</a:t>
            </a:r>
            <a:r>
              <a:rPr lang="en-US" sz="2200" dirty="0"/>
              <a:t> </a:t>
            </a:r>
            <a:r>
              <a:rPr lang="en-US" sz="2200" dirty="0" err="1"/>
              <a:t>tiên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nguồn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sạch</a:t>
            </a:r>
            <a:r>
              <a:rPr lang="en-US" sz="2200" dirty="0"/>
              <a:t>,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rẻ</a:t>
            </a:r>
            <a:r>
              <a:rPr lang="en-US" sz="2200" dirty="0"/>
              <a:t>.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C32FE13D-5D32-4AEF-AB1F-EE9587098671}"/>
              </a:ext>
            </a:extLst>
          </p:cNvPr>
          <p:cNvSpPr/>
          <p:nvPr/>
        </p:nvSpPr>
        <p:spPr>
          <a:xfrm>
            <a:off x="2456121" y="1444555"/>
            <a:ext cx="4231758" cy="552893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FF"/>
                </a:solidFill>
              </a:rPr>
              <a:t>An </a:t>
            </a:r>
            <a:r>
              <a:rPr lang="en-US" sz="2200" dirty="0" err="1">
                <a:solidFill>
                  <a:srgbClr val="FFFFFF"/>
                </a:solidFill>
              </a:rPr>
              <a:t>ninh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năng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lượng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33DEC1D-7686-4113-9E9D-5AE832F7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7185" y="3251290"/>
            <a:ext cx="1616528" cy="15430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95F8F0A-17E5-46B9-97A4-E63128BD5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50909" y="3153721"/>
            <a:ext cx="1708978" cy="1640619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E5FD39B7-72C1-4F69-A132-CE73514AB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27083" y="3251290"/>
            <a:ext cx="1664296" cy="15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/>
      </p:transition>
    </mc:Choice>
    <mc:Fallback xmlns="">
      <p:transition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1D78BD79-AAD3-4263-91FE-27FA2A677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134" y="381857"/>
            <a:ext cx="6249731" cy="1127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DE1D23-064B-45D9-9A25-73CF8809BB35}"/>
              </a:ext>
            </a:extLst>
          </p:cNvPr>
          <p:cNvSpPr txBox="1"/>
          <p:nvPr/>
        </p:nvSpPr>
        <p:spPr>
          <a:xfrm>
            <a:off x="1695892" y="561120"/>
            <a:ext cx="5752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Tại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hoá</a:t>
            </a:r>
            <a:r>
              <a:rPr lang="en-US" sz="2200" dirty="0"/>
              <a:t> </a:t>
            </a:r>
            <a:r>
              <a:rPr lang="en-US" sz="2200" dirty="0" err="1"/>
              <a:t>thạch</a:t>
            </a:r>
            <a:r>
              <a:rPr lang="en-US" sz="2200" dirty="0"/>
              <a:t> </a:t>
            </a:r>
            <a:r>
              <a:rPr lang="en-US" sz="2200" dirty="0" err="1"/>
              <a:t>thuộc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tái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9D2D-8986-4BD6-855B-21653BAA70E9}"/>
              </a:ext>
            </a:extLst>
          </p:cNvPr>
          <p:cNvSpPr txBox="1"/>
          <p:nvPr/>
        </p:nvSpPr>
        <p:spPr>
          <a:xfrm>
            <a:off x="754910" y="1722474"/>
            <a:ext cx="7634177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j-lt"/>
                <a:ea typeface="Calibri" panose="020F0502020204030204" pitchFamily="34" charset="0"/>
              </a:rPr>
              <a:t>- Tất cả những nhiên liệu hoá thạch đều chứa cacbon.</a:t>
            </a:r>
          </a:p>
          <a:p>
            <a:pPr algn="just">
              <a:lnSpc>
                <a:spcPct val="150000"/>
              </a:lnSpc>
            </a:pPr>
            <a:r>
              <a:rPr lang="nl-NL" sz="2200" dirty="0">
                <a:effectLst/>
                <a:latin typeface="+mj-lt"/>
                <a:ea typeface="Calibri" panose="020F0502020204030204" pitchFamily="34" charset="0"/>
              </a:rPr>
              <a:t>- Khi được đốt cháy, nguyên tử cacbon kết hợp với oxy tạo ra carbon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dioxit</a:t>
            </a:r>
            <a:r>
              <a:rPr lang="nl-NL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(CO2).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hiệu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200" dirty="0" err="1">
                <a:latin typeface="+mj-lt"/>
                <a:ea typeface="Calibri" panose="020F0502020204030204" pitchFamily="34" charset="0"/>
              </a:rPr>
              <a:t>Nóng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lên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cầu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, 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nhiễm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zoom dir="in"/>
      </p:transition>
    </mc:Choice>
    <mc:Fallback xmlns="">
      <p:transition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E51AA3A-502F-470D-A4D6-2C5D2F5A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9" y="1341979"/>
            <a:ext cx="4056105" cy="304207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828FA2-5F76-4408-95B3-7EEBD6592094}"/>
              </a:ext>
            </a:extLst>
          </p:cNvPr>
          <p:cNvSpPr txBox="1"/>
          <p:nvPr/>
        </p:nvSpPr>
        <p:spPr>
          <a:xfrm>
            <a:off x="5413187" y="1443223"/>
            <a:ext cx="2554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Xăng</a:t>
            </a:r>
            <a:r>
              <a:rPr lang="en-US" sz="2200" dirty="0"/>
              <a:t> E5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31F79F-9150-4766-99A4-984E11245D07}"/>
              </a:ext>
            </a:extLst>
          </p:cNvPr>
          <p:cNvSpPr txBox="1"/>
          <p:nvPr/>
        </p:nvSpPr>
        <p:spPr>
          <a:xfrm>
            <a:off x="4433774" y="2013329"/>
            <a:ext cx="4513305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Giảm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đáng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kể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độc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xăng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thường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Giảm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phát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thải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C02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hiệu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ứng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kính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latin typeface="+mn-lt"/>
            </a:endParaRPr>
          </a:p>
        </p:txBody>
      </p:sp>
      <p:sp>
        <p:nvSpPr>
          <p:cNvPr id="36" name="Google Shape;2713;p33">
            <a:extLst>
              <a:ext uri="{FF2B5EF4-FFF2-40B4-BE49-F238E27FC236}">
                <a16:creationId xmlns:a16="http://schemas.microsoft.com/office/drawing/2014/main" id="{AF13971C-1958-4E3F-8632-31F17F7060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076" y="518235"/>
            <a:ext cx="7601847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Một số nguồn nhiên liệu thay thế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28D5099-A0E2-4FED-847A-42D875B5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88" y="935567"/>
            <a:ext cx="3956172" cy="2914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976FB5-B268-44DD-A281-C6A4FFBD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39" y="935567"/>
            <a:ext cx="3956173" cy="29146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3B0D45-2B8E-49F0-BB53-EE82788F6112}"/>
              </a:ext>
            </a:extLst>
          </p:cNvPr>
          <p:cNvSpPr/>
          <p:nvPr/>
        </p:nvSpPr>
        <p:spPr>
          <a:xfrm>
            <a:off x="1664818" y="4097867"/>
            <a:ext cx="1614311" cy="519289"/>
          </a:xfrm>
          <a:prstGeom prst="roundRect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Củi</a:t>
            </a:r>
            <a:endParaRPr lang="en-US" sz="22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A1AA33F-2D41-406D-A11F-6574165C277C}"/>
              </a:ext>
            </a:extLst>
          </p:cNvPr>
          <p:cNvSpPr/>
          <p:nvPr/>
        </p:nvSpPr>
        <p:spPr>
          <a:xfrm>
            <a:off x="5864873" y="4097867"/>
            <a:ext cx="1614311" cy="519289"/>
          </a:xfrm>
          <a:prstGeom prst="roundRect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Than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713;p33">
            <a:extLst>
              <a:ext uri="{FF2B5EF4-FFF2-40B4-BE49-F238E27FC236}">
                <a16:creationId xmlns:a16="http://schemas.microsoft.com/office/drawing/2014/main" id="{A34B5CFF-8475-47F1-8215-5DE122C9A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1076" y="518235"/>
            <a:ext cx="7601847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47666D"/>
                </a:solidFill>
                <a:latin typeface="+mj-lt"/>
              </a:rPr>
              <a:t>Một số nguồn nhiên liệu thay thế</a:t>
            </a:r>
            <a:endParaRPr sz="3000" b="1" dirty="0">
              <a:solidFill>
                <a:srgbClr val="47666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E6DC6-4BFF-413D-86DD-078573C43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3" t="20038" r="23073" b="28050"/>
          <a:stretch/>
        </p:blipFill>
        <p:spPr>
          <a:xfrm>
            <a:off x="4274290" y="1584973"/>
            <a:ext cx="4583244" cy="26687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6E7DED-8610-4273-98B8-ED7905FCCEAA}"/>
              </a:ext>
            </a:extLst>
          </p:cNvPr>
          <p:cNvSpPr txBox="1"/>
          <p:nvPr/>
        </p:nvSpPr>
        <p:spPr>
          <a:xfrm>
            <a:off x="771076" y="1748766"/>
            <a:ext cx="2554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xuất</a:t>
            </a:r>
            <a:r>
              <a:rPr lang="en-US" sz="2200" dirty="0"/>
              <a:t> biogas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32976E-7C8C-46C5-8893-19CCC7FB4109}"/>
              </a:ext>
            </a:extLst>
          </p:cNvPr>
          <p:cNvSpPr txBox="1"/>
          <p:nvPr/>
        </p:nvSpPr>
        <p:spPr>
          <a:xfrm>
            <a:off x="180144" y="2354079"/>
            <a:ext cx="409414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iết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kiệm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chi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phí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G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iảm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rác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thải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ránh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gây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ô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nhiễm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61B1699-0712-47D8-9480-AB7C456D4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9" y="455095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D136C-D6A1-419F-ABDE-826245399DF2}"/>
              </a:ext>
            </a:extLst>
          </p:cNvPr>
          <p:cNvSpPr txBox="1"/>
          <p:nvPr/>
        </p:nvSpPr>
        <p:spPr>
          <a:xfrm>
            <a:off x="956162" y="989189"/>
            <a:ext cx="723167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2200" dirty="0" err="1">
                <a:ea typeface="Calibri" panose="020F0502020204030204" pitchFamily="34" charset="0"/>
              </a:rPr>
              <a:t>Thế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nào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là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nhiên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liệu</a:t>
            </a:r>
            <a:r>
              <a:rPr lang="en-US" sz="2200" dirty="0">
                <a:ea typeface="Calibri" panose="020F0502020204030204" pitchFamily="34" charset="0"/>
              </a:rPr>
              <a:t>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86181-18EF-4126-A3A5-06522BD412CE}"/>
              </a:ext>
            </a:extLst>
          </p:cNvPr>
          <p:cNvSpPr txBox="1"/>
          <p:nvPr/>
        </p:nvSpPr>
        <p:spPr>
          <a:xfrm>
            <a:off x="496710" y="1526580"/>
            <a:ext cx="8150578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+mn-lt"/>
              </a:rPr>
              <a:t>A. L</a:t>
            </a:r>
            <a:r>
              <a:rPr lang="vi-VN" sz="2000" dirty="0">
                <a:latin typeface="+mn-lt"/>
              </a:rPr>
              <a:t>à một số chất hoặc hỗn hợp chất được dùng làm nguyên liệu đầu vào cho các quá trình sản xuất hoặc chế tạo</a:t>
            </a:r>
            <a:r>
              <a:rPr lang="en-US" sz="2000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</a:rPr>
              <a:t>B. </a:t>
            </a:r>
            <a:r>
              <a:rPr lang="en-US" sz="2000" dirty="0">
                <a:latin typeface="+mn-lt"/>
              </a:rPr>
              <a:t>L</a:t>
            </a:r>
            <a:r>
              <a:rPr lang="vi-VN" sz="2000" dirty="0">
                <a:latin typeface="+mn-lt"/>
              </a:rPr>
              <a:t>à những chất được oxi hoá để cung cấp năng lượng cho hoạt động của cơ thể sống.</a:t>
            </a:r>
            <a:endParaRPr lang="en-US" sz="200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</a:rPr>
              <a:t>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những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vật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liệu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dùng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trong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quá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trình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xây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dựng</a:t>
            </a:r>
            <a:r>
              <a:rPr lang="en-US" sz="2000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</a:rPr>
              <a:t>D.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vi-VN" sz="2000" dirty="0">
                <a:latin typeface="+mn-lt"/>
              </a:rPr>
              <a:t>những chất cháy được dùng để cung cấp năng lượng dạng nhiệt hoặc ánh sáng</a:t>
            </a:r>
            <a:r>
              <a:rPr lang="en-US" sz="2000" dirty="0">
                <a:latin typeface="+mn-lt"/>
              </a:rPr>
              <a:t>,</a:t>
            </a:r>
            <a:r>
              <a:rPr lang="vi-VN" sz="2000" dirty="0">
                <a:latin typeface="+mn-lt"/>
              </a:rPr>
              <a:t> phục vụ mục đích sử dụng của con người</a:t>
            </a:r>
            <a:r>
              <a:rPr lang="en-US" sz="2000" dirty="0">
                <a:latin typeface="+mn-lt"/>
              </a:rPr>
              <a:t>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034FEF-9C6B-4F60-B482-815BD98FB618}"/>
              </a:ext>
            </a:extLst>
          </p:cNvPr>
          <p:cNvSpPr/>
          <p:nvPr/>
        </p:nvSpPr>
        <p:spPr>
          <a:xfrm>
            <a:off x="374807" y="3858729"/>
            <a:ext cx="497063" cy="506101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61B1699-0712-47D8-9480-AB7C456D4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8" y="455095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D136C-D6A1-419F-ABDE-826245399DF2}"/>
              </a:ext>
            </a:extLst>
          </p:cNvPr>
          <p:cNvSpPr txBox="1"/>
          <p:nvPr/>
        </p:nvSpPr>
        <p:spPr>
          <a:xfrm>
            <a:off x="718929" y="961195"/>
            <a:ext cx="77061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hoá</a:t>
            </a:r>
            <a:r>
              <a:rPr lang="en-US" sz="2200" dirty="0"/>
              <a:t> </a:t>
            </a:r>
            <a:r>
              <a:rPr lang="en-US" sz="2200" dirty="0" err="1"/>
              <a:t>thạch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: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B5D1934D-38F3-4A16-99A8-487C6BF2CD4C}"/>
              </a:ext>
            </a:extLst>
          </p:cNvPr>
          <p:cNvSpPr/>
          <p:nvPr/>
        </p:nvSpPr>
        <p:spPr>
          <a:xfrm>
            <a:off x="1031557" y="1821207"/>
            <a:ext cx="7080885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Nguồn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tái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tạo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61D17FD9-FFC4-4168-9337-8A24372E1FEC}"/>
              </a:ext>
            </a:extLst>
          </p:cNvPr>
          <p:cNvSpPr/>
          <p:nvPr/>
        </p:nvSpPr>
        <p:spPr>
          <a:xfrm>
            <a:off x="1031558" y="2517662"/>
            <a:ext cx="7080884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Đá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chứa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ít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nhất</a:t>
            </a:r>
            <a:r>
              <a:rPr lang="en-US" sz="2200" dirty="0">
                <a:solidFill>
                  <a:srgbClr val="000000"/>
                </a:solidFill>
              </a:rPr>
              <a:t> 50% </a:t>
            </a:r>
            <a:r>
              <a:rPr lang="en-US" sz="2200" dirty="0" err="1">
                <a:solidFill>
                  <a:srgbClr val="000000"/>
                </a:solidFill>
              </a:rPr>
              <a:t>xác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vật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A3A9FFD-1570-4D8C-8B12-3859AF1A0407}"/>
              </a:ext>
            </a:extLst>
          </p:cNvPr>
          <p:cNvSpPr/>
          <p:nvPr/>
        </p:nvSpPr>
        <p:spPr>
          <a:xfrm>
            <a:off x="1031557" y="3214117"/>
            <a:ext cx="708088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Chỉ</a:t>
            </a:r>
            <a:r>
              <a:rPr lang="en-US" sz="2200" dirty="0">
                <a:solidFill>
                  <a:srgbClr val="000000"/>
                </a:solidFill>
              </a:rPr>
              <a:t> bao </a:t>
            </a:r>
            <a:r>
              <a:rPr lang="en-US" sz="2200" dirty="0" err="1">
                <a:solidFill>
                  <a:srgbClr val="000000"/>
                </a:solidFill>
              </a:rPr>
              <a:t>gồm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dầu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mỏ</a:t>
            </a:r>
            <a:r>
              <a:rPr lang="en-US" sz="2200" dirty="0">
                <a:solidFill>
                  <a:srgbClr val="000000"/>
                </a:solidFill>
              </a:rPr>
              <a:t>, than </a:t>
            </a:r>
            <a:r>
              <a:rPr lang="en-US" sz="2200" dirty="0" err="1">
                <a:solidFill>
                  <a:srgbClr val="000000"/>
                </a:solidFill>
              </a:rPr>
              <a:t>đá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C45BC909-4FC4-4269-96EC-A13967BE774A}"/>
              </a:ext>
            </a:extLst>
          </p:cNvPr>
          <p:cNvSpPr/>
          <p:nvPr/>
        </p:nvSpPr>
        <p:spPr>
          <a:xfrm>
            <a:off x="1031558" y="3910572"/>
            <a:ext cx="7080882" cy="692772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hình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thành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từ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xác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sinh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vật</a:t>
            </a:r>
            <a:r>
              <a:rPr lang="en-US" sz="2200" dirty="0">
                <a:solidFill>
                  <a:srgbClr val="000000"/>
                </a:solidFill>
              </a:rPr>
              <a:t>  </a:t>
            </a:r>
            <a:r>
              <a:rPr lang="en-US" sz="2200" dirty="0" err="1">
                <a:solidFill>
                  <a:srgbClr val="000000"/>
                </a:solidFill>
              </a:rPr>
              <a:t>bị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chôn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vùi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biến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đổi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hàng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năm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trước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1B816025-45A3-417F-AE99-9D1D10506581}"/>
              </a:ext>
            </a:extLst>
          </p:cNvPr>
          <p:cNvSpPr/>
          <p:nvPr/>
        </p:nvSpPr>
        <p:spPr>
          <a:xfrm>
            <a:off x="1031557" y="3910572"/>
            <a:ext cx="7080882" cy="692771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Nhiên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hình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thành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từ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xác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sinh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vật</a:t>
            </a:r>
            <a:r>
              <a:rPr lang="en-US" sz="2200" dirty="0">
                <a:solidFill>
                  <a:srgbClr val="000000"/>
                </a:solidFill>
              </a:rPr>
              <a:t>  </a:t>
            </a:r>
            <a:r>
              <a:rPr lang="en-US" sz="2200" dirty="0" err="1">
                <a:solidFill>
                  <a:srgbClr val="000000"/>
                </a:solidFill>
              </a:rPr>
              <a:t>bị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chôn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vùi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và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biến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đổi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hàng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triệu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năm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trước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9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61B1699-0712-47D8-9480-AB7C456D4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9" y="455095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D136C-D6A1-419F-ABDE-826245399DF2}"/>
              </a:ext>
            </a:extLst>
          </p:cNvPr>
          <p:cNvSpPr txBox="1"/>
          <p:nvPr/>
        </p:nvSpPr>
        <p:spPr>
          <a:xfrm>
            <a:off x="408969" y="965460"/>
            <a:ext cx="832606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3: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</a:t>
            </a:r>
            <a:r>
              <a:rPr lang="en-US" sz="2200" dirty="0" err="1"/>
              <a:t>hoá</a:t>
            </a:r>
            <a:r>
              <a:rPr lang="en-US" sz="2200" dirty="0"/>
              <a:t> </a:t>
            </a:r>
            <a:r>
              <a:rPr lang="en-US" sz="2200" dirty="0" err="1"/>
              <a:t>thạch</a:t>
            </a:r>
            <a:r>
              <a:rPr lang="en-US" sz="2200" dirty="0"/>
              <a:t>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C24100-9466-4C70-9E12-067D7331B166}"/>
              </a:ext>
            </a:extLst>
          </p:cNvPr>
          <p:cNvSpPr/>
          <p:nvPr/>
        </p:nvSpPr>
        <p:spPr>
          <a:xfrm>
            <a:off x="1648048" y="1815626"/>
            <a:ext cx="2254102" cy="1095154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</a:rPr>
              <a:t>A. Ethanol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9AB470-308C-460F-AA48-16ED8A7A1C2E}"/>
              </a:ext>
            </a:extLst>
          </p:cNvPr>
          <p:cNvSpPr/>
          <p:nvPr/>
        </p:nvSpPr>
        <p:spPr>
          <a:xfrm>
            <a:off x="5043377" y="3331417"/>
            <a:ext cx="2254102" cy="1095154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</a:rPr>
              <a:t>D. </a:t>
            </a:r>
            <a:r>
              <a:rPr lang="en-US" sz="2200" dirty="0" err="1">
                <a:solidFill>
                  <a:srgbClr val="000000"/>
                </a:solidFill>
              </a:rPr>
              <a:t>Khí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tự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nhiên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2E9DFF-71A4-4E81-A32D-FCE22069474D}"/>
              </a:ext>
            </a:extLst>
          </p:cNvPr>
          <p:cNvSpPr/>
          <p:nvPr/>
        </p:nvSpPr>
        <p:spPr>
          <a:xfrm>
            <a:off x="1648048" y="3331417"/>
            <a:ext cx="2254102" cy="1095154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</a:rPr>
              <a:t>C. </a:t>
            </a:r>
            <a:r>
              <a:rPr lang="en-US" sz="2200" dirty="0" err="1">
                <a:solidFill>
                  <a:srgbClr val="000000"/>
                </a:solidFill>
              </a:rPr>
              <a:t>Dầu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mỏ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DA11E5-B025-4DDB-8176-409299C9F831}"/>
              </a:ext>
            </a:extLst>
          </p:cNvPr>
          <p:cNvSpPr/>
          <p:nvPr/>
        </p:nvSpPr>
        <p:spPr>
          <a:xfrm>
            <a:off x="5043377" y="1815626"/>
            <a:ext cx="2254102" cy="1095154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0000"/>
                </a:solidFill>
              </a:rPr>
              <a:t>B. Than </a:t>
            </a:r>
            <a:r>
              <a:rPr lang="en-US" sz="2200" dirty="0" err="1">
                <a:solidFill>
                  <a:srgbClr val="000000"/>
                </a:solidFill>
              </a:rPr>
              <a:t>đá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894A5C-89F8-41A6-902A-509259D49963}"/>
              </a:ext>
            </a:extLst>
          </p:cNvPr>
          <p:cNvSpPr/>
          <p:nvPr/>
        </p:nvSpPr>
        <p:spPr>
          <a:xfrm>
            <a:off x="1648048" y="1815626"/>
            <a:ext cx="2254102" cy="109515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FFFF"/>
                </a:solidFill>
              </a:rPr>
              <a:t>A. Ethanol</a:t>
            </a:r>
          </a:p>
        </p:txBody>
      </p:sp>
    </p:spTree>
    <p:extLst>
      <p:ext uri="{BB962C8B-B14F-4D97-AF65-F5344CB8AC3E}">
        <p14:creationId xmlns:p14="http://schemas.microsoft.com/office/powerpoint/2010/main" val="39301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61B1699-0712-47D8-9480-AB7C456D4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9" y="455095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D136C-D6A1-419F-ABDE-826245399DF2}"/>
              </a:ext>
            </a:extLst>
          </p:cNvPr>
          <p:cNvSpPr txBox="1"/>
          <p:nvPr/>
        </p:nvSpPr>
        <p:spPr>
          <a:xfrm>
            <a:off x="619154" y="961195"/>
            <a:ext cx="790569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4: Đ</a:t>
            </a:r>
            <a:r>
              <a:rPr lang="vi-VN" sz="2200" dirty="0"/>
              <a:t>ể củi dễ cháy khi đun nấu, người ta không dùng biện pháp nào sau đây?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8C228B-CCBA-4583-A44F-B21F7914D471}"/>
              </a:ext>
            </a:extLst>
          </p:cNvPr>
          <p:cNvSpPr/>
          <p:nvPr/>
        </p:nvSpPr>
        <p:spPr>
          <a:xfrm>
            <a:off x="1570778" y="2192325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B0EB022-8355-4E3A-8F57-389B6AB615F3}"/>
              </a:ext>
            </a:extLst>
          </p:cNvPr>
          <p:cNvSpPr/>
          <p:nvPr/>
        </p:nvSpPr>
        <p:spPr>
          <a:xfrm>
            <a:off x="2378855" y="2200794"/>
            <a:ext cx="5351015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Phơi</a:t>
            </a:r>
            <a:r>
              <a:rPr lang="en-US" sz="2200" dirty="0"/>
              <a:t> </a:t>
            </a:r>
            <a:r>
              <a:rPr lang="en-US" sz="2200" dirty="0" err="1"/>
              <a:t>củi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khô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9F9204-C51F-4047-81D3-6E97825C2B0D}"/>
              </a:ext>
            </a:extLst>
          </p:cNvPr>
          <p:cNvSpPr/>
          <p:nvPr/>
        </p:nvSpPr>
        <p:spPr>
          <a:xfrm>
            <a:off x="1570776" y="2798123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F5122E-33D4-4791-8A0E-0648AF4304EA}"/>
              </a:ext>
            </a:extLst>
          </p:cNvPr>
          <p:cNvSpPr/>
          <p:nvPr/>
        </p:nvSpPr>
        <p:spPr>
          <a:xfrm>
            <a:off x="1570778" y="3403921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9EBD01-0835-4C37-9AFE-F9A52E530D0A}"/>
              </a:ext>
            </a:extLst>
          </p:cNvPr>
          <p:cNvSpPr/>
          <p:nvPr/>
        </p:nvSpPr>
        <p:spPr>
          <a:xfrm>
            <a:off x="1570777" y="4015200"/>
            <a:ext cx="542261" cy="47459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361206D3-E5A2-4AE9-BEED-6117E84696BC}"/>
              </a:ext>
            </a:extLst>
          </p:cNvPr>
          <p:cNvSpPr/>
          <p:nvPr/>
        </p:nvSpPr>
        <p:spPr>
          <a:xfrm>
            <a:off x="2378855" y="2798123"/>
            <a:ext cx="5351015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Cung</a:t>
            </a:r>
            <a:r>
              <a:rPr lang="en-US" sz="2200" dirty="0"/>
              <a:t> </a:t>
            </a:r>
            <a:r>
              <a:rPr lang="en-US" sz="2200" dirty="0" err="1"/>
              <a:t>cấp</a:t>
            </a:r>
            <a:r>
              <a:rPr lang="en-US" sz="2200" dirty="0"/>
              <a:t> </a:t>
            </a:r>
            <a:r>
              <a:rPr lang="en-US" sz="2200" dirty="0" err="1"/>
              <a:t>đầy</a:t>
            </a:r>
            <a:r>
              <a:rPr lang="en-US" sz="2200" dirty="0"/>
              <a:t> </a:t>
            </a:r>
            <a:r>
              <a:rPr lang="en-US" sz="2200" dirty="0" err="1"/>
              <a:t>đủ</a:t>
            </a:r>
            <a:r>
              <a:rPr lang="en-US" sz="2200" dirty="0"/>
              <a:t> oxy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cháy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D7CC65D1-C924-41E8-9A29-D7AFD23DE5A9}"/>
              </a:ext>
            </a:extLst>
          </p:cNvPr>
          <p:cNvSpPr/>
          <p:nvPr/>
        </p:nvSpPr>
        <p:spPr>
          <a:xfrm>
            <a:off x="2378854" y="3403921"/>
            <a:ext cx="5351015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Xếp</a:t>
            </a:r>
            <a:r>
              <a:rPr lang="en-US" sz="2200" dirty="0"/>
              <a:t> </a:t>
            </a:r>
            <a:r>
              <a:rPr lang="en-US" sz="2200" dirty="0" err="1"/>
              <a:t>củi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, </a:t>
            </a:r>
            <a:r>
              <a:rPr lang="en-US" sz="2200" dirty="0" err="1"/>
              <a:t>càng</a:t>
            </a:r>
            <a:r>
              <a:rPr lang="en-US" sz="2200" dirty="0"/>
              <a:t>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càng</a:t>
            </a:r>
            <a:r>
              <a:rPr lang="en-US" sz="2200" dirty="0"/>
              <a:t> </a:t>
            </a:r>
            <a:r>
              <a:rPr lang="en-US" sz="2200" dirty="0" err="1"/>
              <a:t>tốt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BCB6A31E-3B7C-43BB-8ADF-4B25557E1100}"/>
              </a:ext>
            </a:extLst>
          </p:cNvPr>
          <p:cNvSpPr/>
          <p:nvPr/>
        </p:nvSpPr>
        <p:spPr>
          <a:xfrm>
            <a:off x="2378853" y="4015200"/>
            <a:ext cx="5351015" cy="474592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Chẻ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củi</a:t>
            </a: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640AF6-554B-473B-8517-58531B32226E}"/>
              </a:ext>
            </a:extLst>
          </p:cNvPr>
          <p:cNvSpPr/>
          <p:nvPr/>
        </p:nvSpPr>
        <p:spPr>
          <a:xfrm>
            <a:off x="1570776" y="3403921"/>
            <a:ext cx="542261" cy="474592"/>
          </a:xfrm>
          <a:prstGeom prst="rect">
            <a:avLst/>
          </a:prstGeom>
          <a:solidFill>
            <a:srgbClr val="FFFFFF"/>
          </a:solidFill>
          <a:ln w="28575">
            <a:solidFill>
              <a:srgbClr val="A77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680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61B1699-0712-47D8-9480-AB7C456D4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78" y="455095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D136C-D6A1-419F-ABDE-826245399DF2}"/>
              </a:ext>
            </a:extLst>
          </p:cNvPr>
          <p:cNvSpPr txBox="1"/>
          <p:nvPr/>
        </p:nvSpPr>
        <p:spPr>
          <a:xfrm>
            <a:off x="718929" y="885163"/>
            <a:ext cx="770613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Câu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</a:rPr>
              <a:t> 5: </a:t>
            </a:r>
            <a:r>
              <a:rPr lang="vi-VN" sz="2200" dirty="0"/>
              <a:t>Để sử dụng gas tiết kiệm, hiệu quả người ta sử dụng biện pháp nào sau đây?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4776D8-69A8-4BFF-94D9-24A3ED73C57E}"/>
              </a:ext>
            </a:extLst>
          </p:cNvPr>
          <p:cNvSpPr/>
          <p:nvPr/>
        </p:nvSpPr>
        <p:spPr>
          <a:xfrm>
            <a:off x="1480584" y="2054364"/>
            <a:ext cx="6182832" cy="49289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Ngăn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không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cho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khí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gas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tiếp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xúc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với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CO2</a:t>
            </a:r>
            <a:endParaRPr lang="en-US" sz="2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6F866F-E666-43DA-BD9F-3E42DBC4331E}"/>
              </a:ext>
            </a:extLst>
          </p:cNvPr>
          <p:cNvSpPr/>
          <p:nvPr/>
        </p:nvSpPr>
        <p:spPr>
          <a:xfrm>
            <a:off x="1480581" y="2749754"/>
            <a:ext cx="6182833" cy="49289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0" i="0" dirty="0">
                <a:solidFill>
                  <a:srgbClr val="FFFFFF"/>
                </a:solidFill>
                <a:effectLst/>
              </a:rPr>
              <a:t>Tuỳ nhiệt độ cần thiết để điều chính lượng gas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4E7AE-7664-473E-9007-6D9B4D30DF4D}"/>
              </a:ext>
            </a:extLst>
          </p:cNvPr>
          <p:cNvSpPr/>
          <p:nvPr/>
        </p:nvSpPr>
        <p:spPr>
          <a:xfrm>
            <a:off x="1480581" y="3445144"/>
            <a:ext cx="6182832" cy="49289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Tốt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nhất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nên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để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gas ở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mức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độ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nhỏ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nhất</a:t>
            </a:r>
            <a:endParaRPr lang="en-US" sz="2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CF5F20-B4BD-4256-8C6B-2C6B6B9EDCC5}"/>
              </a:ext>
            </a:extLst>
          </p:cNvPr>
          <p:cNvSpPr/>
          <p:nvPr/>
        </p:nvSpPr>
        <p:spPr>
          <a:xfrm>
            <a:off x="1480581" y="4140535"/>
            <a:ext cx="6182832" cy="49289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Tốt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nhất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nên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để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gas ở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mức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độ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lớn</a:t>
            </a:r>
            <a:r>
              <a:rPr lang="en-US" sz="2200" b="0" i="0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FFFFFF"/>
                </a:solidFill>
                <a:effectLst/>
                <a:latin typeface="+mj-lt"/>
              </a:rPr>
              <a:t>nhất</a:t>
            </a:r>
            <a:endParaRPr lang="en-US" sz="2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C02EF6-C67E-449F-8668-12CE5F621458}"/>
              </a:ext>
            </a:extLst>
          </p:cNvPr>
          <p:cNvSpPr/>
          <p:nvPr/>
        </p:nvSpPr>
        <p:spPr>
          <a:xfrm>
            <a:off x="1480580" y="2749754"/>
            <a:ext cx="6182833" cy="4928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0" i="0" dirty="0">
                <a:solidFill>
                  <a:srgbClr val="000000"/>
                </a:solidFill>
                <a:effectLst/>
              </a:rPr>
              <a:t>Tuỳ nhiệt độ cần thiết để điều chính lượng gas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51E3A6F-2C85-48EE-A162-047533525D82}"/>
              </a:ext>
            </a:extLst>
          </p:cNvPr>
          <p:cNvSpPr/>
          <p:nvPr/>
        </p:nvSpPr>
        <p:spPr>
          <a:xfrm>
            <a:off x="1669044" y="963772"/>
            <a:ext cx="5805889" cy="1053058"/>
          </a:xfrm>
          <a:prstGeom prst="horizontalScroll">
            <a:avLst/>
          </a:prstGeom>
          <a:solidFill>
            <a:srgbClr val="47666D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FFFFFF"/>
                </a:solidFill>
              </a:rPr>
              <a:t>Chọn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đáp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án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đúng</a:t>
            </a:r>
            <a:r>
              <a:rPr lang="en-US" sz="2200" dirty="0">
                <a:solidFill>
                  <a:srgbClr val="FFFFFF"/>
                </a:solidFill>
              </a:rPr>
              <a:t>/</a:t>
            </a:r>
            <a:r>
              <a:rPr lang="en-US" sz="2200" dirty="0" err="1">
                <a:solidFill>
                  <a:srgbClr val="FFFFFF"/>
                </a:solidFill>
              </a:rPr>
              <a:t>sai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cho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các</a:t>
            </a:r>
            <a:r>
              <a:rPr lang="en-US" sz="2200" dirty="0">
                <a:solidFill>
                  <a:srgbClr val="FFFFFF"/>
                </a:solidFill>
              </a:rPr>
              <a:t> ý </a:t>
            </a:r>
            <a:r>
              <a:rPr lang="en-US" sz="2200" dirty="0" err="1">
                <a:solidFill>
                  <a:srgbClr val="FFFFFF"/>
                </a:solidFill>
              </a:rPr>
              <a:t>kiến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sau</a:t>
            </a:r>
            <a:r>
              <a:rPr lang="en-US" sz="22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C7BCDF7-9C8D-4F37-98BD-FE1646256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68" y="367828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VẬN DỤNG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C7ABF8-1CC8-4F51-8163-BEB2A7623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62515"/>
              </p:ext>
            </p:extLst>
          </p:nvPr>
        </p:nvGraphicFramePr>
        <p:xfrm>
          <a:off x="494403" y="2106674"/>
          <a:ext cx="8155172" cy="2618328"/>
        </p:xfrm>
        <a:graphic>
          <a:graphicData uri="http://schemas.openxmlformats.org/drawingml/2006/table">
            <a:tbl>
              <a:tblPr firstRow="1" bandRow="1">
                <a:tableStyleId>{24BC1C25-A380-4240-A04F-4CFBD1FDC708}</a:tableStyleId>
              </a:tblPr>
              <a:tblGrid>
                <a:gridCol w="6597512">
                  <a:extLst>
                    <a:ext uri="{9D8B030D-6E8A-4147-A177-3AD203B41FA5}">
                      <a16:colId xmlns:a16="http://schemas.microsoft.com/office/drawing/2014/main" val="2291768412"/>
                    </a:ext>
                  </a:extLst>
                </a:gridCol>
                <a:gridCol w="1557660">
                  <a:extLst>
                    <a:ext uri="{9D8B030D-6E8A-4147-A177-3AD203B41FA5}">
                      <a16:colId xmlns:a16="http://schemas.microsoft.com/office/drawing/2014/main" val="1185655089"/>
                    </a:ext>
                  </a:extLst>
                </a:gridCol>
              </a:tblGrid>
              <a:tr h="4640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Nội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Đúng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/Sai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674368"/>
                  </a:ext>
                </a:extLst>
              </a:tr>
              <a:tr h="4640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Cả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rắn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khí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đều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tái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sử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dụng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2709653"/>
                  </a:ext>
                </a:extLst>
              </a:tr>
              <a:tr h="4640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rắn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cháy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ra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nhiều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chất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độc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hại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hơn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khí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189422"/>
                  </a:ext>
                </a:extLst>
              </a:tr>
              <a:tr h="4640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rắn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khí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đều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cháy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được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toả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nhiệt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951143"/>
                  </a:ext>
                </a:extLst>
              </a:tr>
              <a:tr h="46408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rắn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dễ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cháy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hơn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nhiên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liệu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</a:rPr>
                        <a:t>khí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9851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0A8256-FCE3-414A-BDAC-CB404C360F09}"/>
              </a:ext>
            </a:extLst>
          </p:cNvPr>
          <p:cNvSpPr txBox="1"/>
          <p:nvPr/>
        </p:nvSpPr>
        <p:spPr>
          <a:xfrm>
            <a:off x="7208874" y="2571750"/>
            <a:ext cx="130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6032B-9BC1-4476-9F5F-2A5FE86EBAC9}"/>
              </a:ext>
            </a:extLst>
          </p:cNvPr>
          <p:cNvSpPr txBox="1"/>
          <p:nvPr/>
        </p:nvSpPr>
        <p:spPr>
          <a:xfrm>
            <a:off x="7208874" y="4292692"/>
            <a:ext cx="130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209D2-968A-47A2-96B0-002D14373E58}"/>
              </a:ext>
            </a:extLst>
          </p:cNvPr>
          <p:cNvSpPr txBox="1"/>
          <p:nvPr/>
        </p:nvSpPr>
        <p:spPr>
          <a:xfrm>
            <a:off x="7208874" y="3200394"/>
            <a:ext cx="130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Đúng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00047-ABC3-4E4F-9998-D29102B54BE0}"/>
              </a:ext>
            </a:extLst>
          </p:cNvPr>
          <p:cNvSpPr txBox="1"/>
          <p:nvPr/>
        </p:nvSpPr>
        <p:spPr>
          <a:xfrm>
            <a:off x="7208874" y="3804496"/>
            <a:ext cx="130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Đúng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785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3536624-543C-45C2-A998-8D698DE4C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809939" y="-1090915"/>
            <a:ext cx="4049824" cy="7479307"/>
          </a:xfrm>
          <a:prstGeom prst="rect">
            <a:avLst/>
          </a:prstGeom>
        </p:spPr>
      </p:pic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C7BCDF7-9C8D-4F37-98BD-FE1646256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68" y="367828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VẬN DỤNG</a:t>
            </a:r>
          </a:p>
        </p:txBody>
      </p:sp>
      <p:sp>
        <p:nvSpPr>
          <p:cNvPr id="11" name="Google Shape;100;p18">
            <a:extLst>
              <a:ext uri="{FF2B5EF4-FFF2-40B4-BE49-F238E27FC236}">
                <a16:creationId xmlns:a16="http://schemas.microsoft.com/office/drawing/2014/main" id="{2B181BA5-1308-4E10-A60F-54E63635AEA5}"/>
              </a:ext>
            </a:extLst>
          </p:cNvPr>
          <p:cNvSpPr txBox="1">
            <a:spLocks/>
          </p:cNvSpPr>
          <p:nvPr/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37</a:t>
            </a:fld>
            <a:endParaRPr lang="e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2ABCA-2F05-49B9-A01C-4204F7ED56D5}"/>
              </a:ext>
            </a:extLst>
          </p:cNvPr>
          <p:cNvSpPr txBox="1"/>
          <p:nvPr/>
        </p:nvSpPr>
        <p:spPr>
          <a:xfrm>
            <a:off x="1095197" y="1526527"/>
            <a:ext cx="671973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Tại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gió</a:t>
            </a:r>
            <a:r>
              <a:rPr lang="en-US" sz="2200" dirty="0"/>
              <a:t> </a:t>
            </a:r>
            <a:r>
              <a:rPr lang="en-US" sz="2200" dirty="0" err="1"/>
              <a:t>thổi</a:t>
            </a:r>
            <a:r>
              <a:rPr lang="en-US" sz="2200" dirty="0"/>
              <a:t> </a:t>
            </a:r>
            <a:r>
              <a:rPr lang="en-US" sz="2200" dirty="0" err="1"/>
              <a:t>mạnh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đống</a:t>
            </a:r>
            <a:r>
              <a:rPr lang="en-US" sz="2200" dirty="0"/>
              <a:t> </a:t>
            </a:r>
            <a:r>
              <a:rPr lang="en-US" sz="2200" dirty="0" err="1"/>
              <a:t>lửa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càng</a:t>
            </a:r>
            <a:r>
              <a:rPr lang="en-US" sz="2200" dirty="0"/>
              <a:t> </a:t>
            </a:r>
            <a:r>
              <a:rPr lang="en-US" sz="2200" dirty="0" err="1"/>
              <a:t>cháy</a:t>
            </a:r>
            <a:r>
              <a:rPr lang="en-US" sz="2200" dirty="0"/>
              <a:t> </a:t>
            </a:r>
            <a:r>
              <a:rPr lang="en-US" sz="2200" dirty="0" err="1"/>
              <a:t>mạnh</a:t>
            </a:r>
            <a:r>
              <a:rPr lang="en-US" sz="2200" dirty="0"/>
              <a:t> </a:t>
            </a:r>
            <a:r>
              <a:rPr lang="en-US" sz="2200" dirty="0" err="1"/>
              <a:t>còn</a:t>
            </a:r>
            <a:r>
              <a:rPr lang="en-US" sz="2200" dirty="0"/>
              <a:t> </a:t>
            </a:r>
            <a:r>
              <a:rPr lang="en-US" sz="2200" dirty="0" err="1"/>
              <a:t>thổi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ngọn</a:t>
            </a:r>
            <a:r>
              <a:rPr lang="en-US" sz="2200" dirty="0"/>
              <a:t> </a:t>
            </a:r>
            <a:r>
              <a:rPr lang="en-US" sz="2200" dirty="0" err="1"/>
              <a:t>nến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nó</a:t>
            </a:r>
            <a:r>
              <a:rPr lang="en-US" sz="2200" dirty="0"/>
              <a:t> </a:t>
            </a:r>
            <a:r>
              <a:rPr lang="en-US" sz="2200" dirty="0" err="1"/>
              <a:t>tắt</a:t>
            </a:r>
            <a:r>
              <a:rPr lang="en-US" sz="2200" dirty="0"/>
              <a:t> </a:t>
            </a:r>
            <a:r>
              <a:rPr lang="en-US" sz="2200" dirty="0" err="1"/>
              <a:t>ngay</a:t>
            </a:r>
            <a:r>
              <a:rPr lang="en-US" sz="2200" dirty="0"/>
              <a:t>?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718E599-103E-4A00-A68B-6111395AF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3070" y="2631041"/>
            <a:ext cx="2141748" cy="188863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3ECA821-6A20-4247-A867-0FB98E83F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7713" t="33089" r="-11370"/>
          <a:stretch/>
        </p:blipFill>
        <p:spPr>
          <a:xfrm>
            <a:off x="6760468" y="3224349"/>
            <a:ext cx="514498" cy="120231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15F5C3-D066-466F-91D5-5F367467E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47877">
            <a:off x="5070713" y="2727586"/>
            <a:ext cx="1637726" cy="1182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E4F12C6-AD74-450C-B8BD-FCA5572A7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82375" flipH="1">
            <a:off x="3288784" y="2634455"/>
            <a:ext cx="1634469" cy="11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13;p33">
            <a:extLst>
              <a:ext uri="{FF2B5EF4-FFF2-40B4-BE49-F238E27FC236}">
                <a16:creationId xmlns:a16="http://schemas.microsoft.com/office/drawing/2014/main" id="{1C7BCDF7-9C8D-4F37-98BD-FE1646256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68" y="367828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VẬN DỤNG</a:t>
            </a:r>
          </a:p>
        </p:txBody>
      </p:sp>
      <p:sp>
        <p:nvSpPr>
          <p:cNvPr id="11" name="Google Shape;100;p18">
            <a:extLst>
              <a:ext uri="{FF2B5EF4-FFF2-40B4-BE49-F238E27FC236}">
                <a16:creationId xmlns:a16="http://schemas.microsoft.com/office/drawing/2014/main" id="{2B181BA5-1308-4E10-A60F-54E63635AEA5}"/>
              </a:ext>
            </a:extLst>
          </p:cNvPr>
          <p:cNvSpPr txBox="1">
            <a:spLocks/>
          </p:cNvSpPr>
          <p:nvPr/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38</a:t>
            </a:fld>
            <a:endParaRPr lang="en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2BB3CA-811B-407C-AE15-45BD670A1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809939" y="-1090915"/>
            <a:ext cx="4049824" cy="7479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C2ABCA-2F05-49B9-A01C-4204F7ED56D5}"/>
              </a:ext>
            </a:extLst>
          </p:cNvPr>
          <p:cNvSpPr txBox="1"/>
          <p:nvPr/>
        </p:nvSpPr>
        <p:spPr>
          <a:xfrm>
            <a:off x="1244020" y="1670823"/>
            <a:ext cx="6655938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/>
              <a:t>Khi thổi vào đồng lửa to, gió cung cấp thêm nhiều ox</a:t>
            </a:r>
            <a:r>
              <a:rPr lang="en-US" sz="2200" dirty="0"/>
              <a:t>y</a:t>
            </a:r>
            <a:r>
              <a:rPr lang="vi-VN" sz="2200" dirty="0"/>
              <a:t> nên đ</a:t>
            </a:r>
            <a:r>
              <a:rPr lang="en-US" sz="2200" dirty="0"/>
              <a:t>ố</a:t>
            </a:r>
            <a:r>
              <a:rPr lang="vi-VN" sz="2200" dirty="0"/>
              <a:t>ng lửa sẽ cháy mạnh hơn</a:t>
            </a:r>
            <a:r>
              <a:rPr lang="en-US" sz="2200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K</a:t>
            </a:r>
            <a:r>
              <a:rPr lang="vi-VN" sz="2200" dirty="0"/>
              <a:t>hi gió thổi mạnh vào ngọn nến, nó làm nhiệt độ ngọn nến hạ đột ngột xuống dưới nhiệt độ cháy nên ngọn nến sẽ tắt.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1F03D-1E52-45A3-9CEC-903109EB4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71040" y="293650"/>
            <a:ext cx="949799" cy="13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0;p55">
            <a:extLst>
              <a:ext uri="{FF2B5EF4-FFF2-40B4-BE49-F238E27FC236}">
                <a16:creationId xmlns:a16="http://schemas.microsoft.com/office/drawing/2014/main" id="{519B6CD4-8540-4743-AF2A-4FCCA87C0B25}"/>
              </a:ext>
            </a:extLst>
          </p:cNvPr>
          <p:cNvSpPr txBox="1">
            <a:spLocks/>
          </p:cNvSpPr>
          <p:nvPr/>
        </p:nvSpPr>
        <p:spPr>
          <a:xfrm>
            <a:off x="875671" y="1178552"/>
            <a:ext cx="7392635" cy="145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524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524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Nunito Light"/>
              <a:buNone/>
            </a:pPr>
            <a:r>
              <a:rPr lang="vi-VN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13: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B4837-61ED-422D-9085-2A33EFB4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88178" y="2683406"/>
            <a:ext cx="3914487" cy="2362926"/>
          </a:xfrm>
          <a:prstGeom prst="rect">
            <a:avLst/>
          </a:prstGeom>
        </p:spPr>
      </p:pic>
      <p:sp>
        <p:nvSpPr>
          <p:cNvPr id="5" name="Google Shape;2713;p33">
            <a:extLst>
              <a:ext uri="{FF2B5EF4-FFF2-40B4-BE49-F238E27FC236}">
                <a16:creationId xmlns:a16="http://schemas.microsoft.com/office/drawing/2014/main" id="{217E39E3-52FC-495F-9AA0-83A6CAB2AE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67" y="396431"/>
            <a:ext cx="8543242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000" b="1" dirty="0">
                <a:solidFill>
                  <a:srgbClr val="47666D"/>
                </a:solidFill>
                <a:latin typeface="+mn-lt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9663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5BB5A9-5AF1-4C37-9EA4-D9F35B6F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7124"/>
            <a:ext cx="4052358" cy="27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A6E3B-BB1E-4C81-B47D-ABD699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42" y="917124"/>
            <a:ext cx="3849442" cy="271452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7C9D13-83CD-45FC-95C5-17F5AA59BBB1}"/>
              </a:ext>
            </a:extLst>
          </p:cNvPr>
          <p:cNvSpPr/>
          <p:nvPr/>
        </p:nvSpPr>
        <p:spPr>
          <a:xfrm>
            <a:off x="1637207" y="3966731"/>
            <a:ext cx="1614311" cy="519289"/>
          </a:xfrm>
          <a:prstGeom prst="roundRect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Khí</a:t>
            </a:r>
            <a:r>
              <a:rPr lang="en-US" sz="2200" dirty="0"/>
              <a:t> gas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BD144D-1A41-4227-BB88-11D70A1646E5}"/>
              </a:ext>
            </a:extLst>
          </p:cNvPr>
          <p:cNvSpPr/>
          <p:nvPr/>
        </p:nvSpPr>
        <p:spPr>
          <a:xfrm>
            <a:off x="5892484" y="3966730"/>
            <a:ext cx="1614311" cy="519289"/>
          </a:xfrm>
          <a:prstGeom prst="roundRect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Điện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FA74-DBE9-4ECE-8790-B1BE766C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25" y="1795650"/>
            <a:ext cx="7533548" cy="776100"/>
          </a:xfrm>
        </p:spPr>
        <p:txBody>
          <a:bodyPr/>
          <a:lstStyle/>
          <a:p>
            <a:r>
              <a:rPr lang="en-US" sz="4100" b="1" dirty="0">
                <a:solidFill>
                  <a:srgbClr val="FFFFFF"/>
                </a:solidFill>
                <a:latin typeface="+mj-lt"/>
              </a:rPr>
              <a:t>CẢM ƠN CÁC EM ĐÃ LẮNG NGHE BÀI GIẢNG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07B987-F712-42D3-9FA9-2DDC678D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2070" y="2809657"/>
            <a:ext cx="4199859" cy="22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36"/>
          <p:cNvSpPr txBox="1">
            <a:spLocks noGrp="1"/>
          </p:cNvSpPr>
          <p:nvPr>
            <p:ph type="title"/>
          </p:nvPr>
        </p:nvSpPr>
        <p:spPr>
          <a:xfrm>
            <a:off x="989950" y="2183700"/>
            <a:ext cx="7164099" cy="7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+mj-lt"/>
              </a:rPr>
              <a:t>BÀI 12: NHIÊN LIỆU VÀ AN NINH NĂNG LƯỢNG</a:t>
            </a:r>
            <a:endParaRPr sz="40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744" name="Google Shape;2744;p36"/>
          <p:cNvGrpSpPr/>
          <p:nvPr/>
        </p:nvGrpSpPr>
        <p:grpSpPr>
          <a:xfrm flipH="1">
            <a:off x="8313866" y="368344"/>
            <a:ext cx="545422" cy="666492"/>
            <a:chOff x="2859835" y="2776139"/>
            <a:chExt cx="634581" cy="775442"/>
          </a:xfrm>
        </p:grpSpPr>
        <p:sp>
          <p:nvSpPr>
            <p:cNvPr id="2745" name="Google Shape;2745;p36"/>
            <p:cNvSpPr/>
            <p:nvPr/>
          </p:nvSpPr>
          <p:spPr>
            <a:xfrm>
              <a:off x="2859835" y="2847066"/>
              <a:ext cx="634581" cy="704515"/>
            </a:xfrm>
            <a:custGeom>
              <a:avLst/>
              <a:gdLst/>
              <a:ahLst/>
              <a:cxnLst/>
              <a:rect l="l" t="t" r="r" b="b"/>
              <a:pathLst>
                <a:path w="17304" h="19211" fill="none" extrusionOk="0">
                  <a:moveTo>
                    <a:pt x="10546" y="1"/>
                  </a:moveTo>
                  <a:lnTo>
                    <a:pt x="10546" y="6486"/>
                  </a:lnTo>
                  <a:cubicBezTo>
                    <a:pt x="10546" y="6486"/>
                    <a:pt x="14960" y="13189"/>
                    <a:pt x="15778" y="14551"/>
                  </a:cubicBezTo>
                  <a:cubicBezTo>
                    <a:pt x="16568" y="15887"/>
                    <a:pt x="17303" y="16977"/>
                    <a:pt x="17303" y="17603"/>
                  </a:cubicBezTo>
                  <a:cubicBezTo>
                    <a:pt x="17303" y="18284"/>
                    <a:pt x="17058" y="18911"/>
                    <a:pt x="15669" y="18938"/>
                  </a:cubicBezTo>
                  <a:lnTo>
                    <a:pt x="8666" y="19075"/>
                  </a:lnTo>
                  <a:lnTo>
                    <a:pt x="1636" y="19184"/>
                  </a:lnTo>
                  <a:cubicBezTo>
                    <a:pt x="246" y="19211"/>
                    <a:pt x="1" y="18584"/>
                    <a:pt x="1" y="17903"/>
                  </a:cubicBezTo>
                  <a:cubicBezTo>
                    <a:pt x="1" y="17303"/>
                    <a:pt x="682" y="16241"/>
                    <a:pt x="1554" y="14797"/>
                  </a:cubicBezTo>
                  <a:cubicBezTo>
                    <a:pt x="2399" y="13380"/>
                    <a:pt x="6758" y="6568"/>
                    <a:pt x="6758" y="6568"/>
                  </a:cubicBezTo>
                  <a:lnTo>
                    <a:pt x="6758" y="55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6"/>
            <p:cNvSpPr/>
            <p:nvPr/>
          </p:nvSpPr>
          <p:spPr>
            <a:xfrm>
              <a:off x="3005759" y="3252785"/>
              <a:ext cx="342778" cy="6051"/>
            </a:xfrm>
            <a:custGeom>
              <a:avLst/>
              <a:gdLst/>
              <a:ahLst/>
              <a:cxnLst/>
              <a:rect l="l" t="t" r="r" b="b"/>
              <a:pathLst>
                <a:path w="9347" h="165" fill="none" extrusionOk="0">
                  <a:moveTo>
                    <a:pt x="0" y="164"/>
                  </a:moveTo>
                  <a:lnTo>
                    <a:pt x="9346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6"/>
            <p:cNvSpPr/>
            <p:nvPr/>
          </p:nvSpPr>
          <p:spPr>
            <a:xfrm>
              <a:off x="3062712" y="2776139"/>
              <a:ext cx="229863" cy="64984"/>
            </a:xfrm>
            <a:custGeom>
              <a:avLst/>
              <a:gdLst/>
              <a:ahLst/>
              <a:cxnLst/>
              <a:rect l="l" t="t" r="r" b="b"/>
              <a:pathLst>
                <a:path w="6268" h="1772" fill="none" extrusionOk="0">
                  <a:moveTo>
                    <a:pt x="6240" y="818"/>
                  </a:moveTo>
                  <a:cubicBezTo>
                    <a:pt x="6240" y="1281"/>
                    <a:pt x="5886" y="1663"/>
                    <a:pt x="5423" y="1690"/>
                  </a:cubicBezTo>
                  <a:lnTo>
                    <a:pt x="818" y="1771"/>
                  </a:lnTo>
                  <a:cubicBezTo>
                    <a:pt x="355" y="1771"/>
                    <a:pt x="0" y="1390"/>
                    <a:pt x="0" y="954"/>
                  </a:cubicBezTo>
                  <a:lnTo>
                    <a:pt x="0" y="954"/>
                  </a:lnTo>
                  <a:cubicBezTo>
                    <a:pt x="0" y="464"/>
                    <a:pt x="355" y="109"/>
                    <a:pt x="818" y="82"/>
                  </a:cubicBezTo>
                  <a:lnTo>
                    <a:pt x="5423" y="0"/>
                  </a:lnTo>
                  <a:cubicBezTo>
                    <a:pt x="5886" y="0"/>
                    <a:pt x="6267" y="355"/>
                    <a:pt x="6240" y="818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8" name="Google Shape;2748;p36"/>
          <p:cNvGrpSpPr/>
          <p:nvPr/>
        </p:nvGrpSpPr>
        <p:grpSpPr>
          <a:xfrm flipH="1">
            <a:off x="7945527" y="883912"/>
            <a:ext cx="158924" cy="202737"/>
            <a:chOff x="2947570" y="-1075969"/>
            <a:chExt cx="184903" cy="235878"/>
          </a:xfrm>
        </p:grpSpPr>
        <p:sp>
          <p:nvSpPr>
            <p:cNvPr id="2749" name="Google Shape;2749;p36"/>
            <p:cNvSpPr/>
            <p:nvPr/>
          </p:nvSpPr>
          <p:spPr>
            <a:xfrm>
              <a:off x="2947570" y="-1075969"/>
              <a:ext cx="184903" cy="235878"/>
            </a:xfrm>
            <a:custGeom>
              <a:avLst/>
              <a:gdLst/>
              <a:ahLst/>
              <a:cxnLst/>
              <a:rect l="l" t="t" r="r" b="b"/>
              <a:pathLst>
                <a:path w="5042" h="6432" fill="none" extrusionOk="0">
                  <a:moveTo>
                    <a:pt x="4115" y="1527"/>
                  </a:moveTo>
                  <a:cubicBezTo>
                    <a:pt x="2589" y="1"/>
                    <a:pt x="0" y="1063"/>
                    <a:pt x="0" y="3216"/>
                  </a:cubicBezTo>
                  <a:cubicBezTo>
                    <a:pt x="0" y="5369"/>
                    <a:pt x="2589" y="6431"/>
                    <a:pt x="4115" y="4905"/>
                  </a:cubicBezTo>
                  <a:cubicBezTo>
                    <a:pt x="5041" y="3979"/>
                    <a:pt x="5041" y="2480"/>
                    <a:pt x="4115" y="152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6"/>
            <p:cNvSpPr/>
            <p:nvPr/>
          </p:nvSpPr>
          <p:spPr>
            <a:xfrm>
              <a:off x="2956555" y="-994040"/>
              <a:ext cx="63003" cy="65020"/>
            </a:xfrm>
            <a:custGeom>
              <a:avLst/>
              <a:gdLst/>
              <a:ahLst/>
              <a:cxnLst/>
              <a:rect l="l" t="t" r="r" b="b"/>
              <a:pathLst>
                <a:path w="1718" h="1773" fill="none" extrusionOk="0">
                  <a:moveTo>
                    <a:pt x="1" y="1772"/>
                  </a:moveTo>
                  <a:lnTo>
                    <a:pt x="1717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6"/>
            <p:cNvSpPr/>
            <p:nvPr/>
          </p:nvSpPr>
          <p:spPr>
            <a:xfrm>
              <a:off x="3038520" y="-991033"/>
              <a:ext cx="78956" cy="79983"/>
            </a:xfrm>
            <a:custGeom>
              <a:avLst/>
              <a:gdLst/>
              <a:ahLst/>
              <a:cxnLst/>
              <a:rect l="l" t="t" r="r" b="b"/>
              <a:pathLst>
                <a:path w="2153" h="2181" fill="none" extrusionOk="0">
                  <a:moveTo>
                    <a:pt x="2153" y="1"/>
                  </a:moveTo>
                  <a:lnTo>
                    <a:pt x="0" y="218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2" name="Google Shape;2752;p36"/>
          <p:cNvGrpSpPr/>
          <p:nvPr/>
        </p:nvGrpSpPr>
        <p:grpSpPr>
          <a:xfrm>
            <a:off x="7437194" y="2374827"/>
            <a:ext cx="166649" cy="167500"/>
            <a:chOff x="3407917" y="-1400250"/>
            <a:chExt cx="193891" cy="194881"/>
          </a:xfrm>
        </p:grpSpPr>
        <p:sp>
          <p:nvSpPr>
            <p:cNvPr id="2753" name="Google Shape;2753;p36"/>
            <p:cNvSpPr/>
            <p:nvPr/>
          </p:nvSpPr>
          <p:spPr>
            <a:xfrm>
              <a:off x="3504845" y="-1400250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6"/>
            <p:cNvSpPr/>
            <p:nvPr/>
          </p:nvSpPr>
          <p:spPr>
            <a:xfrm>
              <a:off x="3504845" y="-1279337"/>
              <a:ext cx="37" cy="73968"/>
            </a:xfrm>
            <a:custGeom>
              <a:avLst/>
              <a:gdLst/>
              <a:ahLst/>
              <a:cxnLst/>
              <a:rect l="l" t="t" r="r" b="b"/>
              <a:pathLst>
                <a:path w="1" h="2017" fill="none" extrusionOk="0">
                  <a:moveTo>
                    <a:pt x="1" y="0"/>
                  </a:moveTo>
                  <a:lnTo>
                    <a:pt x="1" y="2017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6"/>
            <p:cNvSpPr/>
            <p:nvPr/>
          </p:nvSpPr>
          <p:spPr>
            <a:xfrm>
              <a:off x="3407917" y="-1302331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8"/>
                  </a:moveTo>
                  <a:lnTo>
                    <a:pt x="199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6"/>
            <p:cNvSpPr/>
            <p:nvPr/>
          </p:nvSpPr>
          <p:spPr>
            <a:xfrm>
              <a:off x="3528830" y="-1304312"/>
              <a:ext cx="72978" cy="1027"/>
            </a:xfrm>
            <a:custGeom>
              <a:avLst/>
              <a:gdLst/>
              <a:ahLst/>
              <a:cxnLst/>
              <a:rect l="l" t="t" r="r" b="b"/>
              <a:pathLst>
                <a:path w="1990" h="28" fill="none" extrusionOk="0">
                  <a:moveTo>
                    <a:pt x="1" y="27"/>
                  </a:moveTo>
                  <a:lnTo>
                    <a:pt x="1990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6"/>
            <p:cNvSpPr/>
            <p:nvPr/>
          </p:nvSpPr>
          <p:spPr>
            <a:xfrm>
              <a:off x="3436889" y="-1370287"/>
              <a:ext cx="51011" cy="51011"/>
            </a:xfrm>
            <a:custGeom>
              <a:avLst/>
              <a:gdLst/>
              <a:ahLst/>
              <a:cxnLst/>
              <a:rect l="l" t="t" r="r" b="b"/>
              <a:pathLst>
                <a:path w="1391" h="1391" fill="none" extrusionOk="0">
                  <a:moveTo>
                    <a:pt x="1" y="1"/>
                  </a:moveTo>
                  <a:lnTo>
                    <a:pt x="1391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6"/>
            <p:cNvSpPr/>
            <p:nvPr/>
          </p:nvSpPr>
          <p:spPr>
            <a:xfrm>
              <a:off x="3521825" y="-1286342"/>
              <a:ext cx="52002" cy="51011"/>
            </a:xfrm>
            <a:custGeom>
              <a:avLst/>
              <a:gdLst/>
              <a:ahLst/>
              <a:cxnLst/>
              <a:rect l="l" t="t" r="r" b="b"/>
              <a:pathLst>
                <a:path w="1418" h="1391" fill="none" extrusionOk="0">
                  <a:moveTo>
                    <a:pt x="1" y="1"/>
                  </a:moveTo>
                  <a:lnTo>
                    <a:pt x="1418" y="139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6"/>
            <p:cNvSpPr/>
            <p:nvPr/>
          </p:nvSpPr>
          <p:spPr>
            <a:xfrm>
              <a:off x="3436889" y="-1285352"/>
              <a:ext cx="51011" cy="52992"/>
            </a:xfrm>
            <a:custGeom>
              <a:avLst/>
              <a:gdLst/>
              <a:ahLst/>
              <a:cxnLst/>
              <a:rect l="l" t="t" r="r" b="b"/>
              <a:pathLst>
                <a:path w="1391" h="1445" fill="none" extrusionOk="0">
                  <a:moveTo>
                    <a:pt x="1" y="1445"/>
                  </a:moveTo>
                  <a:lnTo>
                    <a:pt x="139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6"/>
            <p:cNvSpPr/>
            <p:nvPr/>
          </p:nvSpPr>
          <p:spPr>
            <a:xfrm>
              <a:off x="3521825" y="-1372268"/>
              <a:ext cx="52002" cy="52002"/>
            </a:xfrm>
            <a:custGeom>
              <a:avLst/>
              <a:gdLst/>
              <a:ahLst/>
              <a:cxnLst/>
              <a:rect l="l" t="t" r="r" b="b"/>
              <a:pathLst>
                <a:path w="1418" h="1418" fill="none" extrusionOk="0">
                  <a:moveTo>
                    <a:pt x="1" y="1417"/>
                  </a:moveTo>
                  <a:lnTo>
                    <a:pt x="1418" y="0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AC7985E8-DA93-4978-BFFC-28ECC908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13652" y="587010"/>
            <a:ext cx="916694" cy="1177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713;p33">
            <a:extLst>
              <a:ext uri="{FF2B5EF4-FFF2-40B4-BE49-F238E27FC236}">
                <a16:creationId xmlns:a16="http://schemas.microsoft.com/office/drawing/2014/main" id="{6FEB049A-37D2-46CE-8ED7-DA36664780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7666D"/>
                </a:solidFill>
                <a:latin typeface="+mj-lt"/>
              </a:rPr>
              <a:t>NỘI DUNG BÀI HỌC</a:t>
            </a:r>
            <a:endParaRPr sz="3200" b="1" dirty="0">
              <a:solidFill>
                <a:srgbClr val="47666D"/>
              </a:solidFill>
              <a:latin typeface="+mj-lt"/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2A30DEEA-6FCF-40DD-97FA-481401725DAF}"/>
              </a:ext>
            </a:extLst>
          </p:cNvPr>
          <p:cNvSpPr/>
          <p:nvPr/>
        </p:nvSpPr>
        <p:spPr>
          <a:xfrm>
            <a:off x="628936" y="1193620"/>
            <a:ext cx="732464" cy="692863"/>
          </a:xfrm>
          <a:prstGeom prst="donut">
            <a:avLst>
              <a:gd name="adj" fmla="val 14873"/>
            </a:avLst>
          </a:prstGeom>
          <a:solidFill>
            <a:srgbClr val="47666D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666D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E68775-852E-4FE5-BCB9-177C66B675E0}"/>
              </a:ext>
            </a:extLst>
          </p:cNvPr>
          <p:cNvSpPr txBox="1"/>
          <p:nvPr/>
        </p:nvSpPr>
        <p:spPr>
          <a:xfrm>
            <a:off x="1495866" y="1293829"/>
            <a:ext cx="629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47666D"/>
                </a:solidFill>
              </a:rPr>
              <a:t>MỘT SỐ NHIÊN LIỆU THÔNG DỤNG</a:t>
            </a:r>
          </a:p>
        </p:txBody>
      </p:sp>
      <p:sp>
        <p:nvSpPr>
          <p:cNvPr id="44" name="Circle: Hollow 43">
            <a:extLst>
              <a:ext uri="{FF2B5EF4-FFF2-40B4-BE49-F238E27FC236}">
                <a16:creationId xmlns:a16="http://schemas.microsoft.com/office/drawing/2014/main" id="{1B3EEDEC-6041-44E4-AF87-B50040AF9152}"/>
              </a:ext>
            </a:extLst>
          </p:cNvPr>
          <p:cNvSpPr/>
          <p:nvPr/>
        </p:nvSpPr>
        <p:spPr>
          <a:xfrm>
            <a:off x="622901" y="2075915"/>
            <a:ext cx="732464" cy="692863"/>
          </a:xfrm>
          <a:prstGeom prst="donut">
            <a:avLst>
              <a:gd name="adj" fmla="val 14873"/>
            </a:avLst>
          </a:prstGeom>
          <a:solidFill>
            <a:srgbClr val="47666D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666D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481B99-5348-4837-9503-A4DCC08CDF7F}"/>
              </a:ext>
            </a:extLst>
          </p:cNvPr>
          <p:cNvSpPr txBox="1"/>
          <p:nvPr/>
        </p:nvSpPr>
        <p:spPr>
          <a:xfrm>
            <a:off x="1495866" y="1976070"/>
            <a:ext cx="7118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47666D"/>
                </a:solidFill>
              </a:rPr>
              <a:t>MỘT SỐ TÍNH CHẤT VÀ ỨNG DỤNG CỦA NHIÊN LIỆU</a:t>
            </a:r>
          </a:p>
        </p:txBody>
      </p:sp>
      <p:sp>
        <p:nvSpPr>
          <p:cNvPr id="46" name="Circle: Hollow 45">
            <a:extLst>
              <a:ext uri="{FF2B5EF4-FFF2-40B4-BE49-F238E27FC236}">
                <a16:creationId xmlns:a16="http://schemas.microsoft.com/office/drawing/2014/main" id="{942D576F-A8E0-4F34-9294-DDD3C71DDDEF}"/>
              </a:ext>
            </a:extLst>
          </p:cNvPr>
          <p:cNvSpPr/>
          <p:nvPr/>
        </p:nvSpPr>
        <p:spPr>
          <a:xfrm>
            <a:off x="622901" y="2958211"/>
            <a:ext cx="732464" cy="692132"/>
          </a:xfrm>
          <a:prstGeom prst="donut">
            <a:avLst>
              <a:gd name="adj" fmla="val 14873"/>
            </a:avLst>
          </a:prstGeom>
          <a:solidFill>
            <a:srgbClr val="47666D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666D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E9C22B-9EAF-47A4-8730-46B5D1327623}"/>
              </a:ext>
            </a:extLst>
          </p:cNvPr>
          <p:cNvSpPr txBox="1"/>
          <p:nvPr/>
        </p:nvSpPr>
        <p:spPr>
          <a:xfrm>
            <a:off x="1472324" y="3054663"/>
            <a:ext cx="7118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47666D"/>
                </a:solidFill>
              </a:rPr>
              <a:t>SỬ DỤNG NHIÊN LIỆU AN TOÀN, HIỆU QUẢ</a:t>
            </a:r>
          </a:p>
        </p:txBody>
      </p:sp>
      <p:sp>
        <p:nvSpPr>
          <p:cNvPr id="49" name="Circle: Hollow 48">
            <a:extLst>
              <a:ext uri="{FF2B5EF4-FFF2-40B4-BE49-F238E27FC236}">
                <a16:creationId xmlns:a16="http://schemas.microsoft.com/office/drawing/2014/main" id="{3D2DEFC0-176C-401E-95C6-41506BBFBFB6}"/>
              </a:ext>
            </a:extLst>
          </p:cNvPr>
          <p:cNvSpPr/>
          <p:nvPr/>
        </p:nvSpPr>
        <p:spPr>
          <a:xfrm>
            <a:off x="622901" y="3839776"/>
            <a:ext cx="732464" cy="692132"/>
          </a:xfrm>
          <a:prstGeom prst="donut">
            <a:avLst>
              <a:gd name="adj" fmla="val 14873"/>
            </a:avLst>
          </a:prstGeom>
          <a:solidFill>
            <a:srgbClr val="47666D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7666D"/>
                </a:solidFill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EA0774-F397-4193-8E59-697D2356654F}"/>
              </a:ext>
            </a:extLst>
          </p:cNvPr>
          <p:cNvSpPr txBox="1"/>
          <p:nvPr/>
        </p:nvSpPr>
        <p:spPr>
          <a:xfrm>
            <a:off x="1472324" y="3740661"/>
            <a:ext cx="71657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47666D"/>
                </a:solidFill>
              </a:rPr>
              <a:t>SỬ DỤNG NHIÊN LIỆU ĐẢM BẢO SỰ PHÁT TRIỂN BỀN VỮNG - AN NINH NĂNG LƯỢNG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  <p:bldP spid="30" grpId="0"/>
      <p:bldP spid="44" grpId="0" animBg="1"/>
      <p:bldP spid="45" grpId="0"/>
      <p:bldP spid="46" grpId="0" animBg="1"/>
      <p:bldP spid="47" grpId="0"/>
      <p:bldP spid="49" grpId="0" animBg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88BBFC-3030-4298-A448-DA10102BFCC0}"/>
              </a:ext>
            </a:extLst>
          </p:cNvPr>
          <p:cNvSpPr txBox="1"/>
          <p:nvPr/>
        </p:nvSpPr>
        <p:spPr>
          <a:xfrm>
            <a:off x="731497" y="1207029"/>
            <a:ext cx="76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-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r>
              <a:rPr lang="en-US" sz="2200" dirty="0"/>
              <a:t> (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đốt</a:t>
            </a:r>
            <a:r>
              <a:rPr lang="en-US" sz="2200" dirty="0"/>
              <a:t>)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cháy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toả</a:t>
            </a:r>
            <a:r>
              <a:rPr lang="en-US" sz="2200" dirty="0"/>
              <a:t>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ánh</a:t>
            </a:r>
            <a:r>
              <a:rPr lang="en-US" sz="2200" dirty="0"/>
              <a:t> </a:t>
            </a:r>
            <a:r>
              <a:rPr lang="en-US" sz="2200" dirty="0" err="1"/>
              <a:t>sáng</a:t>
            </a:r>
            <a:r>
              <a:rPr lang="en-US" sz="22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A482C-0C91-4EF1-868A-56FA7C903C5C}"/>
              </a:ext>
            </a:extLst>
          </p:cNvPr>
          <p:cNvSpPr/>
          <p:nvPr/>
        </p:nvSpPr>
        <p:spPr>
          <a:xfrm>
            <a:off x="987775" y="1788057"/>
            <a:ext cx="7168445" cy="2842933"/>
          </a:xfrm>
          <a:prstGeom prst="rect">
            <a:avLst/>
          </a:prstGeom>
          <a:noFill/>
          <a:ln w="38100">
            <a:solidFill>
              <a:srgbClr val="476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hộ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gia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đình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chăn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nuôi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gia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súc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hầm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kín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chứa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bộ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chuồng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chuồng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huỷ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ra biogas (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học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),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phục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vụ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trình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đun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nấu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Vậy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nó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a typeface="Calibri" panose="020F0502020204030204" pitchFamily="34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9" name="Google Shape;2713;p33">
            <a:extLst>
              <a:ext uri="{FF2B5EF4-FFF2-40B4-BE49-F238E27FC236}">
                <a16:creationId xmlns:a16="http://schemas.microsoft.com/office/drawing/2014/main" id="{E605EE65-359D-4985-9B72-7F4B2C5B75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232" y="550789"/>
            <a:ext cx="9069533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7666D"/>
                </a:solidFill>
                <a:latin typeface="+mj-lt"/>
              </a:rPr>
              <a:t>1. MỘT SỐ NHIÊN LIỆU THÔNG DỤNG</a:t>
            </a:r>
            <a:endParaRPr sz="3200" b="1" dirty="0">
              <a:solidFill>
                <a:srgbClr val="47666D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7FFAB1-3BB1-4F99-932F-E040411577DA}"/>
              </a:ext>
            </a:extLst>
          </p:cNvPr>
          <p:cNvSpPr txBox="1"/>
          <p:nvPr/>
        </p:nvSpPr>
        <p:spPr>
          <a:xfrm>
            <a:off x="731498" y="394230"/>
            <a:ext cx="768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Biogas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nhiên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vì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để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cung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cấp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năng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lượng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nhiệt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ánh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sáng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phục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vụ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/>
            <a:endParaRPr lang="en-US" sz="2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7759F7-84BE-4A6F-AC00-3DA36DF8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568" y="1549750"/>
            <a:ext cx="4982859" cy="319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F5671D-4B74-4861-A04A-8D0A92ED6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256379"/>
              </p:ext>
            </p:extLst>
          </p:nvPr>
        </p:nvGraphicFramePr>
        <p:xfrm>
          <a:off x="369711" y="1147975"/>
          <a:ext cx="8404578" cy="330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Google Shape;2713;p33">
            <a:extLst>
              <a:ext uri="{FF2B5EF4-FFF2-40B4-BE49-F238E27FC236}">
                <a16:creationId xmlns:a16="http://schemas.microsoft.com/office/drawing/2014/main" id="{E054776A-FAE1-40A4-B88B-5AE7BCA877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1400" y="528487"/>
            <a:ext cx="64212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7666D"/>
                </a:solidFill>
                <a:latin typeface="+mj-lt"/>
              </a:rPr>
              <a:t>Phân loại nhiên liệu</a:t>
            </a:r>
            <a:endParaRPr sz="3200" b="1" dirty="0">
              <a:solidFill>
                <a:srgbClr val="47666D"/>
              </a:solidFill>
              <a:latin typeface="+mj-lt"/>
            </a:endParaRPr>
          </a:p>
        </p:txBody>
      </p:sp>
      <p:grpSp>
        <p:nvGrpSpPr>
          <p:cNvPr id="10" name="Google Shape;3344;p61">
            <a:extLst>
              <a:ext uri="{FF2B5EF4-FFF2-40B4-BE49-F238E27FC236}">
                <a16:creationId xmlns:a16="http://schemas.microsoft.com/office/drawing/2014/main" id="{D490EEFB-74F5-469C-9C45-5E79B15FBF24}"/>
              </a:ext>
            </a:extLst>
          </p:cNvPr>
          <p:cNvGrpSpPr/>
          <p:nvPr/>
        </p:nvGrpSpPr>
        <p:grpSpPr>
          <a:xfrm>
            <a:off x="1852922" y="1512935"/>
            <a:ext cx="1064134" cy="1131812"/>
            <a:chOff x="1361392" y="1914904"/>
            <a:chExt cx="1354189" cy="1474090"/>
          </a:xfrm>
        </p:grpSpPr>
        <p:sp>
          <p:nvSpPr>
            <p:cNvPr id="11" name="Google Shape;3345;p61">
              <a:extLst>
                <a:ext uri="{FF2B5EF4-FFF2-40B4-BE49-F238E27FC236}">
                  <a16:creationId xmlns:a16="http://schemas.microsoft.com/office/drawing/2014/main" id="{493B81BE-F3AA-4091-9C0A-21F7AD402EA8}"/>
                </a:ext>
              </a:extLst>
            </p:cNvPr>
            <p:cNvSpPr/>
            <p:nvPr/>
          </p:nvSpPr>
          <p:spPr>
            <a:xfrm>
              <a:off x="1833798" y="2538803"/>
              <a:ext cx="378429" cy="333288"/>
            </a:xfrm>
            <a:custGeom>
              <a:avLst/>
              <a:gdLst/>
              <a:ahLst/>
              <a:cxnLst/>
              <a:rect l="l" t="t" r="r" b="b"/>
              <a:pathLst>
                <a:path w="19357" h="17048" extrusionOk="0">
                  <a:moveTo>
                    <a:pt x="9671" y="1"/>
                  </a:moveTo>
                  <a:cubicBezTo>
                    <a:pt x="6992" y="1"/>
                    <a:pt x="4355" y="1263"/>
                    <a:pt x="2700" y="3623"/>
                  </a:cubicBezTo>
                  <a:cubicBezTo>
                    <a:pt x="1" y="7500"/>
                    <a:pt x="931" y="12804"/>
                    <a:pt x="4778" y="15503"/>
                  </a:cubicBezTo>
                  <a:cubicBezTo>
                    <a:pt x="6264" y="16546"/>
                    <a:pt x="7973" y="17047"/>
                    <a:pt x="9667" y="17047"/>
                  </a:cubicBezTo>
                  <a:cubicBezTo>
                    <a:pt x="12354" y="17047"/>
                    <a:pt x="15003" y="15785"/>
                    <a:pt x="16658" y="13425"/>
                  </a:cubicBezTo>
                  <a:cubicBezTo>
                    <a:pt x="19357" y="9547"/>
                    <a:pt x="18395" y="4243"/>
                    <a:pt x="14549" y="1545"/>
                  </a:cubicBezTo>
                  <a:cubicBezTo>
                    <a:pt x="13062" y="502"/>
                    <a:pt x="11358" y="1"/>
                    <a:pt x="9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6;p61">
              <a:extLst>
                <a:ext uri="{FF2B5EF4-FFF2-40B4-BE49-F238E27FC236}">
                  <a16:creationId xmlns:a16="http://schemas.microsoft.com/office/drawing/2014/main" id="{2289AB86-1691-4E6B-A5C6-D58F58AA5063}"/>
                </a:ext>
              </a:extLst>
            </p:cNvPr>
            <p:cNvSpPr/>
            <p:nvPr/>
          </p:nvSpPr>
          <p:spPr>
            <a:xfrm>
              <a:off x="1670067" y="2047473"/>
              <a:ext cx="684074" cy="1309889"/>
            </a:xfrm>
            <a:custGeom>
              <a:avLst/>
              <a:gdLst/>
              <a:ahLst/>
              <a:cxnLst/>
              <a:rect l="l" t="t" r="r" b="b"/>
              <a:pathLst>
                <a:path w="34991" h="67002" fill="none" extrusionOk="0">
                  <a:moveTo>
                    <a:pt x="26367" y="1954"/>
                  </a:moveTo>
                  <a:cubicBezTo>
                    <a:pt x="33315" y="3908"/>
                    <a:pt x="34990" y="19635"/>
                    <a:pt x="30089" y="37037"/>
                  </a:cubicBezTo>
                  <a:cubicBezTo>
                    <a:pt x="25188" y="54470"/>
                    <a:pt x="15572" y="67001"/>
                    <a:pt x="8624" y="65047"/>
                  </a:cubicBezTo>
                  <a:cubicBezTo>
                    <a:pt x="1676" y="63093"/>
                    <a:pt x="1" y="47397"/>
                    <a:pt x="4902" y="29965"/>
                  </a:cubicBezTo>
                  <a:cubicBezTo>
                    <a:pt x="9803" y="12532"/>
                    <a:pt x="19419" y="0"/>
                    <a:pt x="26367" y="1954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7;p61">
              <a:extLst>
                <a:ext uri="{FF2B5EF4-FFF2-40B4-BE49-F238E27FC236}">
                  <a16:creationId xmlns:a16="http://schemas.microsoft.com/office/drawing/2014/main" id="{20F0F38B-1702-463E-B041-E18EDDF49018}"/>
                </a:ext>
              </a:extLst>
            </p:cNvPr>
            <p:cNvSpPr/>
            <p:nvPr/>
          </p:nvSpPr>
          <p:spPr>
            <a:xfrm>
              <a:off x="1361392" y="2417378"/>
              <a:ext cx="1301424" cy="570665"/>
            </a:xfrm>
            <a:custGeom>
              <a:avLst/>
              <a:gdLst/>
              <a:ahLst/>
              <a:cxnLst/>
              <a:rect l="l" t="t" r="r" b="b"/>
              <a:pathLst>
                <a:path w="66569" h="29190" fill="none" extrusionOk="0">
                  <a:moveTo>
                    <a:pt x="34401" y="1552"/>
                  </a:moveTo>
                  <a:cubicBezTo>
                    <a:pt x="52455" y="3103"/>
                    <a:pt x="66568" y="10206"/>
                    <a:pt x="65948" y="17402"/>
                  </a:cubicBezTo>
                  <a:cubicBezTo>
                    <a:pt x="65328" y="24599"/>
                    <a:pt x="50190" y="29190"/>
                    <a:pt x="32168" y="27608"/>
                  </a:cubicBezTo>
                  <a:cubicBezTo>
                    <a:pt x="14115" y="26057"/>
                    <a:pt x="1" y="18953"/>
                    <a:pt x="621" y="11757"/>
                  </a:cubicBezTo>
                  <a:cubicBezTo>
                    <a:pt x="1242" y="4561"/>
                    <a:pt x="16379" y="1"/>
                    <a:pt x="34401" y="1552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48;p61">
              <a:extLst>
                <a:ext uri="{FF2B5EF4-FFF2-40B4-BE49-F238E27FC236}">
                  <a16:creationId xmlns:a16="http://schemas.microsoft.com/office/drawing/2014/main" id="{FD5B45DE-5B87-4425-9F5B-D249829B9B25}"/>
                </a:ext>
              </a:extLst>
            </p:cNvPr>
            <p:cNvSpPr/>
            <p:nvPr/>
          </p:nvSpPr>
          <p:spPr>
            <a:xfrm>
              <a:off x="1548779" y="2126904"/>
              <a:ext cx="926650" cy="1151006"/>
            </a:xfrm>
            <a:custGeom>
              <a:avLst/>
              <a:gdLst/>
              <a:ahLst/>
              <a:cxnLst/>
              <a:rect l="l" t="t" r="r" b="b"/>
              <a:pathLst>
                <a:path w="47399" h="58875" fill="none" extrusionOk="0">
                  <a:moveTo>
                    <a:pt x="35301" y="21435"/>
                  </a:moveTo>
                  <a:cubicBezTo>
                    <a:pt x="44855" y="35238"/>
                    <a:pt x="47398" y="50034"/>
                    <a:pt x="41008" y="54470"/>
                  </a:cubicBezTo>
                  <a:cubicBezTo>
                    <a:pt x="34587" y="58875"/>
                    <a:pt x="21652" y="51275"/>
                    <a:pt x="12098" y="37472"/>
                  </a:cubicBezTo>
                  <a:cubicBezTo>
                    <a:pt x="2544" y="23637"/>
                    <a:pt x="1" y="8841"/>
                    <a:pt x="6391" y="4436"/>
                  </a:cubicBezTo>
                  <a:cubicBezTo>
                    <a:pt x="12781" y="1"/>
                    <a:pt x="25747" y="7600"/>
                    <a:pt x="35301" y="21435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49;p61">
              <a:extLst>
                <a:ext uri="{FF2B5EF4-FFF2-40B4-BE49-F238E27FC236}">
                  <a16:creationId xmlns:a16="http://schemas.microsoft.com/office/drawing/2014/main" id="{86B3A300-760C-49CE-AEC2-6CD4DC117A9A}"/>
                </a:ext>
              </a:extLst>
            </p:cNvPr>
            <p:cNvSpPr/>
            <p:nvPr/>
          </p:nvSpPr>
          <p:spPr>
            <a:xfrm>
              <a:off x="1771766" y="3241860"/>
              <a:ext cx="164552" cy="147133"/>
            </a:xfrm>
            <a:custGeom>
              <a:avLst/>
              <a:gdLst/>
              <a:ahLst/>
              <a:cxnLst/>
              <a:rect l="l" t="t" r="r" b="b"/>
              <a:pathLst>
                <a:path w="8417" h="7526" extrusionOk="0">
                  <a:moveTo>
                    <a:pt x="4170" y="0"/>
                  </a:moveTo>
                  <a:cubicBezTo>
                    <a:pt x="2473" y="0"/>
                    <a:pt x="796" y="1123"/>
                    <a:pt x="444" y="3085"/>
                  </a:cubicBezTo>
                  <a:cubicBezTo>
                    <a:pt x="1" y="5560"/>
                    <a:pt x="1965" y="7525"/>
                    <a:pt x="4141" y="7525"/>
                  </a:cubicBezTo>
                  <a:cubicBezTo>
                    <a:pt x="4856" y="7525"/>
                    <a:pt x="5593" y="7313"/>
                    <a:pt x="6276" y="6838"/>
                  </a:cubicBezTo>
                  <a:cubicBezTo>
                    <a:pt x="7982" y="5659"/>
                    <a:pt x="8416" y="3333"/>
                    <a:pt x="7237" y="1627"/>
                  </a:cubicBezTo>
                  <a:cubicBezTo>
                    <a:pt x="6474" y="513"/>
                    <a:pt x="5317" y="0"/>
                    <a:pt x="4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0;p61">
              <a:extLst>
                <a:ext uri="{FF2B5EF4-FFF2-40B4-BE49-F238E27FC236}">
                  <a16:creationId xmlns:a16="http://schemas.microsoft.com/office/drawing/2014/main" id="{F3C3F5A5-2961-4F2A-919E-4331B6E9A24E}"/>
                </a:ext>
              </a:extLst>
            </p:cNvPr>
            <p:cNvSpPr/>
            <p:nvPr/>
          </p:nvSpPr>
          <p:spPr>
            <a:xfrm>
              <a:off x="2551185" y="2682730"/>
              <a:ext cx="164396" cy="147133"/>
            </a:xfrm>
            <a:custGeom>
              <a:avLst/>
              <a:gdLst/>
              <a:ahLst/>
              <a:cxnLst/>
              <a:rect l="l" t="t" r="r" b="b"/>
              <a:pathLst>
                <a:path w="8409" h="7526" extrusionOk="0">
                  <a:moveTo>
                    <a:pt x="4173" y="1"/>
                  </a:moveTo>
                  <a:cubicBezTo>
                    <a:pt x="2484" y="1"/>
                    <a:pt x="819" y="1123"/>
                    <a:pt x="467" y="3085"/>
                  </a:cubicBezTo>
                  <a:cubicBezTo>
                    <a:pt x="0" y="5560"/>
                    <a:pt x="1976" y="7526"/>
                    <a:pt x="4160" y="7526"/>
                  </a:cubicBezTo>
                  <a:cubicBezTo>
                    <a:pt x="4877" y="7526"/>
                    <a:pt x="5616" y="7314"/>
                    <a:pt x="6299" y="6838"/>
                  </a:cubicBezTo>
                  <a:cubicBezTo>
                    <a:pt x="8005" y="5660"/>
                    <a:pt x="8408" y="3333"/>
                    <a:pt x="7229" y="1627"/>
                  </a:cubicBezTo>
                  <a:cubicBezTo>
                    <a:pt x="6466" y="514"/>
                    <a:pt x="5314" y="1"/>
                    <a:pt x="4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1;p61">
              <a:extLst>
                <a:ext uri="{FF2B5EF4-FFF2-40B4-BE49-F238E27FC236}">
                  <a16:creationId xmlns:a16="http://schemas.microsoft.com/office/drawing/2014/main" id="{703B4637-E802-47F1-92C8-0EC1373014C8}"/>
                </a:ext>
              </a:extLst>
            </p:cNvPr>
            <p:cNvSpPr/>
            <p:nvPr/>
          </p:nvSpPr>
          <p:spPr>
            <a:xfrm>
              <a:off x="1592453" y="2139827"/>
              <a:ext cx="162539" cy="147016"/>
            </a:xfrm>
            <a:custGeom>
              <a:avLst/>
              <a:gdLst/>
              <a:ahLst/>
              <a:cxnLst/>
              <a:rect l="l" t="t" r="r" b="b"/>
              <a:pathLst>
                <a:path w="8314" h="7520" extrusionOk="0">
                  <a:moveTo>
                    <a:pt x="4166" y="0"/>
                  </a:moveTo>
                  <a:cubicBezTo>
                    <a:pt x="3154" y="0"/>
                    <a:pt x="2143" y="405"/>
                    <a:pt x="1396" y="1201"/>
                  </a:cubicBezTo>
                  <a:cubicBezTo>
                    <a:pt x="0" y="2721"/>
                    <a:pt x="93" y="5109"/>
                    <a:pt x="1613" y="6505"/>
                  </a:cubicBezTo>
                  <a:cubicBezTo>
                    <a:pt x="2337" y="7185"/>
                    <a:pt x="3251" y="7519"/>
                    <a:pt x="4164" y="7519"/>
                  </a:cubicBezTo>
                  <a:cubicBezTo>
                    <a:pt x="5168" y="7519"/>
                    <a:pt x="6170" y="7115"/>
                    <a:pt x="6918" y="6319"/>
                  </a:cubicBezTo>
                  <a:cubicBezTo>
                    <a:pt x="8313" y="4799"/>
                    <a:pt x="8251" y="2410"/>
                    <a:pt x="6731" y="1015"/>
                  </a:cubicBezTo>
                  <a:cubicBezTo>
                    <a:pt x="6007" y="335"/>
                    <a:pt x="5086" y="0"/>
                    <a:pt x="4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2;p61">
              <a:extLst>
                <a:ext uri="{FF2B5EF4-FFF2-40B4-BE49-F238E27FC236}">
                  <a16:creationId xmlns:a16="http://schemas.microsoft.com/office/drawing/2014/main" id="{78229532-EA51-422E-BB2D-2D7655653904}"/>
                </a:ext>
              </a:extLst>
            </p:cNvPr>
            <p:cNvSpPr/>
            <p:nvPr/>
          </p:nvSpPr>
          <p:spPr>
            <a:xfrm>
              <a:off x="1864726" y="1914904"/>
              <a:ext cx="123126" cy="111709"/>
            </a:xfrm>
            <a:custGeom>
              <a:avLst/>
              <a:gdLst/>
              <a:ahLst/>
              <a:cxnLst/>
              <a:rect l="l" t="t" r="r" b="b"/>
              <a:pathLst>
                <a:path w="6298" h="5714" extrusionOk="0">
                  <a:moveTo>
                    <a:pt x="3123" y="1"/>
                  </a:moveTo>
                  <a:cubicBezTo>
                    <a:pt x="1839" y="1"/>
                    <a:pt x="665" y="892"/>
                    <a:pt x="373" y="2190"/>
                  </a:cubicBezTo>
                  <a:cubicBezTo>
                    <a:pt x="1" y="3741"/>
                    <a:pt x="963" y="5261"/>
                    <a:pt x="2482" y="5633"/>
                  </a:cubicBezTo>
                  <a:cubicBezTo>
                    <a:pt x="2708" y="5687"/>
                    <a:pt x="2933" y="5713"/>
                    <a:pt x="3154" y="5713"/>
                  </a:cubicBezTo>
                  <a:cubicBezTo>
                    <a:pt x="4451" y="5713"/>
                    <a:pt x="5607" y="4818"/>
                    <a:pt x="5926" y="3493"/>
                  </a:cubicBezTo>
                  <a:cubicBezTo>
                    <a:pt x="6298" y="1973"/>
                    <a:pt x="5336" y="422"/>
                    <a:pt x="3785" y="81"/>
                  </a:cubicBezTo>
                  <a:cubicBezTo>
                    <a:pt x="3564" y="27"/>
                    <a:pt x="3342" y="1"/>
                    <a:pt x="3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3344;p61">
            <a:extLst>
              <a:ext uri="{FF2B5EF4-FFF2-40B4-BE49-F238E27FC236}">
                <a16:creationId xmlns:a16="http://schemas.microsoft.com/office/drawing/2014/main" id="{FA22B326-9C00-4DE8-8C88-18F32727709C}"/>
              </a:ext>
            </a:extLst>
          </p:cNvPr>
          <p:cNvGrpSpPr/>
          <p:nvPr/>
        </p:nvGrpSpPr>
        <p:grpSpPr>
          <a:xfrm>
            <a:off x="6415660" y="1427644"/>
            <a:ext cx="1064134" cy="1131812"/>
            <a:chOff x="1361392" y="1914904"/>
            <a:chExt cx="1354189" cy="1474090"/>
          </a:xfrm>
        </p:grpSpPr>
        <p:sp>
          <p:nvSpPr>
            <p:cNvPr id="20" name="Google Shape;3345;p61">
              <a:extLst>
                <a:ext uri="{FF2B5EF4-FFF2-40B4-BE49-F238E27FC236}">
                  <a16:creationId xmlns:a16="http://schemas.microsoft.com/office/drawing/2014/main" id="{2CA6E8AC-5EA4-4E92-8505-C83052F432D7}"/>
                </a:ext>
              </a:extLst>
            </p:cNvPr>
            <p:cNvSpPr/>
            <p:nvPr/>
          </p:nvSpPr>
          <p:spPr>
            <a:xfrm>
              <a:off x="1833798" y="2538803"/>
              <a:ext cx="378429" cy="333288"/>
            </a:xfrm>
            <a:custGeom>
              <a:avLst/>
              <a:gdLst/>
              <a:ahLst/>
              <a:cxnLst/>
              <a:rect l="l" t="t" r="r" b="b"/>
              <a:pathLst>
                <a:path w="19357" h="17048" extrusionOk="0">
                  <a:moveTo>
                    <a:pt x="9671" y="1"/>
                  </a:moveTo>
                  <a:cubicBezTo>
                    <a:pt x="6992" y="1"/>
                    <a:pt x="4355" y="1263"/>
                    <a:pt x="2700" y="3623"/>
                  </a:cubicBezTo>
                  <a:cubicBezTo>
                    <a:pt x="1" y="7500"/>
                    <a:pt x="931" y="12804"/>
                    <a:pt x="4778" y="15503"/>
                  </a:cubicBezTo>
                  <a:cubicBezTo>
                    <a:pt x="6264" y="16546"/>
                    <a:pt x="7973" y="17047"/>
                    <a:pt x="9667" y="17047"/>
                  </a:cubicBezTo>
                  <a:cubicBezTo>
                    <a:pt x="12354" y="17047"/>
                    <a:pt x="15003" y="15785"/>
                    <a:pt x="16658" y="13425"/>
                  </a:cubicBezTo>
                  <a:cubicBezTo>
                    <a:pt x="19357" y="9547"/>
                    <a:pt x="18395" y="4243"/>
                    <a:pt x="14549" y="1545"/>
                  </a:cubicBezTo>
                  <a:cubicBezTo>
                    <a:pt x="13062" y="502"/>
                    <a:pt x="11358" y="1"/>
                    <a:pt x="9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46;p61">
              <a:extLst>
                <a:ext uri="{FF2B5EF4-FFF2-40B4-BE49-F238E27FC236}">
                  <a16:creationId xmlns:a16="http://schemas.microsoft.com/office/drawing/2014/main" id="{4C44FC41-88D5-4BEE-BF6D-A98FFC337F2B}"/>
                </a:ext>
              </a:extLst>
            </p:cNvPr>
            <p:cNvSpPr/>
            <p:nvPr/>
          </p:nvSpPr>
          <p:spPr>
            <a:xfrm>
              <a:off x="1670067" y="2047473"/>
              <a:ext cx="684074" cy="1309889"/>
            </a:xfrm>
            <a:custGeom>
              <a:avLst/>
              <a:gdLst/>
              <a:ahLst/>
              <a:cxnLst/>
              <a:rect l="l" t="t" r="r" b="b"/>
              <a:pathLst>
                <a:path w="34991" h="67002" fill="none" extrusionOk="0">
                  <a:moveTo>
                    <a:pt x="26367" y="1954"/>
                  </a:moveTo>
                  <a:cubicBezTo>
                    <a:pt x="33315" y="3908"/>
                    <a:pt x="34990" y="19635"/>
                    <a:pt x="30089" y="37037"/>
                  </a:cubicBezTo>
                  <a:cubicBezTo>
                    <a:pt x="25188" y="54470"/>
                    <a:pt x="15572" y="67001"/>
                    <a:pt x="8624" y="65047"/>
                  </a:cubicBezTo>
                  <a:cubicBezTo>
                    <a:pt x="1676" y="63093"/>
                    <a:pt x="1" y="47397"/>
                    <a:pt x="4902" y="29965"/>
                  </a:cubicBezTo>
                  <a:cubicBezTo>
                    <a:pt x="9803" y="12532"/>
                    <a:pt x="19419" y="0"/>
                    <a:pt x="26367" y="1954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47;p61">
              <a:extLst>
                <a:ext uri="{FF2B5EF4-FFF2-40B4-BE49-F238E27FC236}">
                  <a16:creationId xmlns:a16="http://schemas.microsoft.com/office/drawing/2014/main" id="{BFB85264-9C36-4EF5-AE06-46CE268EFE65}"/>
                </a:ext>
              </a:extLst>
            </p:cNvPr>
            <p:cNvSpPr/>
            <p:nvPr/>
          </p:nvSpPr>
          <p:spPr>
            <a:xfrm>
              <a:off x="1361392" y="2417378"/>
              <a:ext cx="1301424" cy="570665"/>
            </a:xfrm>
            <a:custGeom>
              <a:avLst/>
              <a:gdLst/>
              <a:ahLst/>
              <a:cxnLst/>
              <a:rect l="l" t="t" r="r" b="b"/>
              <a:pathLst>
                <a:path w="66569" h="29190" fill="none" extrusionOk="0">
                  <a:moveTo>
                    <a:pt x="34401" y="1552"/>
                  </a:moveTo>
                  <a:cubicBezTo>
                    <a:pt x="52455" y="3103"/>
                    <a:pt x="66568" y="10206"/>
                    <a:pt x="65948" y="17402"/>
                  </a:cubicBezTo>
                  <a:cubicBezTo>
                    <a:pt x="65328" y="24599"/>
                    <a:pt x="50190" y="29190"/>
                    <a:pt x="32168" y="27608"/>
                  </a:cubicBezTo>
                  <a:cubicBezTo>
                    <a:pt x="14115" y="26057"/>
                    <a:pt x="1" y="18953"/>
                    <a:pt x="621" y="11757"/>
                  </a:cubicBezTo>
                  <a:cubicBezTo>
                    <a:pt x="1242" y="4561"/>
                    <a:pt x="16379" y="1"/>
                    <a:pt x="34401" y="1552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48;p61">
              <a:extLst>
                <a:ext uri="{FF2B5EF4-FFF2-40B4-BE49-F238E27FC236}">
                  <a16:creationId xmlns:a16="http://schemas.microsoft.com/office/drawing/2014/main" id="{3429BF26-FB1F-44B5-B5BD-168854F02B6E}"/>
                </a:ext>
              </a:extLst>
            </p:cNvPr>
            <p:cNvSpPr/>
            <p:nvPr/>
          </p:nvSpPr>
          <p:spPr>
            <a:xfrm>
              <a:off x="1548779" y="2126904"/>
              <a:ext cx="926650" cy="1151006"/>
            </a:xfrm>
            <a:custGeom>
              <a:avLst/>
              <a:gdLst/>
              <a:ahLst/>
              <a:cxnLst/>
              <a:rect l="l" t="t" r="r" b="b"/>
              <a:pathLst>
                <a:path w="47399" h="58875" fill="none" extrusionOk="0">
                  <a:moveTo>
                    <a:pt x="35301" y="21435"/>
                  </a:moveTo>
                  <a:cubicBezTo>
                    <a:pt x="44855" y="35238"/>
                    <a:pt x="47398" y="50034"/>
                    <a:pt x="41008" y="54470"/>
                  </a:cubicBezTo>
                  <a:cubicBezTo>
                    <a:pt x="34587" y="58875"/>
                    <a:pt x="21652" y="51275"/>
                    <a:pt x="12098" y="37472"/>
                  </a:cubicBezTo>
                  <a:cubicBezTo>
                    <a:pt x="2544" y="23637"/>
                    <a:pt x="1" y="8841"/>
                    <a:pt x="6391" y="4436"/>
                  </a:cubicBezTo>
                  <a:cubicBezTo>
                    <a:pt x="12781" y="1"/>
                    <a:pt x="25747" y="7600"/>
                    <a:pt x="35301" y="21435"/>
                  </a:cubicBezTo>
                  <a:close/>
                </a:path>
              </a:pathLst>
            </a:custGeom>
            <a:noFill/>
            <a:ln w="19375" cap="flat" cmpd="sng">
              <a:solidFill>
                <a:schemeClr val="dk1"/>
              </a:solidFill>
              <a:prstDash val="solid"/>
              <a:miter lim="310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49;p61">
              <a:extLst>
                <a:ext uri="{FF2B5EF4-FFF2-40B4-BE49-F238E27FC236}">
                  <a16:creationId xmlns:a16="http://schemas.microsoft.com/office/drawing/2014/main" id="{586500C2-3081-48D7-8259-F1995D596A8E}"/>
                </a:ext>
              </a:extLst>
            </p:cNvPr>
            <p:cNvSpPr/>
            <p:nvPr/>
          </p:nvSpPr>
          <p:spPr>
            <a:xfrm>
              <a:off x="1771766" y="3241860"/>
              <a:ext cx="164552" cy="147133"/>
            </a:xfrm>
            <a:custGeom>
              <a:avLst/>
              <a:gdLst/>
              <a:ahLst/>
              <a:cxnLst/>
              <a:rect l="l" t="t" r="r" b="b"/>
              <a:pathLst>
                <a:path w="8417" h="7526" extrusionOk="0">
                  <a:moveTo>
                    <a:pt x="4170" y="0"/>
                  </a:moveTo>
                  <a:cubicBezTo>
                    <a:pt x="2473" y="0"/>
                    <a:pt x="796" y="1123"/>
                    <a:pt x="444" y="3085"/>
                  </a:cubicBezTo>
                  <a:cubicBezTo>
                    <a:pt x="1" y="5560"/>
                    <a:pt x="1965" y="7525"/>
                    <a:pt x="4141" y="7525"/>
                  </a:cubicBezTo>
                  <a:cubicBezTo>
                    <a:pt x="4856" y="7525"/>
                    <a:pt x="5593" y="7313"/>
                    <a:pt x="6276" y="6838"/>
                  </a:cubicBezTo>
                  <a:cubicBezTo>
                    <a:pt x="7982" y="5659"/>
                    <a:pt x="8416" y="3333"/>
                    <a:pt x="7237" y="1627"/>
                  </a:cubicBezTo>
                  <a:cubicBezTo>
                    <a:pt x="6474" y="513"/>
                    <a:pt x="5317" y="0"/>
                    <a:pt x="4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50;p61">
              <a:extLst>
                <a:ext uri="{FF2B5EF4-FFF2-40B4-BE49-F238E27FC236}">
                  <a16:creationId xmlns:a16="http://schemas.microsoft.com/office/drawing/2014/main" id="{689651F6-B8B6-43D0-B83D-B4374D831E4E}"/>
                </a:ext>
              </a:extLst>
            </p:cNvPr>
            <p:cNvSpPr/>
            <p:nvPr/>
          </p:nvSpPr>
          <p:spPr>
            <a:xfrm>
              <a:off x="2551185" y="2682730"/>
              <a:ext cx="164396" cy="147133"/>
            </a:xfrm>
            <a:custGeom>
              <a:avLst/>
              <a:gdLst/>
              <a:ahLst/>
              <a:cxnLst/>
              <a:rect l="l" t="t" r="r" b="b"/>
              <a:pathLst>
                <a:path w="8409" h="7526" extrusionOk="0">
                  <a:moveTo>
                    <a:pt x="4173" y="1"/>
                  </a:moveTo>
                  <a:cubicBezTo>
                    <a:pt x="2484" y="1"/>
                    <a:pt x="819" y="1123"/>
                    <a:pt x="467" y="3085"/>
                  </a:cubicBezTo>
                  <a:cubicBezTo>
                    <a:pt x="0" y="5560"/>
                    <a:pt x="1976" y="7526"/>
                    <a:pt x="4160" y="7526"/>
                  </a:cubicBezTo>
                  <a:cubicBezTo>
                    <a:pt x="4877" y="7526"/>
                    <a:pt x="5616" y="7314"/>
                    <a:pt x="6299" y="6838"/>
                  </a:cubicBezTo>
                  <a:cubicBezTo>
                    <a:pt x="8005" y="5660"/>
                    <a:pt x="8408" y="3333"/>
                    <a:pt x="7229" y="1627"/>
                  </a:cubicBezTo>
                  <a:cubicBezTo>
                    <a:pt x="6466" y="514"/>
                    <a:pt x="5314" y="1"/>
                    <a:pt x="4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51;p61">
              <a:extLst>
                <a:ext uri="{FF2B5EF4-FFF2-40B4-BE49-F238E27FC236}">
                  <a16:creationId xmlns:a16="http://schemas.microsoft.com/office/drawing/2014/main" id="{41BE0074-D1C3-4F3A-BBFC-5609A4C34798}"/>
                </a:ext>
              </a:extLst>
            </p:cNvPr>
            <p:cNvSpPr/>
            <p:nvPr/>
          </p:nvSpPr>
          <p:spPr>
            <a:xfrm>
              <a:off x="1592453" y="2139827"/>
              <a:ext cx="162539" cy="147016"/>
            </a:xfrm>
            <a:custGeom>
              <a:avLst/>
              <a:gdLst/>
              <a:ahLst/>
              <a:cxnLst/>
              <a:rect l="l" t="t" r="r" b="b"/>
              <a:pathLst>
                <a:path w="8314" h="7520" extrusionOk="0">
                  <a:moveTo>
                    <a:pt x="4166" y="0"/>
                  </a:moveTo>
                  <a:cubicBezTo>
                    <a:pt x="3154" y="0"/>
                    <a:pt x="2143" y="405"/>
                    <a:pt x="1396" y="1201"/>
                  </a:cubicBezTo>
                  <a:cubicBezTo>
                    <a:pt x="0" y="2721"/>
                    <a:pt x="93" y="5109"/>
                    <a:pt x="1613" y="6505"/>
                  </a:cubicBezTo>
                  <a:cubicBezTo>
                    <a:pt x="2337" y="7185"/>
                    <a:pt x="3251" y="7519"/>
                    <a:pt x="4164" y="7519"/>
                  </a:cubicBezTo>
                  <a:cubicBezTo>
                    <a:pt x="5168" y="7519"/>
                    <a:pt x="6170" y="7115"/>
                    <a:pt x="6918" y="6319"/>
                  </a:cubicBezTo>
                  <a:cubicBezTo>
                    <a:pt x="8313" y="4799"/>
                    <a:pt x="8251" y="2410"/>
                    <a:pt x="6731" y="1015"/>
                  </a:cubicBezTo>
                  <a:cubicBezTo>
                    <a:pt x="6007" y="335"/>
                    <a:pt x="5086" y="0"/>
                    <a:pt x="4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52;p61">
              <a:extLst>
                <a:ext uri="{FF2B5EF4-FFF2-40B4-BE49-F238E27FC236}">
                  <a16:creationId xmlns:a16="http://schemas.microsoft.com/office/drawing/2014/main" id="{85514824-6200-4D1E-BF73-8627C06D7382}"/>
                </a:ext>
              </a:extLst>
            </p:cNvPr>
            <p:cNvSpPr/>
            <p:nvPr/>
          </p:nvSpPr>
          <p:spPr>
            <a:xfrm>
              <a:off x="1864726" y="1914904"/>
              <a:ext cx="123126" cy="111709"/>
            </a:xfrm>
            <a:custGeom>
              <a:avLst/>
              <a:gdLst/>
              <a:ahLst/>
              <a:cxnLst/>
              <a:rect l="l" t="t" r="r" b="b"/>
              <a:pathLst>
                <a:path w="6298" h="5714" extrusionOk="0">
                  <a:moveTo>
                    <a:pt x="3123" y="1"/>
                  </a:moveTo>
                  <a:cubicBezTo>
                    <a:pt x="1839" y="1"/>
                    <a:pt x="665" y="892"/>
                    <a:pt x="373" y="2190"/>
                  </a:cubicBezTo>
                  <a:cubicBezTo>
                    <a:pt x="1" y="3741"/>
                    <a:pt x="963" y="5261"/>
                    <a:pt x="2482" y="5633"/>
                  </a:cubicBezTo>
                  <a:cubicBezTo>
                    <a:pt x="2708" y="5687"/>
                    <a:pt x="2933" y="5713"/>
                    <a:pt x="3154" y="5713"/>
                  </a:cubicBezTo>
                  <a:cubicBezTo>
                    <a:pt x="4451" y="5713"/>
                    <a:pt x="5607" y="4818"/>
                    <a:pt x="5926" y="3493"/>
                  </a:cubicBezTo>
                  <a:cubicBezTo>
                    <a:pt x="6298" y="1973"/>
                    <a:pt x="5336" y="422"/>
                    <a:pt x="3785" y="81"/>
                  </a:cubicBezTo>
                  <a:cubicBezTo>
                    <a:pt x="3564" y="27"/>
                    <a:pt x="3342" y="1"/>
                    <a:pt x="3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A3C9BBD-2AD1-46E1-AA63-8DBE4413308F}"/>
              </a:ext>
            </a:extLst>
          </p:cNvPr>
          <p:cNvSpPr txBox="1"/>
          <p:nvPr/>
        </p:nvSpPr>
        <p:spPr>
          <a:xfrm>
            <a:off x="1997217" y="4065224"/>
            <a:ext cx="5149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Sơ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loại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liệu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/>
      <p:bldP spid="5" grpId="0"/>
    </p:bldLst>
  </p:timing>
</p:sld>
</file>

<file path=ppt/theme/theme1.xml><?xml version="1.0" encoding="utf-8"?>
<a:theme xmlns:a="http://schemas.openxmlformats.org/drawingml/2006/main" name="Research Methods Lesson by Slidesgo">
  <a:themeElements>
    <a:clrScheme name="Simple Light">
      <a:dk1>
        <a:srgbClr val="47666D"/>
      </a:dk1>
      <a:lt1>
        <a:srgbClr val="FEEADA"/>
      </a:lt1>
      <a:dk2>
        <a:srgbClr val="88B29A"/>
      </a:dk2>
      <a:lt2>
        <a:srgbClr val="E49D36"/>
      </a:lt2>
      <a:accent1>
        <a:srgbClr val="FEEADA"/>
      </a:accent1>
      <a:accent2>
        <a:srgbClr val="47666D"/>
      </a:accent2>
      <a:accent3>
        <a:srgbClr val="88B29A"/>
      </a:accent3>
      <a:accent4>
        <a:srgbClr val="E49D36"/>
      </a:accent4>
      <a:accent5>
        <a:srgbClr val="E6BA6D"/>
      </a:accent5>
      <a:accent6>
        <a:srgbClr val="E75F6B"/>
      </a:accent6>
      <a:hlink>
        <a:srgbClr val="4766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1716</Words>
  <Application>Microsoft Office PowerPoint</Application>
  <PresentationFormat>On-screen Show (16:9)</PresentationFormat>
  <Paragraphs>201</Paragraphs>
  <Slides>40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Livvic</vt:lpstr>
      <vt:lpstr>Arial</vt:lpstr>
      <vt:lpstr>Montserrat</vt:lpstr>
      <vt:lpstr>Montserrat Black</vt:lpstr>
      <vt:lpstr>Montserrat ExtraBold</vt:lpstr>
      <vt:lpstr>Nunito</vt:lpstr>
      <vt:lpstr>Nunito ExtraBold</vt:lpstr>
      <vt:lpstr>Nunito Light</vt:lpstr>
      <vt:lpstr>Nunito SemiBold</vt:lpstr>
      <vt:lpstr>Roboto Condensed Light</vt:lpstr>
      <vt:lpstr>Symbol</vt:lpstr>
      <vt:lpstr>Wingdings</vt:lpstr>
      <vt:lpstr>Research Methods Lesson by Slidesgo</vt:lpstr>
      <vt:lpstr>CHÀO MỪNG CÁC EM ĐẾN VỚI BUỔI HỌC NGÀY HÔM NAY</vt:lpstr>
      <vt:lpstr>KHỞI ĐỘNG</vt:lpstr>
      <vt:lpstr>PowerPoint Presentation</vt:lpstr>
      <vt:lpstr>PowerPoint Presentation</vt:lpstr>
      <vt:lpstr>BÀI 12: NHIÊN LIỆU VÀ AN NINH NĂNG LƯỢNG</vt:lpstr>
      <vt:lpstr>NỘI DUNG BÀI HỌC</vt:lpstr>
      <vt:lpstr>1. MỘT SỐ NHIÊN LIỆU THÔNG DỤNG</vt:lpstr>
      <vt:lpstr>PowerPoint Presentation</vt:lpstr>
      <vt:lpstr>Phân loại nhiên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SỬ DỤNG NHIÊN LIỆU AN TOÀN, HIỆU QUẢ</vt:lpstr>
      <vt:lpstr>3. SỬ DỤNG NHIÊN LIỆU AN TOÀN, HIỆU QUẢ</vt:lpstr>
      <vt:lpstr>PowerPoint Presentation</vt:lpstr>
      <vt:lpstr>Tìm hiểu một số biện pháp sử dụng nhiên liệu an toàn, hiệu quả</vt:lpstr>
      <vt:lpstr>HOẠT ĐỘNG NHÓM</vt:lpstr>
      <vt:lpstr>PowerPoint Presentation</vt:lpstr>
      <vt:lpstr>4. SỬ DỤNG NHIÊN LIỆU ĐẢM BẢO SỰ PHÁT TRIỂN BỀN VỮNG - AN NINH NĂNG LƯỢNG</vt:lpstr>
      <vt:lpstr>PowerPoint Presentation</vt:lpstr>
      <vt:lpstr>Một số nguồn nhiên liệu thay thế</vt:lpstr>
      <vt:lpstr>Một số nguồn nhiên liệu thay thế</vt:lpstr>
      <vt:lpstr>LUYỆN TẬP</vt:lpstr>
      <vt:lpstr>LUYỆN TẬP</vt:lpstr>
      <vt:lpstr>LUYỆN TẬP</vt:lpstr>
      <vt:lpstr>LUYỆN TẬP</vt:lpstr>
      <vt:lpstr>LUYỆN TẬP</vt:lpstr>
      <vt:lpstr>VẬN DỤNG</vt:lpstr>
      <vt:lpstr>VẬN DỤNG</vt:lpstr>
      <vt:lpstr>VẬN DỤNG</vt:lpstr>
      <vt:lpstr>HƯỚNG DẪN VỀ NHÀ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BUỔI HỌC NGÀY HÔM NAY</dc:title>
  <cp:lastModifiedBy>Admin</cp:lastModifiedBy>
  <cp:revision>69</cp:revision>
  <dcterms:modified xsi:type="dcterms:W3CDTF">2021-09-24T01:41:14Z</dcterms:modified>
</cp:coreProperties>
</file>