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65" r:id="rId5"/>
    <p:sldId id="260" r:id="rId6"/>
    <p:sldId id="268" r:id="rId7"/>
    <p:sldId id="257" r:id="rId8"/>
    <p:sldId id="266" r:id="rId9"/>
    <p:sldId id="263" r:id="rId10"/>
    <p:sldId id="258" r:id="rId11"/>
    <p:sldId id="261" r:id="rId12"/>
    <p:sldId id="262" r:id="rId13"/>
    <p:sldId id="267" r:id="rId14"/>
    <p:sldId id="264" r:id="rId15"/>
    <p:sldId id="270" r:id="rId16"/>
    <p:sldId id="269" r:id="rId17"/>
    <p:sldId id="271" r:id="rId18"/>
    <p:sldId id="272" r:id="rId19"/>
    <p:sldId id="273" r:id="rId20"/>
    <p:sldId id="274" r:id="rId21"/>
    <p:sldId id="277" r:id="rId22"/>
    <p:sldId id="276" r:id="rId23"/>
    <p:sldId id="291" r:id="rId24"/>
    <p:sldId id="292" r:id="rId25"/>
    <p:sldId id="293" r:id="rId26"/>
    <p:sldId id="298" r:id="rId27"/>
    <p:sldId id="296" r:id="rId28"/>
    <p:sldId id="297" r:id="rId29"/>
    <p:sldId id="275" r:id="rId30"/>
    <p:sldId id="278" r:id="rId31"/>
    <p:sldId id="279" r:id="rId32"/>
    <p:sldId id="280" r:id="rId33"/>
    <p:sldId id="281" r:id="rId34"/>
    <p:sldId id="282" r:id="rId35"/>
    <p:sldId id="283" r:id="rId36"/>
    <p:sldId id="284" r:id="rId37"/>
    <p:sldId id="285" r:id="rId38"/>
    <p:sldId id="286" r:id="rId39"/>
    <p:sldId id="287" r:id="rId40"/>
    <p:sldId id="288" r:id="rId41"/>
  </p:sldIdLst>
  <p:sldSz cx="18288000" cy="10287000"/>
  <p:notesSz cx="6858000" cy="9144000"/>
  <p:embeddedFontLst>
    <p:embeddedFont>
      <p:font typeface="Calibri" pitchFamily="34" charset="0"/>
      <p:regular r:id="rId42"/>
      <p:bold r:id="rId43"/>
      <p:italic r:id="rId44"/>
      <p:boldItalic r:id="rId45"/>
    </p:embeddedFont>
    <p:embeddedFont>
      <p:font typeface="KG Primary Penmanship" charset="0"/>
      <p:regular r:id="rId46"/>
    </p:embeddedFont>
    <p:embeddedFont>
      <p:font typeface="Cambria Math" pitchFamily="18" charset="0"/>
      <p:regular r:id="rId47"/>
    </p:embeddedFont>
    <p:embeddedFont>
      <p:font typeface="Calibri Light" pitchFamily="3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80"/>
    <a:srgbClr val="FF9580"/>
    <a:srgbClr val="B1EDCF"/>
    <a:srgbClr val="FFBC63"/>
    <a:srgbClr val="DBD4FE"/>
    <a:srgbClr val="B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1854" y="-8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5" name="Footer Placeholder 4">
            <a:extLst>
              <a:ext uri="{FF2B5EF4-FFF2-40B4-BE49-F238E27FC236}">
                <a16:creationId xmlns=""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520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5" name="Footer Placeholder 4">
            <a:extLst>
              <a:ext uri="{FF2B5EF4-FFF2-40B4-BE49-F238E27FC236}">
                <a16:creationId xmlns=""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09192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5" name="Footer Placeholder 4">
            <a:extLst>
              <a:ext uri="{FF2B5EF4-FFF2-40B4-BE49-F238E27FC236}">
                <a16:creationId xmlns=""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502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6" name="Footer Placeholder 5">
            <a:extLst>
              <a:ext uri="{FF2B5EF4-FFF2-40B4-BE49-F238E27FC236}">
                <a16:creationId xmlns=""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20228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8" name="Footer Placeholder 7">
            <a:extLst>
              <a:ext uri="{FF2B5EF4-FFF2-40B4-BE49-F238E27FC236}">
                <a16:creationId xmlns=""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020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4" name="Footer Placeholder 3">
            <a:extLst>
              <a:ext uri="{FF2B5EF4-FFF2-40B4-BE49-F238E27FC236}">
                <a16:creationId xmlns=""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153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3" name="Footer Placeholder 2">
            <a:extLst>
              <a:ext uri="{FF2B5EF4-FFF2-40B4-BE49-F238E27FC236}">
                <a16:creationId xmlns=""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823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6" name="Footer Placeholder 5">
            <a:extLst>
              <a:ext uri="{FF2B5EF4-FFF2-40B4-BE49-F238E27FC236}">
                <a16:creationId xmlns=""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53399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6" name="Footer Placeholder 5">
            <a:extLst>
              <a:ext uri="{FF2B5EF4-FFF2-40B4-BE49-F238E27FC236}">
                <a16:creationId xmlns=""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87260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5" name="Footer Placeholder 4">
            <a:extLst>
              <a:ext uri="{FF2B5EF4-FFF2-40B4-BE49-F238E27FC236}">
                <a16:creationId xmlns=""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803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1/13/2026</a:t>
            </a:fld>
            <a:endParaRPr lang="en-US"/>
          </a:p>
        </p:txBody>
      </p:sp>
      <p:sp>
        <p:nvSpPr>
          <p:cNvPr id="5" name="Footer Placeholder 4">
            <a:extLst>
              <a:ext uri="{FF2B5EF4-FFF2-40B4-BE49-F238E27FC236}">
                <a16:creationId xmlns=""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775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t>1/13/2026</a:t>
            </a:fld>
            <a:endParaRPr lang="en-US"/>
          </a:p>
        </p:txBody>
      </p:sp>
      <p:sp>
        <p:nvSpPr>
          <p:cNvPr id="5" name="Footer Placeholder 4">
            <a:extLst>
              <a:ext uri="{FF2B5EF4-FFF2-40B4-BE49-F238E27FC236}">
                <a16:creationId xmlns=""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49248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4.svg"/><Relationship Id="rId18" Type="http://schemas.openxmlformats.org/officeDocument/2006/relationships/image" Target="../media/image16.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57.png"/><Relationship Id="rId17" Type="http://schemas.openxmlformats.org/officeDocument/2006/relationships/image" Target="../media/image108.svg"/><Relationship Id="rId2" Type="http://schemas.openxmlformats.org/officeDocument/2006/relationships/image" Target="../media/image52.png"/><Relationship Id="rId16" Type="http://schemas.openxmlformats.org/officeDocument/2006/relationships/image" Target="../media/image6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56.png"/><Relationship Id="rId19" Type="http://schemas.openxmlformats.org/officeDocument/2006/relationships/image" Target="../media/image30.svg"/><Relationship Id="rId4" Type="http://schemas.openxmlformats.org/officeDocument/2006/relationships/image" Target="../media/image53.png"/><Relationship Id="rId9" Type="http://schemas.openxmlformats.org/officeDocument/2006/relationships/image" Target="../media/image100.svg"/><Relationship Id="rId14" Type="http://schemas.openxmlformats.org/officeDocument/2006/relationships/image" Target="../media/image62.png"/><Relationship Id="rId22"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55.svg"/><Relationship Id="rId3" Type="http://schemas.openxmlformats.org/officeDocument/2006/relationships/image" Target="../media/image45.svg"/><Relationship Id="rId21" Type="http://schemas.openxmlformats.org/officeDocument/2006/relationships/image" Target="../media/image17.png"/><Relationship Id="rId7" Type="http://schemas.openxmlformats.org/officeDocument/2006/relationships/image" Target="../media/image111.sv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4.png"/><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30.png"/><Relationship Id="rId23" Type="http://schemas.openxmlformats.org/officeDocument/2006/relationships/image" Target="../media/image112.png"/><Relationship Id="rId10" Type="http://schemas.openxmlformats.org/officeDocument/2006/relationships/image" Target="../media/image27.png"/><Relationship Id="rId19"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47.svg"/><Relationship Id="rId14" Type="http://schemas.openxmlformats.org/officeDocument/2006/relationships/image" Target="../media/image51.svg"/><Relationship Id="rId22"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4.svg"/><Relationship Id="rId18" Type="http://schemas.openxmlformats.org/officeDocument/2006/relationships/image" Target="../media/image16.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57.png"/><Relationship Id="rId17" Type="http://schemas.openxmlformats.org/officeDocument/2006/relationships/image" Target="../media/image108.svg"/><Relationship Id="rId2" Type="http://schemas.openxmlformats.org/officeDocument/2006/relationships/image" Target="../media/image52.png"/><Relationship Id="rId16" Type="http://schemas.openxmlformats.org/officeDocument/2006/relationships/image" Target="../media/image6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56.png"/><Relationship Id="rId19"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100.svg"/><Relationship Id="rId14" Type="http://schemas.openxmlformats.org/officeDocument/2006/relationships/image" Target="../media/image62.png"/><Relationship Id="rId22"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18" Type="http://schemas.openxmlformats.org/officeDocument/2006/relationships/image" Target="../media/image127.svg"/><Relationship Id="rId3" Type="http://schemas.openxmlformats.org/officeDocument/2006/relationships/image" Target="../media/image115.svg"/><Relationship Id="rId21" Type="http://schemas.openxmlformats.org/officeDocument/2006/relationships/image" Target="../media/image17.png"/><Relationship Id="rId7" Type="http://schemas.openxmlformats.org/officeDocument/2006/relationships/image" Target="../media/image119.svg"/><Relationship Id="rId12" Type="http://schemas.openxmlformats.org/officeDocument/2006/relationships/image" Target="../media/image123.svg"/><Relationship Id="rId17"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117.svg"/><Relationship Id="rId15" Type="http://schemas.openxmlformats.org/officeDocument/2006/relationships/image" Target="../media/image72.png"/><Relationship Id="rId23" Type="http://schemas.openxmlformats.org/officeDocument/2006/relationships/image" Target="../media/image128.png"/><Relationship Id="rId10" Type="http://schemas.openxmlformats.org/officeDocument/2006/relationships/image" Target="../media/image69.png"/><Relationship Id="rId19" Type="http://schemas.openxmlformats.org/officeDocument/2006/relationships/image" Target="../media/image16.png"/><Relationship Id="rId4" Type="http://schemas.openxmlformats.org/officeDocument/2006/relationships/image" Target="../media/image66.png"/><Relationship Id="rId9" Type="http://schemas.openxmlformats.org/officeDocument/2006/relationships/image" Target="../media/image121.svg"/><Relationship Id="rId14" Type="http://schemas.openxmlformats.org/officeDocument/2006/relationships/image" Target="../media/image125.svg"/><Relationship Id="rId22"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18" Type="http://schemas.openxmlformats.org/officeDocument/2006/relationships/image" Target="../media/image127.svg"/><Relationship Id="rId3" Type="http://schemas.openxmlformats.org/officeDocument/2006/relationships/image" Target="../media/image115.svg"/><Relationship Id="rId21" Type="http://schemas.openxmlformats.org/officeDocument/2006/relationships/image" Target="../media/image17.png"/><Relationship Id="rId7" Type="http://schemas.openxmlformats.org/officeDocument/2006/relationships/image" Target="../media/image34.svg"/><Relationship Id="rId12" Type="http://schemas.openxmlformats.org/officeDocument/2006/relationships/image" Target="../media/image123.svg"/><Relationship Id="rId17"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0.png"/><Relationship Id="rId24" Type="http://schemas.openxmlformats.org/officeDocument/2006/relationships/image" Target="../media/image130.png"/><Relationship Id="rId5" Type="http://schemas.openxmlformats.org/officeDocument/2006/relationships/image" Target="../media/image117.svg"/><Relationship Id="rId15" Type="http://schemas.openxmlformats.org/officeDocument/2006/relationships/image" Target="../media/image72.png"/><Relationship Id="rId23" Type="http://schemas.openxmlformats.org/officeDocument/2006/relationships/image" Target="../media/image129.png"/><Relationship Id="rId10" Type="http://schemas.openxmlformats.org/officeDocument/2006/relationships/image" Target="../media/image69.png"/><Relationship Id="rId19" Type="http://schemas.openxmlformats.org/officeDocument/2006/relationships/image" Target="../media/image16.png"/><Relationship Id="rId4" Type="http://schemas.openxmlformats.org/officeDocument/2006/relationships/image" Target="../media/image66.png"/><Relationship Id="rId9" Type="http://schemas.openxmlformats.org/officeDocument/2006/relationships/image" Target="../media/image121.svg"/><Relationship Id="rId14" Type="http://schemas.openxmlformats.org/officeDocument/2006/relationships/image" Target="../media/image125.svg"/><Relationship Id="rId22"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9.sv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3.svg"/><Relationship Id="rId21" Type="http://schemas.openxmlformats.org/officeDocument/2006/relationships/image" Target="../media/image43.png"/><Relationship Id="rId7" Type="http://schemas.openxmlformats.org/officeDocument/2006/relationships/image" Target="../media/image45.sv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17.png"/><Relationship Id="rId2" Type="http://schemas.openxmlformats.org/officeDocument/2006/relationships/image" Target="../media/image33.pn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4.svg"/><Relationship Id="rId24" Type="http://schemas.openxmlformats.org/officeDocument/2006/relationships/image" Target="../media/image30.svg"/><Relationship Id="rId5" Type="http://schemas.openxmlformats.org/officeDocument/2006/relationships/image" Target="../media/image65.svg"/><Relationship Id="rId15" Type="http://schemas.openxmlformats.org/officeDocument/2006/relationships/image" Target="../media/image40.png"/><Relationship Id="rId23" Type="http://schemas.openxmlformats.org/officeDocument/2006/relationships/image" Target="../media/image16.png"/><Relationship Id="rId28" Type="http://schemas.openxmlformats.org/officeDocument/2006/relationships/image" Target="../media/image132.png"/><Relationship Id="rId10" Type="http://schemas.openxmlformats.org/officeDocument/2006/relationships/image" Target="../media/image18.png"/><Relationship Id="rId19"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12.svg"/><Relationship Id="rId14" Type="http://schemas.openxmlformats.org/officeDocument/2006/relationships/image" Target="../media/image39.png"/><Relationship Id="rId22" Type="http://schemas.openxmlformats.org/officeDocument/2006/relationships/image" Target="../media/image28.svg"/><Relationship Id="rId27" Type="http://schemas.openxmlformats.org/officeDocument/2006/relationships/image" Target="../media/image13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18" Type="http://schemas.openxmlformats.org/officeDocument/2006/relationships/image" Target="../media/image15.png"/><Relationship Id="rId26" Type="http://schemas.openxmlformats.org/officeDocument/2006/relationships/image" Target="../media/image136.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12.png"/><Relationship Id="rId17" Type="http://schemas.openxmlformats.org/officeDocument/2006/relationships/image" Target="../media/image8.svg"/><Relationship Id="rId25" Type="http://schemas.openxmlformats.org/officeDocument/2006/relationships/image" Target="../media/image135.png"/><Relationship Id="rId2" Type="http://schemas.openxmlformats.org/officeDocument/2006/relationships/image" Target="../media/image8.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24" Type="http://schemas.openxmlformats.org/officeDocument/2006/relationships/image" Target="../media/image134.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28" Type="http://schemas.openxmlformats.org/officeDocument/2006/relationships/image" Target="../media/image138.png"/><Relationship Id="rId10" Type="http://schemas.openxmlformats.org/officeDocument/2006/relationships/image" Target="../media/image11.png"/><Relationship Id="rId19"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0.svg"/><Relationship Id="rId14" Type="http://schemas.openxmlformats.org/officeDocument/2006/relationships/image" Target="../media/image13.png"/><Relationship Id="rId22" Type="http://schemas.openxmlformats.org/officeDocument/2006/relationships/image" Target="../media/image17.png"/><Relationship Id="rId27" Type="http://schemas.openxmlformats.org/officeDocument/2006/relationships/image" Target="../media/image137.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18" Type="http://schemas.openxmlformats.org/officeDocument/2006/relationships/image" Target="../media/image15.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12.png"/><Relationship Id="rId17" Type="http://schemas.openxmlformats.org/officeDocument/2006/relationships/image" Target="../media/image8.svg"/><Relationship Id="rId25" Type="http://schemas.openxmlformats.org/officeDocument/2006/relationships/image" Target="../media/image74.png"/><Relationship Id="rId2" Type="http://schemas.openxmlformats.org/officeDocument/2006/relationships/image" Target="../media/image8.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svg"/><Relationship Id="rId24" Type="http://schemas.openxmlformats.org/officeDocument/2006/relationships/image" Target="../media/image139.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11.png"/><Relationship Id="rId19"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0.svg"/><Relationship Id="rId14" Type="http://schemas.openxmlformats.org/officeDocument/2006/relationships/image" Target="../media/image13.png"/><Relationship Id="rId22"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55.svg"/><Relationship Id="rId3" Type="http://schemas.openxmlformats.org/officeDocument/2006/relationships/image" Target="../media/image45.svg"/><Relationship Id="rId21" Type="http://schemas.openxmlformats.org/officeDocument/2006/relationships/image" Target="../media/image17.png"/><Relationship Id="rId7" Type="http://schemas.openxmlformats.org/officeDocument/2006/relationships/image" Target="../media/image34.sv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4.png"/><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30.png"/><Relationship Id="rId23" Type="http://schemas.openxmlformats.org/officeDocument/2006/relationships/image" Target="../media/image141.png"/><Relationship Id="rId10" Type="http://schemas.openxmlformats.org/officeDocument/2006/relationships/image" Target="../media/image27.png"/><Relationship Id="rId19"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47.svg"/><Relationship Id="rId14" Type="http://schemas.openxmlformats.org/officeDocument/2006/relationships/image" Target="../media/image51.svg"/><Relationship Id="rId22"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18" Type="http://schemas.openxmlformats.org/officeDocument/2006/relationships/image" Target="../media/image15.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12.png"/><Relationship Id="rId17" Type="http://schemas.openxmlformats.org/officeDocument/2006/relationships/image" Target="../media/image8.svg"/><Relationship Id="rId2" Type="http://schemas.openxmlformats.org/officeDocument/2006/relationships/image" Target="../media/image8.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sv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11.png"/><Relationship Id="rId19"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0.svg"/><Relationship Id="rId14" Type="http://schemas.openxmlformats.org/officeDocument/2006/relationships/image" Target="../media/image13.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0.svg"/><Relationship Id="rId3" Type="http://schemas.openxmlformats.org/officeDocument/2006/relationships/image" Target="../media/image2.svg"/><Relationship Id="rId21" Type="http://schemas.openxmlformats.org/officeDocument/2006/relationships/image" Target="../media/image142.png"/><Relationship Id="rId7" Type="http://schemas.openxmlformats.org/officeDocument/2006/relationships/image" Target="../media/image34.svg"/><Relationship Id="rId12" Type="http://schemas.openxmlformats.org/officeDocument/2006/relationships/image" Target="../media/image4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21.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39.svg"/><Relationship Id="rId14" Type="http://schemas.openxmlformats.org/officeDocument/2006/relationships/image" Target="../media/image43.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4.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7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81.png"/><Relationship Id="rId18" Type="http://schemas.openxmlformats.org/officeDocument/2006/relationships/image" Target="../media/image159.svg"/><Relationship Id="rId26" Type="http://schemas.openxmlformats.org/officeDocument/2006/relationships/image" Target="../media/image88.png"/><Relationship Id="rId39" Type="http://schemas.openxmlformats.org/officeDocument/2006/relationships/image" Target="../media/image97.png"/><Relationship Id="rId3" Type="http://schemas.openxmlformats.org/officeDocument/2006/relationships/slideLayout" Target="../slideLayouts/slideLayout12.xml"/><Relationship Id="rId21" Type="http://schemas.openxmlformats.org/officeDocument/2006/relationships/image" Target="../media/image85.png"/><Relationship Id="rId34" Type="http://schemas.openxmlformats.org/officeDocument/2006/relationships/image" Target="../media/image175.svg"/><Relationship Id="rId42" Type="http://schemas.openxmlformats.org/officeDocument/2006/relationships/image" Target="../media/image183.svg"/><Relationship Id="rId47" Type="http://schemas.openxmlformats.org/officeDocument/2006/relationships/image" Target="../media/image101.png"/><Relationship Id="rId7" Type="http://schemas.openxmlformats.org/officeDocument/2006/relationships/image" Target="../media/image78.png"/><Relationship Id="rId12" Type="http://schemas.openxmlformats.org/officeDocument/2006/relationships/image" Target="../media/image153.svg"/><Relationship Id="rId17" Type="http://schemas.openxmlformats.org/officeDocument/2006/relationships/image" Target="../media/image83.png"/><Relationship Id="rId25" Type="http://schemas.openxmlformats.org/officeDocument/2006/relationships/image" Target="../media/image87.png"/><Relationship Id="rId33" Type="http://schemas.openxmlformats.org/officeDocument/2006/relationships/image" Target="../media/image94.png"/><Relationship Id="rId38" Type="http://schemas.openxmlformats.org/officeDocument/2006/relationships/image" Target="../media/image179.svg"/><Relationship Id="rId46" Type="http://schemas.openxmlformats.org/officeDocument/2006/relationships/image" Target="../media/image187.svg"/><Relationship Id="rId2" Type="http://schemas.openxmlformats.org/officeDocument/2006/relationships/audio" Target="../media/media1.mp3"/><Relationship Id="rId16" Type="http://schemas.openxmlformats.org/officeDocument/2006/relationships/image" Target="../media/image157.svg"/><Relationship Id="rId20" Type="http://schemas.openxmlformats.org/officeDocument/2006/relationships/image" Target="../media/image161.svg"/><Relationship Id="rId29" Type="http://schemas.openxmlformats.org/officeDocument/2006/relationships/image" Target="../media/image170.svg"/><Relationship Id="rId41" Type="http://schemas.openxmlformats.org/officeDocument/2006/relationships/image" Target="../media/image98.png"/><Relationship Id="rId1" Type="http://schemas.microsoft.com/office/2007/relationships/media" Target="../media/media1.mp3"/><Relationship Id="rId6" Type="http://schemas.openxmlformats.org/officeDocument/2006/relationships/image" Target="../media/image147.svg"/><Relationship Id="rId11" Type="http://schemas.openxmlformats.org/officeDocument/2006/relationships/image" Target="../media/image80.png"/><Relationship Id="rId24" Type="http://schemas.openxmlformats.org/officeDocument/2006/relationships/image" Target="../media/image165.svg"/><Relationship Id="rId32" Type="http://schemas.openxmlformats.org/officeDocument/2006/relationships/image" Target="../media/image93.png"/><Relationship Id="rId37" Type="http://schemas.openxmlformats.org/officeDocument/2006/relationships/image" Target="../media/image96.png"/><Relationship Id="rId40" Type="http://schemas.openxmlformats.org/officeDocument/2006/relationships/image" Target="../media/image181.svg"/><Relationship Id="rId45" Type="http://schemas.openxmlformats.org/officeDocument/2006/relationships/image" Target="../media/image100.png"/><Relationship Id="rId5" Type="http://schemas.openxmlformats.org/officeDocument/2006/relationships/image" Target="../media/image77.png"/><Relationship Id="rId15" Type="http://schemas.openxmlformats.org/officeDocument/2006/relationships/image" Target="../media/image82.png"/><Relationship Id="rId23" Type="http://schemas.openxmlformats.org/officeDocument/2006/relationships/image" Target="../media/image86.png"/><Relationship Id="rId28" Type="http://schemas.openxmlformats.org/officeDocument/2006/relationships/image" Target="../media/image89.png"/><Relationship Id="rId36" Type="http://schemas.openxmlformats.org/officeDocument/2006/relationships/image" Target="../media/image177.svg"/><Relationship Id="rId10" Type="http://schemas.openxmlformats.org/officeDocument/2006/relationships/image" Target="../media/image151.svg"/><Relationship Id="rId19" Type="http://schemas.openxmlformats.org/officeDocument/2006/relationships/image" Target="../media/image84.png"/><Relationship Id="rId31" Type="http://schemas.openxmlformats.org/officeDocument/2006/relationships/image" Target="../media/image172.svg"/><Relationship Id="rId44" Type="http://schemas.openxmlformats.org/officeDocument/2006/relationships/image" Target="../media/image185.svg"/><Relationship Id="rId4" Type="http://schemas.openxmlformats.org/officeDocument/2006/relationships/image" Target="../media/image76.jpg"/><Relationship Id="rId9" Type="http://schemas.openxmlformats.org/officeDocument/2006/relationships/image" Target="../media/image79.png"/><Relationship Id="rId14" Type="http://schemas.openxmlformats.org/officeDocument/2006/relationships/image" Target="../media/image155.svg"/><Relationship Id="rId22" Type="http://schemas.openxmlformats.org/officeDocument/2006/relationships/image" Target="../media/image163.svg"/><Relationship Id="rId27" Type="http://schemas.openxmlformats.org/officeDocument/2006/relationships/image" Target="../media/image168.svg"/><Relationship Id="rId30" Type="http://schemas.openxmlformats.org/officeDocument/2006/relationships/image" Target="../media/image90.png"/><Relationship Id="rId35" Type="http://schemas.openxmlformats.org/officeDocument/2006/relationships/image" Target="../media/image95.png"/><Relationship Id="rId43"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7.png"/><Relationship Id="rId18" Type="http://schemas.openxmlformats.org/officeDocument/2006/relationships/slide" Target="slide24.xml"/><Relationship Id="rId3" Type="http://schemas.openxmlformats.org/officeDocument/2006/relationships/slideLayout" Target="../slideLayouts/slideLayout12.xml"/><Relationship Id="rId21" Type="http://schemas.openxmlformats.org/officeDocument/2006/relationships/slide" Target="slide26.xml"/><Relationship Id="rId7" Type="http://schemas.openxmlformats.org/officeDocument/2006/relationships/image" Target="../media/image192.svg"/><Relationship Id="rId12" Type="http://schemas.openxmlformats.org/officeDocument/2006/relationships/image" Target="../media/image106.png"/><Relationship Id="rId17" Type="http://schemas.openxmlformats.org/officeDocument/2006/relationships/image" Target="../media/image114.png"/><Relationship Id="rId2" Type="http://schemas.openxmlformats.org/officeDocument/2006/relationships/audio" Target="../media/media1.mp3"/><Relationship Id="rId16" Type="http://schemas.openxmlformats.org/officeDocument/2006/relationships/image" Target="../media/image111.png"/><Relationship Id="rId20" Type="http://schemas.openxmlformats.org/officeDocument/2006/relationships/slide" Target="slide27.xml"/><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5.png"/><Relationship Id="rId5" Type="http://schemas.openxmlformats.org/officeDocument/2006/relationships/image" Target="../media/image190.svg"/><Relationship Id="rId15" Type="http://schemas.openxmlformats.org/officeDocument/2006/relationships/image" Target="../media/image110.png"/><Relationship Id="rId10" Type="http://schemas.openxmlformats.org/officeDocument/2006/relationships/image" Target="../media/image194.svg"/><Relationship Id="rId19" Type="http://schemas.openxmlformats.org/officeDocument/2006/relationships/slide" Target="slide25.xml"/><Relationship Id="rId4" Type="http://schemas.openxmlformats.org/officeDocument/2006/relationships/image" Target="../media/image102.png"/><Relationship Id="rId9" Type="http://schemas.openxmlformats.org/officeDocument/2006/relationships/image" Target="../media/image104.png"/><Relationship Id="rId14" Type="http://schemas.openxmlformats.org/officeDocument/2006/relationships/image" Target="../media/image108.png"/><Relationship Id="rId22" Type="http://schemas.openxmlformats.org/officeDocument/2006/relationships/slide" Target="slide5.xml"/></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85.png"/><Relationship Id="rId4" Type="http://schemas.openxmlformats.org/officeDocument/2006/relationships/image" Target="../media/image201.png"/></Relationships>
</file>

<file path=ppt/slides/_rels/slide2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85.png"/><Relationship Id="rId4" Type="http://schemas.openxmlformats.org/officeDocument/2006/relationships/image" Target="../media/image202.png"/></Relationships>
</file>

<file path=ppt/slides/_rels/slide2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85.png"/><Relationship Id="rId4" Type="http://schemas.openxmlformats.org/officeDocument/2006/relationships/image" Target="../media/image205.png"/></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92.svg"/><Relationship Id="rId7" Type="http://schemas.openxmlformats.org/officeDocument/2006/relationships/slide" Target="slide23.xml"/><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63.svg"/><Relationship Id="rId5" Type="http://schemas.openxmlformats.org/officeDocument/2006/relationships/image" Target="../media/image85.png"/><Relationship Id="rId4" Type="http://schemas.openxmlformats.org/officeDocument/2006/relationships/image" Target="../media/image206.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0.svg"/><Relationship Id="rId3" Type="http://schemas.openxmlformats.org/officeDocument/2006/relationships/image" Target="../media/image2.svg"/><Relationship Id="rId21" Type="http://schemas.openxmlformats.org/officeDocument/2006/relationships/image" Target="../media/image1430.png"/><Relationship Id="rId7" Type="http://schemas.openxmlformats.org/officeDocument/2006/relationships/image" Target="../media/image37.svg"/><Relationship Id="rId12" Type="http://schemas.openxmlformats.org/officeDocument/2006/relationships/image" Target="../media/image4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21.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39.svg"/><Relationship Id="rId14"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9.sv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3.svg"/><Relationship Id="rId21" Type="http://schemas.openxmlformats.org/officeDocument/2006/relationships/image" Target="../media/image43.png"/><Relationship Id="rId7" Type="http://schemas.openxmlformats.org/officeDocument/2006/relationships/image" Target="../media/image45.sv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17.png"/><Relationship Id="rId2" Type="http://schemas.openxmlformats.org/officeDocument/2006/relationships/image" Target="../media/image33.pn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7.svg"/><Relationship Id="rId24" Type="http://schemas.openxmlformats.org/officeDocument/2006/relationships/image" Target="../media/image30.svg"/><Relationship Id="rId5" Type="http://schemas.openxmlformats.org/officeDocument/2006/relationships/image" Target="../media/image65.svg"/><Relationship Id="rId15" Type="http://schemas.openxmlformats.org/officeDocument/2006/relationships/image" Target="../media/image40.png"/><Relationship Id="rId23" Type="http://schemas.openxmlformats.org/officeDocument/2006/relationships/image" Target="../media/image16.png"/><Relationship Id="rId10" Type="http://schemas.openxmlformats.org/officeDocument/2006/relationships/image" Target="../media/image37.png"/><Relationship Id="rId19"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12.svg"/><Relationship Id="rId14" Type="http://schemas.openxmlformats.org/officeDocument/2006/relationships/image" Target="../media/image39.png"/><Relationship Id="rId22" Type="http://schemas.openxmlformats.org/officeDocument/2006/relationships/image" Target="../media/image28.svg"/><Relationship Id="rId27" Type="http://schemas.openxmlformats.org/officeDocument/2006/relationships/image" Target="../media/image14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18" Type="http://schemas.openxmlformats.org/officeDocument/2006/relationships/image" Target="../media/image15.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12.png"/><Relationship Id="rId17" Type="http://schemas.openxmlformats.org/officeDocument/2006/relationships/image" Target="../media/image8.svg"/><Relationship Id="rId2" Type="http://schemas.openxmlformats.org/officeDocument/2006/relationships/image" Target="../media/image8.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11.png"/><Relationship Id="rId19"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0.svg"/><Relationship Id="rId14" Type="http://schemas.openxmlformats.org/officeDocument/2006/relationships/image" Target="../media/image13.png"/><Relationship Id="rId22"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4.svg"/><Relationship Id="rId18" Type="http://schemas.openxmlformats.org/officeDocument/2006/relationships/image" Target="../media/image16.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57.png"/><Relationship Id="rId17" Type="http://schemas.openxmlformats.org/officeDocument/2006/relationships/image" Target="../media/image108.svg"/><Relationship Id="rId2" Type="http://schemas.openxmlformats.org/officeDocument/2006/relationships/image" Target="../media/image52.png"/><Relationship Id="rId16" Type="http://schemas.openxmlformats.org/officeDocument/2006/relationships/image" Target="../media/image6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56.png"/><Relationship Id="rId19" Type="http://schemas.openxmlformats.org/officeDocument/2006/relationships/image" Target="../media/image30.svg"/><Relationship Id="rId4" Type="http://schemas.openxmlformats.org/officeDocument/2006/relationships/image" Target="../media/image53.png"/><Relationship Id="rId9" Type="http://schemas.openxmlformats.org/officeDocument/2006/relationships/image" Target="../media/image100.svg"/><Relationship Id="rId14" Type="http://schemas.openxmlformats.org/officeDocument/2006/relationships/image" Target="../media/image62.png"/><Relationship Id="rId22"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4.svg"/><Relationship Id="rId18" Type="http://schemas.openxmlformats.org/officeDocument/2006/relationships/image" Target="../media/image5.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48.png"/><Relationship Id="rId17" Type="http://schemas.openxmlformats.org/officeDocument/2006/relationships/image" Target="../media/image88.svg"/><Relationship Id="rId2" Type="http://schemas.openxmlformats.org/officeDocument/2006/relationships/image" Target="../media/image3.png"/><Relationship Id="rId16" Type="http://schemas.openxmlformats.org/officeDocument/2006/relationships/image" Target="../media/image50.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10" Type="http://schemas.openxmlformats.org/officeDocument/2006/relationships/image" Target="../media/image47.png"/><Relationship Id="rId19" Type="http://schemas.openxmlformats.org/officeDocument/2006/relationships/image" Target="../media/image10.sv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49.png"/><Relationship Id="rId22" Type="http://schemas.openxmlformats.org/officeDocument/2006/relationships/image" Target="../media/image1460.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4.svg"/><Relationship Id="rId18" Type="http://schemas.openxmlformats.org/officeDocument/2006/relationships/image" Target="../media/image16.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57.png"/><Relationship Id="rId17" Type="http://schemas.openxmlformats.org/officeDocument/2006/relationships/image" Target="../media/image108.svg"/><Relationship Id="rId2" Type="http://schemas.openxmlformats.org/officeDocument/2006/relationships/image" Target="../media/image52.png"/><Relationship Id="rId16" Type="http://schemas.openxmlformats.org/officeDocument/2006/relationships/image" Target="../media/image6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56.png"/><Relationship Id="rId19" Type="http://schemas.openxmlformats.org/officeDocument/2006/relationships/image" Target="../media/image30.svg"/><Relationship Id="rId4" Type="http://schemas.openxmlformats.org/officeDocument/2006/relationships/image" Target="../media/image18.png"/><Relationship Id="rId9" Type="http://schemas.openxmlformats.org/officeDocument/2006/relationships/image" Target="../media/image100.svg"/><Relationship Id="rId14" Type="http://schemas.openxmlformats.org/officeDocument/2006/relationships/image" Target="../media/image62.png"/><Relationship Id="rId22" Type="http://schemas.openxmlformats.org/officeDocument/2006/relationships/image" Target="../media/image14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55.svg"/><Relationship Id="rId3" Type="http://schemas.openxmlformats.org/officeDocument/2006/relationships/image" Target="../media/image45.svg"/><Relationship Id="rId21" Type="http://schemas.openxmlformats.org/officeDocument/2006/relationships/image" Target="../media/image17.png"/><Relationship Id="rId7" Type="http://schemas.openxmlformats.org/officeDocument/2006/relationships/image" Target="../media/image111.sv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4.png"/><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30.png"/><Relationship Id="rId23" Type="http://schemas.openxmlformats.org/officeDocument/2006/relationships/image" Target="../media/image208.png"/><Relationship Id="rId10" Type="http://schemas.openxmlformats.org/officeDocument/2006/relationships/image" Target="../media/image27.png"/><Relationship Id="rId19"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47.svg"/><Relationship Id="rId14" Type="http://schemas.openxmlformats.org/officeDocument/2006/relationships/image" Target="../media/image51.svg"/><Relationship Id="rId22" Type="http://schemas.openxmlformats.org/officeDocument/2006/relationships/image" Target="../media/image32.sv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9.sv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3.svg"/><Relationship Id="rId21" Type="http://schemas.openxmlformats.org/officeDocument/2006/relationships/image" Target="../media/image43.png"/><Relationship Id="rId7" Type="http://schemas.openxmlformats.org/officeDocument/2006/relationships/image" Target="../media/image45.sv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17.png"/><Relationship Id="rId2" Type="http://schemas.openxmlformats.org/officeDocument/2006/relationships/image" Target="../media/image33.pn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4.svg"/><Relationship Id="rId24" Type="http://schemas.openxmlformats.org/officeDocument/2006/relationships/image" Target="../media/image30.svg"/><Relationship Id="rId5" Type="http://schemas.openxmlformats.org/officeDocument/2006/relationships/image" Target="../media/image65.svg"/><Relationship Id="rId15" Type="http://schemas.openxmlformats.org/officeDocument/2006/relationships/image" Target="../media/image40.png"/><Relationship Id="rId23" Type="http://schemas.openxmlformats.org/officeDocument/2006/relationships/image" Target="../media/image16.png"/><Relationship Id="rId10" Type="http://schemas.openxmlformats.org/officeDocument/2006/relationships/image" Target="../media/image18.png"/><Relationship Id="rId19"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12.svg"/><Relationship Id="rId14" Type="http://schemas.openxmlformats.org/officeDocument/2006/relationships/image" Target="../media/image39.png"/><Relationship Id="rId22" Type="http://schemas.openxmlformats.org/officeDocument/2006/relationships/image" Target="../media/image28.svg"/><Relationship Id="rId27" Type="http://schemas.openxmlformats.org/officeDocument/2006/relationships/image" Target="../media/image209.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18" Type="http://schemas.openxmlformats.org/officeDocument/2006/relationships/image" Target="../media/image127.svg"/><Relationship Id="rId3" Type="http://schemas.openxmlformats.org/officeDocument/2006/relationships/image" Target="../media/image115.svg"/><Relationship Id="rId21" Type="http://schemas.openxmlformats.org/officeDocument/2006/relationships/image" Target="../media/image17.png"/><Relationship Id="rId7" Type="http://schemas.openxmlformats.org/officeDocument/2006/relationships/image" Target="../media/image119.svg"/><Relationship Id="rId12" Type="http://schemas.openxmlformats.org/officeDocument/2006/relationships/image" Target="../media/image123.svg"/><Relationship Id="rId17"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0.png"/><Relationship Id="rId24" Type="http://schemas.openxmlformats.org/officeDocument/2006/relationships/image" Target="../media/image211.png"/><Relationship Id="rId5" Type="http://schemas.openxmlformats.org/officeDocument/2006/relationships/image" Target="../media/image117.svg"/><Relationship Id="rId15" Type="http://schemas.openxmlformats.org/officeDocument/2006/relationships/image" Target="../media/image72.png"/><Relationship Id="rId23" Type="http://schemas.openxmlformats.org/officeDocument/2006/relationships/image" Target="../media/image210.png"/><Relationship Id="rId10" Type="http://schemas.openxmlformats.org/officeDocument/2006/relationships/image" Target="../media/image69.png"/><Relationship Id="rId19" Type="http://schemas.openxmlformats.org/officeDocument/2006/relationships/image" Target="../media/image16.png"/><Relationship Id="rId4" Type="http://schemas.openxmlformats.org/officeDocument/2006/relationships/image" Target="../media/image66.png"/><Relationship Id="rId9" Type="http://schemas.openxmlformats.org/officeDocument/2006/relationships/image" Target="../media/image121.svg"/><Relationship Id="rId14" Type="http://schemas.openxmlformats.org/officeDocument/2006/relationships/image" Target="../media/image125.svg"/><Relationship Id="rId22" Type="http://schemas.openxmlformats.org/officeDocument/2006/relationships/image" Target="../media/image32.sv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18" Type="http://schemas.openxmlformats.org/officeDocument/2006/relationships/image" Target="../media/image127.svg"/><Relationship Id="rId3" Type="http://schemas.openxmlformats.org/officeDocument/2006/relationships/image" Target="../media/image115.svg"/><Relationship Id="rId21" Type="http://schemas.openxmlformats.org/officeDocument/2006/relationships/image" Target="../media/image118.png"/><Relationship Id="rId7" Type="http://schemas.openxmlformats.org/officeDocument/2006/relationships/image" Target="../media/image34.svg"/><Relationship Id="rId12" Type="http://schemas.openxmlformats.org/officeDocument/2006/relationships/image" Target="../media/image123.svg"/><Relationship Id="rId17" Type="http://schemas.openxmlformats.org/officeDocument/2006/relationships/image" Target="../media/image73.png"/><Relationship Id="rId2" Type="http://schemas.openxmlformats.org/officeDocument/2006/relationships/image" Target="../media/image65.png"/><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0.png"/><Relationship Id="rId5" Type="http://schemas.openxmlformats.org/officeDocument/2006/relationships/image" Target="../media/image117.svg"/><Relationship Id="rId15" Type="http://schemas.openxmlformats.org/officeDocument/2006/relationships/image" Target="../media/image72.png"/><Relationship Id="rId23" Type="http://schemas.openxmlformats.org/officeDocument/2006/relationships/image" Target="../media/image212.png"/><Relationship Id="rId10" Type="http://schemas.openxmlformats.org/officeDocument/2006/relationships/image" Target="../media/image116.png"/><Relationship Id="rId19" Type="http://schemas.openxmlformats.org/officeDocument/2006/relationships/image" Target="../media/image117.png"/><Relationship Id="rId4" Type="http://schemas.openxmlformats.org/officeDocument/2006/relationships/image" Target="../media/image66.png"/><Relationship Id="rId9" Type="http://schemas.openxmlformats.org/officeDocument/2006/relationships/image" Target="../media/image121.svg"/><Relationship Id="rId14" Type="http://schemas.openxmlformats.org/officeDocument/2006/relationships/image" Target="../media/image125.svg"/><Relationship Id="rId22" Type="http://schemas.openxmlformats.org/officeDocument/2006/relationships/image" Target="../media/image32.sv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18" Type="http://schemas.openxmlformats.org/officeDocument/2006/relationships/image" Target="../media/image15.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12.png"/><Relationship Id="rId17" Type="http://schemas.openxmlformats.org/officeDocument/2006/relationships/image" Target="../media/image8.svg"/><Relationship Id="rId2" Type="http://schemas.openxmlformats.org/officeDocument/2006/relationships/image" Target="../media/image8.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svg"/><Relationship Id="rId24" Type="http://schemas.openxmlformats.org/officeDocument/2006/relationships/image" Target="../media/image213.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11.png"/><Relationship Id="rId19" Type="http://schemas.openxmlformats.org/officeDocument/2006/relationships/image" Target="../media/image28.svg"/><Relationship Id="rId4" Type="http://schemas.openxmlformats.org/officeDocument/2006/relationships/image" Target="../media/image6.png"/><Relationship Id="rId9" Type="http://schemas.openxmlformats.org/officeDocument/2006/relationships/image" Target="../media/image20.svg"/><Relationship Id="rId14" Type="http://schemas.openxmlformats.org/officeDocument/2006/relationships/image" Target="../media/image13.png"/><Relationship Id="rId22"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21.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39.svg"/><Relationship Id="rId14" Type="http://schemas.openxmlformats.org/officeDocument/2006/relationships/image" Target="../media/image43.sv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55.svg"/><Relationship Id="rId3" Type="http://schemas.openxmlformats.org/officeDocument/2006/relationships/image" Target="../media/image45.svg"/><Relationship Id="rId21" Type="http://schemas.openxmlformats.org/officeDocument/2006/relationships/image" Target="../media/image17.png"/><Relationship Id="rId7" Type="http://schemas.openxmlformats.org/officeDocument/2006/relationships/image" Target="../media/image34.sv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4.png"/><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30.png"/><Relationship Id="rId23" Type="http://schemas.openxmlformats.org/officeDocument/2006/relationships/image" Target="../media/image214.png"/><Relationship Id="rId10" Type="http://schemas.openxmlformats.org/officeDocument/2006/relationships/image" Target="../media/image27.png"/><Relationship Id="rId19"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47.svg"/><Relationship Id="rId14" Type="http://schemas.openxmlformats.org/officeDocument/2006/relationships/image" Target="../media/image51.svg"/><Relationship Id="rId22"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21.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39.sv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55.svg"/><Relationship Id="rId3" Type="http://schemas.openxmlformats.org/officeDocument/2006/relationships/image" Target="../media/image45.svg"/><Relationship Id="rId21" Type="http://schemas.openxmlformats.org/officeDocument/2006/relationships/image" Target="../media/image17.png"/><Relationship Id="rId7" Type="http://schemas.openxmlformats.org/officeDocument/2006/relationships/image" Target="../media/image34.sv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4.png"/><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30.png"/><Relationship Id="rId10" Type="http://schemas.openxmlformats.org/officeDocument/2006/relationships/image" Target="../media/image27.png"/><Relationship Id="rId19"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47.svg"/><Relationship Id="rId14" Type="http://schemas.openxmlformats.org/officeDocument/2006/relationships/image" Target="../media/image51.svg"/><Relationship Id="rId22"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9.pn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2.sv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30.svg"/><Relationship Id="rId3" Type="http://schemas.openxmlformats.org/officeDocument/2006/relationships/image" Target="../media/image2.svg"/><Relationship Id="rId21" Type="http://schemas.openxmlformats.org/officeDocument/2006/relationships/image" Target="../media/image61.png"/><Relationship Id="rId7" Type="http://schemas.openxmlformats.org/officeDocument/2006/relationships/image" Target="../media/image34.svg"/><Relationship Id="rId12" Type="http://schemas.openxmlformats.org/officeDocument/2006/relationships/image" Target="../media/image4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21.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39.sv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9.sv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3.svg"/><Relationship Id="rId21" Type="http://schemas.openxmlformats.org/officeDocument/2006/relationships/image" Target="../media/image43.png"/><Relationship Id="rId7" Type="http://schemas.openxmlformats.org/officeDocument/2006/relationships/image" Target="../media/image45.sv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17.png"/><Relationship Id="rId2" Type="http://schemas.openxmlformats.org/officeDocument/2006/relationships/image" Target="../media/image33.pn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7.svg"/><Relationship Id="rId24" Type="http://schemas.openxmlformats.org/officeDocument/2006/relationships/image" Target="../media/image30.svg"/><Relationship Id="rId5" Type="http://schemas.openxmlformats.org/officeDocument/2006/relationships/image" Target="../media/image65.svg"/><Relationship Id="rId15" Type="http://schemas.openxmlformats.org/officeDocument/2006/relationships/image" Target="../media/image40.png"/><Relationship Id="rId23" Type="http://schemas.openxmlformats.org/officeDocument/2006/relationships/image" Target="../media/image16.png"/><Relationship Id="rId10" Type="http://schemas.openxmlformats.org/officeDocument/2006/relationships/image" Target="../media/image37.png"/><Relationship Id="rId19"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12.svg"/><Relationship Id="rId14" Type="http://schemas.openxmlformats.org/officeDocument/2006/relationships/image" Target="../media/image39.png"/><Relationship Id="rId22" Type="http://schemas.openxmlformats.org/officeDocument/2006/relationships/image" Target="../media/image28.svg"/><Relationship Id="rId27"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4.svg"/><Relationship Id="rId18" Type="http://schemas.openxmlformats.org/officeDocument/2006/relationships/image" Target="../media/image5.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48.png"/><Relationship Id="rId17" Type="http://schemas.openxmlformats.org/officeDocument/2006/relationships/image" Target="../media/image88.svg"/><Relationship Id="rId2" Type="http://schemas.openxmlformats.org/officeDocument/2006/relationships/image" Target="../media/image3.png"/><Relationship Id="rId16" Type="http://schemas.openxmlformats.org/officeDocument/2006/relationships/image" Target="../media/image50.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23" Type="http://schemas.openxmlformats.org/officeDocument/2006/relationships/image" Target="../media/image92.png"/><Relationship Id="rId10" Type="http://schemas.openxmlformats.org/officeDocument/2006/relationships/image" Target="../media/image47.png"/><Relationship Id="rId19" Type="http://schemas.openxmlformats.org/officeDocument/2006/relationships/image" Target="../media/image10.sv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49.png"/><Relationship Id="rId2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1166" y="882436"/>
            <a:ext cx="14900228" cy="852212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13" name="Hộp Văn bản 12">
            <a:extLst>
              <a:ext uri="{FF2B5EF4-FFF2-40B4-BE49-F238E27FC236}">
                <a16:creationId xmlns="" xmlns:a16="http://schemas.microsoft.com/office/drawing/2014/main" id="{2EF1308C-0512-829F-155D-6D7798780ADC}"/>
              </a:ext>
            </a:extLst>
          </p:cNvPr>
          <p:cNvSpPr txBox="1"/>
          <p:nvPr/>
        </p:nvSpPr>
        <p:spPr>
          <a:xfrm>
            <a:off x="3124200" y="3266560"/>
            <a:ext cx="12039600" cy="378565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a:t>
            </a:r>
            <a:r>
              <a:rPr lang="en-US" sz="8000" b="1">
                <a:latin typeface="Arial" panose="020B0604020202020204" pitchFamily="34" charset="0"/>
                <a:cs typeface="Arial" panose="020B0604020202020204" pitchFamily="34" charset="0"/>
              </a:rPr>
              <a:t>VỚI </a:t>
            </a:r>
            <a:r>
              <a:rPr lang="en-US" sz="8000" b="1" smtClean="0">
                <a:latin typeface="Arial" panose="020B0604020202020204" pitchFamily="34" charset="0"/>
                <a:cs typeface="Arial" panose="020B0604020202020204" pitchFamily="34" charset="0"/>
              </a:rPr>
              <a:t>TIẾT HỌC</a:t>
            </a:r>
            <a:endParaRPr lang="en-US" sz="8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1" name="Hộp Văn bản 20">
                <a:extLst>
                  <a:ext uri="{FF2B5EF4-FFF2-40B4-BE49-F238E27FC236}">
                    <a16:creationId xmlns="" xmlns:a16="http://schemas.microsoft.com/office/drawing/2014/main" id="{C5377F3B-EF5B-F60D-4732-D95B156B74DC}"/>
                  </a:ext>
                </a:extLst>
              </p:cNvPr>
              <p:cNvSpPr txBox="1"/>
              <p:nvPr/>
            </p:nvSpPr>
            <p:spPr>
              <a:xfrm>
                <a:off x="4873322" y="1875201"/>
                <a:ext cx="9329601" cy="6536598"/>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f>
                        <m:fPr>
                          <m:ctrlPr>
                            <a:rPr lang="en-US" sz="3600" i="1">
                              <a:effectLst/>
                              <a:latin typeface="Cambria Math"/>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15:3</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27:3</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r>
                        <a:rPr lang="en-US" sz="3600" i="1">
                          <a:effectLst/>
                          <a:latin typeface="Cambria Math" panose="02040503050406030204" pitchFamily="18" charset="0"/>
                          <a:ea typeface="Yu Mincho" panose="02020400000000000000" pitchFamily="18" charset="-128"/>
                          <a:cs typeface="Times New Roman" panose="02020603050405020304" pitchFamily="18" charset="0"/>
                        </a:rPr>
                        <m:t>25:30=</m:t>
                      </m:r>
                      <m:f>
                        <m:fPr>
                          <m:ctrlPr>
                            <a:rPr lang="en-US" sz="3600" i="1">
                              <a:effectLst/>
                              <a:latin typeface="Cambria Math"/>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30:5</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6</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Vì</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6</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27</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25:30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không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21" name="Hộp Văn bản 20">
                <a:extLst>
                  <a:ext uri="{FF2B5EF4-FFF2-40B4-BE49-F238E27FC236}">
                    <a16:creationId xmlns:a16="http://schemas.microsoft.com/office/drawing/2014/main" id="{C5377F3B-EF5B-F60D-4732-D95B156B74DC}"/>
                  </a:ext>
                </a:extLst>
              </p:cNvPr>
              <p:cNvSpPr txBox="1">
                <a:spLocks noRot="1" noChangeAspect="1" noMove="1" noResize="1" noEditPoints="1" noAdjustHandles="1" noChangeArrowheads="1" noChangeShapeType="1" noTextEdit="1"/>
              </p:cNvSpPr>
              <p:nvPr/>
            </p:nvSpPr>
            <p:spPr>
              <a:xfrm>
                <a:off x="4873322" y="1875201"/>
                <a:ext cx="9329601" cy="6536598"/>
              </a:xfrm>
              <a:prstGeom prst="rect">
                <a:avLst/>
              </a:prstGeom>
              <a:blipFill>
                <a:blip r:embed="rId22"/>
                <a:stretch>
                  <a:fillRect l="-2286" r="-2025" b="-3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up)">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up)">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17318" y="564135"/>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51417">
            <a:off x="1314228" y="490071"/>
            <a:ext cx="1966961" cy="4696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1388" y="7787806"/>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 xmlns:a16="http://schemas.microsoft.com/office/drawing/2014/main" id="{20A74171-B317-3536-61FF-4450F552C03F}"/>
              </a:ext>
            </a:extLst>
          </p:cNvPr>
          <p:cNvSpPr txBox="1"/>
          <p:nvPr/>
        </p:nvSpPr>
        <p:spPr>
          <a:xfrm>
            <a:off x="3733819" y="164734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TÍNH CHẤT</a:t>
            </a:r>
          </a:p>
        </p:txBody>
      </p:sp>
      <p:sp>
        <p:nvSpPr>
          <p:cNvPr id="20" name="Hộp Văn bản 19">
            <a:extLst>
              <a:ext uri="{FF2B5EF4-FFF2-40B4-BE49-F238E27FC236}">
                <a16:creationId xmlns="" xmlns:a16="http://schemas.microsoft.com/office/drawing/2014/main" id="{3F56450F-7249-0017-F160-7037FBA29B7D}"/>
              </a:ext>
            </a:extLst>
          </p:cNvPr>
          <p:cNvSpPr txBox="1"/>
          <p:nvPr/>
        </p:nvSpPr>
        <p:spPr>
          <a:xfrm>
            <a:off x="3733819" y="2606378"/>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1</a:t>
            </a:r>
          </a:p>
        </p:txBody>
      </p:sp>
      <p:sp>
        <p:nvSpPr>
          <p:cNvPr id="21" name="Hình chữ nhật: Góc Tròn 20">
            <a:extLst>
              <a:ext uri="{FF2B5EF4-FFF2-40B4-BE49-F238E27FC236}">
                <a16:creationId xmlns="" xmlns:a16="http://schemas.microsoft.com/office/drawing/2014/main" id="{D36237F4-B27D-41BD-EEC1-EACCD76721D6}"/>
              </a:ext>
            </a:extLst>
          </p:cNvPr>
          <p:cNvSpPr/>
          <p:nvPr/>
        </p:nvSpPr>
        <p:spPr>
          <a:xfrm>
            <a:off x="3733819" y="3709628"/>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 xmlns:a16="http://schemas.microsoft.com/office/drawing/2014/main" id="{35E5DEEF-A3D6-3ECF-4525-57B4D859A028}"/>
                  </a:ext>
                </a:extLst>
              </p:cNvPr>
              <p:cNvSpPr txBox="1"/>
              <p:nvPr/>
            </p:nvSpPr>
            <p:spPr>
              <a:xfrm>
                <a:off x="3706412" y="4608323"/>
                <a:ext cx="11132414" cy="3943965"/>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a:rPr>
                        </m:ctrlPr>
                      </m:fPr>
                      <m:num>
                        <m:r>
                          <a:rPr lang="en-US" sz="3600" b="0" i="1" smtClean="0">
                            <a:latin typeface="Cambria Math" panose="02040503050406030204" pitchFamily="18" charset="0"/>
                          </a:rPr>
                          <m:t>6</m:t>
                        </m:r>
                      </m:num>
                      <m:den>
                        <m:r>
                          <a:rPr lang="en-US" sz="3600" b="0" i="1" smtClean="0">
                            <a:latin typeface="Cambria Math" panose="02040503050406030204" pitchFamily="18" charset="0"/>
                          </a:rPr>
                          <m:t>10</m:t>
                        </m:r>
                      </m:den>
                    </m:f>
                    <m:r>
                      <a:rPr lang="en-US" sz="3600" b="0" i="1" smtClean="0">
                        <a:latin typeface="Cambria Math" panose="02040503050406030204" pitchFamily="18" charset="0"/>
                      </a:rPr>
                      <m:t>=</m:t>
                    </m:r>
                    <m:f>
                      <m:fPr>
                        <m:ctrlPr>
                          <a:rPr lang="en-US" sz="3600" b="0" i="1" smtClean="0">
                            <a:latin typeface="Cambria Math"/>
                          </a:rPr>
                        </m:ctrlPr>
                      </m:fPr>
                      <m:num>
                        <m:r>
                          <a:rPr lang="en-US" sz="3600" b="0" i="1" smtClean="0">
                            <a:latin typeface="Cambria Math" panose="02040503050406030204" pitchFamily="18" charset="0"/>
                          </a:rPr>
                          <m:t>−9</m:t>
                        </m:r>
                      </m:num>
                      <m:den>
                        <m:r>
                          <a:rPr lang="en-US" sz="3600" b="0" i="1" smtClean="0">
                            <a:latin typeface="Cambria Math" panose="02040503050406030204" pitchFamily="18" charset="0"/>
                          </a:rPr>
                          <m:t>−15</m:t>
                        </m:r>
                      </m:den>
                    </m:f>
                  </m:oMath>
                </a14:m>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6</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−15 </m:t>
                    </m:r>
                  </m:oMath>
                </a14:m>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−9</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a:rPr>
                        </m:ctrlPr>
                      </m:fPr>
                      <m:num>
                        <m:r>
                          <a:rPr lang="en-US" sz="3600" b="0" i="1" smtClean="0">
                            <a:latin typeface="Cambria Math" panose="02040503050406030204" pitchFamily="18" charset="0"/>
                          </a:rPr>
                          <m:t>𝑎</m:t>
                        </m:r>
                      </m:num>
                      <m:den>
                        <m:r>
                          <a:rPr lang="en-US" sz="3600" b="0" i="1" smtClean="0">
                            <a:latin typeface="Cambria Math" panose="02040503050406030204" pitchFamily="18" charset="0"/>
                          </a:rPr>
                          <m:t>𝑏</m:t>
                        </m:r>
                      </m:den>
                    </m:f>
                    <m:r>
                      <a:rPr lang="en-US" sz="3600" b="0" i="1" smtClean="0">
                        <a:latin typeface="Cambria Math" panose="02040503050406030204" pitchFamily="18" charset="0"/>
                      </a:rPr>
                      <m:t>=</m:t>
                    </m:r>
                    <m:f>
                      <m:fPr>
                        <m:ctrlPr>
                          <a:rPr lang="en-US" sz="3600" b="0" i="1" smtClean="0">
                            <a:latin typeface="Cambria Math"/>
                          </a:rPr>
                        </m:ctrlPr>
                      </m:fPr>
                      <m:num>
                        <m:r>
                          <a:rPr lang="en-US" sz="3600" b="0" i="1" smtClean="0">
                            <a:latin typeface="Cambria Math" panose="02040503050406030204" pitchFamily="18" charset="0"/>
                          </a:rPr>
                          <m:t>𝑐</m:t>
                        </m:r>
                      </m:num>
                      <m:den>
                        <m:r>
                          <a:rPr lang="en-US" sz="3600" b="0" i="1" smtClean="0">
                            <a:latin typeface="Cambria Math" panose="02040503050406030204" pitchFamily="18" charset="0"/>
                          </a:rPr>
                          <m:t>𝑑</m:t>
                        </m:r>
                      </m:den>
                    </m:f>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𝑏𝑑</m:t>
                    </m:r>
                  </m:oMath>
                </a14:m>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35E5DEEF-A3D6-3ECF-4525-57B4D859A028}"/>
                  </a:ext>
                </a:extLst>
              </p:cNvPr>
              <p:cNvSpPr txBox="1">
                <a:spLocks noRot="1" noChangeAspect="1" noMove="1" noResize="1" noEditPoints="1" noAdjustHandles="1" noChangeArrowheads="1" noChangeShapeType="1" noTextEdit="1"/>
              </p:cNvSpPr>
              <p:nvPr/>
            </p:nvSpPr>
            <p:spPr>
              <a:xfrm>
                <a:off x="3706412" y="4608323"/>
                <a:ext cx="11132414" cy="3943965"/>
              </a:xfrm>
              <a:prstGeom prst="rect">
                <a:avLst/>
              </a:prstGeom>
              <a:blipFill>
                <a:blip r:embed="rId23"/>
                <a:stretch>
                  <a:fillRect l="-1643" r="-1698" b="-494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285787">
            <a:off x="1464091" y="8395450"/>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 xmlns:a16="http://schemas.microsoft.com/office/drawing/2014/main" id="{9E4E3113-38FC-A11C-AF4A-1867DAC8C12B}"/>
                  </a:ext>
                </a:extLst>
              </p:cNvPr>
              <p:cNvSpPr txBox="1"/>
              <p:nvPr/>
            </p:nvSpPr>
            <p:spPr>
              <a:xfrm>
                <a:off x="3648020" y="2777875"/>
                <a:ext cx="11441339" cy="593027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 (−15)=−90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r>
                      <a:rPr lang="en-US" sz="3600" i="1" dirty="0">
                        <a:effectLst/>
                        <a:latin typeface="Cambria Math" panose="02040503050406030204" pitchFamily="18" charset="0"/>
                        <a:ea typeface="Calibri" panose="020F0502020204030204" pitchFamily="34" charset="0"/>
                        <a:cs typeface="Arial" panose="020B0604020202020204" pitchFamily="34" charset="0"/>
                      </a:rPr>
                      <m:t>.(−9)=− 90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Nhân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𝑏𝑑</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9E4E3113-38FC-A11C-AF4A-1867DAC8C12B}"/>
                  </a:ext>
                </a:extLst>
              </p:cNvPr>
              <p:cNvSpPr txBox="1">
                <a:spLocks noRot="1" noChangeAspect="1" noMove="1" noResize="1" noEditPoints="1" noAdjustHandles="1" noChangeArrowheads="1" noChangeShapeType="1" noTextEdit="1"/>
              </p:cNvSpPr>
              <p:nvPr/>
            </p:nvSpPr>
            <p:spPr>
              <a:xfrm>
                <a:off x="3648020" y="2777875"/>
                <a:ext cx="11441339" cy="5930278"/>
              </a:xfrm>
              <a:prstGeom prst="rect">
                <a:avLst/>
              </a:prstGeom>
              <a:blipFill>
                <a:blip r:embed="rId22"/>
                <a:stretch>
                  <a:fillRect l="-1598" r="-2770" b="-2878"/>
                </a:stretch>
              </a:blipFill>
            </p:spPr>
            <p:txBody>
              <a:bodyPr/>
              <a:lstStyle/>
              <a:p>
                <a:r>
                  <a:rPr lang="en-US">
                    <a:noFill/>
                  </a:rPr>
                  <a:t> </a:t>
                </a:r>
              </a:p>
            </p:txBody>
          </p:sp>
        </mc:Fallback>
      </mc:AlternateContent>
      <p:sp>
        <p:nvSpPr>
          <p:cNvPr id="10" name="Hộp Văn bản 9">
            <a:extLst>
              <a:ext uri="{FF2B5EF4-FFF2-40B4-BE49-F238E27FC236}">
                <a16:creationId xmlns="" xmlns:a16="http://schemas.microsoft.com/office/drawing/2014/main" id="{53075877-E9A9-76C8-88A1-5B1B23A6F1C4}"/>
              </a:ext>
            </a:extLst>
          </p:cNvPr>
          <p:cNvSpPr txBox="1"/>
          <p:nvPr/>
        </p:nvSpPr>
        <p:spPr>
          <a:xfrm>
            <a:off x="7683909" y="175598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9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42439" y="1577804"/>
            <a:ext cx="12683169" cy="713139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3413" y="1077935"/>
            <a:ext cx="3134565" cy="1792802"/>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04014">
            <a:off x="1664050" y="905131"/>
            <a:ext cx="1732423" cy="582724"/>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0" name="Hộp Văn bản 19">
                <a:extLst>
                  <a:ext uri="{FF2B5EF4-FFF2-40B4-BE49-F238E27FC236}">
                    <a16:creationId xmlns="" xmlns:a16="http://schemas.microsoft.com/office/drawing/2014/main" id="{B03A3046-6B0E-ADB1-DB55-09E6A038962C}"/>
                  </a:ext>
                </a:extLst>
              </p:cNvPr>
              <p:cNvSpPr txBox="1"/>
              <p:nvPr/>
            </p:nvSpPr>
            <p:spPr>
              <a:xfrm>
                <a:off x="5471149" y="4530966"/>
                <a:ext cx="7345701" cy="1621278"/>
              </a:xfrm>
              <a:prstGeom prst="rect">
                <a:avLst/>
              </a:prstGeom>
              <a:noFill/>
            </p:spPr>
            <p:txBody>
              <a:bodyPr wrap="square">
                <a:spAutoFit/>
              </a:bodyPr>
              <a:lstStyle/>
              <a:p>
                <a:pPr marL="0" marR="0" algn="just">
                  <a:lnSpc>
                    <a:spcPct val="150000"/>
                  </a:lnSpc>
                  <a:spcBef>
                    <a:spcPts val="0"/>
                  </a:spcBef>
                  <a:spcAft>
                    <a:spcPts val="600"/>
                  </a:spcAft>
                </a:pPr>
                <a:r>
                  <a:rPr lang="nl-NL" sz="54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f>
                      <m:fPr>
                        <m:ctrlPr>
                          <a:rPr lang="en-US" sz="5400" i="1">
                            <a:effectLst/>
                            <a:latin typeface="Cambria Math"/>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5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5400" i="1">
                            <a:effectLst/>
                            <a:latin typeface="Cambria Math"/>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nl-NL" sz="5400" i="1" dirty="0">
                    <a:effectLst/>
                    <a:latin typeface="Arial" panose="020B0604020202020204" pitchFamily="34" charset="0"/>
                    <a:ea typeface="Calibri" panose="020F0502020204030204" pitchFamily="34" charset="0"/>
                    <a:cs typeface="Arial" panose="020B0604020202020204" pitchFamily="34" charset="0"/>
                  </a:rPr>
                  <a:t> </a:t>
                </a:r>
                <a:r>
                  <a:rPr lang="nl-NL" sz="5400" dirty="0">
                    <a:effectLst/>
                    <a:latin typeface="Arial" panose="020B0604020202020204" pitchFamily="34" charset="0"/>
                    <a:ea typeface="Calibri" panose="020F0502020204030204" pitchFamily="34" charset="0"/>
                    <a:cs typeface="Arial" panose="020B0604020202020204" pitchFamily="34" charset="0"/>
                  </a:rPr>
                  <a:t>thì </a:t>
                </a:r>
                <a14:m>
                  <m:oMath xmlns:m="http://schemas.openxmlformats.org/officeDocument/2006/math">
                    <m:r>
                      <a:rPr lang="en-US" sz="54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5400" i="1">
                        <a:effectLst/>
                        <a:latin typeface="Cambria Math" panose="02040503050406030204" pitchFamily="18" charset="0"/>
                        <a:ea typeface="Calibri" panose="020F0502020204030204" pitchFamily="34" charset="0"/>
                        <a:cs typeface="Times New Roman" panose="02020603050405020304" pitchFamily="18" charset="0"/>
                      </a:rPr>
                      <m:t>=</m:t>
                    </m:r>
                    <m:r>
                      <a:rPr lang="en-US" sz="54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5400" dirty="0">
                    <a:effectLst/>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Hộp Văn bản 19">
                <a:extLst>
                  <a:ext uri="{FF2B5EF4-FFF2-40B4-BE49-F238E27FC236}">
                    <a16:creationId xmlns:a16="http://schemas.microsoft.com/office/drawing/2014/main" id="{B03A3046-6B0E-ADB1-DB55-09E6A038962C}"/>
                  </a:ext>
                </a:extLst>
              </p:cNvPr>
              <p:cNvSpPr txBox="1">
                <a:spLocks noRot="1" noChangeAspect="1" noMove="1" noResize="1" noEditPoints="1" noAdjustHandles="1" noChangeArrowheads="1" noChangeShapeType="1" noTextEdit="1"/>
              </p:cNvSpPr>
              <p:nvPr/>
            </p:nvSpPr>
            <p:spPr>
              <a:xfrm>
                <a:off x="5471149" y="4530966"/>
                <a:ext cx="7345701" cy="1621278"/>
              </a:xfrm>
              <a:prstGeom prst="rect">
                <a:avLst/>
              </a:prstGeom>
              <a:blipFill>
                <a:blip r:embed="rId23"/>
                <a:stretch>
                  <a:fillRect l="-4395" b="-10150"/>
                </a:stretch>
              </a:blipFill>
            </p:spPr>
            <p:txBody>
              <a:bodyPr/>
              <a:lstStyle/>
              <a:p>
                <a:r>
                  <a:rPr lang="en-US">
                    <a:noFill/>
                  </a:rPr>
                  <a:t> </a:t>
                </a:r>
              </a:p>
            </p:txBody>
          </p:sp>
        </mc:Fallback>
      </mc:AlternateContent>
      <p:sp>
        <p:nvSpPr>
          <p:cNvPr id="21" name="Hộp Văn bản 20">
            <a:extLst>
              <a:ext uri="{FF2B5EF4-FFF2-40B4-BE49-F238E27FC236}">
                <a16:creationId xmlns="" xmlns:a16="http://schemas.microsoft.com/office/drawing/2014/main" id="{58482093-56A3-B91C-4B13-FA341B4ACB07}"/>
              </a:ext>
            </a:extLst>
          </p:cNvPr>
          <p:cNvSpPr txBox="1"/>
          <p:nvPr/>
        </p:nvSpPr>
        <p:spPr>
          <a:xfrm>
            <a:off x="6172200" y="2933700"/>
            <a:ext cx="5638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8700" y="900568"/>
            <a:ext cx="3134565" cy="1792802"/>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04014">
            <a:off x="1597157" y="737338"/>
            <a:ext cx="1732423" cy="582724"/>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 xmlns:a16="http://schemas.microsoft.com/office/drawing/2014/main" id="{9C6C3607-BC21-CA73-6701-A283C3E9BAFF}"/>
              </a:ext>
            </a:extLst>
          </p:cNvPr>
          <p:cNvSpPr/>
          <p:nvPr/>
        </p:nvSpPr>
        <p:spPr>
          <a:xfrm>
            <a:off x="2500027" y="2225822"/>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 xmlns:a16="http://schemas.microsoft.com/office/drawing/2014/main" id="{737B2B93-6B99-D79E-886E-92620CDD2D66}"/>
                  </a:ext>
                </a:extLst>
              </p:cNvPr>
              <p:cNvSpPr txBox="1"/>
              <p:nvPr/>
            </p:nvSpPr>
            <p:spPr>
              <a:xfrm>
                <a:off x="6097227" y="2611887"/>
                <a:ext cx="821389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737B2B93-6B99-D79E-886E-92620CDD2D66}"/>
                  </a:ext>
                </a:extLst>
              </p:cNvPr>
              <p:cNvSpPr txBox="1">
                <a:spLocks noRot="1" noChangeAspect="1" noMove="1" noResize="1" noEditPoints="1" noAdjustHandles="1" noChangeArrowheads="1" noChangeShapeType="1" noTextEdit="1"/>
              </p:cNvSpPr>
              <p:nvPr/>
            </p:nvSpPr>
            <p:spPr>
              <a:xfrm>
                <a:off x="6097227" y="2611887"/>
                <a:ext cx="8213893" cy="707886"/>
              </a:xfrm>
              <a:prstGeom prst="rect">
                <a:avLst/>
              </a:prstGeom>
              <a:blipFill>
                <a:blip r:embed="rId23"/>
                <a:stretch>
                  <a:fillRect l="-2596" t="-15385" r="-742" b="-35043"/>
                </a:stretch>
              </a:blipFill>
            </p:spPr>
            <p:txBody>
              <a:bodyPr/>
              <a:lstStyle/>
              <a:p>
                <a:r>
                  <a:rPr lang="en-US">
                    <a:noFill/>
                  </a:rPr>
                  <a:t> </a:t>
                </a:r>
              </a:p>
            </p:txBody>
          </p:sp>
        </mc:Fallback>
      </mc:AlternateContent>
      <p:sp>
        <p:nvSpPr>
          <p:cNvPr id="13" name="Hộp Văn bản 12">
            <a:extLst>
              <a:ext uri="{FF2B5EF4-FFF2-40B4-BE49-F238E27FC236}">
                <a16:creationId xmlns="" xmlns:a16="http://schemas.microsoft.com/office/drawing/2014/main" id="{5638D0CC-B8A0-CDDF-C909-ABDD19DB79FE}"/>
              </a:ext>
            </a:extLst>
          </p:cNvPr>
          <p:cNvSpPr txBox="1"/>
          <p:nvPr/>
        </p:nvSpPr>
        <p:spPr>
          <a:xfrm>
            <a:off x="7543799" y="3796955"/>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 xmlns:a16="http://schemas.microsoft.com/office/drawing/2014/main" id="{17C6B7B1-4D96-B352-23B3-65F9D4952906}"/>
                  </a:ext>
                </a:extLst>
              </p:cNvPr>
              <p:cNvSpPr txBox="1"/>
              <p:nvPr/>
            </p:nvSpPr>
            <p:spPr>
              <a:xfrm>
                <a:off x="4961379" y="5110620"/>
                <a:ext cx="8534400" cy="221310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 hay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6</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=18:2=9</m:t>
                    </m:r>
                  </m:oMath>
                </a14:m>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17C6B7B1-4D96-B352-23B3-65F9D4952906}"/>
                  </a:ext>
                </a:extLst>
              </p:cNvPr>
              <p:cNvSpPr txBox="1">
                <a:spLocks noRot="1" noChangeAspect="1" noMove="1" noResize="1" noEditPoints="1" noAdjustHandles="1" noChangeArrowheads="1" noChangeShapeType="1" noTextEdit="1"/>
              </p:cNvSpPr>
              <p:nvPr/>
            </p:nvSpPr>
            <p:spPr>
              <a:xfrm>
                <a:off x="4961379" y="5110620"/>
                <a:ext cx="8534400" cy="2213106"/>
              </a:xfrm>
              <a:prstGeom prst="rect">
                <a:avLst/>
              </a:prstGeom>
              <a:blipFill>
                <a:blip r:embed="rId24"/>
                <a:stretch>
                  <a:fillRect l="-2571" b="-11019"/>
                </a:stretch>
              </a:blipFill>
            </p:spPr>
            <p:txBody>
              <a:bodyPr/>
              <a:lstStyle/>
              <a:p>
                <a:r>
                  <a:rPr lang="en-US">
                    <a:noFill/>
                  </a:rPr>
                  <a:t> </a:t>
                </a:r>
              </a:p>
            </p:txBody>
          </p:sp>
        </mc:Fallback>
      </mc:AlternateContent>
    </p:spTree>
    <p:extLst>
      <p:ext uri="{BB962C8B-B14F-4D97-AF65-F5344CB8AC3E}">
        <p14:creationId xmlns:p14="http://schemas.microsoft.com/office/powerpoint/2010/main" val="408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31368">
            <a:off x="9003540" y="277400"/>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7810758">
              <a:off x="1368867" y="931723"/>
              <a:ext cx="1067600" cy="821487"/>
            </a:xfrm>
            <a:prstGeom prst="rect">
              <a:avLst/>
            </a:prstGeom>
          </p:spPr>
        </p:pic>
      </p:grpSp>
      <p:sp>
        <p:nvSpPr>
          <p:cNvPr id="9" name="Hình chữ nhật: Góc Tròn 8">
            <a:extLst>
              <a:ext uri="{FF2B5EF4-FFF2-40B4-BE49-F238E27FC236}">
                <a16:creationId xmlns="" xmlns:a16="http://schemas.microsoft.com/office/drawing/2014/main" id="{BBA45B7C-5D15-D7A4-BDDD-11203DF97E95}"/>
              </a:ext>
            </a:extLst>
          </p:cNvPr>
          <p:cNvSpPr/>
          <p:nvPr/>
        </p:nvSpPr>
        <p:spPr>
          <a:xfrm>
            <a:off x="3139326" y="2097707"/>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 xmlns:a16="http://schemas.microsoft.com/office/drawing/2014/main" id="{B993A522-64C0-B97B-A35A-DFFE8088DF77}"/>
                  </a:ext>
                </a:extLst>
              </p:cNvPr>
              <p:cNvSpPr txBox="1"/>
              <p:nvPr/>
            </p:nvSpPr>
            <p:spPr>
              <a:xfrm>
                <a:off x="6789048" y="1729692"/>
                <a:ext cx="6697908"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(−0,4):</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=1,2:0,3</m:t>
                      </m:r>
                    </m:oMath>
                  </m:oMathPara>
                </a14:m>
                <a:endParaRPr lang="en-US" sz="4000" dirty="0">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B993A522-64C0-B97B-A35A-DFFE8088DF77}"/>
                  </a:ext>
                </a:extLst>
              </p:cNvPr>
              <p:cNvSpPr txBox="1">
                <a:spLocks noRot="1" noChangeAspect="1" noMove="1" noResize="1" noEditPoints="1" noAdjustHandles="1" noChangeArrowheads="1" noChangeShapeType="1" noTextEdit="1"/>
              </p:cNvSpPr>
              <p:nvPr/>
            </p:nvSpPr>
            <p:spPr>
              <a:xfrm>
                <a:off x="6789048" y="1729692"/>
                <a:ext cx="6697908" cy="1938992"/>
              </a:xfrm>
              <a:prstGeom prst="rect">
                <a:avLst/>
              </a:prstGeom>
              <a:blipFill>
                <a:blip r:embed="rId27"/>
                <a:stretch>
                  <a:fillRect l="-3279" r="-2550"/>
                </a:stretch>
              </a:blipFill>
            </p:spPr>
            <p:txBody>
              <a:bodyPr/>
              <a:lstStyle/>
              <a:p>
                <a:r>
                  <a:rPr lang="en-US">
                    <a:noFill/>
                  </a:rPr>
                  <a:t> </a:t>
                </a:r>
              </a:p>
            </p:txBody>
          </p:sp>
        </mc:Fallback>
      </mc:AlternateContent>
      <p:sp>
        <p:nvSpPr>
          <p:cNvPr id="19" name="Hộp Văn bản 18">
            <a:extLst>
              <a:ext uri="{FF2B5EF4-FFF2-40B4-BE49-F238E27FC236}">
                <a16:creationId xmlns="" xmlns:a16="http://schemas.microsoft.com/office/drawing/2014/main" id="{29B6118B-BB3F-1021-A24B-5FD238F1B2CE}"/>
              </a:ext>
            </a:extLst>
          </p:cNvPr>
          <p:cNvSpPr txBox="1"/>
          <p:nvPr/>
        </p:nvSpPr>
        <p:spPr>
          <a:xfrm>
            <a:off x="7459220" y="3760346"/>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 xmlns:a16="http://schemas.microsoft.com/office/drawing/2014/main" id="{D08777F2-7B6C-C8CC-F1DA-FFFBE3EE8008}"/>
                  </a:ext>
                </a:extLst>
              </p:cNvPr>
              <p:cNvSpPr txBox="1"/>
              <p:nvPr/>
            </p:nvSpPr>
            <p:spPr>
              <a:xfrm>
                <a:off x="5624156" y="4522986"/>
                <a:ext cx="7039685" cy="4448718"/>
              </a:xfrm>
              <a:prstGeom prst="rect">
                <a:avLst/>
              </a:prstGeom>
              <a:noFill/>
            </p:spPr>
            <p:txBody>
              <a:bodyPr wrap="square">
                <a:spAutoFit/>
              </a:bodyPr>
              <a:lstStyle/>
              <a:p>
                <a:pPr marL="0" marR="0" algn="just">
                  <a:lnSpc>
                    <a:spcPct val="150000"/>
                  </a:lnSpc>
                  <a:spcBef>
                    <a:spcPts val="0"/>
                  </a:spcBef>
                  <a:spcAft>
                    <a:spcPts val="600"/>
                  </a:spcAft>
                </a:pP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=1,2:0,3</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a:effectLst/>
                        <a:latin typeface="Arial" panose="020B0604020202020204" pitchFamily="34" charset="0"/>
                        <a:ea typeface="Calibri" panose="020F0502020204030204" pitchFamily="34" charset="0"/>
                        <a:cs typeface="Arial" panose="020B0604020202020204" pitchFamily="34" charset="0"/>
                      </a:rPr>
                      <m:t>ê</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f>
                      <m:fPr>
                        <m:ctrlPr>
                          <a:rPr lang="en-US" sz="3800" i="1">
                            <a:effectLst/>
                            <a:latin typeface="Cambria Math"/>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0,3</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⋅0,3=1,2.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0,4)⋅0,3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14:m>
                  <m:oMath xmlns:m="http://schemas.openxmlformats.org/officeDocument/2006/math">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08777F2-7B6C-C8CC-F1DA-FFFBE3EE8008}"/>
                  </a:ext>
                </a:extLst>
              </p:cNvPr>
              <p:cNvSpPr txBox="1">
                <a:spLocks noRot="1" noChangeAspect="1" noMove="1" noResize="1" noEditPoints="1" noAdjustHandles="1" noChangeArrowheads="1" noChangeShapeType="1" noTextEdit="1"/>
              </p:cNvSpPr>
              <p:nvPr/>
            </p:nvSpPr>
            <p:spPr>
              <a:xfrm>
                <a:off x="5624156" y="4522986"/>
                <a:ext cx="7039685" cy="4448718"/>
              </a:xfrm>
              <a:prstGeom prst="rect">
                <a:avLst/>
              </a:prstGeom>
              <a:blipFill>
                <a:blip r:embed="rId28"/>
                <a:stretch>
                  <a:fillRect l="-2860" r="-1386" b="-4521"/>
                </a:stretch>
              </a:blipFill>
            </p:spPr>
            <p:txBody>
              <a:bodyPr/>
              <a:lstStyle/>
              <a:p>
                <a:r>
                  <a:rPr lang="en-US">
                    <a:noFill/>
                  </a:rPr>
                  <a:t> </a:t>
                </a:r>
              </a:p>
            </p:txBody>
          </p:sp>
        </mc:Fallback>
      </mc:AlternateContent>
    </p:spTree>
    <p:extLst>
      <p:ext uri="{BB962C8B-B14F-4D97-AF65-F5344CB8AC3E}">
        <p14:creationId xmlns:p14="http://schemas.microsoft.com/office/powerpoint/2010/main" val="21277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15022" y="510142"/>
            <a:ext cx="16118806" cy="921908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2" name="Hộp Văn bản 1">
            <a:extLst>
              <a:ext uri="{FF2B5EF4-FFF2-40B4-BE49-F238E27FC236}">
                <a16:creationId xmlns="" xmlns:a16="http://schemas.microsoft.com/office/drawing/2014/main" id="{0804E14D-C28E-93D3-BDDD-F08E7BEA7842}"/>
              </a:ext>
            </a:extLst>
          </p:cNvPr>
          <p:cNvSpPr txBox="1"/>
          <p:nvPr/>
        </p:nvSpPr>
        <p:spPr>
          <a:xfrm>
            <a:off x="3026105" y="1283047"/>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2</a:t>
            </a:r>
          </a:p>
        </p:txBody>
      </p:sp>
      <p:sp>
        <p:nvSpPr>
          <p:cNvPr id="10" name="Hình chữ nhật: Góc Tròn 9">
            <a:extLst>
              <a:ext uri="{FF2B5EF4-FFF2-40B4-BE49-F238E27FC236}">
                <a16:creationId xmlns="" xmlns:a16="http://schemas.microsoft.com/office/drawing/2014/main" id="{A3DC5178-D428-F960-8112-E47033A9C870}"/>
              </a:ext>
            </a:extLst>
          </p:cNvPr>
          <p:cNvSpPr/>
          <p:nvPr/>
        </p:nvSpPr>
        <p:spPr>
          <a:xfrm>
            <a:off x="3084173" y="2361830"/>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 xmlns:a16="http://schemas.microsoft.com/office/drawing/2014/main" id="{6ECAFF47-638E-126C-05A9-568760C7C12F}"/>
                  </a:ext>
                </a:extLst>
              </p:cNvPr>
              <p:cNvSpPr txBox="1"/>
              <p:nvPr/>
            </p:nvSpPr>
            <p:spPr>
              <a:xfrm>
                <a:off x="3084173" y="3401961"/>
                <a:ext cx="11780504" cy="500867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4.9=3.12</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6ECAFF47-638E-126C-05A9-568760C7C12F}"/>
                  </a:ext>
                </a:extLst>
              </p:cNvPr>
              <p:cNvSpPr txBox="1">
                <a:spLocks noRot="1" noChangeAspect="1" noMove="1" noResize="1" noEditPoints="1" noAdjustHandles="1" noChangeArrowheads="1" noChangeShapeType="1" noTextEdit="1"/>
              </p:cNvSpPr>
              <p:nvPr/>
            </p:nvSpPr>
            <p:spPr>
              <a:xfrm>
                <a:off x="3084173" y="3401961"/>
                <a:ext cx="11780504" cy="5008679"/>
              </a:xfrm>
              <a:prstGeom prst="rect">
                <a:avLst/>
              </a:prstGeom>
              <a:blipFill>
                <a:blip r:embed="rId16"/>
                <a:stretch>
                  <a:fillRect l="-1863" r="-1812" b="-1338"/>
                </a:stretch>
              </a:blipFill>
            </p:spPr>
            <p:txBody>
              <a:bodyPr/>
              <a:lstStyle/>
              <a:p>
                <a:r>
                  <a:rPr lang="en-US">
                    <a:noFill/>
                  </a:rPr>
                  <a:t> </a:t>
                </a:r>
              </a:p>
            </p:txBody>
          </p:sp>
        </mc:Fallback>
      </mc:AlternateContent>
      <p:sp>
        <p:nvSpPr>
          <p:cNvPr id="12" name="Hình chữ nhật: Góc Tròn 11">
            <a:extLst>
              <a:ext uri="{FF2B5EF4-FFF2-40B4-BE49-F238E27FC236}">
                <a16:creationId xmlns="" xmlns:a16="http://schemas.microsoft.com/office/drawing/2014/main" id="{D1C41C51-D290-89BB-228A-C506AF013A8A}"/>
              </a:ext>
            </a:extLst>
          </p:cNvPr>
          <p:cNvSpPr/>
          <p:nvPr/>
        </p:nvSpPr>
        <p:spPr>
          <a:xfrm>
            <a:off x="8763000" y="6325792"/>
            <a:ext cx="838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2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6" dur="500"/>
                                        <p:tgtEl>
                                          <p:spTgt spid="11">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81850">
            <a:off x="756763" y="377997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 xmlns:a16="http://schemas.microsoft.com/office/drawing/2014/main" id="{E54F25AE-280D-F220-04B4-12DE4843D1F9}"/>
              </a:ext>
            </a:extLst>
          </p:cNvPr>
          <p:cNvSpPr txBox="1"/>
          <p:nvPr/>
        </p:nvSpPr>
        <p:spPr>
          <a:xfrm>
            <a:off x="7366930" y="1783615"/>
            <a:ext cx="285400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 xmlns:a16="http://schemas.microsoft.com/office/drawing/2014/main" id="{9F4C2E36-683E-993B-8EF4-9F1396BB5D2A}"/>
                  </a:ext>
                </a:extLst>
              </p:cNvPr>
              <p:cNvSpPr txBox="1"/>
              <p:nvPr/>
            </p:nvSpPr>
            <p:spPr>
              <a:xfrm>
                <a:off x="4239499" y="3148206"/>
                <a:ext cx="2024743" cy="124880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9</m:t>
                          </m:r>
                        </m:den>
                      </m:f>
                      <m:r>
                        <a:rPr lang="en-US" sz="4000" b="0" i="0" smtClean="0">
                          <a:latin typeface="Cambria Math" panose="02040503050406030204" pitchFamily="18" charset="0"/>
                        </a:rPr>
                        <m:t>;</m:t>
                      </m:r>
                      <m:r>
                        <a:rPr lang="en-US" sz="4000" b="0" i="1" smtClean="0">
                          <a:latin typeface="Cambria Math" panose="02040503050406030204" pitchFamily="18" charset="0"/>
                        </a:rPr>
                        <m:t> </m:t>
                      </m:r>
                    </m:oMath>
                  </m:oMathPara>
                </a14:m>
                <a:endParaRPr lang="en-US" sz="4000" dirty="0">
                  <a:latin typeface="Arial" panose="020B060402020202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9F4C2E36-683E-993B-8EF4-9F1396BB5D2A}"/>
                  </a:ext>
                </a:extLst>
              </p:cNvPr>
              <p:cNvSpPr txBox="1">
                <a:spLocks noRot="1" noChangeAspect="1" noMove="1" noResize="1" noEditPoints="1" noAdjustHandles="1" noChangeArrowheads="1" noChangeShapeType="1" noTextEdit="1"/>
              </p:cNvSpPr>
              <p:nvPr/>
            </p:nvSpPr>
            <p:spPr>
              <a:xfrm>
                <a:off x="4239499" y="3148206"/>
                <a:ext cx="2024743" cy="1248803"/>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 xmlns:a16="http://schemas.microsoft.com/office/drawing/2014/main" id="{037D1CEE-47DA-5237-1A6A-4D6212722E10}"/>
                  </a:ext>
                </a:extLst>
              </p:cNvPr>
              <p:cNvSpPr txBox="1"/>
              <p:nvPr/>
            </p:nvSpPr>
            <p:spPr>
              <a:xfrm>
                <a:off x="6827013" y="3163406"/>
                <a:ext cx="2024743"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18" name="Hộp Văn bản 17">
                <a:extLst>
                  <a:ext uri="{FF2B5EF4-FFF2-40B4-BE49-F238E27FC236}">
                    <a16:creationId xmlns:a16="http://schemas.microsoft.com/office/drawing/2014/main" id="{037D1CEE-47DA-5237-1A6A-4D6212722E10}"/>
                  </a:ext>
                </a:extLst>
              </p:cNvPr>
              <p:cNvSpPr txBox="1">
                <a:spLocks noRot="1" noChangeAspect="1" noMove="1" noResize="1" noEditPoints="1" noAdjustHandles="1" noChangeArrowheads="1" noChangeShapeType="1" noTextEdit="1"/>
              </p:cNvSpPr>
              <p:nvPr/>
            </p:nvSpPr>
            <p:spPr>
              <a:xfrm>
                <a:off x="6827013" y="3163406"/>
                <a:ext cx="2024743" cy="12488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 xmlns:a16="http://schemas.microsoft.com/office/drawing/2014/main" id="{02D53752-BF72-99C7-3670-7FC05FE80229}"/>
                  </a:ext>
                </a:extLst>
              </p:cNvPr>
              <p:cNvSpPr txBox="1"/>
              <p:nvPr/>
            </p:nvSpPr>
            <p:spPr>
              <a:xfrm>
                <a:off x="9213754" y="3163406"/>
                <a:ext cx="2212030"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20" name="Hộp Văn bản 19">
                <a:extLst>
                  <a:ext uri="{FF2B5EF4-FFF2-40B4-BE49-F238E27FC236}">
                    <a16:creationId xmlns:a16="http://schemas.microsoft.com/office/drawing/2014/main" id="{02D53752-BF72-99C7-3670-7FC05FE80229}"/>
                  </a:ext>
                </a:extLst>
              </p:cNvPr>
              <p:cNvSpPr txBox="1">
                <a:spLocks noRot="1" noChangeAspect="1" noMove="1" noResize="1" noEditPoints="1" noAdjustHandles="1" noChangeArrowheads="1" noChangeShapeType="1" noTextEdit="1"/>
              </p:cNvSpPr>
              <p:nvPr/>
            </p:nvSpPr>
            <p:spPr>
              <a:xfrm>
                <a:off x="9213754" y="3163406"/>
                <a:ext cx="2212030" cy="1248803"/>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 xmlns:a16="http://schemas.microsoft.com/office/drawing/2014/main" id="{1CD95AFC-95FA-F246-29EF-593E7B372ABC}"/>
                  </a:ext>
                </a:extLst>
              </p:cNvPr>
              <p:cNvSpPr txBox="1"/>
              <p:nvPr/>
            </p:nvSpPr>
            <p:spPr>
              <a:xfrm>
                <a:off x="11801268" y="3167381"/>
                <a:ext cx="221203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lang="en-US" dirty="0"/>
              </a:p>
            </p:txBody>
          </p:sp>
        </mc:Choice>
        <mc:Fallback xmlns="">
          <p:sp>
            <p:nvSpPr>
              <p:cNvPr id="22" name="Hộp Văn bản 21">
                <a:extLst>
                  <a:ext uri="{FF2B5EF4-FFF2-40B4-BE49-F238E27FC236}">
                    <a16:creationId xmlns:a16="http://schemas.microsoft.com/office/drawing/2014/main" id="{1CD95AFC-95FA-F246-29EF-593E7B372ABC}"/>
                  </a:ext>
                </a:extLst>
              </p:cNvPr>
              <p:cNvSpPr txBox="1">
                <a:spLocks noRot="1" noChangeAspect="1" noMove="1" noResize="1" noEditPoints="1" noAdjustHandles="1" noChangeArrowheads="1" noChangeShapeType="1" noTextEdit="1"/>
              </p:cNvSpPr>
              <p:nvPr/>
            </p:nvSpPr>
            <p:spPr>
              <a:xfrm>
                <a:off x="11801268" y="3167381"/>
                <a:ext cx="2212030" cy="124482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 xmlns:a16="http://schemas.microsoft.com/office/drawing/2014/main" id="{20C9B190-2491-9526-0019-C58CC12D7291}"/>
                  </a:ext>
                </a:extLst>
              </p:cNvPr>
              <p:cNvSpPr txBox="1"/>
              <p:nvPr/>
            </p:nvSpPr>
            <p:spPr>
              <a:xfrm>
                <a:off x="3294856" y="5013841"/>
                <a:ext cx="11018680" cy="3846374"/>
              </a:xfrm>
              <a:prstGeom prst="rect">
                <a:avLst/>
              </a:prstGeom>
              <a:noFill/>
            </p:spPr>
            <p:txBody>
              <a:bodyPr wrap="square">
                <a:spAutoFit/>
              </a:bodyPr>
              <a:lstStyle/>
              <a:p>
                <a:pPr marL="0" marR="0" algn="just">
                  <a:lnSpc>
                    <a:spcPct val="150000"/>
                  </a:lnSpc>
                  <a:spcBef>
                    <a:spcPts val="0"/>
                  </a:spcBef>
                  <a:spcAft>
                    <a:spcPts val="600"/>
                  </a:spcAft>
                </a:pPr>
                <a14:m>
                  <m:oMath xmlns:m="http://schemas.openxmlformats.org/officeDocument/2006/math">
                    <m:r>
                      <a:rPr lang="nl-NL"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b="1" u="sng" dirty="0">
                    <a:effectLst/>
                    <a:latin typeface="Arial" panose="020B0604020202020204" pitchFamily="34" charset="0"/>
                    <a:ea typeface="Calibri" panose="020F0502020204030204" pitchFamily="34" charset="0"/>
                    <a:cs typeface="Arial" panose="020B0604020202020204" pitchFamily="34" charset="0"/>
                  </a:rPr>
                  <a:t>Kết luận: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4000" i="1" dirty="0">
                    <a:effectLst/>
                    <a:latin typeface="Arial" panose="020B0604020202020204" pitchFamily="34" charset="0"/>
                    <a:ea typeface="Yu Mincho" panose="02020400000000000000" pitchFamily="18" charset="-128"/>
                    <a:cs typeface="Arial" panose="020B0604020202020204" pitchFamily="34" charset="0"/>
                  </a:rPr>
                  <a:t> </a:t>
                </a:r>
                <a:r>
                  <a:rPr lang="nl-NL" sz="4000" dirty="0">
                    <a:effectLst/>
                    <a:latin typeface="Arial" panose="020B0604020202020204" pitchFamily="34" charset="0"/>
                    <a:ea typeface="Yu Mincho" panose="02020400000000000000" pitchFamily="18" charset="-128"/>
                    <a:cs typeface="Arial" panose="020B0604020202020204" pitchFamily="34" charset="0"/>
                  </a:rPr>
                  <a:t>và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𝑐</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𝑑</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đều khác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thì ta có các tỉ lệ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20C9B190-2491-9526-0019-C58CC12D7291}"/>
                  </a:ext>
                </a:extLst>
              </p:cNvPr>
              <p:cNvSpPr txBox="1">
                <a:spLocks noRot="1" noChangeAspect="1" noMove="1" noResize="1" noEditPoints="1" noAdjustHandles="1" noChangeArrowheads="1" noChangeShapeType="1" noTextEdit="1"/>
              </p:cNvSpPr>
              <p:nvPr/>
            </p:nvSpPr>
            <p:spPr>
              <a:xfrm>
                <a:off x="3294856" y="5013841"/>
                <a:ext cx="11018680" cy="3846374"/>
              </a:xfrm>
              <a:prstGeom prst="rect">
                <a:avLst/>
              </a:prstGeom>
              <a:blipFill>
                <a:blip r:embed="rId28"/>
                <a:stretch>
                  <a:fillRect l="-1936"/>
                </a:stretch>
              </a:blipFill>
            </p:spPr>
            <p:txBody>
              <a:bodyPr/>
              <a:lstStyle/>
              <a:p>
                <a:r>
                  <a:rPr lang="en-US">
                    <a:noFill/>
                  </a:rPr>
                  <a:t> </a:t>
                </a:r>
              </a:p>
            </p:txBody>
          </p:sp>
        </mc:Fallback>
      </mc:AlternateContent>
    </p:spTree>
    <p:extLst>
      <p:ext uri="{BB962C8B-B14F-4D97-AF65-F5344CB8AC3E}">
        <p14:creationId xmlns:p14="http://schemas.microsoft.com/office/powerpoint/2010/main" val="34526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3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613774" y="370192"/>
            <a:ext cx="2617773" cy="2579696"/>
            <a:chOff x="157485" y="160047"/>
            <a:chExt cx="3490364" cy="3439595"/>
          </a:xfrm>
        </p:grpSpPr>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 xmlns:a16="http://schemas.microsoft.com/office/drawing/2014/main" id="{3A6761E0-7C93-57A3-578A-6DCC7CDAC343}"/>
                  </a:ext>
                </a:extLst>
              </p:cNvPr>
              <p:cNvSpPr txBox="1"/>
              <p:nvPr/>
            </p:nvSpPr>
            <p:spPr>
              <a:xfrm>
                <a:off x="2305179" y="1756648"/>
                <a:ext cx="13367620" cy="2825197"/>
              </a:xfrm>
              <a:prstGeom prst="rect">
                <a:avLst/>
              </a:prstGeom>
              <a:noFill/>
            </p:spPr>
            <p:txBody>
              <a:bodyPr wrap="square">
                <a:spAutoFit/>
              </a:bodyPr>
              <a:lstStyle/>
              <a:p>
                <a:pPr marL="0" marR="0" algn="ctr">
                  <a:lnSpc>
                    <a:spcPct val="150000"/>
                  </a:lnSpc>
                  <a:spcBef>
                    <a:spcPts val="0"/>
                  </a:spcBef>
                  <a:spcAft>
                    <a:spcPts val="600"/>
                  </a:spcAft>
                </a:pPr>
                <a:r>
                  <a:rPr lang="vi-VN" sz="4000" b="1" u="sng" dirty="0" err="1">
                    <a:effectLst/>
                    <a:latin typeface="Arial" panose="020B0604020202020204" pitchFamily="34" charset="0"/>
                    <a:ea typeface="Calibri" panose="020F0502020204030204" pitchFamily="34" charset="0"/>
                    <a:cs typeface="Arial" panose="020B0604020202020204" pitchFamily="34" charset="0"/>
                  </a:rPr>
                  <a:t>Nhận</a:t>
                </a:r>
                <a:r>
                  <a:rPr lang="vi-VN" sz="4000" b="1" u="sng" dirty="0">
                    <a:effectLst/>
                    <a:latin typeface="Arial" panose="020B0604020202020204" pitchFamily="34" charset="0"/>
                    <a:ea typeface="Calibri" panose="020F0502020204030204" pitchFamily="34" charset="0"/>
                    <a:cs typeface="Arial" panose="020B0604020202020204" pitchFamily="34" charset="0"/>
                  </a:rPr>
                  <a:t> </a:t>
                </a:r>
                <a:r>
                  <a:rPr lang="vi-VN" sz="4000" b="1" u="sng" dirty="0" err="1">
                    <a:effectLst/>
                    <a:latin typeface="Arial" panose="020B0604020202020204" pitchFamily="34" charset="0"/>
                    <a:ea typeface="Calibri" panose="020F0502020204030204" pitchFamily="34" charset="0"/>
                    <a:cs typeface="Arial" panose="020B0604020202020204" pitchFamily="34" charset="0"/>
                  </a:rPr>
                  <a:t>xét</a:t>
                </a:r>
                <a:r>
                  <a:rPr lang="vi-VN" sz="4000" b="1" dirty="0">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4000" dirty="0">
                    <a:effectLst/>
                    <a:latin typeface="Arial" panose="020B0604020202020204" pitchFamily="34" charset="0"/>
                    <a:ea typeface="Calibri" panose="020F0502020204030204" pitchFamily="34" charset="0"/>
                    <a:cs typeface="Arial" panose="020B0604020202020204" pitchFamily="34" charset="0"/>
                  </a:rPr>
                  <a:t>đều khác 0 thì từ một trong năm đẳng thức sau đây, ta có thể suy ra các đẳng thức còn lại.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3A6761E0-7C93-57A3-578A-6DCC7CDAC343}"/>
                  </a:ext>
                </a:extLst>
              </p:cNvPr>
              <p:cNvSpPr txBox="1">
                <a:spLocks noRot="1" noChangeAspect="1" noMove="1" noResize="1" noEditPoints="1" noAdjustHandles="1" noChangeArrowheads="1" noChangeShapeType="1" noTextEdit="1"/>
              </p:cNvSpPr>
              <p:nvPr/>
            </p:nvSpPr>
            <p:spPr>
              <a:xfrm>
                <a:off x="2305179" y="1756648"/>
                <a:ext cx="13367620" cy="2825197"/>
              </a:xfrm>
              <a:prstGeom prst="rect">
                <a:avLst/>
              </a:prstGeom>
              <a:blipFill>
                <a:blip r:embed="rId24"/>
                <a:stretch>
                  <a:fillRect l="-1596" r="-1642" b="-8190"/>
                </a:stretch>
              </a:blipFill>
            </p:spPr>
            <p:txBody>
              <a:bodyPr/>
              <a:lstStyle/>
              <a:p>
                <a:r>
                  <a:rPr lang="en-US">
                    <a:noFill/>
                  </a:rPr>
                  <a:t> </a:t>
                </a:r>
              </a:p>
            </p:txBody>
          </p:sp>
        </mc:Fallback>
      </mc:AlternateContent>
      <p:pic>
        <p:nvPicPr>
          <p:cNvPr id="17" name="Hình ảnh 16">
            <a:extLst>
              <a:ext uri="{FF2B5EF4-FFF2-40B4-BE49-F238E27FC236}">
                <a16:creationId xmlns="" xmlns:a16="http://schemas.microsoft.com/office/drawing/2014/main" id="{60E1F2E2-9E0C-C594-349C-5427C7CAE1C8}"/>
              </a:ext>
            </a:extLst>
          </p:cNvPr>
          <p:cNvPicPr>
            <a:picLocks noChangeAspect="1"/>
          </p:cNvPicPr>
          <p:nvPr/>
        </p:nvPicPr>
        <p:blipFill rotWithShape="1">
          <a:blip r:embed="rId25">
            <a:extLst>
              <a:ext uri="{28A0092B-C50C-407E-A947-70E740481C1C}">
                <a14:useLocalDpi xmlns:a14="http://schemas.microsoft.com/office/drawing/2010/main" val="0"/>
              </a:ext>
            </a:extLst>
          </a:blip>
          <a:srcRect l="25937" t="34150" r="25402"/>
          <a:stretch/>
        </p:blipFill>
        <p:spPr>
          <a:xfrm>
            <a:off x="3261147" y="4900284"/>
            <a:ext cx="11058362" cy="3867888"/>
          </a:xfrm>
          <a:prstGeom prst="rect">
            <a:avLst/>
          </a:prstGeom>
        </p:spPr>
      </p:pic>
    </p:spTree>
    <p:extLst>
      <p:ext uri="{BB962C8B-B14F-4D97-AF65-F5344CB8AC3E}">
        <p14:creationId xmlns:p14="http://schemas.microsoft.com/office/powerpoint/2010/main" val="26324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7" name="Hình Bầu dục 6">
            <a:extLst>
              <a:ext uri="{FF2B5EF4-FFF2-40B4-BE49-F238E27FC236}">
                <a16:creationId xmlns="" xmlns:a16="http://schemas.microsoft.com/office/drawing/2014/main" id="{CF6F556C-A47B-65E1-E03C-B6C757F044D8}"/>
              </a:ext>
            </a:extLst>
          </p:cNvPr>
          <p:cNvSpPr/>
          <p:nvPr/>
        </p:nvSpPr>
        <p:spPr>
          <a:xfrm>
            <a:off x="7480762" y="2050757"/>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 xmlns:a16="http://schemas.microsoft.com/office/drawing/2014/main" id="{DE58D9E2-05BC-525B-0463-0B84F930122D}"/>
                  </a:ext>
                </a:extLst>
              </p:cNvPr>
              <p:cNvSpPr txBox="1"/>
              <p:nvPr/>
            </p:nvSpPr>
            <p:spPr>
              <a:xfrm>
                <a:off x="3886200" y="3776387"/>
                <a:ext cx="10185728"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 Cho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18.?=?.14</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 18; 21; 27</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DE58D9E2-05BC-525B-0463-0B84F930122D}"/>
                  </a:ext>
                </a:extLst>
              </p:cNvPr>
              <p:cNvSpPr txBox="1">
                <a:spLocks noRot="1" noChangeAspect="1" noMove="1" noResize="1" noEditPoints="1" noAdjustHandles="1" noChangeArrowheads="1" noChangeShapeType="1" noTextEdit="1"/>
              </p:cNvSpPr>
              <p:nvPr/>
            </p:nvSpPr>
            <p:spPr>
              <a:xfrm>
                <a:off x="3886200" y="3776387"/>
                <a:ext cx="10185728" cy="3671583"/>
              </a:xfrm>
              <a:prstGeom prst="rect">
                <a:avLst/>
              </a:prstGeom>
              <a:blipFill>
                <a:blip r:embed="rId23"/>
                <a:stretch>
                  <a:fillRect l="-2156" r="-3593" b="-6136"/>
                </a:stretch>
              </a:blipFill>
            </p:spPr>
            <p:txBody>
              <a:bodyPr/>
              <a:lstStyle/>
              <a:p>
                <a:r>
                  <a:rPr lang="en-US">
                    <a:noFill/>
                  </a:rPr>
                  <a:t> </a:t>
                </a:r>
              </a:p>
            </p:txBody>
          </p:sp>
        </mc:Fallback>
      </mc:AlternateContent>
    </p:spTree>
    <p:extLst>
      <p:ext uri="{BB962C8B-B14F-4D97-AF65-F5344CB8AC3E}">
        <p14:creationId xmlns:p14="http://schemas.microsoft.com/office/powerpoint/2010/main" val="393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 xmlns:a16="http://schemas.microsoft.com/office/drawing/2014/main" id="{477E6ED1-7291-FC97-9376-1AE9F05D7E46}"/>
              </a:ext>
            </a:extLst>
          </p:cNvPr>
          <p:cNvSpPr txBox="1"/>
          <p:nvPr/>
        </p:nvSpPr>
        <p:spPr>
          <a:xfrm>
            <a:off x="6553200" y="1473030"/>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2" name="Hộp Văn bản 21">
            <a:extLst>
              <a:ext uri="{FF2B5EF4-FFF2-40B4-BE49-F238E27FC236}">
                <a16:creationId xmlns="" xmlns:a16="http://schemas.microsoft.com/office/drawing/2014/main" id="{86AE6A61-9A05-B69E-FEC5-CEAE68F38B97}"/>
              </a:ext>
            </a:extLst>
          </p:cNvPr>
          <p:cNvSpPr txBox="1"/>
          <p:nvPr/>
        </p:nvSpPr>
        <p:spPr>
          <a:xfrm>
            <a:off x="3072754" y="2839035"/>
            <a:ext cx="12142492"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Có hai thanh sắt phi 18; thanh thứ nhất dài 2m có khối lượng là 4 kg; thanh thứ hai dài 5 m có khối lượng là 10kg. </a:t>
            </a:r>
            <a:endParaRPr lang="en-US" sz="3600" dirty="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 xmlns:a16="http://schemas.microsoft.com/office/drawing/2014/main" id="{BF2D3813-5F94-1615-FA3E-14034147AE26}"/>
              </a:ext>
            </a:extLst>
          </p:cNvPr>
          <p:cNvSpPr txBox="1"/>
          <p:nvPr/>
        </p:nvSpPr>
        <p:spPr>
          <a:xfrm>
            <a:off x="3062379" y="4890832"/>
            <a:ext cx="11909984"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 xmlns:a16="http://schemas.microsoft.com/office/drawing/2014/main" id="{C5C0B782-F441-88D9-4B40-047BD976AF3E}"/>
              </a:ext>
            </a:extLst>
          </p:cNvPr>
          <p:cNvSpPr txBox="1"/>
          <p:nvPr/>
        </p:nvSpPr>
        <p:spPr>
          <a:xfrm>
            <a:off x="7508190" y="1828394"/>
            <a:ext cx="3271618"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 xmlns:a16="http://schemas.microsoft.com/office/drawing/2014/main" id="{B1119515-9753-134C-41C7-95214258B2CB}"/>
                  </a:ext>
                </a:extLst>
              </p:cNvPr>
              <p:cNvSpPr txBox="1"/>
              <p:nvPr/>
            </p:nvSpPr>
            <p:spPr>
              <a:xfrm>
                <a:off x="4225471" y="3025470"/>
                <a:ext cx="9964208" cy="4454233"/>
              </a:xfrm>
              <a:prstGeom prst="rect">
                <a:avLst/>
              </a:prstGeom>
              <a:noFill/>
            </p:spPr>
            <p:txBody>
              <a:bodyPr wrap="square">
                <a:spAutoFit/>
              </a:bodyPr>
              <a:lstStyle/>
              <a:p>
                <a:pPr marL="0" marR="0">
                  <a:lnSpc>
                    <a:spcPct val="150000"/>
                  </a:lnSpc>
                  <a:spcBef>
                    <a:spcPts val="0"/>
                  </a:spcBef>
                  <a:spcAft>
                    <a:spcPts val="600"/>
                  </a:spcAft>
                </a:pPr>
                <a:r>
                  <a:rPr lang="nl-NL" sz="3600" dirty="0">
                    <a:effectLst/>
                    <a:latin typeface="Arial" panose="020B0604020202020204" pitchFamily="34" charset="0"/>
                    <a:ea typeface="Yu Mincho" panose="02020400000000000000" pitchFamily="18" charset="-128"/>
                    <a:cs typeface="Arial" panose="020B0604020202020204" pitchFamily="34" charset="0"/>
                  </a:rPr>
                  <a:t>a) Ta được: </a:t>
                </a:r>
                <a14:m>
                  <m:oMath xmlns:m="http://schemas.openxmlformats.org/officeDocument/2006/math">
                    <m:r>
                      <a:rPr lang="nl-NL" sz="3600" i="1">
                        <a:effectLst/>
                        <a:latin typeface="Cambria Math" panose="02040503050406030204" pitchFamily="18" charset="0"/>
                        <a:ea typeface="Yu Mincho" panose="02020400000000000000" pitchFamily="18" charset="-128"/>
                        <a:cs typeface="Times New Roman" panose="02020603050405020304" pitchFamily="18" charset="0"/>
                      </a:rPr>
                      <m:t>18.21=27.14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b) Từ 4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14; 18; 21; 27</m:t>
                    </m:r>
                  </m:oMath>
                </a14:m>
                <a:r>
                  <a:rPr lang="nl-NL" sz="3600" dirty="0">
                    <a:effectLst/>
                    <a:latin typeface="Arial" panose="020B0604020202020204" pitchFamily="34" charset="0"/>
                    <a:ea typeface="Calibri" panose="020F0502020204030204" pitchFamily="34" charset="0"/>
                    <a:cs typeface="Arial" panose="020B0604020202020204" pitchFamily="34" charset="0"/>
                  </a:rPr>
                  <a:t>, ta có đẳng thức sau: </a:t>
                </a:r>
                <a:endParaRPr lang="en-US" sz="36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6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18.27=21.14</m:t>
                    </m:r>
                  </m:oMath>
                </a14:m>
                <a:r>
                  <a:rPr lang="nl-NL" sz="3600" dirty="0">
                    <a:effectLst/>
                    <a:latin typeface="Arial" panose="020B0604020202020204" pitchFamily="34" charset="0"/>
                    <a:ea typeface="Yu Mincho" panose="02020400000000000000" pitchFamily="18" charset="-128"/>
                    <a:cs typeface="Arial" panose="020B0604020202020204" pitchFamily="34" charset="0"/>
                  </a:rPr>
                  <a:t>, ta lập được các tỉ lệ thức: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B1119515-9753-134C-41C7-95214258B2CB}"/>
                  </a:ext>
                </a:extLst>
              </p:cNvPr>
              <p:cNvSpPr txBox="1">
                <a:spLocks noRot="1" noChangeAspect="1" noMove="1" noResize="1" noEditPoints="1" noAdjustHandles="1" noChangeArrowheads="1" noChangeShapeType="1" noTextEdit="1"/>
              </p:cNvSpPr>
              <p:nvPr/>
            </p:nvSpPr>
            <p:spPr>
              <a:xfrm>
                <a:off x="4225471" y="3025470"/>
                <a:ext cx="9964208" cy="4454233"/>
              </a:xfrm>
              <a:prstGeom prst="rect">
                <a:avLst/>
              </a:prstGeom>
              <a:blipFill>
                <a:blip r:embed="rId21"/>
                <a:stretch>
                  <a:fillRect l="-1835" r="-2202"/>
                </a:stretch>
              </a:blipFill>
            </p:spPr>
            <p:txBody>
              <a:bodyPr/>
              <a:lstStyle/>
              <a:p>
                <a:r>
                  <a:rPr lang="en-US">
                    <a:noFill/>
                  </a:rPr>
                  <a:t> </a:t>
                </a:r>
              </a:p>
            </p:txBody>
          </p:sp>
        </mc:Fallback>
      </mc:AlternateContent>
    </p:spTree>
    <p:extLst>
      <p:ext uri="{BB962C8B-B14F-4D97-AF65-F5344CB8AC3E}">
        <p14:creationId xmlns:p14="http://schemas.microsoft.com/office/powerpoint/2010/main" val="4997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down)">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down)">
                                      <p:cBhvr>
                                        <p:cTn id="2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69548">
            <a:off x="14484258" y="8139802"/>
            <a:ext cx="3453731" cy="1130312"/>
          </a:xfrm>
          <a:prstGeom prst="rect">
            <a:avLst/>
          </a:prstGeom>
        </p:spPr>
      </p:pic>
      <p:sp>
        <p:nvSpPr>
          <p:cNvPr id="7" name="Hộp Văn bản 6">
            <a:extLst>
              <a:ext uri="{FF2B5EF4-FFF2-40B4-BE49-F238E27FC236}">
                <a16:creationId xmlns="" xmlns:a16="http://schemas.microsoft.com/office/drawing/2014/main" id="{35861682-9504-E1FB-360A-9C3586FEABBB}"/>
              </a:ext>
            </a:extLst>
          </p:cNvPr>
          <p:cNvSpPr txBox="1"/>
          <p:nvPr/>
        </p:nvSpPr>
        <p:spPr>
          <a:xfrm>
            <a:off x="6286500" y="1455153"/>
            <a:ext cx="571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8" name="Bong bóng Lời nói: Hình bầu dục 7">
            <a:extLst>
              <a:ext uri="{FF2B5EF4-FFF2-40B4-BE49-F238E27FC236}">
                <a16:creationId xmlns="" xmlns:a16="http://schemas.microsoft.com/office/drawing/2014/main" id="{4303C549-2DB7-907F-9EFA-C4E48558B252}"/>
              </a:ext>
            </a:extLst>
          </p:cNvPr>
          <p:cNvSpPr/>
          <p:nvPr/>
        </p:nvSpPr>
        <p:spPr>
          <a:xfrm>
            <a:off x="7696200" y="3162300"/>
            <a:ext cx="8458200" cy="4267200"/>
          </a:xfrm>
          <a:prstGeom prst="wedgeEllipseCallout">
            <a:avLst>
              <a:gd name="adj1" fmla="val -46889"/>
              <a:gd name="adj2" fmla="val 73724"/>
            </a:avLst>
          </a:prstGeom>
          <a:solidFill>
            <a:srgbClr val="FFE780"/>
          </a:solidFill>
          <a:ln>
            <a:solidFill>
              <a:srgbClr val="FFE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em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hãy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trả</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lời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câu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hỏi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nghiệm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sau</a:t>
            </a:r>
            <a:endParaRPr lang="en-US" sz="4000" dirty="0">
              <a:solidFill>
                <a:sysClr val="windowText" lastClr="000000"/>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 xmlns:a16="http://schemas.microsoft.com/office/drawing/2014/main" id="{63FFEC31-A4A6-B2E7-A639-A0C5F89EC7F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776113" y="4580448"/>
            <a:ext cx="3844349" cy="4975040"/>
          </a:xfrm>
          <a:prstGeom prst="rect">
            <a:avLst/>
          </a:prstGeom>
        </p:spPr>
      </p:pic>
    </p:spTree>
    <p:extLst>
      <p:ext uri="{BB962C8B-B14F-4D97-AF65-F5344CB8AC3E}">
        <p14:creationId xmlns:p14="http://schemas.microsoft.com/office/powerpoint/2010/main" val="3363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378162" y="7252413"/>
            <a:ext cx="1220916" cy="689817"/>
          </a:xfrm>
          <a:prstGeom prst="rect">
            <a:avLst/>
          </a:prstGeom>
        </p:spPr>
      </p:pic>
      <p:pic>
        <p:nvPicPr>
          <p:cNvPr id="28" name="Picture 30">
            <a:extLst>
              <a:ext uri="{FF2B5EF4-FFF2-40B4-BE49-F238E27FC236}">
                <a16:creationId xmlns=""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962257" y="7488594"/>
            <a:ext cx="1164630" cy="718431"/>
          </a:xfrm>
          <a:prstGeom prst="rect">
            <a:avLst/>
          </a:prstGeom>
        </p:spPr>
      </p:pic>
      <p:pic>
        <p:nvPicPr>
          <p:cNvPr id="23" name="Picture 12">
            <a:extLst>
              <a:ext uri="{FF2B5EF4-FFF2-40B4-BE49-F238E27FC236}">
                <a16:creationId xmlns=""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834767" y="7630810"/>
            <a:ext cx="1041894" cy="941612"/>
          </a:xfrm>
          <a:prstGeom prst="rect">
            <a:avLst/>
          </a:prstGeom>
        </p:spPr>
      </p:pic>
      <p:pic>
        <p:nvPicPr>
          <p:cNvPr id="31" name="Picture 33">
            <a:extLst>
              <a:ext uri="{FF2B5EF4-FFF2-40B4-BE49-F238E27FC236}">
                <a16:creationId xmlns="" xmlns:a16="http://schemas.microsoft.com/office/drawing/2014/main" id="{41D46CB9-B5E1-4610-F322-C62B48A2EC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87676" y="8851162"/>
            <a:ext cx="1354014" cy="1132448"/>
          </a:xfrm>
          <a:prstGeom prst="rect">
            <a:avLst/>
          </a:prstGeom>
        </p:spPr>
      </p:pic>
      <p:pic>
        <p:nvPicPr>
          <p:cNvPr id="13" name="Picture 2">
            <a:extLst>
              <a:ext uri="{FF2B5EF4-FFF2-40B4-BE49-F238E27FC236}">
                <a16:creationId xmlns=""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9601" y="7802566"/>
            <a:ext cx="1232606" cy="1218740"/>
          </a:xfrm>
          <a:prstGeom prst="rect">
            <a:avLst/>
          </a:prstGeom>
        </p:spPr>
      </p:pic>
      <p:pic>
        <p:nvPicPr>
          <p:cNvPr id="20" name="Picture 20">
            <a:extLst>
              <a:ext uri="{FF2B5EF4-FFF2-40B4-BE49-F238E27FC236}">
                <a16:creationId xmlns="" xmlns:a16="http://schemas.microsoft.com/office/drawing/2014/main" id="{80E45BA7-0A9C-5129-1FD9-B7CD103A53A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922105" y="7403924"/>
            <a:ext cx="887774" cy="887774"/>
          </a:xfrm>
          <a:prstGeom prst="rect">
            <a:avLst/>
          </a:prstGeom>
        </p:spPr>
      </p:pic>
      <p:pic>
        <p:nvPicPr>
          <p:cNvPr id="22" name="Picture 22">
            <a:extLst>
              <a:ext uri="{FF2B5EF4-FFF2-40B4-BE49-F238E27FC236}">
                <a16:creationId xmlns="" xmlns:a16="http://schemas.microsoft.com/office/drawing/2014/main" id="{0E6ADB21-9254-30DD-558B-FD50E79320B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7031962" y="8480210"/>
            <a:ext cx="1034367" cy="991700"/>
          </a:xfrm>
          <a:prstGeom prst="rect">
            <a:avLst/>
          </a:prstGeom>
        </p:spPr>
      </p:pic>
      <p:pic>
        <p:nvPicPr>
          <p:cNvPr id="7" name="Picture 3">
            <a:extLst>
              <a:ext uri="{FF2B5EF4-FFF2-40B4-BE49-F238E27FC236}">
                <a16:creationId xmlns=""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4051962" y="6686100"/>
            <a:ext cx="4043363" cy="2496777"/>
          </a:xfrm>
          <a:prstGeom prst="rect">
            <a:avLst/>
          </a:prstGeom>
        </p:spPr>
      </p:pic>
      <p:pic>
        <p:nvPicPr>
          <p:cNvPr id="10" name="Picture 4">
            <a:extLst>
              <a:ext uri="{FF2B5EF4-FFF2-40B4-BE49-F238E27FC236}">
                <a16:creationId xmlns=""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9144000" y="6100149"/>
            <a:ext cx="4628442" cy="3286194"/>
          </a:xfrm>
          <a:prstGeom prst="rect">
            <a:avLst/>
          </a:prstGeom>
        </p:spPr>
      </p:pic>
      <p:pic>
        <p:nvPicPr>
          <p:cNvPr id="11" name="Picture 5">
            <a:extLst>
              <a:ext uri="{FF2B5EF4-FFF2-40B4-BE49-F238E27FC236}">
                <a16:creationId xmlns="" xmlns:a16="http://schemas.microsoft.com/office/drawing/2014/main" id="{9B0629A7-50FF-C366-4FAC-033DE7A7E9C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39559" y="6144126"/>
            <a:ext cx="3519054" cy="2934012"/>
          </a:xfrm>
          <a:prstGeom prst="rect">
            <a:avLst/>
          </a:prstGeom>
        </p:spPr>
      </p:pic>
      <p:pic>
        <p:nvPicPr>
          <p:cNvPr id="14" name="Picture 3">
            <a:extLst>
              <a:ext uri="{FF2B5EF4-FFF2-40B4-BE49-F238E27FC236}">
                <a16:creationId xmlns="" xmlns:a16="http://schemas.microsoft.com/office/drawing/2014/main" id="{E31935A7-574C-5AD4-BC14-0C0492CDF122}"/>
              </a:ext>
            </a:extLst>
          </p:cNvPr>
          <p:cNvPicPr>
            <a:picLocks noChangeAspect="1"/>
          </p:cNvPicPr>
          <p:nvPr/>
        </p:nvPicPr>
        <p:blipFill>
          <a:blip r:embed="rId25"/>
          <a:srcRect/>
          <a:stretch>
            <a:fillRect/>
          </a:stretch>
        </p:blipFill>
        <p:spPr>
          <a:xfrm>
            <a:off x="13442038" y="9066017"/>
            <a:ext cx="1546583" cy="976280"/>
          </a:xfrm>
          <a:prstGeom prst="rect">
            <a:avLst/>
          </a:prstGeom>
        </p:spPr>
      </p:pic>
      <p:pic>
        <p:nvPicPr>
          <p:cNvPr id="15" name="Picture 4">
            <a:extLst>
              <a:ext uri="{FF2B5EF4-FFF2-40B4-BE49-F238E27FC236}">
                <a16:creationId xmlns=""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443051" y="7581704"/>
            <a:ext cx="1025601" cy="984576"/>
          </a:xfrm>
          <a:prstGeom prst="rect">
            <a:avLst/>
          </a:prstGeom>
        </p:spPr>
      </p:pic>
      <p:pic>
        <p:nvPicPr>
          <p:cNvPr id="16" name="Picture 5">
            <a:extLst>
              <a:ext uri="{FF2B5EF4-FFF2-40B4-BE49-F238E27FC236}">
                <a16:creationId xmlns=""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3674249" y="8937621"/>
            <a:ext cx="1151133" cy="1066236"/>
          </a:xfrm>
          <a:prstGeom prst="rect">
            <a:avLst/>
          </a:prstGeom>
        </p:spPr>
      </p:pic>
      <p:pic>
        <p:nvPicPr>
          <p:cNvPr id="17" name="Picture 6">
            <a:extLst>
              <a:ext uri="{FF2B5EF4-FFF2-40B4-BE49-F238E27FC236}">
                <a16:creationId xmlns=""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2894719" y="7534623"/>
            <a:ext cx="1164629" cy="1078737"/>
          </a:xfrm>
          <a:prstGeom prst="rect">
            <a:avLst/>
          </a:prstGeom>
        </p:spPr>
      </p:pic>
      <p:pic>
        <p:nvPicPr>
          <p:cNvPr id="18" name="Picture 8">
            <a:extLst>
              <a:ext uri="{FF2B5EF4-FFF2-40B4-BE49-F238E27FC236}">
                <a16:creationId xmlns="" xmlns:a16="http://schemas.microsoft.com/office/drawing/2014/main" id="{B8836024-618C-7162-C499-5710FDB40AD3}"/>
              </a:ext>
            </a:extLst>
          </p:cNvPr>
          <p:cNvPicPr>
            <a:picLocks noChangeAspect="1"/>
          </p:cNvPicPr>
          <p:nvPr/>
        </p:nvPicPr>
        <p:blipFill>
          <a:blip r:embed="rId32"/>
          <a:srcRect/>
          <a:stretch>
            <a:fillRect/>
          </a:stretch>
        </p:blipFill>
        <p:spPr>
          <a:xfrm>
            <a:off x="6325809" y="8990031"/>
            <a:ext cx="1132950" cy="1128249"/>
          </a:xfrm>
          <a:prstGeom prst="rect">
            <a:avLst/>
          </a:prstGeom>
        </p:spPr>
      </p:pic>
      <p:pic>
        <p:nvPicPr>
          <p:cNvPr id="19" name="Picture 13">
            <a:extLst>
              <a:ext uri="{FF2B5EF4-FFF2-40B4-BE49-F238E27FC236}">
                <a16:creationId xmlns=""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7809779" y="7616092"/>
            <a:ext cx="1132950" cy="1053644"/>
          </a:xfrm>
          <a:prstGeom prst="rect">
            <a:avLst/>
          </a:prstGeom>
        </p:spPr>
      </p:pic>
      <p:pic>
        <p:nvPicPr>
          <p:cNvPr id="21" name="Picture 21">
            <a:extLst>
              <a:ext uri="{FF2B5EF4-FFF2-40B4-BE49-F238E27FC236}">
                <a16:creationId xmlns="" xmlns:a16="http://schemas.microsoft.com/office/drawing/2014/main" id="{127B00C3-7CC0-6D95-3BA9-A5ED33EA51D4}"/>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1072598" y="8987989"/>
            <a:ext cx="1202670" cy="1220984"/>
          </a:xfrm>
          <a:prstGeom prst="rect">
            <a:avLst/>
          </a:prstGeom>
        </p:spPr>
      </p:pic>
      <p:pic>
        <p:nvPicPr>
          <p:cNvPr id="24" name="Picture 17">
            <a:extLst>
              <a:ext uri="{FF2B5EF4-FFF2-40B4-BE49-F238E27FC236}">
                <a16:creationId xmlns=""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5710195" y="9357478"/>
            <a:ext cx="911765" cy="604424"/>
          </a:xfrm>
          <a:prstGeom prst="rect">
            <a:avLst/>
          </a:prstGeom>
        </p:spPr>
      </p:pic>
      <p:pic>
        <p:nvPicPr>
          <p:cNvPr id="25" name="Picture 23">
            <a:extLst>
              <a:ext uri="{FF2B5EF4-FFF2-40B4-BE49-F238E27FC236}">
                <a16:creationId xmlns="" xmlns:a16="http://schemas.microsoft.com/office/drawing/2014/main" id="{D7CB0CA2-FDA9-B675-8393-BC49AACA911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5150659" y="8472104"/>
            <a:ext cx="691679" cy="1007910"/>
          </a:xfrm>
          <a:prstGeom prst="rect">
            <a:avLst/>
          </a:prstGeom>
        </p:spPr>
      </p:pic>
      <p:pic>
        <p:nvPicPr>
          <p:cNvPr id="27" name="Picture 29">
            <a:extLst>
              <a:ext uri="{FF2B5EF4-FFF2-40B4-BE49-F238E27FC236}">
                <a16:creationId xmlns=""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42"/>
              </a:ext>
            </a:extLst>
          </a:blip>
          <a:srcRect/>
          <a:stretch>
            <a:fillRect/>
          </a:stretch>
        </p:blipFill>
        <p:spPr>
          <a:xfrm>
            <a:off x="2121923" y="9426845"/>
            <a:ext cx="979485" cy="737063"/>
          </a:xfrm>
          <a:prstGeom prst="rect">
            <a:avLst/>
          </a:prstGeom>
        </p:spPr>
      </p:pic>
      <p:pic>
        <p:nvPicPr>
          <p:cNvPr id="29" name="Picture 31">
            <a:extLst>
              <a:ext uri="{FF2B5EF4-FFF2-40B4-BE49-F238E27FC236}">
                <a16:creationId xmlns="" xmlns:a16="http://schemas.microsoft.com/office/drawing/2014/main" id="{BC5BE03B-7AA2-CEA7-7862-3BB8EC051D99}"/>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5447816" y="7559809"/>
            <a:ext cx="1034367" cy="902486"/>
          </a:xfrm>
          <a:prstGeom prst="rect">
            <a:avLst/>
          </a:prstGeom>
        </p:spPr>
      </p:pic>
      <p:pic>
        <p:nvPicPr>
          <p:cNvPr id="30" name="Picture 32">
            <a:extLst>
              <a:ext uri="{FF2B5EF4-FFF2-40B4-BE49-F238E27FC236}">
                <a16:creationId xmlns=""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 xmlns:asvg="http://schemas.microsoft.com/office/drawing/2016/SVG/main" r:embed="rId46"/>
              </a:ext>
            </a:extLst>
          </a:blip>
          <a:srcRect/>
          <a:stretch>
            <a:fillRect/>
          </a:stretch>
        </p:blipFill>
        <p:spPr>
          <a:xfrm>
            <a:off x="549983" y="9182878"/>
            <a:ext cx="1014080" cy="469013"/>
          </a:xfrm>
          <a:prstGeom prst="rect">
            <a:avLst/>
          </a:prstGeom>
        </p:spPr>
      </p:pic>
      <p:sp>
        <p:nvSpPr>
          <p:cNvPr id="32" name="Title 1">
            <a:extLst>
              <a:ext uri="{FF2B5EF4-FFF2-40B4-BE49-F238E27FC236}">
                <a16:creationId xmlns=""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3" y="-881348"/>
            <a:ext cx="731045" cy="731045"/>
          </a:xfrm>
          <a:prstGeom prst="rect">
            <a:avLst/>
          </a:prstGeom>
        </p:spPr>
      </p:pic>
    </p:spTree>
    <p:extLst>
      <p:ext uri="{BB962C8B-B14F-4D97-AF65-F5344CB8AC3E}">
        <p14:creationId xmlns:p14="http://schemas.microsoft.com/office/powerpoint/2010/main" val="31942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 xmlns:a16="http://schemas.microsoft.com/office/drawing/2014/main" id="{023CA9D5-0DD5-236F-40D8-914060EBDD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3" y="-881348"/>
            <a:ext cx="731045" cy="731045"/>
          </a:xfrm>
          <a:prstGeom prst="rect">
            <a:avLst/>
          </a:prstGeom>
        </p:spPr>
      </p:pic>
      <p:grpSp>
        <p:nvGrpSpPr>
          <p:cNvPr id="52" name="Group 51">
            <a:extLst>
              <a:ext uri="{FF2B5EF4-FFF2-40B4-BE49-F238E27FC236}">
                <a16:creationId xmlns=""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 xmlns:a16="http://schemas.microsoft.com/office/drawing/2014/main" id="{F300F0C1-5B07-A232-C161-AC3C342C72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 xmlns:a16="http://schemas.microsoft.com/office/drawing/2014/main" id="{73355E02-477E-4D94-50DD-A9259DA812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 xmlns:a16="http://schemas.microsoft.com/office/drawing/2014/main" id="{D7CF5151-5D60-9BDA-AF7D-98F145387B7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 xmlns:a16="http://schemas.microsoft.com/office/drawing/2014/main" id="{FABA9242-DA35-264E-087F-C156816E83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 xmlns:a16="http://schemas.microsoft.com/office/drawing/2014/main" id="{821AA6BD-B7B9-8D6B-A2B5-6C0E4810D29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 xmlns:a16="http://schemas.microsoft.com/office/drawing/2014/main" id="{21DD4A2D-8DDC-BA89-DB8C-D82F37995088}"/>
              </a:ext>
            </a:extLst>
          </p:cNvPr>
          <p:cNvPicPr>
            <a:picLocks noChangeAspect="1"/>
          </p:cNvPicPr>
          <p:nvPr/>
        </p:nvPicPr>
        <p:blipFill>
          <a:blip r:embed="rId13"/>
          <a:stretch>
            <a:fillRect/>
          </a:stretch>
        </p:blipFill>
        <p:spPr>
          <a:xfrm>
            <a:off x="1848983" y="4795655"/>
            <a:ext cx="2279904" cy="2194560"/>
          </a:xfrm>
          <a:prstGeom prst="rect">
            <a:avLst/>
          </a:prstGeom>
        </p:spPr>
      </p:pic>
      <p:pic>
        <p:nvPicPr>
          <p:cNvPr id="106" name="Picture 105">
            <a:extLst>
              <a:ext uri="{FF2B5EF4-FFF2-40B4-BE49-F238E27FC236}">
                <a16:creationId xmlns="" xmlns:a16="http://schemas.microsoft.com/office/drawing/2014/main" id="{BF2552B6-BC61-7E2A-E573-EC4B0077E548}"/>
              </a:ext>
            </a:extLst>
          </p:cNvPr>
          <p:cNvPicPr>
            <a:picLocks noChangeAspect="1"/>
          </p:cNvPicPr>
          <p:nvPr/>
        </p:nvPicPr>
        <p:blipFill>
          <a:blip r:embed="rId14"/>
          <a:stretch>
            <a:fillRect/>
          </a:stretch>
        </p:blipFill>
        <p:spPr>
          <a:xfrm>
            <a:off x="4707178" y="7631328"/>
            <a:ext cx="2140527" cy="2057400"/>
          </a:xfrm>
          <a:prstGeom prst="rect">
            <a:avLst/>
          </a:prstGeom>
        </p:spPr>
      </p:pic>
      <p:pic>
        <p:nvPicPr>
          <p:cNvPr id="111" name="Picture 110">
            <a:extLst>
              <a:ext uri="{FF2B5EF4-FFF2-40B4-BE49-F238E27FC236}">
                <a16:creationId xmlns="" xmlns:a16="http://schemas.microsoft.com/office/drawing/2014/main" id="{A92E6541-A4B6-FEF8-58B4-AE2F1427A238}"/>
              </a:ext>
            </a:extLst>
          </p:cNvPr>
          <p:cNvPicPr>
            <a:picLocks noChangeAspect="1"/>
          </p:cNvPicPr>
          <p:nvPr/>
        </p:nvPicPr>
        <p:blipFill>
          <a:blip r:embed="rId15"/>
          <a:stretch>
            <a:fillRect/>
          </a:stretch>
        </p:blipFill>
        <p:spPr>
          <a:xfrm>
            <a:off x="13932192" y="5030143"/>
            <a:ext cx="2496528" cy="2094158"/>
          </a:xfrm>
          <a:prstGeom prst="rect">
            <a:avLst/>
          </a:prstGeom>
        </p:spPr>
      </p:pic>
      <p:pic>
        <p:nvPicPr>
          <p:cNvPr id="112" name="Picture 111">
            <a:extLst>
              <a:ext uri="{FF2B5EF4-FFF2-40B4-BE49-F238E27FC236}">
                <a16:creationId xmlns="" xmlns:a16="http://schemas.microsoft.com/office/drawing/2014/main" id="{5C33712D-DA96-9F45-45BE-A43B914DA9BE}"/>
              </a:ext>
            </a:extLst>
          </p:cNvPr>
          <p:cNvPicPr>
            <a:picLocks noChangeAspect="1"/>
          </p:cNvPicPr>
          <p:nvPr/>
        </p:nvPicPr>
        <p:blipFill>
          <a:blip r:embed="rId16"/>
          <a:stretch>
            <a:fillRect/>
          </a:stretch>
        </p:blipFill>
        <p:spPr>
          <a:xfrm>
            <a:off x="11369688" y="7951995"/>
            <a:ext cx="1883828" cy="1783235"/>
          </a:xfrm>
          <a:prstGeom prst="rect">
            <a:avLst/>
          </a:prstGeom>
        </p:spPr>
      </p:pic>
      <p:pic>
        <p:nvPicPr>
          <p:cNvPr id="114" name="Picture 113">
            <a:extLst>
              <a:ext uri="{FF2B5EF4-FFF2-40B4-BE49-F238E27FC236}">
                <a16:creationId xmlns="" xmlns:a16="http://schemas.microsoft.com/office/drawing/2014/main" id="{6115D8DD-BF9A-3F4E-37F3-BCFB10371C4D}"/>
              </a:ext>
            </a:extLst>
          </p:cNvPr>
          <p:cNvPicPr>
            <a:picLocks noChangeAspect="1"/>
          </p:cNvPicPr>
          <p:nvPr/>
        </p:nvPicPr>
        <p:blipFill>
          <a:blip r:embed="rId17"/>
          <a:stretch>
            <a:fillRect/>
          </a:stretch>
        </p:blipFill>
        <p:spPr>
          <a:xfrm>
            <a:off x="7914678" y="5242474"/>
            <a:ext cx="2615411" cy="1646063"/>
          </a:xfrm>
          <a:prstGeom prst="rect">
            <a:avLst/>
          </a:prstGeom>
        </p:spPr>
      </p:pic>
      <p:pic>
        <p:nvPicPr>
          <p:cNvPr id="121" name="Picture 120">
            <a:hlinkClick r:id="rId18" action="ppaction://hlinksldjump"/>
            <a:extLst>
              <a:ext uri="{FF2B5EF4-FFF2-40B4-BE49-F238E27FC236}">
                <a16:creationId xmlns="" xmlns:a16="http://schemas.microsoft.com/office/drawing/2014/main" id="{0FD225F6-AC63-665C-08CB-E2C239103C8A}"/>
              </a:ext>
            </a:extLst>
          </p:cNvPr>
          <p:cNvPicPr>
            <a:picLocks noChangeAspect="1"/>
          </p:cNvPicPr>
          <p:nvPr/>
        </p:nvPicPr>
        <p:blipFill>
          <a:blip r:embed="rId13"/>
          <a:stretch>
            <a:fillRect/>
          </a:stretch>
        </p:blipFill>
        <p:spPr>
          <a:xfrm>
            <a:off x="1828800" y="4801100"/>
            <a:ext cx="2279904" cy="2194560"/>
          </a:xfrm>
          <a:prstGeom prst="rect">
            <a:avLst/>
          </a:prstGeom>
        </p:spPr>
      </p:pic>
      <p:pic>
        <p:nvPicPr>
          <p:cNvPr id="122" name="Picture 121">
            <a:hlinkClick r:id="rId19" action="ppaction://hlinksldjump"/>
            <a:extLst>
              <a:ext uri="{FF2B5EF4-FFF2-40B4-BE49-F238E27FC236}">
                <a16:creationId xmlns="" xmlns:a16="http://schemas.microsoft.com/office/drawing/2014/main" id="{ABFE73D6-3E21-E598-13A0-E98BE04C3A9C}"/>
              </a:ext>
            </a:extLst>
          </p:cNvPr>
          <p:cNvPicPr>
            <a:picLocks noChangeAspect="1"/>
          </p:cNvPicPr>
          <p:nvPr/>
        </p:nvPicPr>
        <p:blipFill>
          <a:blip r:embed="rId14"/>
          <a:stretch>
            <a:fillRect/>
          </a:stretch>
        </p:blipFill>
        <p:spPr>
          <a:xfrm>
            <a:off x="4681736" y="7631328"/>
            <a:ext cx="2140527" cy="2057400"/>
          </a:xfrm>
          <a:prstGeom prst="rect">
            <a:avLst/>
          </a:prstGeom>
        </p:spPr>
      </p:pic>
      <p:pic>
        <p:nvPicPr>
          <p:cNvPr id="127" name="Picture 126">
            <a:hlinkClick r:id="rId20" action="ppaction://hlinksldjump"/>
            <a:extLst>
              <a:ext uri="{FF2B5EF4-FFF2-40B4-BE49-F238E27FC236}">
                <a16:creationId xmlns="" xmlns:a16="http://schemas.microsoft.com/office/drawing/2014/main" id="{156F15F4-C2C6-61FB-0F43-EDB370D8581F}"/>
              </a:ext>
            </a:extLst>
          </p:cNvPr>
          <p:cNvPicPr>
            <a:picLocks noChangeAspect="1"/>
          </p:cNvPicPr>
          <p:nvPr/>
        </p:nvPicPr>
        <p:blipFill>
          <a:blip r:embed="rId15"/>
          <a:stretch>
            <a:fillRect/>
          </a:stretch>
        </p:blipFill>
        <p:spPr>
          <a:xfrm>
            <a:off x="13912009" y="5061106"/>
            <a:ext cx="2496528" cy="2094158"/>
          </a:xfrm>
          <a:prstGeom prst="rect">
            <a:avLst/>
          </a:prstGeom>
        </p:spPr>
      </p:pic>
      <p:pic>
        <p:nvPicPr>
          <p:cNvPr id="128" name="Picture 127">
            <a:hlinkClick r:id="rId21" action="ppaction://hlinksldjump"/>
            <a:extLst>
              <a:ext uri="{FF2B5EF4-FFF2-40B4-BE49-F238E27FC236}">
                <a16:creationId xmlns="" xmlns:a16="http://schemas.microsoft.com/office/drawing/2014/main" id="{60EEC060-6B3E-09C2-E1A7-A3EFD362C8A6}"/>
              </a:ext>
            </a:extLst>
          </p:cNvPr>
          <p:cNvPicPr>
            <a:picLocks noChangeAspect="1"/>
          </p:cNvPicPr>
          <p:nvPr/>
        </p:nvPicPr>
        <p:blipFill>
          <a:blip r:embed="rId16"/>
          <a:stretch>
            <a:fillRect/>
          </a:stretch>
        </p:blipFill>
        <p:spPr>
          <a:xfrm>
            <a:off x="11369688" y="7928353"/>
            <a:ext cx="1883828" cy="1783235"/>
          </a:xfrm>
          <a:prstGeom prst="rect">
            <a:avLst/>
          </a:prstGeom>
        </p:spPr>
      </p:pic>
      <p:pic>
        <p:nvPicPr>
          <p:cNvPr id="130" name="Picture 129">
            <a:hlinkClick r:id="rId21" action="ppaction://hlinksldjump"/>
            <a:extLst>
              <a:ext uri="{FF2B5EF4-FFF2-40B4-BE49-F238E27FC236}">
                <a16:creationId xmlns="" xmlns:a16="http://schemas.microsoft.com/office/drawing/2014/main" id="{60417259-B179-A5A6-BAE0-5EF348E4A13B}"/>
              </a:ext>
            </a:extLst>
          </p:cNvPr>
          <p:cNvPicPr>
            <a:picLocks noChangeAspect="1"/>
          </p:cNvPicPr>
          <p:nvPr/>
        </p:nvPicPr>
        <p:blipFill>
          <a:blip r:embed="rId17"/>
          <a:stretch>
            <a:fillRect/>
          </a:stretch>
        </p:blipFill>
        <p:spPr>
          <a:xfrm>
            <a:off x="7914678" y="5211205"/>
            <a:ext cx="2615411" cy="1646063"/>
          </a:xfrm>
          <a:prstGeom prst="rect">
            <a:avLst/>
          </a:prstGeom>
        </p:spPr>
      </p:pic>
      <p:sp>
        <p:nvSpPr>
          <p:cNvPr id="133" name="Multiplication Sign 132">
            <a:hlinkClick r:id="rId22" action="ppaction://hlinksldjump"/>
            <a:extLst>
              <a:ext uri="{FF2B5EF4-FFF2-40B4-BE49-F238E27FC236}">
                <a16:creationId xmlns="" xmlns:a16="http://schemas.microsoft.com/office/drawing/2014/main" id="{1B62F2F8-2EA4-CFB6-A4C1-E8535C359EA8}"/>
              </a:ext>
            </a:extLst>
          </p:cNvPr>
          <p:cNvSpPr/>
          <p:nvPr/>
        </p:nvSpPr>
        <p:spPr>
          <a:xfrm>
            <a:off x="16793901" y="68501"/>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9758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 xmlns:a16="http://schemas.microsoft.com/office/drawing/2014/main" id="{5F915C09-B224-DACB-BD0C-69B69833DDC1}"/>
              </a:ext>
            </a:extLst>
          </p:cNvPr>
          <p:cNvSpPr/>
          <p:nvPr/>
        </p:nvSpPr>
        <p:spPr>
          <a:xfrm>
            <a:off x="7467600" y="7434917"/>
            <a:ext cx="4408279" cy="18651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 xmlns:a16="http://schemas.microsoft.com/office/drawing/2014/main" id="{DF90C372-A858-AA21-3A9F-93AD2BB7CB50}"/>
                  </a:ext>
                </a:extLst>
              </p:cNvPr>
              <p:cNvSpPr/>
              <p:nvPr/>
            </p:nvSpPr>
            <p:spPr>
              <a:xfrm>
                <a:off x="1001921" y="899014"/>
                <a:ext cx="16279586" cy="6301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fr-FR" sz="4000" b="1" dirty="0">
                    <a:solidFill>
                      <a:schemeClr val="tx1"/>
                    </a:solidFill>
                    <a:latin typeface="Arial" panose="020B0604020202020204" pitchFamily="34" charset="0"/>
                    <a:cs typeface="Arial" panose="020B0604020202020204" pitchFamily="34" charset="0"/>
                  </a:rPr>
                  <a:t>		</a:t>
                </a:r>
                <a:r>
                  <a:rPr lang="fr-FR" sz="4000" b="1" dirty="0" err="1">
                    <a:solidFill>
                      <a:schemeClr val="tx1"/>
                    </a:solidFill>
                    <a:latin typeface="Arial" panose="020B0604020202020204" pitchFamily="34" charset="0"/>
                    <a:cs typeface="Arial" panose="020B0604020202020204" pitchFamily="34" charset="0"/>
                  </a:rPr>
                  <a:t>Câu</a:t>
                </a:r>
                <a:r>
                  <a:rPr lang="fr-FR" sz="4000" b="1" dirty="0">
                    <a:solidFill>
                      <a:schemeClr val="tx1"/>
                    </a:solidFill>
                    <a:latin typeface="Arial" panose="020B0604020202020204" pitchFamily="34" charset="0"/>
                    <a:cs typeface="Arial" panose="020B0604020202020204" pitchFamily="34" charset="0"/>
                  </a:rPr>
                  <a:t> 1:</a:t>
                </a:r>
                <a:r>
                  <a:rPr lang="fr-FR" sz="4000" dirty="0">
                    <a:solidFill>
                      <a:schemeClr val="tx1"/>
                    </a:solidFill>
                    <a:latin typeface="Arial" panose="020B0604020202020204" pitchFamily="34" charset="0"/>
                    <a:cs typeface="Arial" panose="020B0604020202020204" pitchFamily="34" charset="0"/>
                  </a:rPr>
                  <a:t> Cho </a:t>
                </a:r>
                <a:r>
                  <a:rPr lang="fr-FR" sz="4000" dirty="0" err="1">
                    <a:solidFill>
                      <a:schemeClr val="tx1"/>
                    </a:solidFill>
                    <a:latin typeface="Arial" panose="020B0604020202020204" pitchFamily="34" charset="0"/>
                    <a:cs typeface="Arial" panose="020B0604020202020204" pitchFamily="34" charset="0"/>
                  </a:rPr>
                  <a:t>tỉ</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lệ</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thức</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panose="02040503050406030204" pitchFamily="18" charset="0"/>
                          </a:rPr>
                          <m:t>𝑥</m:t>
                        </m:r>
                      </m:num>
                      <m:den>
                        <m:r>
                          <a:rPr lang="fr-FR" sz="4000">
                            <a:solidFill>
                              <a:schemeClr val="tx1"/>
                            </a:solidFill>
                            <a:latin typeface="Cambria Math" panose="02040503050406030204" pitchFamily="18" charset="0"/>
                          </a:rPr>
                          <m:t>15</m:t>
                        </m:r>
                      </m:den>
                    </m:f>
                    <m:r>
                      <a:rPr lang="fr-FR"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5</m:t>
                        </m:r>
                      </m:den>
                    </m:f>
                  </m:oMath>
                </a14:m>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thì</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fr-FR" sz="4000">
                        <a:solidFill>
                          <a:schemeClr val="tx1"/>
                        </a:solidFill>
                        <a:latin typeface="Cambria Math" panose="02040503050406030204" pitchFamily="18" charset="0"/>
                      </a:rPr>
                      <m:t>x</m:t>
                    </m:r>
                    <m:r>
                      <a:rPr lang="fr-FR" sz="4000">
                        <a:solidFill>
                          <a:schemeClr val="tx1"/>
                        </a:solidFill>
                        <a:latin typeface="Cambria Math" panose="02040503050406030204" pitchFamily="18" charset="0"/>
                      </a:rPr>
                      <m:t>=</m:t>
                    </m:r>
                  </m:oMath>
                </a14:m>
                <a:r>
                  <a:rPr lang="fr-FR" sz="4000" dirty="0">
                    <a:solidFill>
                      <a:schemeClr val="tx1"/>
                    </a:solidFill>
                    <a:latin typeface="Arial" panose="020B0604020202020204" pitchFamily="34" charset="0"/>
                    <a:cs typeface="Arial" panose="020B0604020202020204" pitchFamily="34" charset="0"/>
                  </a:rPr>
                  <a:t/>
                </a:r>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3</m:t>
                        </m:r>
                      </m:den>
                    </m:f>
                  </m:oMath>
                </a14:m>
                <a:r>
                  <a:rPr lang="fr-FR" sz="4000" dirty="0">
                    <a:solidFill>
                      <a:schemeClr val="tx1"/>
                    </a:solidFill>
                    <a:latin typeface="Arial" panose="020B0604020202020204" pitchFamily="34" charset="0"/>
                    <a:cs typeface="Arial" panose="020B0604020202020204" pitchFamily="34" charset="0"/>
                  </a:rPr>
                  <a:t/>
                </a:r>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B. 4</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m:t>
                    </m:r>
                  </m:oMath>
                </a14:m>
                <a:r>
                  <a:rPr lang="en-US" sz="4000" dirty="0">
                    <a:solidFill>
                      <a:schemeClr val="tx1"/>
                    </a:solidFill>
                    <a:latin typeface="Arial" panose="020B0604020202020204" pitchFamily="34" charset="0"/>
                    <a:cs typeface="Arial" panose="020B0604020202020204" pitchFamily="34" charset="0"/>
                  </a:rPr>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10</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301885"/>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25991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 xmlns:a16="http://schemas.microsoft.com/office/drawing/2014/main" id="{5F915C09-B224-DACB-BD0C-69B69833DDC1}"/>
              </a:ext>
            </a:extLst>
          </p:cNvPr>
          <p:cNvSpPr/>
          <p:nvPr/>
        </p:nvSpPr>
        <p:spPr>
          <a:xfrm>
            <a:off x="7363051" y="7993928"/>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 xmlns:a16="http://schemas.microsoft.com/office/drawing/2014/main" id="{DF90C372-A858-AA21-3A9F-93AD2BB7CB50}"/>
                  </a:ext>
                </a:extLst>
              </p:cNvPr>
              <p:cNvSpPr/>
              <p:nvPr/>
            </p:nvSpPr>
            <p:spPr>
              <a:xfrm>
                <a:off x="1001921" y="899014"/>
                <a:ext cx="16279586" cy="6519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12</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6</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4</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6</m:t>
                        </m:r>
                      </m:num>
                      <m:den>
                        <m:r>
                          <a:rPr lang="en-US" sz="4000">
                            <a:solidFill>
                              <a:schemeClr val="tx1"/>
                            </a:solidFill>
                            <a:latin typeface="Cambria Math" panose="02040503050406030204" pitchFamily="18" charset="0"/>
                          </a:rPr>
                          <m:t>7</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14</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3</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9</m:t>
                        </m:r>
                      </m:den>
                    </m:f>
                  </m:oMath>
                </a14:m>
                <a:r>
                  <a:rPr lang="en-US" sz="4000" dirty="0">
                    <a:solidFill>
                      <a:schemeClr val="tx1"/>
                    </a:solidFill>
                    <a:latin typeface="Arial" panose="020B0604020202020204" pitchFamily="34" charset="0"/>
                    <a:cs typeface="Arial" panose="020B0604020202020204" pitchFamily="34" charset="0"/>
                  </a:rPr>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15</m:t>
                        </m:r>
                      </m:num>
                      <m:den>
                        <m:r>
                          <a:rPr lang="en-US" sz="4000">
                            <a:solidFill>
                              <a:schemeClr val="tx1"/>
                            </a:solidFill>
                            <a:latin typeface="Cambria Math" panose="02040503050406030204" pitchFamily="18" charset="0"/>
                          </a:rPr>
                          <m:t>21</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125</m:t>
                        </m:r>
                      </m:num>
                      <m:den>
                        <m:r>
                          <a:rPr lang="en-US" sz="4000">
                            <a:solidFill>
                              <a:schemeClr val="tx1"/>
                            </a:solidFill>
                            <a:latin typeface="Cambria Math" panose="02040503050406030204" pitchFamily="18" charset="0"/>
                          </a:rPr>
                          <m:t>175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19</m:t>
                        </m:r>
                      </m:num>
                      <m:den>
                        <m:r>
                          <a:rPr lang="en-US" sz="4000">
                            <a:solidFill>
                              <a:schemeClr val="tx1"/>
                            </a:solidFill>
                            <a:latin typeface="Cambria Math" panose="02040503050406030204" pitchFamily="18" charset="0"/>
                          </a:rPr>
                          <m:t>57</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19501"/>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3344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 xmlns:a16="http://schemas.microsoft.com/office/drawing/2014/main" id="{5F915C09-B224-DACB-BD0C-69B69833DDC1}"/>
              </a:ext>
            </a:extLst>
          </p:cNvPr>
          <p:cNvSpPr/>
          <p:nvPr/>
        </p:nvSpPr>
        <p:spPr>
          <a:xfrm>
            <a:off x="7363051" y="8075024"/>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panose="02040503050406030204" pitchFamily="18" charset="0"/>
                          </a:rPr>
                          <m:t>𝑎</m:t>
                        </m:r>
                      </m:num>
                      <m:den>
                        <m:r>
                          <a:rPr lang="en-US" sz="4000" i="1">
                            <a:solidFill>
                              <a:schemeClr val="tx1"/>
                            </a:solidFill>
                            <a:latin typeface="Cambria Math" panose="02040503050406030204" pitchFamily="18" charset="0"/>
                          </a:rPr>
                          <m:t>𝑏</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i="1">
                            <a:solidFill>
                              <a:schemeClr val="tx1"/>
                            </a:solidFill>
                            <a:latin typeface="Cambria Math" panose="02040503050406030204" pitchFamily="18" charset="0"/>
                          </a:rPr>
                          <m:t>𝑐</m:t>
                        </m:r>
                      </m:num>
                      <m:den>
                        <m:r>
                          <a:rPr lang="en-US" sz="4000" i="1">
                            <a:solidFill>
                              <a:schemeClr val="tx1"/>
                            </a:solidFill>
                            <a:latin typeface="Cambria Math" panose="02040503050406030204" pitchFamily="18" charset="0"/>
                          </a:rPr>
                          <m:t>𝑑</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𝑐</m:t>
                    </m:r>
                  </m:oMath>
                </a14:m>
                <a:r>
                  <a:rPr lang="en-US" sz="4000" dirty="0">
                    <a:solidFill>
                      <a:schemeClr val="tx1"/>
                    </a:solidFill>
                    <a:latin typeface="Arial" panose="020B0604020202020204" pitchFamily="34" charset="0"/>
                    <a:cs typeface="Arial" panose="020B0604020202020204" pitchFamily="34" charset="0"/>
                  </a:rPr>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𝑐</m:t>
                    </m:r>
                    <m:r>
                      <a:rPr lang="en-US" sz="4000" i="1" dirty="0">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𝑑</m:t>
                    </m:r>
                  </m:oMath>
                </a14:m>
                <a:r>
                  <a:rPr lang="en-US" sz="4000" dirty="0">
                    <a:solidFill>
                      <a:schemeClr val="tx1"/>
                    </a:solidFill>
                    <a:latin typeface="Arial" panose="020B0604020202020204" pitchFamily="34" charset="0"/>
                    <a:cs typeface="Arial" panose="020B0604020202020204" pitchFamily="34" charset="0"/>
                  </a:rPr>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𝑑</m:t>
                    </m:r>
                    <m:r>
                      <a:rPr lang="en-US" sz="4000">
                        <a:solidFill>
                          <a:schemeClr val="tx1"/>
                        </a:solidFill>
                        <a:latin typeface="Cambria Math" panose="02040503050406030204" pitchFamily="18"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𝑐</m:t>
                    </m:r>
                  </m:oMath>
                </a14:m>
                <a:r>
                  <a:rPr lang="en-US" sz="4000" dirty="0">
                    <a:solidFill>
                      <a:schemeClr val="tx1"/>
                    </a:solidFill>
                    <a:latin typeface="Arial" panose="020B0604020202020204" pitchFamily="34" charset="0"/>
                    <a:cs typeface="Arial" panose="020B0604020202020204" pitchFamily="34" charset="0"/>
                  </a:rPr>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𝑑</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7154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 xmlns:a16="http://schemas.microsoft.com/office/drawing/2014/main" id="{5F915C09-B224-DACB-BD0C-69B69833DDC1}"/>
              </a:ext>
            </a:extLst>
          </p:cNvPr>
          <p:cNvSpPr/>
          <p:nvPr/>
        </p:nvSpPr>
        <p:spPr>
          <a:xfrm>
            <a:off x="7056446" y="7962900"/>
            <a:ext cx="4175107" cy="162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Câu 5:</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4309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 xmlns:a16="http://schemas.microsoft.com/office/drawing/2014/main" id="{6F53DC28-DFA4-0205-EF90-F0FADAC501BD}"/>
              </a:ext>
            </a:extLst>
          </p:cNvPr>
          <p:cNvSpPr txBox="1"/>
          <p:nvPr/>
        </p:nvSpPr>
        <p:spPr>
          <a:xfrm>
            <a:off x="5867400" y="1725212"/>
            <a:ext cx="655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 xmlns:a16="http://schemas.microsoft.com/office/drawing/2014/main" id="{3C49D596-C259-1F75-8B47-27483314B9EA}"/>
                  </a:ext>
                </a:extLst>
              </p:cNvPr>
              <p:cNvSpPr txBox="1"/>
              <p:nvPr/>
            </p:nvSpPr>
            <p:spPr>
              <a:xfrm>
                <a:off x="3874825" y="3024695"/>
                <a:ext cx="10538350" cy="4983095"/>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3,5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5,25)</m:t>
                    </m:r>
                  </m:oMath>
                </a14:m>
                <a:r>
                  <a:rPr lang="en-US" sz="4000" dirty="0">
                    <a:latin typeface="Arial" panose="020B0604020202020204" pitchFamily="34" charset="0"/>
                    <a:cs typeface="Arial" panose="020B0604020202020204" pitchFamily="34" charset="0"/>
                    <a:sym typeface="Wingdings" panose="05000000000000000000" pitchFamily="2" charset="2"/>
                  </a:rPr>
                  <a:t> </a:t>
                </a:r>
                <a:r>
                  <a:rPr lang="en-US" sz="4000" dirty="0" err="1">
                    <a:latin typeface="Arial" panose="020B0604020202020204" pitchFamily="34" charset="0"/>
                    <a:cs typeface="Arial" panose="020B0604020202020204" pitchFamily="34" charset="0"/>
                    <a:sym typeface="Wingdings" panose="05000000000000000000" pitchFamily="2" charset="2"/>
                  </a:rPr>
                  <a:t>và</a:t>
                </a:r>
                <a:r>
                  <a:rPr lang="en-US" sz="4000" dirty="0">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
                      <a:rPr lang="en-US" sz="4000" i="1" dirty="0" smtClean="0">
                        <a:latin typeface="Cambria Math" panose="02040503050406030204" pitchFamily="18" charset="0"/>
                        <a:cs typeface="Arial" panose="020B0604020202020204" pitchFamily="34" charset="0"/>
                        <a:sym typeface="Wingdings" panose="05000000000000000000" pitchFamily="2" charset="2"/>
                      </a:rPr>
                      <m:t>(−8):12</m:t>
                    </m:r>
                  </m:oMath>
                </a14:m>
                <a:r>
                  <a:rPr lang="en-US" sz="4000" dirty="0">
                    <a:latin typeface="Arial" panose="020B0604020202020204" pitchFamily="34" charset="0"/>
                    <a:cs typeface="Arial" panose="020B0604020202020204" pitchFamily="34" charset="0"/>
                    <a:sym typeface="Wingdings" panose="05000000000000000000" pitchFamily="2" charset="2"/>
                  </a:rPr>
                  <a:t>.</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0" smtClean="0">
                        <a:latin typeface="Cambria Math" panose="02040503050406030204" pitchFamily="18" charset="0"/>
                      </a:rPr>
                      <m:t>39</m:t>
                    </m:r>
                    <m:f>
                      <m:fPr>
                        <m:ctrlPr>
                          <a:rPr lang="en-US" sz="4000" i="1" smtClean="0">
                            <a:latin typeface="Cambria Math"/>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10</m:t>
                        </m:r>
                      </m:den>
                    </m:f>
                    <m:r>
                      <a:rPr lang="en-US" sz="4000" b="0" i="1" smtClean="0">
                        <a:latin typeface="Cambria Math" panose="02040503050406030204" pitchFamily="18" charset="0"/>
                      </a:rPr>
                      <m:t>:52</m:t>
                    </m:r>
                    <m:f>
                      <m:fPr>
                        <m:ctrlPr>
                          <a:rPr lang="en-US" sz="4000" b="0" i="1" smtClean="0">
                            <a:latin typeface="Cambria Math"/>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7,5:10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0,8:(−0,6)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1,2:(−1,8)</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3C49D596-C259-1F75-8B47-27483314B9EA}"/>
                  </a:ext>
                </a:extLst>
              </p:cNvPr>
              <p:cNvSpPr txBox="1">
                <a:spLocks noRot="1" noChangeAspect="1" noMove="1" noResize="1" noEditPoints="1" noAdjustHandles="1" noChangeArrowheads="1" noChangeShapeType="1" noTextEdit="1"/>
              </p:cNvSpPr>
              <p:nvPr/>
            </p:nvSpPr>
            <p:spPr>
              <a:xfrm>
                <a:off x="3874825" y="3024695"/>
                <a:ext cx="10538350" cy="4983095"/>
              </a:xfrm>
              <a:prstGeom prst="rect">
                <a:avLst/>
              </a:prstGeom>
              <a:blipFill>
                <a:blip r:embed="rId21"/>
                <a:stretch>
                  <a:fillRect l="-2083" r="-2083" b="-4279"/>
                </a:stretch>
              </a:blipFill>
            </p:spPr>
            <p:txBody>
              <a:bodyPr/>
              <a:lstStyle/>
              <a:p>
                <a:r>
                  <a:rPr lang="en-US">
                    <a:noFill/>
                  </a:rPr>
                  <a:t> </a:t>
                </a:r>
              </a:p>
            </p:txBody>
          </p:sp>
        </mc:Fallback>
      </mc:AlternateContent>
    </p:spTree>
    <p:extLst>
      <p:ext uri="{BB962C8B-B14F-4D97-AF65-F5344CB8AC3E}">
        <p14:creationId xmlns:p14="http://schemas.microsoft.com/office/powerpoint/2010/main" val="30163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31368">
            <a:off x="9206740" y="162002"/>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7810758">
              <a:off x="1368867" y="931723"/>
              <a:ext cx="1067600" cy="821487"/>
            </a:xfrm>
            <a:prstGeom prst="rect">
              <a:avLst/>
            </a:prstGeom>
          </p:spPr>
        </p:pic>
      </p:grpSp>
      <p:sp>
        <p:nvSpPr>
          <p:cNvPr id="8" name="Hộp Văn bản 7">
            <a:extLst>
              <a:ext uri="{FF2B5EF4-FFF2-40B4-BE49-F238E27FC236}">
                <a16:creationId xmlns="" xmlns:a16="http://schemas.microsoft.com/office/drawing/2014/main" id="{4E2680DD-C112-AB14-454C-E9E48614F8BA}"/>
              </a:ext>
            </a:extLst>
          </p:cNvPr>
          <p:cNvSpPr txBox="1"/>
          <p:nvPr/>
        </p:nvSpPr>
        <p:spPr>
          <a:xfrm>
            <a:off x="7467600" y="1699363"/>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 xmlns:a16="http://schemas.microsoft.com/office/drawing/2014/main" id="{292907F3-B7DF-584F-AC4C-7D37929F5346}"/>
                  </a:ext>
                </a:extLst>
              </p:cNvPr>
              <p:cNvSpPr txBox="1"/>
              <p:nvPr/>
            </p:nvSpPr>
            <p:spPr>
              <a:xfrm>
                <a:off x="3556180" y="2437564"/>
                <a:ext cx="11549406" cy="5572423"/>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8):12=</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3,5:</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5,25)</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(−8):12 </m:t>
                    </m:r>
                  </m:oMath>
                </a14:m>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292907F3-B7DF-584F-AC4C-7D37929F5346}"/>
                  </a:ext>
                </a:extLst>
              </p:cNvPr>
              <p:cNvSpPr txBox="1">
                <a:spLocks noRot="1" noChangeAspect="1" noMove="1" noResize="1" noEditPoints="1" noAdjustHandles="1" noChangeArrowheads="1" noChangeShapeType="1" noTextEdit="1"/>
              </p:cNvSpPr>
              <p:nvPr/>
            </p:nvSpPr>
            <p:spPr>
              <a:xfrm>
                <a:off x="3556180" y="2437564"/>
                <a:ext cx="11549406" cy="5572423"/>
              </a:xfrm>
              <a:prstGeom prst="rect">
                <a:avLst/>
              </a:prstGeom>
              <a:blipFill>
                <a:blip r:embed="rId27"/>
                <a:stretch>
                  <a:fillRect l="-1847" r="-3166" b="-3720"/>
                </a:stretch>
              </a:blipFill>
            </p:spPr>
            <p:txBody>
              <a:bodyPr/>
              <a:lstStyle/>
              <a:p>
                <a:r>
                  <a:rPr lang="en-US">
                    <a:noFill/>
                  </a:rPr>
                  <a:t> </a:t>
                </a:r>
              </a:p>
            </p:txBody>
          </p:sp>
        </mc:Fallback>
      </mc:AlternateContent>
    </p:spTree>
    <p:extLst>
      <p:ext uri="{BB962C8B-B14F-4D97-AF65-F5344CB8AC3E}">
        <p14:creationId xmlns:p14="http://schemas.microsoft.com/office/powerpoint/2010/main" val="10285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 xmlns:a16="http://schemas.microsoft.com/office/drawing/2014/main" id="{09536A17-4B94-ED0D-44EE-BAD7C0FB8E7E}"/>
                  </a:ext>
                </a:extLst>
              </p:cNvPr>
              <p:cNvSpPr txBox="1"/>
              <p:nvPr/>
            </p:nvSpPr>
            <p:spPr>
              <a:xfrm>
                <a:off x="3434868" y="1322003"/>
                <a:ext cx="11418264" cy="4170501"/>
              </a:xfrm>
              <a:prstGeom prst="rect">
                <a:avLst/>
              </a:prstGeom>
              <a:noFill/>
            </p:spPr>
            <p:txBody>
              <a:bodyPr wrap="square">
                <a:spAutoFit/>
              </a:bodyPr>
              <a:lstStyle/>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khối lượng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4:10=</m:t>
                    </m:r>
                    <m:f>
                      <m:fPr>
                        <m:ctrlPr>
                          <a:rPr lang="en-US" sz="3600" i="1">
                            <a:effectLst/>
                            <a:latin typeface="Cambria Math"/>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4</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10</m:t>
                        </m:r>
                      </m:den>
                    </m:f>
                    <m:r>
                      <a:rPr lang="nl-NL"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chiều dài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2:5=</m:t>
                    </m:r>
                    <m:f>
                      <m:fPr>
                        <m:ctrlPr>
                          <a:rPr lang="en-US" sz="3600" i="1">
                            <a:effectLst/>
                            <a:latin typeface="Cambria Math"/>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9536A17-4B94-ED0D-44EE-BAD7C0FB8E7E}"/>
                  </a:ext>
                </a:extLst>
              </p:cNvPr>
              <p:cNvSpPr txBox="1">
                <a:spLocks noRot="1" noChangeAspect="1" noMove="1" noResize="1" noEditPoints="1" noAdjustHandles="1" noChangeArrowheads="1" noChangeShapeType="1" noTextEdit="1"/>
              </p:cNvSpPr>
              <p:nvPr/>
            </p:nvSpPr>
            <p:spPr>
              <a:xfrm>
                <a:off x="3434868" y="1322003"/>
                <a:ext cx="11418264" cy="4170501"/>
              </a:xfrm>
              <a:prstGeom prst="rect">
                <a:avLst/>
              </a:prstGeom>
              <a:blipFill>
                <a:blip r:embed="rId24"/>
                <a:stretch>
                  <a:fillRect l="-1601" r="-1601" b="-1462"/>
                </a:stretch>
              </a:blipFill>
            </p:spPr>
            <p:txBody>
              <a:bodyPr/>
              <a:lstStyle/>
              <a:p>
                <a:r>
                  <a:rPr lang="en-US">
                    <a:noFill/>
                  </a:rPr>
                  <a:t> </a:t>
                </a:r>
              </a:p>
            </p:txBody>
          </p:sp>
        </mc:Fallback>
      </mc:AlternateContent>
      <p:sp>
        <p:nvSpPr>
          <p:cNvPr id="19" name="Hộp Văn bản 18">
            <a:extLst>
              <a:ext uri="{FF2B5EF4-FFF2-40B4-BE49-F238E27FC236}">
                <a16:creationId xmlns="" xmlns:a16="http://schemas.microsoft.com/office/drawing/2014/main" id="{06DD1F77-7B85-FE7C-DBA9-90290149CAA3}"/>
              </a:ext>
            </a:extLst>
          </p:cNvPr>
          <p:cNvSpPr txBox="1"/>
          <p:nvPr/>
        </p:nvSpPr>
        <p:spPr>
          <a:xfrm>
            <a:off x="2665306" y="6251748"/>
            <a:ext cx="12718030"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effectLst/>
                <a:latin typeface="Arial" panose="020B0604020202020204" pitchFamily="34" charset="0"/>
                <a:ea typeface="Yu Mincho" panose="02020400000000000000" pitchFamily="18" charset="-128"/>
                <a:cs typeface="Arial" panose="020B0604020202020204" pitchFamily="34" charset="0"/>
              </a:rPr>
              <a:t>Nhận xét: </a:t>
            </a:r>
            <a:r>
              <a:rPr lang="nl-NL" sz="3600" dirty="0">
                <a:effectLst/>
                <a:latin typeface="Arial" panose="020B0604020202020204" pitchFamily="34" charset="0"/>
                <a:ea typeface="Yu Mincho" panose="02020400000000000000" pitchFamily="18" charset="-128"/>
                <a:cs typeface="Arial" panose="020B0604020202020204" pitchFamily="34" charset="0"/>
              </a:rPr>
              <a:t>Tỉ số giữa khối lượng của thanh sắt thứ nhất và khối lượng của thanh sắt thứ hai bằng với tỉ số giữa chiều dài của thanh sắt thứ nhất với chiều dài của thanh sắt thứ hai.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Mũi tên: Xuống 19">
            <a:extLst>
              <a:ext uri="{FF2B5EF4-FFF2-40B4-BE49-F238E27FC236}">
                <a16:creationId xmlns="" xmlns:a16="http://schemas.microsoft.com/office/drawing/2014/main" id="{D72615EA-F13A-59EB-FA6D-8D42BB6A4B65}"/>
              </a:ext>
            </a:extLst>
          </p:cNvPr>
          <p:cNvSpPr/>
          <p:nvPr/>
        </p:nvSpPr>
        <p:spPr>
          <a:xfrm>
            <a:off x="8180371" y="5453053"/>
            <a:ext cx="990911" cy="838146"/>
          </a:xfrm>
          <a:prstGeom prst="downArrow">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 xmlns:a16="http://schemas.microsoft.com/office/drawing/2014/main" id="{4B14F260-2D63-7BAF-1A01-50738131AE42}"/>
                  </a:ext>
                </a:extLst>
              </p:cNvPr>
              <p:cNvSpPr txBox="1"/>
              <p:nvPr/>
            </p:nvSpPr>
            <p:spPr>
              <a:xfrm>
                <a:off x="4183306" y="1958037"/>
                <a:ext cx="10705574" cy="5856027"/>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262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262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7,5:10=</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7,5:10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4B14F260-2D63-7BAF-1A01-50738131AE42}"/>
                  </a:ext>
                </a:extLst>
              </p:cNvPr>
              <p:cNvSpPr txBox="1">
                <a:spLocks noRot="1" noChangeAspect="1" noMove="1" noResize="1" noEditPoints="1" noAdjustHandles="1" noChangeArrowheads="1" noChangeShapeType="1" noTextEdit="1"/>
              </p:cNvSpPr>
              <p:nvPr/>
            </p:nvSpPr>
            <p:spPr>
              <a:xfrm>
                <a:off x="4183306" y="1958037"/>
                <a:ext cx="10705574" cy="5856027"/>
              </a:xfrm>
              <a:prstGeom prst="rect">
                <a:avLst/>
              </a:prstGeom>
              <a:blipFill>
                <a:blip r:embed="rId22"/>
                <a:stretch>
                  <a:fillRect l="-1993" r="-3360" b="-3434"/>
                </a:stretch>
              </a:blipFill>
            </p:spPr>
            <p:txBody>
              <a:bodyPr/>
              <a:lstStyle/>
              <a:p>
                <a:r>
                  <a:rPr lang="en-US">
                    <a:noFill/>
                  </a:rPr>
                  <a:t> </a:t>
                </a:r>
              </a:p>
            </p:txBody>
          </p:sp>
        </mc:Fallback>
      </mc:AlternateContent>
    </p:spTree>
    <p:extLst>
      <p:ext uri="{BB962C8B-B14F-4D97-AF65-F5344CB8AC3E}">
        <p14:creationId xmlns:p14="http://schemas.microsoft.com/office/powerpoint/2010/main" val="217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dirty="0">
                <a:ln>
                  <a:noFill/>
                </a:ln>
                <a:solidFill>
                  <a:srgbClr val="FFFFFF"/>
                </a:solidFill>
                <a:effectLst/>
                <a:uLnTx/>
                <a:uFillTx/>
                <a:latin typeface="KG Primary Penmanship"/>
                <a:ea typeface="+mn-ea"/>
                <a:cs typeface="+mn-cs"/>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5</a:t>
            </a:r>
          </a:p>
        </p:txBody>
      </p:sp>
      <p:pic>
        <p:nvPicPr>
          <p:cNvPr id="114" name="Picture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34474">
            <a:off x="17672675" y="8082737"/>
            <a:ext cx="456993" cy="460341"/>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 xmlns:a16="http://schemas.microsoft.com/office/drawing/2014/main" id="{1A27222E-50DD-1AEF-AEAA-02EE3E6D4616}"/>
                  </a:ext>
                </a:extLst>
              </p:cNvPr>
              <p:cNvSpPr txBox="1"/>
              <p:nvPr/>
            </p:nvSpPr>
            <p:spPr>
              <a:xfrm>
                <a:off x="3229852" y="1884185"/>
                <a:ext cx="12431484" cy="6057749"/>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c)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0,8:(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0,6)=</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i="1"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1,2:(</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0,8:(</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0,6)</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1.8)</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Hộp Văn bản 3">
                <a:extLst>
                  <a:ext uri="{FF2B5EF4-FFF2-40B4-BE49-F238E27FC236}">
                    <a16:creationId xmlns:a16="http://schemas.microsoft.com/office/drawing/2014/main" id="{1A27222E-50DD-1AEF-AEAA-02EE3E6D4616}"/>
                  </a:ext>
                </a:extLst>
              </p:cNvPr>
              <p:cNvSpPr txBox="1">
                <a:spLocks noRot="1" noChangeAspect="1" noMove="1" noResize="1" noEditPoints="1" noAdjustHandles="1" noChangeArrowheads="1" noChangeShapeType="1" noTextEdit="1"/>
              </p:cNvSpPr>
              <p:nvPr/>
            </p:nvSpPr>
            <p:spPr>
              <a:xfrm>
                <a:off x="3229852" y="1884185"/>
                <a:ext cx="12431484" cy="6057749"/>
              </a:xfrm>
              <a:prstGeom prst="rect">
                <a:avLst/>
              </a:prstGeom>
              <a:blipFill>
                <a:blip r:embed="rId22"/>
                <a:stretch>
                  <a:fillRect l="-1766" b="-3320"/>
                </a:stretch>
              </a:blipFill>
            </p:spPr>
            <p:txBody>
              <a:bodyPr/>
              <a:lstStyle/>
              <a:p>
                <a:r>
                  <a:rPr lang="en-US">
                    <a:noFill/>
                  </a:rPr>
                  <a:t> </a:t>
                </a:r>
              </a:p>
            </p:txBody>
          </p:sp>
        </mc:Fallback>
      </mc:AlternateContent>
    </p:spTree>
    <p:extLst>
      <p:ext uri="{BB962C8B-B14F-4D97-AF65-F5344CB8AC3E}">
        <p14:creationId xmlns:p14="http://schemas.microsoft.com/office/powerpoint/2010/main" val="42863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 xmlns:a16="http://schemas.microsoft.com/office/drawing/2014/main" id="{14A68F0F-6373-722E-A3CF-C324A5F41D64}"/>
                  </a:ext>
                </a:extLst>
              </p:cNvPr>
              <p:cNvSpPr txBox="1"/>
              <p:nvPr/>
            </p:nvSpPr>
            <p:spPr>
              <a:xfrm>
                <a:off x="3710080" y="2942355"/>
                <a:ext cx="11549537" cy="4129720"/>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5</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1,25</m:t>
                        </m:r>
                      </m:den>
                    </m:f>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=2,4:3,6</m:t>
                    </m:r>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+1):0,4=0,5:0,2</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14A68F0F-6373-722E-A3CF-C324A5F41D64}"/>
                  </a:ext>
                </a:extLst>
              </p:cNvPr>
              <p:cNvSpPr txBox="1">
                <a:spLocks noRot="1" noChangeAspect="1" noMove="1" noResize="1" noEditPoints="1" noAdjustHandles="1" noChangeArrowheads="1" noChangeShapeType="1" noTextEdit="1"/>
              </p:cNvSpPr>
              <p:nvPr/>
            </p:nvSpPr>
            <p:spPr>
              <a:xfrm>
                <a:off x="3710080" y="2942355"/>
                <a:ext cx="11549537" cy="4129720"/>
              </a:xfrm>
              <a:prstGeom prst="rect">
                <a:avLst/>
              </a:prstGeom>
              <a:blipFill>
                <a:blip r:embed="rId22"/>
                <a:stretch>
                  <a:fillRect l="-1901" r="-1320" b="-5465"/>
                </a:stretch>
              </a:blipFill>
            </p:spPr>
            <p:txBody>
              <a:bodyPr/>
              <a:lstStyle/>
              <a:p>
                <a:r>
                  <a:rPr lang="en-US">
                    <a:noFill/>
                  </a:rPr>
                  <a:t> </a:t>
                </a:r>
              </a:p>
            </p:txBody>
          </p:sp>
        </mc:Fallback>
      </mc:AlternateContent>
    </p:spTree>
    <p:extLst>
      <p:ext uri="{BB962C8B-B14F-4D97-AF65-F5344CB8AC3E}">
        <p14:creationId xmlns:p14="http://schemas.microsoft.com/office/powerpoint/2010/main" val="124070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p:sp>
        <p:nvSpPr>
          <p:cNvPr id="7" name="Hộp Văn bản 6">
            <a:extLst>
              <a:ext uri="{FF2B5EF4-FFF2-40B4-BE49-F238E27FC236}">
                <a16:creationId xmlns="" xmlns:a16="http://schemas.microsoft.com/office/drawing/2014/main" id="{8054836B-442D-C36E-FE07-5D61701E42ED}"/>
              </a:ext>
            </a:extLst>
          </p:cNvPr>
          <p:cNvSpPr txBox="1"/>
          <p:nvPr/>
        </p:nvSpPr>
        <p:spPr>
          <a:xfrm>
            <a:off x="7716999" y="1411112"/>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 xmlns:a16="http://schemas.microsoft.com/office/drawing/2014/main" id="{39C7774F-DAB7-53CE-F2F8-E895EA6821A7}"/>
                  </a:ext>
                </a:extLst>
              </p:cNvPr>
              <p:cNvSpPr txBox="1"/>
              <p:nvPr/>
            </p:nvSpPr>
            <p:spPr>
              <a:xfrm>
                <a:off x="4857768" y="2038581"/>
                <a:ext cx="9177512" cy="703429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⋅1,25=5⋅(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dirty="0">
                    <a:effectLst/>
                    <a:latin typeface="Arial" panose="020B0604020202020204" pitchFamily="34" charset="0"/>
                    <a:ea typeface="Calibri" panose="020F0502020204030204" pitchFamily="34" charset="0"/>
                    <a:cs typeface="Arial" panose="020B0604020202020204" pitchFamily="34" charset="0"/>
                  </a:rPr>
                  <a:t> nên</a:t>
                </a: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5⋅(</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1,25</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=2,4:3,6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200" i="1">
                              <a:effectLst/>
                              <a:latin typeface="Cambria Math"/>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2,4</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.2,4⇔</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2,4</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9C7774F-DAB7-53CE-F2F8-E895EA6821A7}"/>
                  </a:ext>
                </a:extLst>
              </p:cNvPr>
              <p:cNvSpPr txBox="1">
                <a:spLocks noRot="1" noChangeAspect="1" noMove="1" noResize="1" noEditPoints="1" noAdjustHandles="1" noChangeArrowheads="1" noChangeShapeType="1" noTextEdit="1"/>
              </p:cNvSpPr>
              <p:nvPr/>
            </p:nvSpPr>
            <p:spPr>
              <a:xfrm>
                <a:off x="4857768" y="2038581"/>
                <a:ext cx="9177512" cy="7034298"/>
              </a:xfrm>
              <a:prstGeom prst="rect">
                <a:avLst/>
              </a:prstGeom>
              <a:blipFill>
                <a:blip r:embed="rId23"/>
                <a:stretch>
                  <a:fillRect l="-2060" b="-2340"/>
                </a:stretch>
              </a:blipFill>
            </p:spPr>
            <p:txBody>
              <a:bodyPr/>
              <a:lstStyle/>
              <a:p>
                <a:r>
                  <a:rPr lang="en-US">
                    <a:noFill/>
                  </a:rPr>
                  <a:t> </a:t>
                </a:r>
              </a:p>
            </p:txBody>
          </p:sp>
        </mc:Fallback>
      </mc:AlternateContent>
    </p:spTree>
    <p:extLst>
      <p:ext uri="{BB962C8B-B14F-4D97-AF65-F5344CB8AC3E}">
        <p14:creationId xmlns:p14="http://schemas.microsoft.com/office/powerpoint/2010/main" val="18332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checkerboard(across)">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checkerboard(across)">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checkerboard(across)">
                                      <p:cBhvr>
                                        <p:cTn id="3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31368">
            <a:off x="9032693" y="390816"/>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 xmlns:a16="http://schemas.microsoft.com/office/drawing/2014/main" id="{F2636CD8-007C-1FD5-A01D-1BDC9AEFD8AB}"/>
                  </a:ext>
                </a:extLst>
              </p:cNvPr>
              <p:cNvSpPr txBox="1"/>
              <p:nvPr/>
            </p:nvSpPr>
            <p:spPr>
              <a:xfrm>
                <a:off x="5378317" y="1862801"/>
                <a:ext cx="7530828" cy="643015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c)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:0,4=0,5:0,2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a:ea typeface="Calibri" panose="020F0502020204030204" pitchFamily="34" charset="0"/>
                              <a:cs typeface="Times New Roman" panose="02020603050405020304" pitchFamily="18" charset="0"/>
                            </a:rPr>
                          </m:ctrlPr>
                        </m:d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600">
                          <a:effectLst/>
                          <a:latin typeface="Cambria Math" panose="02040503050406030204" pitchFamily="18" charset="0"/>
                          <a:ea typeface="Calibri" panose="020F0502020204030204" pitchFamily="34" charset="0"/>
                          <a:cs typeface="Times New Roman" panose="02020603050405020304" pitchFamily="18" charset="0"/>
                        </a:rPr>
                        <m:t>⋅0,2=0,4.0,5</m:t>
                      </m:r>
                    </m:oMath>
                  </m:oMathPara>
                </a14:m>
                <a:endParaRPr lang="en-US" sz="36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0,4.0,5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F2636CD8-007C-1FD5-A01D-1BDC9AEFD8AB}"/>
                  </a:ext>
                </a:extLst>
              </p:cNvPr>
              <p:cNvSpPr txBox="1">
                <a:spLocks noRot="1" noChangeAspect="1" noMove="1" noResize="1" noEditPoints="1" noAdjustHandles="1" noChangeArrowheads="1" noChangeShapeType="1" noTextEdit="1"/>
              </p:cNvSpPr>
              <p:nvPr/>
            </p:nvSpPr>
            <p:spPr>
              <a:xfrm>
                <a:off x="5378317" y="1862801"/>
                <a:ext cx="7530828" cy="6430158"/>
              </a:xfrm>
              <a:prstGeom prst="rect">
                <a:avLst/>
              </a:prstGeom>
              <a:blipFill>
                <a:blip r:embed="rId27"/>
                <a:stretch>
                  <a:fillRect l="-2427" b="-2751"/>
                </a:stretch>
              </a:blipFill>
            </p:spPr>
            <p:txBody>
              <a:bodyPr/>
              <a:lstStyle/>
              <a:p>
                <a:r>
                  <a:rPr lang="en-US">
                    <a:noFill/>
                  </a:rPr>
                  <a:t> </a:t>
                </a:r>
              </a:p>
            </p:txBody>
          </p:sp>
        </mc:Fallback>
      </mc:AlternateContent>
    </p:spTree>
    <p:extLst>
      <p:ext uri="{BB962C8B-B14F-4D97-AF65-F5344CB8AC3E}">
        <p14:creationId xmlns:p14="http://schemas.microsoft.com/office/powerpoint/2010/main" val="24076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45639" y="590411"/>
            <a:ext cx="3134565" cy="1792802"/>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04014">
            <a:off x="417704" y="429663"/>
            <a:ext cx="1732423" cy="582724"/>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124588" y="592380"/>
            <a:ext cx="2617773" cy="2579696"/>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 xmlns:a16="http://schemas.microsoft.com/office/drawing/2014/main" id="{B24F23C8-2713-527E-A4EE-A11DCB2E9CFE}"/>
                  </a:ext>
                </a:extLst>
              </p:cNvPr>
              <p:cNvSpPr txBox="1"/>
              <p:nvPr/>
            </p:nvSpPr>
            <p:spPr>
              <a:xfrm>
                <a:off x="3647016" y="1477472"/>
                <a:ext cx="10993965" cy="1651671"/>
              </a:xfrm>
              <a:prstGeom prst="rect">
                <a:avLst/>
              </a:prstGeom>
              <a:noFill/>
            </p:spPr>
            <p:txBody>
              <a:bodyPr wrap="square" rtlCol="0">
                <a:spAutoFit/>
              </a:bodyPr>
              <a:lstStyle/>
              <a:p>
                <a:pPr algn="just">
                  <a:lnSpc>
                    <a:spcPct val="150000"/>
                  </a:lnSpc>
                </a:pPr>
                <a:r>
                  <a:rPr lang="en-US" sz="3600" b="1" dirty="0">
                    <a:latin typeface="Arial" panose="020B0604020202020204" pitchFamily="34" charset="0"/>
                    <a:cs typeface="Arial" panose="020B0604020202020204" pitchFamily="34" charset="0"/>
                  </a:rPr>
                  <a:t>Bài 3 (SGK – tr.54)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1,5;2;3,6;4,8</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B24F23C8-2713-527E-A4EE-A11DCB2E9CFE}"/>
                  </a:ext>
                </a:extLst>
              </p:cNvPr>
              <p:cNvSpPr txBox="1">
                <a:spLocks noRot="1" noChangeAspect="1" noMove="1" noResize="1" noEditPoints="1" noAdjustHandles="1" noChangeArrowheads="1" noChangeShapeType="1" noTextEdit="1"/>
              </p:cNvSpPr>
              <p:nvPr/>
            </p:nvSpPr>
            <p:spPr>
              <a:xfrm>
                <a:off x="3647016" y="1477472"/>
                <a:ext cx="10993965" cy="1651671"/>
              </a:xfrm>
              <a:prstGeom prst="rect">
                <a:avLst/>
              </a:prstGeom>
              <a:blipFill>
                <a:blip r:embed="rId23"/>
                <a:stretch>
                  <a:fillRect l="-1663" r="-2772" b="-12915"/>
                </a:stretch>
              </a:blipFill>
            </p:spPr>
            <p:txBody>
              <a:bodyPr/>
              <a:lstStyle/>
              <a:p>
                <a:r>
                  <a:rPr lang="en-US">
                    <a:noFill/>
                  </a:rPr>
                  <a:t> </a:t>
                </a:r>
              </a:p>
            </p:txBody>
          </p:sp>
        </mc:Fallback>
      </mc:AlternateContent>
      <p:sp>
        <p:nvSpPr>
          <p:cNvPr id="12" name="Hộp Văn bản 11">
            <a:extLst>
              <a:ext uri="{FF2B5EF4-FFF2-40B4-BE49-F238E27FC236}">
                <a16:creationId xmlns="" xmlns:a16="http://schemas.microsoft.com/office/drawing/2014/main" id="{CA46FA81-C485-1650-ECB9-50584CF1D770}"/>
              </a:ext>
            </a:extLst>
          </p:cNvPr>
          <p:cNvSpPr txBox="1"/>
          <p:nvPr/>
        </p:nvSpPr>
        <p:spPr>
          <a:xfrm>
            <a:off x="7716996" y="3362632"/>
            <a:ext cx="2854001"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 xmlns:a16="http://schemas.microsoft.com/office/drawing/2014/main" id="{A5C2EFA4-3BBE-0290-01FB-FD843FF06218}"/>
                  </a:ext>
                </a:extLst>
              </p:cNvPr>
              <p:cNvSpPr txBox="1"/>
              <p:nvPr/>
            </p:nvSpPr>
            <p:spPr>
              <a:xfrm>
                <a:off x="4556986" y="4267591"/>
                <a:ext cx="9174022" cy="3404330"/>
              </a:xfrm>
              <a:prstGeom prst="rect">
                <a:avLst/>
              </a:prstGeom>
              <a:noFill/>
            </p:spPr>
            <p:txBody>
              <a:bodyPr wrap="square">
                <a:spAutoFit/>
              </a:bodyPr>
              <a:lstStyle/>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4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1,</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5;2;3,6;4,8</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đẳng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sau</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1,5⋅4,8=2⋅3,6</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lập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A5C2EFA4-3BBE-0290-01FB-FD843FF06218}"/>
                  </a:ext>
                </a:extLst>
              </p:cNvPr>
              <p:cNvSpPr txBox="1">
                <a:spLocks noRot="1" noChangeAspect="1" noMove="1" noResize="1" noEditPoints="1" noAdjustHandles="1" noChangeArrowheads="1" noChangeShapeType="1" noTextEdit="1"/>
              </p:cNvSpPr>
              <p:nvPr/>
            </p:nvSpPr>
            <p:spPr>
              <a:xfrm>
                <a:off x="4556986" y="4267591"/>
                <a:ext cx="9174022" cy="3404330"/>
              </a:xfrm>
              <a:prstGeom prst="rect">
                <a:avLst/>
              </a:prstGeom>
              <a:blipFill>
                <a:blip r:embed="rId24"/>
                <a:stretch>
                  <a:fillRect l="-2061" r="-1396"/>
                </a:stretch>
              </a:blipFill>
            </p:spPr>
            <p:txBody>
              <a:bodyPr/>
              <a:lstStyle/>
              <a:p>
                <a:r>
                  <a:rPr lang="en-US">
                    <a:noFill/>
                  </a:rPr>
                  <a:t> </a:t>
                </a:r>
              </a:p>
            </p:txBody>
          </p:sp>
        </mc:Fallback>
      </mc:AlternateContent>
    </p:spTree>
    <p:extLst>
      <p:ext uri="{BB962C8B-B14F-4D97-AF65-F5344CB8AC3E}">
        <p14:creationId xmlns:p14="http://schemas.microsoft.com/office/powerpoint/2010/main" val="1668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9736" y="691749"/>
            <a:ext cx="2414261" cy="1380827"/>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04014">
            <a:off x="1243980" y="567806"/>
            <a:ext cx="1732423" cy="582724"/>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27023" y="7876259"/>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313038" y="735604"/>
            <a:ext cx="2273095" cy="1462769"/>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 xmlns:a16="http://schemas.microsoft.com/office/drawing/2014/main" id="{9CCE1B06-D7AB-9255-0A36-E1D0D3E98591}"/>
                  </a:ext>
                </a:extLst>
              </p:cNvPr>
              <p:cNvSpPr txBox="1"/>
              <p:nvPr/>
            </p:nvSpPr>
            <p:spPr>
              <a:xfrm>
                <a:off x="2473669" y="2131438"/>
                <a:ext cx="13606514" cy="5806654"/>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tr.54)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100 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50 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0,5 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Hai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9CCE1B06-D7AB-9255-0A36-E1D0D3E98591}"/>
                  </a:ext>
                </a:extLst>
              </p:cNvPr>
              <p:cNvSpPr txBox="1">
                <a:spLocks noRot="1" noChangeAspect="1" noMove="1" noResize="1" noEditPoints="1" noAdjustHandles="1" noChangeArrowheads="1" noChangeShapeType="1" noTextEdit="1"/>
              </p:cNvSpPr>
              <p:nvPr/>
            </p:nvSpPr>
            <p:spPr>
              <a:xfrm>
                <a:off x="2473669" y="2131438"/>
                <a:ext cx="13606514" cy="5806654"/>
              </a:xfrm>
              <a:prstGeom prst="rect">
                <a:avLst/>
              </a:prstGeom>
              <a:blipFill>
                <a:blip r:embed="rId23"/>
                <a:stretch>
                  <a:fillRect l="-1389" r="-1344" b="-3046"/>
                </a:stretch>
              </a:blipFill>
            </p:spPr>
            <p:txBody>
              <a:bodyPr/>
              <a:lstStyle/>
              <a:p>
                <a:r>
                  <a:rPr lang="en-US">
                    <a:noFill/>
                  </a:rPr>
                  <a:t> </a:t>
                </a:r>
              </a:p>
            </p:txBody>
          </p:sp>
        </mc:Fallback>
      </mc:AlternateContent>
    </p:spTree>
    <p:extLst>
      <p:ext uri="{BB962C8B-B14F-4D97-AF65-F5344CB8AC3E}">
        <p14:creationId xmlns:p14="http://schemas.microsoft.com/office/powerpoint/2010/main" val="418018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 xmlns:a16="http://schemas.microsoft.com/office/drawing/2014/main" id="{F56953F4-DDFF-AAC0-CA3B-834CC115E4EE}"/>
              </a:ext>
            </a:extLst>
          </p:cNvPr>
          <p:cNvSpPr txBox="1"/>
          <p:nvPr/>
        </p:nvSpPr>
        <p:spPr>
          <a:xfrm>
            <a:off x="7561986" y="169305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 xmlns:a16="http://schemas.microsoft.com/office/drawing/2014/main" id="{1F037768-E34C-81F6-DDFE-AC73836418BC}"/>
                  </a:ext>
                </a:extLst>
              </p:cNvPr>
              <p:cNvSpPr txBox="1"/>
              <p:nvPr/>
            </p:nvSpPr>
            <p:spPr>
              <a:xfrm>
                <a:off x="2694761" y="2807170"/>
                <a:ext cx="12588453" cy="5214120"/>
              </a:xfrm>
              <a:prstGeom prst="rect">
                <a:avLst/>
              </a:prstGeom>
              <a:noFill/>
            </p:spPr>
            <p:txBody>
              <a:bodyPr wrap="square">
                <a:spAutoFit/>
              </a:bodyPr>
              <a:lstStyle/>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a)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100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50</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tương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ứng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0,5</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b) </a:t>
                </a: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bằng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nhau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lập</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thành</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lệ</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thức</a:t>
                </a:r>
                <a:r>
                  <a:rPr lang="fr-FR"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1F037768-E34C-81F6-DDFE-AC73836418BC}"/>
                  </a:ext>
                </a:extLst>
              </p:cNvPr>
              <p:cNvSpPr txBox="1">
                <a:spLocks noRot="1" noChangeAspect="1" noMove="1" noResize="1" noEditPoints="1" noAdjustHandles="1" noChangeArrowheads="1" noChangeShapeType="1" noTextEdit="1"/>
              </p:cNvSpPr>
              <p:nvPr/>
            </p:nvSpPr>
            <p:spPr>
              <a:xfrm>
                <a:off x="2694761" y="2807170"/>
                <a:ext cx="12588453" cy="5214120"/>
              </a:xfrm>
              <a:prstGeom prst="rect">
                <a:avLst/>
              </a:prstGeom>
              <a:blipFill>
                <a:blip r:embed="rId24"/>
                <a:stretch>
                  <a:fillRect l="-1453" r="-1501" b="-3388"/>
                </a:stretch>
              </a:blipFill>
            </p:spPr>
            <p:txBody>
              <a:bodyPr/>
              <a:lstStyle/>
              <a:p>
                <a:r>
                  <a:rPr lang="en-US">
                    <a:noFill/>
                  </a:rPr>
                  <a:t> </a:t>
                </a:r>
              </a:p>
            </p:txBody>
          </p:sp>
        </mc:Fallback>
      </mc:AlternateContent>
    </p:spTree>
    <p:extLst>
      <p:ext uri="{BB962C8B-B14F-4D97-AF65-F5344CB8AC3E}">
        <p14:creationId xmlns:p14="http://schemas.microsoft.com/office/powerpoint/2010/main" val="281799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 xmlns:a16="http://schemas.microsoft.com/office/drawing/2014/main" id="{49DE3E7D-3BDE-D6E8-AA30-38A2A3341F33}"/>
              </a:ext>
            </a:extLst>
          </p:cNvPr>
          <p:cNvSpPr txBox="1"/>
          <p:nvPr/>
        </p:nvSpPr>
        <p:spPr>
          <a:xfrm>
            <a:off x="3439324" y="3225615"/>
            <a:ext cx="11409352"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63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17" name="Hộp Văn bản 16">
            <a:extLst>
              <a:ext uri="{FF2B5EF4-FFF2-40B4-BE49-F238E27FC236}">
                <a16:creationId xmlns="" xmlns:a16="http://schemas.microsoft.com/office/drawing/2014/main" id="{5DBB9FAA-3C79-25AE-475C-A62330D46B25}"/>
              </a:ext>
            </a:extLst>
          </p:cNvPr>
          <p:cNvSpPr txBox="1"/>
          <p:nvPr/>
        </p:nvSpPr>
        <p:spPr>
          <a:xfrm>
            <a:off x="7716999" y="144281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 xmlns:a16="http://schemas.microsoft.com/office/drawing/2014/main" id="{0E583F47-68AD-37DA-6982-7CA995F7256B}"/>
                  </a:ext>
                </a:extLst>
              </p:cNvPr>
              <p:cNvSpPr txBox="1"/>
              <p:nvPr/>
            </p:nvSpPr>
            <p:spPr>
              <a:xfrm>
                <a:off x="4923774" y="2325427"/>
                <a:ext cx="9250436" cy="6664517"/>
              </a:xfrm>
              <a:prstGeom prst="rect">
                <a:avLst/>
              </a:prstGeom>
              <a:noFill/>
            </p:spPr>
            <p:txBody>
              <a:bodyPr wrap="square">
                <a:spAutoFit/>
              </a:bodyPr>
              <a:lstStyle/>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Gọi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cần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để</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trộn</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dầu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=2:7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=2:7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hay</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a:effectLst/>
                          <a:latin typeface="Cambria Math" panose="02040503050406030204" pitchFamily="18" charset="0"/>
                          <a:ea typeface="Calibri" panose="020F0502020204030204" pitchFamily="34" charset="0"/>
                          <a:cs typeface="Times New Roman" panose="02020603050405020304" pitchFamily="18" charset="0"/>
                        </a:rPr>
                        <m:t>⇒8.7=2.</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8.7</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28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xăng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trộn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hết</a:t>
                </a:r>
                <a:r>
                  <a:rPr lang="en-US" sz="3600" dirty="0">
                    <a:effectLst/>
                    <a:latin typeface="Arial" panose="020B0604020202020204" pitchFamily="34" charset="0"/>
                    <a:ea typeface="Calibri" panose="020F0502020204030204" pitchFamily="34" charset="0"/>
                    <a:cs typeface="Arial" panose="020B0604020202020204" pitchFamily="34" charset="0"/>
                  </a:rPr>
                  <a:t> 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dầu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nhiên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0E583F47-68AD-37DA-6982-7CA995F7256B}"/>
                  </a:ext>
                </a:extLst>
              </p:cNvPr>
              <p:cNvSpPr txBox="1">
                <a:spLocks noRot="1" noChangeAspect="1" noMove="1" noResize="1" noEditPoints="1" noAdjustHandles="1" noChangeArrowheads="1" noChangeShapeType="1" noTextEdit="1"/>
              </p:cNvSpPr>
              <p:nvPr/>
            </p:nvSpPr>
            <p:spPr>
              <a:xfrm>
                <a:off x="4923774" y="2325427"/>
                <a:ext cx="9250436" cy="6664517"/>
              </a:xfrm>
              <a:prstGeom prst="rect">
                <a:avLst/>
              </a:prstGeom>
              <a:blipFill>
                <a:blip r:embed="rId23"/>
                <a:stretch>
                  <a:fillRect l="-2044" r="-1978"/>
                </a:stretch>
              </a:blipFill>
            </p:spPr>
            <p:txBody>
              <a:bodyPr/>
              <a:lstStyle/>
              <a:p>
                <a:r>
                  <a:rPr lang="en-US">
                    <a:noFill/>
                  </a:rPr>
                  <a:t> </a:t>
                </a:r>
              </a:p>
            </p:txBody>
          </p:sp>
        </mc:Fallback>
      </mc:AlternateContent>
    </p:spTree>
    <p:extLst>
      <p:ext uri="{BB962C8B-B14F-4D97-AF65-F5344CB8AC3E}">
        <p14:creationId xmlns:p14="http://schemas.microsoft.com/office/powerpoint/2010/main" val="17231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3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18" name="Hộp Văn bản 17">
            <a:extLst>
              <a:ext uri="{FF2B5EF4-FFF2-40B4-BE49-F238E27FC236}">
                <a16:creationId xmlns="" xmlns:a16="http://schemas.microsoft.com/office/drawing/2014/main" id="{C3A6E4CC-CA06-FEFD-51B6-BDD5251C3AA9}"/>
              </a:ext>
            </a:extLst>
          </p:cNvPr>
          <p:cNvSpPr txBox="1"/>
          <p:nvPr/>
        </p:nvSpPr>
        <p:spPr>
          <a:xfrm>
            <a:off x="3803915" y="3984229"/>
            <a:ext cx="10680170" cy="1477328"/>
          </a:xfrm>
          <a:prstGeom prst="rect">
            <a:avLst/>
          </a:prstGeom>
          <a:noFill/>
        </p:spPr>
        <p:txBody>
          <a:bodyPr wrap="square" rtlCol="0">
            <a:spAutoFit/>
          </a:bodyPr>
          <a:lstStyle/>
          <a:p>
            <a:pPr algn="ctr"/>
            <a:r>
              <a:rPr lang="en-US" sz="9000" b="1" dirty="0">
                <a:latin typeface="Arial" panose="020B0604020202020204" pitchFamily="34" charset="0"/>
                <a:cs typeface="Arial" panose="020B0604020202020204" pitchFamily="34" charset="0"/>
              </a:rPr>
              <a:t>BÀI 5: TỈ LỆ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7" name="Hộp Văn bản 6">
            <a:extLst>
              <a:ext uri="{FF2B5EF4-FFF2-40B4-BE49-F238E27FC236}">
                <a16:creationId xmlns="" xmlns:a16="http://schemas.microsoft.com/office/drawing/2014/main" id="{F881D670-22F2-B950-7113-5417C85AAFBE}"/>
              </a:ext>
            </a:extLst>
          </p:cNvPr>
          <p:cNvSpPr txBox="1"/>
          <p:nvPr/>
        </p:nvSpPr>
        <p:spPr>
          <a:xfrm>
            <a:off x="4572000" y="1943100"/>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8" name="Hộp Văn bản 7">
            <a:extLst>
              <a:ext uri="{FF2B5EF4-FFF2-40B4-BE49-F238E27FC236}">
                <a16:creationId xmlns="" xmlns:a16="http://schemas.microsoft.com/office/drawing/2014/main" id="{14D8006B-6BBF-B6FF-92F2-222C96A24294}"/>
              </a:ext>
            </a:extLst>
          </p:cNvPr>
          <p:cNvSpPr txBox="1"/>
          <p:nvPr/>
        </p:nvSpPr>
        <p:spPr>
          <a:xfrm>
            <a:off x="4786732" y="4178021"/>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I</a:t>
            </a:r>
            <a:r>
              <a:rPr lang="en-US" sz="4800" dirty="0" smtClean="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nghĩa</a:t>
            </a:r>
            <a:endParaRPr lang="en-US" sz="48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 xmlns:a16="http://schemas.microsoft.com/office/drawing/2014/main" id="{4A52AA2B-3EC0-92CC-F1DE-3AFBCDA07942}"/>
              </a:ext>
            </a:extLst>
          </p:cNvPr>
          <p:cNvSpPr txBox="1"/>
          <p:nvPr/>
        </p:nvSpPr>
        <p:spPr>
          <a:xfrm>
            <a:off x="4786731" y="6012627"/>
            <a:ext cx="8181135" cy="830997"/>
          </a:xfrm>
          <a:prstGeom prst="rect">
            <a:avLst/>
          </a:prstGeom>
          <a:noFill/>
        </p:spPr>
        <p:txBody>
          <a:bodyPr wrap="square" rtlCol="0">
            <a:spAutoFit/>
          </a:bodyPr>
          <a:lstStyle/>
          <a:p>
            <a:r>
              <a:rPr lang="en-US" sz="4800" smtClean="0">
                <a:latin typeface="Arial" panose="020B0604020202020204" pitchFamily="34" charset="0"/>
                <a:cs typeface="Arial" panose="020B0604020202020204" pitchFamily="34" charset="0"/>
              </a:rPr>
              <a:t>II.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chất</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69548">
            <a:off x="14431089" y="5415448"/>
            <a:ext cx="3453731" cy="1130312"/>
          </a:xfrm>
          <a:prstGeom prst="rect">
            <a:avLst/>
          </a:prstGeom>
        </p:spPr>
      </p:pic>
      <p:sp>
        <p:nvSpPr>
          <p:cNvPr id="43" name="Hộp Văn bản 42">
            <a:extLst>
              <a:ext uri="{FF2B5EF4-FFF2-40B4-BE49-F238E27FC236}">
                <a16:creationId xmlns="" xmlns:a16="http://schemas.microsoft.com/office/drawing/2014/main" id="{B42AE800-CFD3-D588-EFEA-04B920F73CF6}"/>
              </a:ext>
            </a:extLst>
          </p:cNvPr>
          <p:cNvSpPr txBox="1"/>
          <p:nvPr/>
        </p:nvSpPr>
        <p:spPr>
          <a:xfrm>
            <a:off x="3170480" y="130139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ĐỊNH NGHĨA</a:t>
            </a:r>
          </a:p>
        </p:txBody>
      </p:sp>
      <p:sp>
        <p:nvSpPr>
          <p:cNvPr id="44" name="Hình chữ nhật: Góc Tròn 43">
            <a:extLst>
              <a:ext uri="{FF2B5EF4-FFF2-40B4-BE49-F238E27FC236}">
                <a16:creationId xmlns="" xmlns:a16="http://schemas.microsoft.com/office/drawing/2014/main" id="{7350ADAC-241E-BEB4-82FC-24FFB8E15F9B}"/>
              </a:ext>
            </a:extLst>
          </p:cNvPr>
          <p:cNvSpPr/>
          <p:nvPr/>
        </p:nvSpPr>
        <p:spPr>
          <a:xfrm>
            <a:off x="3170480" y="2506259"/>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45" name="Hộp Văn bản 44">
                <a:extLst>
                  <a:ext uri="{FF2B5EF4-FFF2-40B4-BE49-F238E27FC236}">
                    <a16:creationId xmlns="" xmlns:a16="http://schemas.microsoft.com/office/drawing/2014/main" id="{2638F84B-1A7D-E916-768F-C1241F24ECE1}"/>
                  </a:ext>
                </a:extLst>
              </p:cNvPr>
              <p:cNvSpPr txBox="1"/>
              <p:nvPr/>
            </p:nvSpPr>
            <p:spPr>
              <a:xfrm>
                <a:off x="4753605" y="2467328"/>
                <a:ext cx="6553200" cy="102207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28</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17,5</m:t>
                        </m:r>
                      </m:den>
                    </m:f>
                  </m:oMath>
                </a14:m>
                <a:r>
                  <a:rPr lang="en-US" sz="4000" dirty="0">
                    <a:latin typeface="Arial" panose="020B0604020202020204" pitchFamily="34" charset="0"/>
                    <a:cs typeface="Arial" panose="020B0604020202020204" pitchFamily="34" charset="0"/>
                  </a:rPr>
                  <a:t>.</a:t>
                </a:r>
              </a:p>
            </p:txBody>
          </p:sp>
        </mc:Choice>
        <mc:Fallback xmlns="">
          <p:sp>
            <p:nvSpPr>
              <p:cNvPr id="45" name="Hộp Văn bản 44">
                <a:extLst>
                  <a:ext uri="{FF2B5EF4-FFF2-40B4-BE49-F238E27FC236}">
                    <a16:creationId xmlns:a16="http://schemas.microsoft.com/office/drawing/2014/main" id="{2638F84B-1A7D-E916-768F-C1241F24ECE1}"/>
                  </a:ext>
                </a:extLst>
              </p:cNvPr>
              <p:cNvSpPr txBox="1">
                <a:spLocks noRot="1" noChangeAspect="1" noMove="1" noResize="1" noEditPoints="1" noAdjustHandles="1" noChangeArrowheads="1" noChangeShapeType="1" noTextEdit="1"/>
              </p:cNvSpPr>
              <p:nvPr/>
            </p:nvSpPr>
            <p:spPr>
              <a:xfrm>
                <a:off x="4753605" y="2467328"/>
                <a:ext cx="6553200" cy="1022075"/>
              </a:xfrm>
              <a:prstGeom prst="rect">
                <a:avLst/>
              </a:prstGeom>
              <a:blipFill>
                <a:blip r:embed="rId12"/>
                <a:stretch>
                  <a:fillRect l="-3349" b="-6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 xmlns:a16="http://schemas.microsoft.com/office/drawing/2014/main" id="{A8B77248-FDEB-8B3E-27DA-45E3B8A48585}"/>
                  </a:ext>
                </a:extLst>
              </p:cNvPr>
              <p:cNvSpPr txBox="1"/>
              <p:nvPr/>
            </p:nvSpPr>
            <p:spPr>
              <a:xfrm>
                <a:off x="3170480" y="3636195"/>
                <a:ext cx="8991600" cy="3842590"/>
              </a:xfrm>
              <a:prstGeom prst="rect">
                <a:avLst/>
              </a:prstGeom>
              <a:noFill/>
            </p:spPr>
            <p:txBody>
              <a:bodyPr wrap="square">
                <a:spAutoFit/>
              </a:bodyPr>
              <a:lstStyle/>
              <a:p>
                <a:pPr marL="0" marR="0" algn="just">
                  <a:lnSpc>
                    <a:spcPct val="150000"/>
                  </a:lnSpc>
                  <a:spcBef>
                    <a:spcPts val="0"/>
                  </a:spcBef>
                  <a:spcAft>
                    <a:spcPts val="6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12:4</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28:4</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175:25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8" name="Hộp Văn bản 47">
                <a:extLst>
                  <a:ext uri="{FF2B5EF4-FFF2-40B4-BE49-F238E27FC236}">
                    <a16:creationId xmlns:a16="http://schemas.microsoft.com/office/drawing/2014/main" id="{A8B77248-FDEB-8B3E-27DA-45E3B8A48585}"/>
                  </a:ext>
                </a:extLst>
              </p:cNvPr>
              <p:cNvSpPr txBox="1">
                <a:spLocks noRot="1" noChangeAspect="1" noMove="1" noResize="1" noEditPoints="1" noAdjustHandles="1" noChangeArrowheads="1" noChangeShapeType="1" noTextEdit="1"/>
              </p:cNvSpPr>
              <p:nvPr/>
            </p:nvSpPr>
            <p:spPr>
              <a:xfrm>
                <a:off x="3170480" y="3636195"/>
                <a:ext cx="8991600" cy="3842590"/>
              </a:xfrm>
              <a:prstGeom prst="rect">
                <a:avLst/>
              </a:prstGeom>
              <a:blipFill>
                <a:blip r:embed="rId13"/>
                <a:stretch>
                  <a:fillRect l="-2373" r="-881" b="-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Hộp Văn bản 50">
                <a:extLst>
                  <a:ext uri="{FF2B5EF4-FFF2-40B4-BE49-F238E27FC236}">
                    <a16:creationId xmlns="" xmlns:a16="http://schemas.microsoft.com/office/drawing/2014/main" id="{DC1C0DFB-FBCF-1CC2-E8E2-5D3DFD2B9BA9}"/>
                  </a:ext>
                </a:extLst>
              </p:cNvPr>
              <p:cNvSpPr txBox="1"/>
              <p:nvPr/>
            </p:nvSpPr>
            <p:spPr>
              <a:xfrm>
                <a:off x="3048000" y="7859329"/>
                <a:ext cx="12817960" cy="155448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viết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1" name="Hộp Văn bản 50">
                <a:extLst>
                  <a:ext uri="{FF2B5EF4-FFF2-40B4-BE49-F238E27FC236}">
                    <a16:creationId xmlns:a16="http://schemas.microsoft.com/office/drawing/2014/main" id="{DC1C0DFB-FBCF-1CC2-E8E2-5D3DFD2B9BA9}"/>
                  </a:ext>
                </a:extLst>
              </p:cNvPr>
              <p:cNvSpPr txBox="1">
                <a:spLocks noRot="1" noChangeAspect="1" noMove="1" noResize="1" noEditPoints="1" noAdjustHandles="1" noChangeArrowheads="1" noChangeShapeType="1" noTextEdit="1"/>
              </p:cNvSpPr>
              <p:nvPr/>
            </p:nvSpPr>
            <p:spPr>
              <a:xfrm>
                <a:off x="3048000" y="7859329"/>
                <a:ext cx="12817960" cy="1554480"/>
              </a:xfrm>
              <a:prstGeom prst="roundRect">
                <a:avLst/>
              </a:prstGeom>
              <a:blipFill>
                <a:blip r:embed="rId14"/>
                <a:stretch>
                  <a:fillRect l="-9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fade">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fade">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fade">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4)">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 xmlns:a16="http://schemas.microsoft.com/office/drawing/2014/main" id="{19A959EC-65FA-8E03-B0BC-189A60919F81}"/>
              </a:ext>
            </a:extLst>
          </p:cNvPr>
          <p:cNvSpPr/>
          <p:nvPr/>
        </p:nvSpPr>
        <p:spPr>
          <a:xfrm>
            <a:off x="7480762" y="2628900"/>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 xmlns:a16="http://schemas.microsoft.com/office/drawing/2014/main" id="{6A8EF745-6CCA-0D04-C0E1-FA1D3261BE16}"/>
                  </a:ext>
                </a:extLst>
              </p:cNvPr>
              <p:cNvSpPr txBox="1"/>
              <p:nvPr/>
            </p:nvSpPr>
            <p:spPr>
              <a:xfrm>
                <a:off x="3390900" y="4618212"/>
                <a:ext cx="11506200" cy="22875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20</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6A8EF745-6CCA-0D04-C0E1-FA1D3261BE16}"/>
                  </a:ext>
                </a:extLst>
              </p:cNvPr>
              <p:cNvSpPr txBox="1">
                <a:spLocks noRot="1" noChangeAspect="1" noMove="1" noResize="1" noEditPoints="1" noAdjustHandles="1" noChangeArrowheads="1" noChangeShapeType="1" noTextEdit="1"/>
              </p:cNvSpPr>
              <p:nvPr/>
            </p:nvSpPr>
            <p:spPr>
              <a:xfrm>
                <a:off x="3390900" y="4618212"/>
                <a:ext cx="11506200" cy="2287549"/>
              </a:xfrm>
              <a:prstGeom prst="rect">
                <a:avLst/>
              </a:prstGeom>
              <a:blipFill>
                <a:blip r:embed="rId21"/>
                <a:stretch>
                  <a:fillRect l="-1854" r="-1854" b="-1333"/>
                </a:stretch>
              </a:blipFill>
            </p:spPr>
            <p:txBody>
              <a:bodyPr/>
              <a:lstStyle/>
              <a:p>
                <a:r>
                  <a:rPr lang="en-US">
                    <a:noFill/>
                  </a:rPr>
                  <a:t> </a:t>
                </a:r>
              </a:p>
            </p:txBody>
          </p:sp>
        </mc:Fallback>
      </mc:AlternateContent>
    </p:spTree>
    <p:extLst>
      <p:ext uri="{BB962C8B-B14F-4D97-AF65-F5344CB8AC3E}">
        <p14:creationId xmlns:p14="http://schemas.microsoft.com/office/powerpoint/2010/main" val="39300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up)">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31368">
            <a:off x="13641809" y="-19861"/>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7810758">
              <a:off x="1368867" y="931723"/>
              <a:ext cx="1067600" cy="821487"/>
            </a:xfrm>
            <a:prstGeom prst="rect">
              <a:avLst/>
            </a:prstGeom>
          </p:spPr>
        </p:pic>
      </p:grpSp>
      <p:sp>
        <p:nvSpPr>
          <p:cNvPr id="21" name="Hộp Văn bản 20">
            <a:extLst>
              <a:ext uri="{FF2B5EF4-FFF2-40B4-BE49-F238E27FC236}">
                <a16:creationId xmlns="" xmlns:a16="http://schemas.microsoft.com/office/drawing/2014/main" id="{48525E42-2E2F-DD9B-038A-46B15AEBE25F}"/>
              </a:ext>
            </a:extLst>
          </p:cNvPr>
          <p:cNvSpPr txBox="1"/>
          <p:nvPr/>
        </p:nvSpPr>
        <p:spPr>
          <a:xfrm>
            <a:off x="7446215" y="157419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 xmlns:a16="http://schemas.microsoft.com/office/drawing/2014/main" id="{7C4AC529-4FFD-6B8B-12BF-0244F59EFB4C}"/>
                  </a:ext>
                </a:extLst>
              </p:cNvPr>
              <p:cNvSpPr txBox="1"/>
              <p:nvPr/>
            </p:nvSpPr>
            <p:spPr>
              <a:xfrm>
                <a:off x="3347144" y="2253543"/>
                <a:ext cx="11593755" cy="59192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b="0" i="1" smtClean="0">
                            <a:latin typeface="Cambria Math"/>
                          </a:rPr>
                        </m:ctrlPr>
                      </m:fPr>
                      <m:num>
                        <m:d>
                          <m:dPr>
                            <m:ctrlPr>
                              <a:rPr lang="en-US" sz="4000" b="0" i="1" smtClean="0">
                                <a:latin typeface="Cambria Math"/>
                              </a:rPr>
                            </m:ctrlPr>
                          </m:dPr>
                          <m:e>
                            <m:r>
                              <a:rPr lang="en-US" sz="4000" b="0" i="1" smtClean="0">
                                <a:latin typeface="Cambria Math" panose="02040503050406030204" pitchFamily="18" charset="0"/>
                              </a:rPr>
                              <m:t>−8</m:t>
                            </m:r>
                          </m:e>
                        </m:d>
                        <m:r>
                          <a:rPr lang="en-US" sz="4000" b="0" i="1" smtClean="0">
                            <a:latin typeface="Cambria Math" panose="02040503050406030204" pitchFamily="18" charset="0"/>
                          </a:rPr>
                          <m:t>:4</m:t>
                        </m:r>
                      </m:num>
                      <m:den>
                        <m:r>
                          <a:rPr lang="en-US" sz="4000" b="0" i="1" smtClean="0">
                            <a:latin typeface="Cambria Math" panose="02040503050406030204" pitchFamily="18" charset="0"/>
                          </a:rPr>
                          <m:t>20:4</m:t>
                        </m:r>
                      </m:den>
                    </m:f>
                    <m:r>
                      <a:rPr lang="en-US" sz="4000" b="0" i="1" smtClean="0">
                        <a:latin typeface="Cambria Math" panose="02040503050406030204" pitchFamily="18" charset="0"/>
                      </a:rPr>
                      <m:t>=</m:t>
                    </m:r>
                    <m:f>
                      <m:fPr>
                        <m:ctrlPr>
                          <a:rPr lang="en-US" sz="4000" b="0" i="1" smtClean="0">
                            <a:latin typeface="Cambria Math"/>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14:(−7)</m:t>
                        </m:r>
                      </m:num>
                      <m:den>
                        <m:d>
                          <m:dPr>
                            <m:ctrlPr>
                              <a:rPr lang="en-US" sz="4000" b="0" i="1" smtClean="0">
                                <a:latin typeface="Cambria Math"/>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−35</m:t>
                            </m:r>
                          </m:e>
                        </m:d>
                        <m:r>
                          <a:rPr lang="en-US" sz="4000" b="0" i="1" smtClean="0">
                            <a:latin typeface="Cambria Math" panose="02040503050406030204" pitchFamily="18" charset="0"/>
                            <a:cs typeface="Arial" panose="020B0604020202020204" pitchFamily="34" charset="0"/>
                          </a:rPr>
                          <m:t>:(−7)</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i="1">
                            <a:latin typeface="Cambria Math"/>
                            <a:cs typeface="Arial" panose="020B0604020202020204" pitchFamily="34" charset="0"/>
                          </a:rPr>
                        </m:ctrlPr>
                      </m:fPr>
                      <m:num>
                        <m:r>
                          <a:rPr lang="en-US" sz="4000" i="1">
                            <a:latin typeface="Cambria Math" panose="02040503050406030204" pitchFamily="18" charset="0"/>
                            <a:cs typeface="Arial" panose="020B0604020202020204" pitchFamily="34" charset="0"/>
                          </a:rPr>
                          <m:t>−2</m:t>
                        </m:r>
                      </m:num>
                      <m:den>
                        <m:r>
                          <a:rPr lang="en-US" sz="40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6</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4</m:t>
                        </m:r>
                      </m:num>
                      <m:den>
                        <m:r>
                          <a:rPr lang="en-US" sz="4000" b="0" i="1" smtClean="0">
                            <a:latin typeface="Cambria Math" panose="02040503050406030204" pitchFamily="18" charset="0"/>
                            <a:cs typeface="Arial" panose="020B0604020202020204" pitchFamily="34"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num>
                      <m:den>
                        <m:r>
                          <a:rPr lang="en-US" sz="4000" b="0" i="1" smtClean="0">
                            <a:latin typeface="Cambria Math" panose="02040503050406030204" pitchFamily="18" charset="0"/>
                            <a:cs typeface="Arial" panose="020B0604020202020204" pitchFamily="34" charset="0"/>
                          </a:rPr>
                          <m:t>4</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Hai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7C4AC529-4FFD-6B8B-12BF-0244F59EFB4C}"/>
                  </a:ext>
                </a:extLst>
              </p:cNvPr>
              <p:cNvSpPr txBox="1">
                <a:spLocks noRot="1" noChangeAspect="1" noMove="1" noResize="1" noEditPoints="1" noAdjustHandles="1" noChangeArrowheads="1" noChangeShapeType="1" noTextEdit="1"/>
              </p:cNvSpPr>
              <p:nvPr/>
            </p:nvSpPr>
            <p:spPr>
              <a:xfrm>
                <a:off x="3347144" y="2253543"/>
                <a:ext cx="11593755" cy="5919249"/>
              </a:xfrm>
              <a:prstGeom prst="rect">
                <a:avLst/>
              </a:prstGeom>
              <a:blipFill>
                <a:blip r:embed="rId27"/>
                <a:stretch>
                  <a:fillRect l="-1840" r="-1893" b="-350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dissolv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dissolv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dissolve">
                                      <p:cBhvr>
                                        <p:cTn id="2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algn="ctr">
              <a:lnSpc>
                <a:spcPts val="4352"/>
              </a:lnSpc>
              <a:spcBef>
                <a:spcPct val="0"/>
              </a:spcBef>
            </a:pPr>
            <a:r>
              <a:rPr lang="en-US" sz="3108" dirty="0">
                <a:solidFill>
                  <a:srgbClr val="FFFFFF"/>
                </a:solidFill>
                <a:latin typeface="KG Primary Penmanship"/>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5</a:t>
            </a:r>
          </a:p>
        </p:txBody>
      </p:sp>
      <p:pic>
        <p:nvPicPr>
          <p:cNvPr id="114" name="Picture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34474">
            <a:off x="17672675" y="8082737"/>
            <a:ext cx="456993" cy="460341"/>
          </a:xfrm>
          <a:prstGeom prst="rect">
            <a:avLst/>
          </a:prstGeom>
        </p:spPr>
      </p:pic>
      <p:sp>
        <p:nvSpPr>
          <p:cNvPr id="131" name="Hình chữ nhật: Góc Tròn 130">
            <a:extLst>
              <a:ext uri="{FF2B5EF4-FFF2-40B4-BE49-F238E27FC236}">
                <a16:creationId xmlns="" xmlns:a16="http://schemas.microsoft.com/office/drawing/2014/main" id="{6A87111C-F552-FC40-B1CC-336ECF36BCFC}"/>
              </a:ext>
            </a:extLst>
          </p:cNvPr>
          <p:cNvSpPr/>
          <p:nvPr/>
        </p:nvSpPr>
        <p:spPr>
          <a:xfrm>
            <a:off x="1443522" y="1207695"/>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32" name="Hộp Văn bản 131">
                <a:extLst>
                  <a:ext uri="{FF2B5EF4-FFF2-40B4-BE49-F238E27FC236}">
                    <a16:creationId xmlns="" xmlns:a16="http://schemas.microsoft.com/office/drawing/2014/main" id="{54FAB960-2AD1-30DF-40A6-639A14C364F7}"/>
                  </a:ext>
                </a:extLst>
              </p:cNvPr>
              <p:cNvSpPr txBox="1"/>
              <p:nvPr/>
            </p:nvSpPr>
            <p:spPr>
              <a:xfrm>
                <a:off x="4935619" y="1177726"/>
                <a:ext cx="11521169" cy="22928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r>
                      <a:rPr lang="en-US" sz="4000" b="0" i="1"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27</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25:30</m:t>
                    </m:r>
                  </m:oMath>
                </a14:m>
                <a:endParaRPr lang="en-US" sz="4000" dirty="0">
                  <a:latin typeface="Arial" panose="020B0604020202020204" pitchFamily="34" charset="0"/>
                  <a:cs typeface="Arial" panose="020B0604020202020204" pitchFamily="34" charset="0"/>
                </a:endParaRPr>
              </a:p>
            </p:txBody>
          </p:sp>
        </mc:Choice>
        <mc:Fallback xmlns="">
          <p:sp>
            <p:nvSpPr>
              <p:cNvPr id="132" name="Hộp Văn bản 131">
                <a:extLst>
                  <a:ext uri="{FF2B5EF4-FFF2-40B4-BE49-F238E27FC236}">
                    <a16:creationId xmlns:a16="http://schemas.microsoft.com/office/drawing/2014/main" id="{54FAB960-2AD1-30DF-40A6-639A14C364F7}"/>
                  </a:ext>
                </a:extLst>
              </p:cNvPr>
              <p:cNvSpPr txBox="1">
                <a:spLocks noRot="1" noChangeAspect="1" noMove="1" noResize="1" noEditPoints="1" noAdjustHandles="1" noChangeArrowheads="1" noChangeShapeType="1" noTextEdit="1"/>
              </p:cNvSpPr>
              <p:nvPr/>
            </p:nvSpPr>
            <p:spPr>
              <a:xfrm>
                <a:off x="4935619" y="1177726"/>
                <a:ext cx="11521169" cy="2292872"/>
              </a:xfrm>
              <a:prstGeom prst="rect">
                <a:avLst/>
              </a:prstGeom>
              <a:blipFill>
                <a:blip r:embed="rId22"/>
                <a:stretch>
                  <a:fillRect l="-1905" r="-1693" b="-1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Hộp Văn bản 134">
                <a:extLst>
                  <a:ext uri="{FF2B5EF4-FFF2-40B4-BE49-F238E27FC236}">
                    <a16:creationId xmlns="" xmlns:a16="http://schemas.microsoft.com/office/drawing/2014/main" id="{D3AD2A30-BBBF-FB18-0755-352815D294F5}"/>
                  </a:ext>
                </a:extLst>
              </p:cNvPr>
              <p:cNvSpPr txBox="1"/>
              <p:nvPr/>
            </p:nvSpPr>
            <p:spPr>
              <a:xfrm>
                <a:off x="2556288" y="5033760"/>
                <a:ext cx="13600975" cy="3703321"/>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20</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10</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 </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a:ea typeface="Calibri" panose="020F0502020204030204" pitchFamily="34" charset="0"/>
                            <a:cs typeface="Times New Roman" panose="02020603050405020304" pitchFamily="18" charset="0"/>
                          </a:rPr>
                        </m:ctrlPr>
                      </m:fPr>
                      <m:num>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5" name="Hộp Văn bản 134">
                <a:extLst>
                  <a:ext uri="{FF2B5EF4-FFF2-40B4-BE49-F238E27FC236}">
                    <a16:creationId xmlns:a16="http://schemas.microsoft.com/office/drawing/2014/main" id="{D3AD2A30-BBBF-FB18-0755-352815D294F5}"/>
                  </a:ext>
                </a:extLst>
              </p:cNvPr>
              <p:cNvSpPr txBox="1">
                <a:spLocks noRot="1" noChangeAspect="1" noMove="1" noResize="1" noEditPoints="1" noAdjustHandles="1" noChangeArrowheads="1" noChangeShapeType="1" noTextEdit="1"/>
              </p:cNvSpPr>
              <p:nvPr/>
            </p:nvSpPr>
            <p:spPr>
              <a:xfrm>
                <a:off x="2556288" y="5033760"/>
                <a:ext cx="13600975" cy="3703321"/>
              </a:xfrm>
              <a:prstGeom prst="rect">
                <a:avLst/>
              </a:prstGeom>
              <a:blipFill>
                <a:blip r:embed="rId23"/>
                <a:stretch>
                  <a:fillRect l="-1569" r="-852" b="-2306"/>
                </a:stretch>
              </a:blipFill>
            </p:spPr>
            <p:txBody>
              <a:bodyPr/>
              <a:lstStyle/>
              <a:p>
                <a:r>
                  <a:rPr lang="en-US">
                    <a:noFill/>
                  </a:rPr>
                  <a:t> </a:t>
                </a:r>
              </a:p>
            </p:txBody>
          </p:sp>
        </mc:Fallback>
      </mc:AlternateContent>
      <p:sp>
        <p:nvSpPr>
          <p:cNvPr id="136" name="Hộp Văn bản 135">
            <a:extLst>
              <a:ext uri="{FF2B5EF4-FFF2-40B4-BE49-F238E27FC236}">
                <a16:creationId xmlns="" xmlns:a16="http://schemas.microsoft.com/office/drawing/2014/main" id="{1C7CCE7C-FFD9-5614-C048-1D1FC28AC189}"/>
              </a:ext>
            </a:extLst>
          </p:cNvPr>
          <p:cNvSpPr txBox="1"/>
          <p:nvPr/>
        </p:nvSpPr>
        <p:spPr>
          <a:xfrm>
            <a:off x="7671045" y="4134801"/>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12" dur="5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randombar(horizontal)">
                                      <p:cBhvr>
                                        <p:cTn id="17" dur="5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 calcmode="lin" valueType="num">
                                      <p:cBhvr additive="base">
                                        <p:cTn id="22"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5">
                                            <p:txEl>
                                              <p:pRg st="0" end="0"/>
                                            </p:txEl>
                                          </p:spTgt>
                                        </p:tgtEl>
                                        <p:attrNameLst>
                                          <p:attrName>style.visibility</p:attrName>
                                        </p:attrNameLst>
                                      </p:cBhvr>
                                      <p:to>
                                        <p:strVal val="visible"/>
                                      </p:to>
                                    </p:set>
                                    <p:animEffect transition="in" filter="fade">
                                      <p:cBhvr>
                                        <p:cTn id="28" dur="500"/>
                                        <p:tgtEl>
                                          <p:spTgt spid="1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xEl>
                                              <p:pRg st="1" end="1"/>
                                            </p:txEl>
                                          </p:spTgt>
                                        </p:tgtEl>
                                        <p:attrNameLst>
                                          <p:attrName>style.visibility</p:attrName>
                                        </p:attrNameLst>
                                      </p:cBhvr>
                                      <p:to>
                                        <p:strVal val="visible"/>
                                      </p:to>
                                    </p:set>
                                    <p:animEffect transition="in" filter="fade">
                                      <p:cBhvr>
                                        <p:cTn id="33" dur="500"/>
                                        <p:tgtEl>
                                          <p:spTgt spid="1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5">
                                            <p:txEl>
                                              <p:pRg st="2" end="2"/>
                                            </p:txEl>
                                          </p:spTgt>
                                        </p:tgtEl>
                                        <p:attrNameLst>
                                          <p:attrName>style.visibility</p:attrName>
                                        </p:attrNameLst>
                                      </p:cBhvr>
                                      <p:to>
                                        <p:strVal val="visible"/>
                                      </p:to>
                                    </p:set>
                                    <p:animEffect transition="in" filter="fade">
                                      <p:cBhvr>
                                        <p:cTn id="38"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2020</Words>
  <Application>Microsoft Office PowerPoint</Application>
  <PresentationFormat>Custom</PresentationFormat>
  <Paragraphs>161</Paragraphs>
  <Slides>39</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Yu Mincho</vt:lpstr>
      <vt:lpstr>KG Primary Penmanship</vt:lpstr>
      <vt:lpstr>Cambria Math</vt:lpstr>
      <vt:lpstr>Wingdings</vt:lpstr>
      <vt:lpstr>Times New Roman</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Scrapbook Quiz Game Presentation</dc:title>
  <dc:creator>Lê Thảo</dc:creator>
  <cp:lastModifiedBy>Administrator</cp:lastModifiedBy>
  <cp:revision>13</cp:revision>
  <dcterms:created xsi:type="dcterms:W3CDTF">2006-08-16T00:00:00Z</dcterms:created>
  <dcterms:modified xsi:type="dcterms:W3CDTF">2026-01-13T01:29:33Z</dcterms:modified>
  <dc:identifier>DAFNsmitgDY</dc:identifier>
</cp:coreProperties>
</file>