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1.wav" ContentType="audio/x-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84" r:id="rId11"/>
    <p:sldId id="268" r:id="rId12"/>
    <p:sldId id="267" r:id="rId13"/>
    <p:sldId id="269" r:id="rId14"/>
    <p:sldId id="271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4" r:id="rId24"/>
    <p:sldId id="261" r:id="rId25"/>
    <p:sldId id="295" r:id="rId26"/>
    <p:sldId id="296" r:id="rId27"/>
    <p:sldId id="297" r:id="rId28"/>
    <p:sldId id="298" r:id="rId29"/>
    <p:sldId id="299" r:id="rId30"/>
    <p:sldId id="300" r:id="rId31"/>
    <p:sldId id="293" r:id="rId32"/>
  </p:sldIdLst>
  <p:sldSz cx="9144000" cy="5143500" type="screen16x9"/>
  <p:notesSz cx="6858000" cy="9144000"/>
  <p:embeddedFontLst>
    <p:embeddedFont>
      <p:font typeface="Cambria Math" pitchFamily="18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Barlow Medium" charset="0"/>
      <p:regular r:id="rId39"/>
      <p:bold r:id="rId40"/>
      <p:italic r:id="rId41"/>
      <p:boldItalic r:id="rId42"/>
    </p:embeddedFont>
    <p:embeddedFont>
      <p:font typeface="Tahoma" pitchFamily="34" charset="0"/>
      <p:regular r:id="rId43"/>
      <p:bold r:id="rId44"/>
    </p:embeddedFont>
    <p:embeddedFont>
      <p:font typeface="Barlow" charset="0"/>
      <p:regular r:id="rId45"/>
      <p:bold r:id="rId46"/>
      <p:italic r:id="rId47"/>
      <p:boldItalic r:id="rId48"/>
    </p:embeddedFont>
    <p:embeddedFont>
      <p:font typeface="Georgia" pitchFamily="18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-654" y="-6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8777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87c9a92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b87c9a92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b87c9a92b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fb87c9a92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b87c9a92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b87c9a92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06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87c9a92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87c9a92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87c9a92b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b87c9a92b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b87c9a92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b87c9a92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87c9a92b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fb87c9a92b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8351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122876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239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0.png"/><Relationship Id="rId7" Type="http://schemas.openxmlformats.org/officeDocument/2006/relationships/image" Target="../media/image19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svg"/><Relationship Id="rId5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svg"/><Relationship Id="rId5" Type="http://schemas.openxmlformats.org/officeDocument/2006/relationships/image" Target="../media/image31.png"/><Relationship Id="rId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20.png"/><Relationship Id="rId12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0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10.png"/><Relationship Id="rId10" Type="http://schemas.openxmlformats.org/officeDocument/2006/relationships/image" Target="../media/image8.svg"/><Relationship Id="rId4" Type="http://schemas.openxmlformats.org/officeDocument/2006/relationships/image" Target="../media/image210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png"/><Relationship Id="rId7" Type="http://schemas.openxmlformats.org/officeDocument/2006/relationships/image" Target="../media/image7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720.png"/><Relationship Id="rId4" Type="http://schemas.openxmlformats.org/officeDocument/2006/relationships/image" Target="../media/image73.svg"/><Relationship Id="rId9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2.png"/><Relationship Id="rId12" Type="http://schemas.openxmlformats.org/officeDocument/2006/relationships/image" Target="../media/image7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103.png"/><Relationship Id="rId3" Type="http://schemas.microsoft.com/office/2007/relationships/media" Target="../media/media3.mp3"/><Relationship Id="rId21" Type="http://schemas.openxmlformats.org/officeDocument/2006/relationships/image" Target="../media/image74.png"/><Relationship Id="rId7" Type="http://schemas.openxmlformats.org/officeDocument/2006/relationships/audio" Target="../media/audio1.wav"/><Relationship Id="rId12" Type="http://schemas.openxmlformats.org/officeDocument/2006/relationships/image" Target="../media/image83.png"/><Relationship Id="rId17" Type="http://schemas.openxmlformats.org/officeDocument/2006/relationships/image" Target="../media/image102.png"/><Relationship Id="rId2" Type="http://schemas.openxmlformats.org/officeDocument/2006/relationships/audio" Target="../media/media2.wav"/><Relationship Id="rId16" Type="http://schemas.openxmlformats.org/officeDocument/2006/relationships/image" Target="../media/image101.png"/><Relationship Id="rId20" Type="http://schemas.openxmlformats.org/officeDocument/2006/relationships/image" Target="../media/image87.emf"/><Relationship Id="rId1" Type="http://schemas.microsoft.com/office/2007/relationships/media" Target="../media/media2.wav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82.png"/><Relationship Id="rId24" Type="http://schemas.openxmlformats.org/officeDocument/2006/relationships/image" Target="../media/image7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6.png"/><Relationship Id="rId23" Type="http://schemas.openxmlformats.org/officeDocument/2006/relationships/image" Target="../media/image89.png"/><Relationship Id="rId10" Type="http://schemas.openxmlformats.org/officeDocument/2006/relationships/image" Target="../media/image69.png"/><Relationship Id="rId19" Type="http://schemas.openxmlformats.org/officeDocument/2006/relationships/image" Target="../media/image104.png"/><Relationship Id="rId4" Type="http://schemas.openxmlformats.org/officeDocument/2006/relationships/audio" Target="../media/media3.mp3"/><Relationship Id="rId9" Type="http://schemas.openxmlformats.org/officeDocument/2006/relationships/image" Target="../media/image81.png"/><Relationship Id="rId14" Type="http://schemas.openxmlformats.org/officeDocument/2006/relationships/image" Target="../media/image85.png"/><Relationship Id="rId22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1.png"/><Relationship Id="rId18" Type="http://schemas.openxmlformats.org/officeDocument/2006/relationships/image" Target="../media/image113.png"/><Relationship Id="rId3" Type="http://schemas.microsoft.com/office/2007/relationships/media" Target="../media/media3.mp3"/><Relationship Id="rId21" Type="http://schemas.openxmlformats.org/officeDocument/2006/relationships/image" Target="../media/image88.png"/><Relationship Id="rId7" Type="http://schemas.openxmlformats.org/officeDocument/2006/relationships/image" Target="../media/image80.png"/><Relationship Id="rId12" Type="http://schemas.openxmlformats.org/officeDocument/2006/relationships/image" Target="../media/image90.png"/><Relationship Id="rId17" Type="http://schemas.openxmlformats.org/officeDocument/2006/relationships/image" Target="../media/image112.png"/><Relationship Id="rId2" Type="http://schemas.openxmlformats.org/officeDocument/2006/relationships/audio" Target="../media/media2.wav"/><Relationship Id="rId16" Type="http://schemas.openxmlformats.org/officeDocument/2006/relationships/image" Target="../media/image111.png"/><Relationship Id="rId20" Type="http://schemas.openxmlformats.org/officeDocument/2006/relationships/image" Target="../media/image7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10.png"/><Relationship Id="rId23" Type="http://schemas.openxmlformats.org/officeDocument/2006/relationships/image" Target="../media/image76.png"/><Relationship Id="rId10" Type="http://schemas.openxmlformats.org/officeDocument/2006/relationships/image" Target="../media/image82.png"/><Relationship Id="rId19" Type="http://schemas.openxmlformats.org/officeDocument/2006/relationships/image" Target="../media/image87.emf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86.png"/><Relationship Id="rId22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8.png"/><Relationship Id="rId18" Type="http://schemas.openxmlformats.org/officeDocument/2006/relationships/image" Target="../media/image117.png"/><Relationship Id="rId3" Type="http://schemas.microsoft.com/office/2007/relationships/media" Target="../media/media3.mp3"/><Relationship Id="rId21" Type="http://schemas.openxmlformats.org/officeDocument/2006/relationships/image" Target="../media/image74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openxmlformats.org/officeDocument/2006/relationships/image" Target="../media/image116.png"/><Relationship Id="rId2" Type="http://schemas.openxmlformats.org/officeDocument/2006/relationships/audio" Target="../media/media2.wav"/><Relationship Id="rId16" Type="http://schemas.openxmlformats.org/officeDocument/2006/relationships/image" Target="../media/image115.png"/><Relationship Id="rId20" Type="http://schemas.openxmlformats.org/officeDocument/2006/relationships/image" Target="../media/image87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6.png"/><Relationship Id="rId23" Type="http://schemas.openxmlformats.org/officeDocument/2006/relationships/image" Target="../media/image76.png"/><Relationship Id="rId10" Type="http://schemas.openxmlformats.org/officeDocument/2006/relationships/image" Target="../media/image85.png"/><Relationship Id="rId19" Type="http://schemas.openxmlformats.org/officeDocument/2006/relationships/image" Target="../media/image118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92.png"/><Relationship Id="rId22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0.png"/><Relationship Id="rId18" Type="http://schemas.openxmlformats.org/officeDocument/2006/relationships/image" Target="../media/image121.png"/><Relationship Id="rId3" Type="http://schemas.microsoft.com/office/2007/relationships/media" Target="../media/media3.mp3"/><Relationship Id="rId21" Type="http://schemas.openxmlformats.org/officeDocument/2006/relationships/image" Target="../media/image88.png"/><Relationship Id="rId7" Type="http://schemas.openxmlformats.org/officeDocument/2006/relationships/audio" Target="../media/audio1.wav"/><Relationship Id="rId12" Type="http://schemas.openxmlformats.org/officeDocument/2006/relationships/image" Target="../media/image83.png"/><Relationship Id="rId17" Type="http://schemas.openxmlformats.org/officeDocument/2006/relationships/image" Target="../media/image120.png"/><Relationship Id="rId25" Type="http://schemas.openxmlformats.org/officeDocument/2006/relationships/image" Target="../media/image76.png"/><Relationship Id="rId2" Type="http://schemas.openxmlformats.org/officeDocument/2006/relationships/audio" Target="../media/media2.wav"/><Relationship Id="rId16" Type="http://schemas.openxmlformats.org/officeDocument/2006/relationships/image" Target="../media/image86.png"/><Relationship Id="rId20" Type="http://schemas.openxmlformats.org/officeDocument/2006/relationships/image" Target="../media/image123.png"/><Relationship Id="rId1" Type="http://schemas.microsoft.com/office/2007/relationships/media" Target="../media/media2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82.png"/><Relationship Id="rId24" Type="http://schemas.openxmlformats.org/officeDocument/2006/relationships/image" Target="../media/image8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1.png"/><Relationship Id="rId23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122.png"/><Relationship Id="rId4" Type="http://schemas.openxmlformats.org/officeDocument/2006/relationships/audio" Target="../media/media3.mp3"/><Relationship Id="rId9" Type="http://schemas.openxmlformats.org/officeDocument/2006/relationships/image" Target="../media/image81.png"/><Relationship Id="rId14" Type="http://schemas.openxmlformats.org/officeDocument/2006/relationships/image" Target="../media/image93.png"/><Relationship Id="rId22" Type="http://schemas.openxmlformats.org/officeDocument/2006/relationships/image" Target="../media/image8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8.png"/><Relationship Id="rId18" Type="http://schemas.openxmlformats.org/officeDocument/2006/relationships/image" Target="../media/image126.png"/><Relationship Id="rId3" Type="http://schemas.microsoft.com/office/2007/relationships/media" Target="../media/media3.mp3"/><Relationship Id="rId21" Type="http://schemas.openxmlformats.org/officeDocument/2006/relationships/image" Target="../media/image128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openxmlformats.org/officeDocument/2006/relationships/image" Target="../media/image125.png"/><Relationship Id="rId2" Type="http://schemas.openxmlformats.org/officeDocument/2006/relationships/audio" Target="../media/media2.wav"/><Relationship Id="rId16" Type="http://schemas.openxmlformats.org/officeDocument/2006/relationships/image" Target="../media/image124.png"/><Relationship Id="rId20" Type="http://schemas.openxmlformats.org/officeDocument/2006/relationships/image" Target="../media/image87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3.png"/><Relationship Id="rId24" Type="http://schemas.openxmlformats.org/officeDocument/2006/relationships/image" Target="../media/image7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6.png"/><Relationship Id="rId23" Type="http://schemas.openxmlformats.org/officeDocument/2006/relationships/image" Target="../media/image89.png"/><Relationship Id="rId10" Type="http://schemas.openxmlformats.org/officeDocument/2006/relationships/image" Target="../media/image85.png"/><Relationship Id="rId19" Type="http://schemas.openxmlformats.org/officeDocument/2006/relationships/image" Target="../media/image127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92.png"/><Relationship Id="rId2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8.png"/><Relationship Id="rId18" Type="http://schemas.openxmlformats.org/officeDocument/2006/relationships/image" Target="../media/image87.emf"/><Relationship Id="rId3" Type="http://schemas.microsoft.com/office/2007/relationships/media" Target="../media/media3.mp3"/><Relationship Id="rId21" Type="http://schemas.openxmlformats.org/officeDocument/2006/relationships/image" Target="../media/image89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openxmlformats.org/officeDocument/2006/relationships/image" Target="../media/image130.png"/><Relationship Id="rId2" Type="http://schemas.openxmlformats.org/officeDocument/2006/relationships/audio" Target="../media/media2.wav"/><Relationship Id="rId16" Type="http://schemas.openxmlformats.org/officeDocument/2006/relationships/image" Target="../media/image129.png"/><Relationship Id="rId20" Type="http://schemas.openxmlformats.org/officeDocument/2006/relationships/image" Target="../media/image7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6.png"/><Relationship Id="rId10" Type="http://schemas.openxmlformats.org/officeDocument/2006/relationships/image" Target="../media/image85.png"/><Relationship Id="rId19" Type="http://schemas.openxmlformats.org/officeDocument/2006/relationships/image" Target="../media/image131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92.png"/><Relationship Id="rId2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1.png"/><Relationship Id="rId18" Type="http://schemas.openxmlformats.org/officeDocument/2006/relationships/image" Target="../media/image135.png"/><Relationship Id="rId3" Type="http://schemas.microsoft.com/office/2007/relationships/media" Target="../media/media3.mp3"/><Relationship Id="rId21" Type="http://schemas.openxmlformats.org/officeDocument/2006/relationships/image" Target="../media/image74.png"/><Relationship Id="rId7" Type="http://schemas.openxmlformats.org/officeDocument/2006/relationships/image" Target="../media/image80.png"/><Relationship Id="rId12" Type="http://schemas.openxmlformats.org/officeDocument/2006/relationships/image" Target="../media/image90.png"/><Relationship Id="rId17" Type="http://schemas.openxmlformats.org/officeDocument/2006/relationships/image" Target="../media/image134.png"/><Relationship Id="rId2" Type="http://schemas.openxmlformats.org/officeDocument/2006/relationships/audio" Target="../media/media2.wav"/><Relationship Id="rId16" Type="http://schemas.openxmlformats.org/officeDocument/2006/relationships/image" Target="../media/image133.png"/><Relationship Id="rId20" Type="http://schemas.openxmlformats.org/officeDocument/2006/relationships/image" Target="../media/image1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4.png"/><Relationship Id="rId24" Type="http://schemas.openxmlformats.org/officeDocument/2006/relationships/image" Target="../media/image7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32.png"/><Relationship Id="rId23" Type="http://schemas.openxmlformats.org/officeDocument/2006/relationships/image" Target="../media/image89.png"/><Relationship Id="rId10" Type="http://schemas.openxmlformats.org/officeDocument/2006/relationships/image" Target="../media/image82.png"/><Relationship Id="rId19" Type="http://schemas.openxmlformats.org/officeDocument/2006/relationships/image" Target="../media/image87.emf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86.png"/><Relationship Id="rId2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140.sv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210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6.svg"/><Relationship Id="rId4" Type="http://schemas.openxmlformats.org/officeDocument/2006/relationships/image" Target="../media/image17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xmlns="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45EBB3B7-0D21-55B6-4370-28695A3ABBAC}"/>
                  </a:ext>
                </a:extLst>
              </p:cNvPr>
              <p:cNvSpPr/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  <a:blipFill>
                <a:blip r:embed="rId2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97D19C5-4162-8756-088D-F0F2D8CDA76D}"/>
              </a:ext>
            </a:extLst>
          </p:cNvPr>
          <p:cNvSpPr txBox="1"/>
          <p:nvPr/>
        </p:nvSpPr>
        <p:spPr>
          <a:xfrm>
            <a:off x="-25335" y="121909"/>
            <a:ext cx="1880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DF796A59-91B0-98F3-55C6-AED8C189FAAE}"/>
                  </a:ext>
                </a:extLst>
              </p:cNvPr>
              <p:cNvSpPr txBox="1"/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Ví </a:t>
                </a:r>
                <a:r>
                  <a:rPr lang="en-US" sz="2200" b="1" dirty="0" err="1"/>
                  <a:t>dụ</a:t>
                </a:r>
                <a:r>
                  <a:rPr lang="en-US" sz="22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blipFill>
                <a:blip r:embed="rId3"/>
                <a:stretch>
                  <a:fillRect l="-3439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18DC81AD-982E-7848-6095-6A54754675D8}"/>
                  </a:ext>
                </a:extLst>
              </p:cNvPr>
              <p:cNvSpPr txBox="1"/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blipFill>
                <a:blip r:embed="rId4"/>
                <a:stretch>
                  <a:fillRect l="-1115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551217E-1264-C7C6-22C3-95D21B70A753}"/>
              </a:ext>
            </a:extLst>
          </p:cNvPr>
          <p:cNvSpPr txBox="1"/>
          <p:nvPr/>
        </p:nvSpPr>
        <p:spPr>
          <a:xfrm>
            <a:off x="261279" y="2080523"/>
            <a:ext cx="81779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B3427A-0C73-60BB-9597-A8787882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074953">
            <a:off x="7557730" y="3749633"/>
            <a:ext cx="1357033" cy="79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E92D63-529B-D815-4CDB-0DA408822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974931" y="1410034"/>
            <a:ext cx="1048402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2FBE9B8A-AD5E-B973-AAA0-792BF3F921B7}"/>
                  </a:ext>
                </a:extLst>
              </p:cNvPr>
              <p:cNvSpPr txBox="1"/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lvl="3" indent="-342900" algn="just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blipFill>
                <a:blip r:embed="rId3"/>
                <a:stretch>
                  <a:fillRect l="-1003" b="-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đúng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blipFill>
                <a:blip r:embed="rId4"/>
                <a:stretch>
                  <a:fillRect l="-954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3"/>
          <p:cNvGrpSpPr/>
          <p:nvPr/>
        </p:nvGrpSpPr>
        <p:grpSpPr>
          <a:xfrm>
            <a:off x="0" y="-81904"/>
            <a:ext cx="685800" cy="5225404"/>
            <a:chOff x="1026284" y="-180719"/>
            <a:chExt cx="3816432" cy="10450808"/>
          </a:xfrm>
        </p:grpSpPr>
        <p:sp>
          <p:nvSpPr>
            <p:cNvPr id="221" name="Google Shape;221;p23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3"/>
          <p:cNvSpPr/>
          <p:nvPr/>
        </p:nvSpPr>
        <p:spPr>
          <a:xfrm>
            <a:off x="5370596" y="0"/>
            <a:ext cx="37734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2E975F6C-A65C-953E-15F7-FF3808F43C69}"/>
              </a:ext>
            </a:extLst>
          </p:cNvPr>
          <p:cNvSpPr/>
          <p:nvPr/>
        </p:nvSpPr>
        <p:spPr>
          <a:xfrm>
            <a:off x="0" y="59896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67E6499A-C3DE-A91C-1805-6B897AB64C98}"/>
                  </a:ext>
                </a:extLst>
              </p:cNvPr>
              <p:cNvSpPr txBox="1"/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blipFill>
                <a:blip r:embed="rId3"/>
                <a:stretch>
                  <a:fillRect l="-119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xmlns="" id="{97B3D648-4D31-C773-626B-3170AEEBF26E}"/>
              </a:ext>
            </a:extLst>
          </p:cNvPr>
          <p:cNvSpPr/>
          <p:nvPr/>
        </p:nvSpPr>
        <p:spPr>
          <a:xfrm>
            <a:off x="340964" y="1712579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7C4E069F-B52D-E3F6-5F59-6C8E3E997A70}"/>
                  </a:ext>
                </a:extLst>
              </p:cNvPr>
              <p:cNvSpPr txBox="1"/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0,3&gt;0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=0,09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blipFill>
                <a:blip r:embed="rId4"/>
                <a:stretch>
                  <a:fillRect l="-989" r="-182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4D0FF679-6202-7384-179A-0B0EA71D580D}"/>
                  </a:ext>
                </a:extLst>
              </p:cNvPr>
              <p:cNvSpPr txBox="1"/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Tuy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dirty="0"/>
                  <a:t> 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blipFill>
                <a:blip r:embed="rId5"/>
                <a:stretch>
                  <a:fillRect l="-989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5"/>
          <p:cNvGrpSpPr/>
          <p:nvPr/>
        </p:nvGrpSpPr>
        <p:grpSpPr>
          <a:xfrm>
            <a:off x="7167757" y="249842"/>
            <a:ext cx="1746933" cy="928367"/>
            <a:chOff x="17180" y="-45340"/>
            <a:chExt cx="2505641" cy="1331565"/>
          </a:xfrm>
        </p:grpSpPr>
        <p:sp>
          <p:nvSpPr>
            <p:cNvPr id="266" name="Google Shape;266;p25"/>
            <p:cNvSpPr/>
            <p:nvPr/>
          </p:nvSpPr>
          <p:spPr>
            <a:xfrm>
              <a:off x="17180" y="0"/>
              <a:ext cx="2505641" cy="1286225"/>
            </a:xfrm>
            <a:custGeom>
              <a:avLst/>
              <a:gdLst/>
              <a:ahLst/>
              <a:cxnLst/>
              <a:rect l="l" t="t" r="r" b="b"/>
              <a:pathLst>
                <a:path w="2505641" h="1286225" extrusionOk="0">
                  <a:moveTo>
                    <a:pt x="23148" y="952500"/>
                  </a:moveTo>
                  <a:cubicBezTo>
                    <a:pt x="167927" y="391772"/>
                    <a:pt x="673702" y="0"/>
                    <a:pt x="1252820" y="0"/>
                  </a:cubicBezTo>
                  <a:cubicBezTo>
                    <a:pt x="1831938" y="0"/>
                    <a:pt x="2337713" y="391772"/>
                    <a:pt x="2482492" y="952500"/>
                  </a:cubicBezTo>
                  <a:cubicBezTo>
                    <a:pt x="2505640" y="1040524"/>
                    <a:pt x="2479921" y="1134206"/>
                    <a:pt x="2415073" y="1198072"/>
                  </a:cubicBezTo>
                  <a:cubicBezTo>
                    <a:pt x="2350225" y="1261938"/>
                    <a:pt x="2256162" y="1286224"/>
                    <a:pt x="2168502" y="1261736"/>
                  </a:cubicBezTo>
                  <a:cubicBezTo>
                    <a:pt x="2080841" y="1237248"/>
                    <a:pt x="2012983" y="1167728"/>
                    <a:pt x="1990623" y="1079500"/>
                  </a:cubicBezTo>
                  <a:cubicBezTo>
                    <a:pt x="1903756" y="743063"/>
                    <a:pt x="1600291" y="508000"/>
                    <a:pt x="1252820" y="508000"/>
                  </a:cubicBezTo>
                  <a:cubicBezTo>
                    <a:pt x="905349" y="508000"/>
                    <a:pt x="601884" y="743063"/>
                    <a:pt x="515017" y="1079500"/>
                  </a:cubicBezTo>
                  <a:cubicBezTo>
                    <a:pt x="492657" y="1167728"/>
                    <a:pt x="424799" y="1237248"/>
                    <a:pt x="337138" y="1261736"/>
                  </a:cubicBezTo>
                  <a:cubicBezTo>
                    <a:pt x="249478" y="1286224"/>
                    <a:pt x="155414" y="1261938"/>
                    <a:pt x="90567" y="1198072"/>
                  </a:cubicBezTo>
                  <a:cubicBezTo>
                    <a:pt x="25719" y="1134206"/>
                    <a:pt x="0" y="1040524"/>
                    <a:pt x="23148" y="9525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17180" y="-45340"/>
              <a:ext cx="1804505" cy="1331565"/>
            </a:xfrm>
            <a:custGeom>
              <a:avLst/>
              <a:gdLst/>
              <a:ahLst/>
              <a:cxnLst/>
              <a:rect l="l" t="t" r="r" b="b"/>
              <a:pathLst>
                <a:path w="1804505" h="1331565" extrusionOk="0">
                  <a:moveTo>
                    <a:pt x="23148" y="997840"/>
                  </a:moveTo>
                  <a:cubicBezTo>
                    <a:pt x="108935" y="665589"/>
                    <a:pt x="325519" y="382193"/>
                    <a:pt x="623587" y="212178"/>
                  </a:cubicBezTo>
                  <a:cubicBezTo>
                    <a:pt x="921656" y="42163"/>
                    <a:pt x="1275837" y="0"/>
                    <a:pt x="1605488" y="95289"/>
                  </a:cubicBezTo>
                  <a:cubicBezTo>
                    <a:pt x="1693038" y="120172"/>
                    <a:pt x="1760581" y="189998"/>
                    <a:pt x="1782543" y="278325"/>
                  </a:cubicBezTo>
                  <a:cubicBezTo>
                    <a:pt x="1804505" y="366653"/>
                    <a:pt x="1777528" y="459980"/>
                    <a:pt x="1711827" y="522968"/>
                  </a:cubicBezTo>
                  <a:cubicBezTo>
                    <a:pt x="1646126" y="585955"/>
                    <a:pt x="1551744" y="608975"/>
                    <a:pt x="1464421" y="583309"/>
                  </a:cubicBezTo>
                  <a:cubicBezTo>
                    <a:pt x="1266630" y="526136"/>
                    <a:pt x="1054121" y="551434"/>
                    <a:pt x="875281" y="653443"/>
                  </a:cubicBezTo>
                  <a:cubicBezTo>
                    <a:pt x="696440" y="755452"/>
                    <a:pt x="566489" y="925490"/>
                    <a:pt x="515017" y="1124840"/>
                  </a:cubicBezTo>
                  <a:cubicBezTo>
                    <a:pt x="492657" y="1213068"/>
                    <a:pt x="424799" y="1282588"/>
                    <a:pt x="337138" y="1307076"/>
                  </a:cubicBezTo>
                  <a:cubicBezTo>
                    <a:pt x="249478" y="1331564"/>
                    <a:pt x="155414" y="1307278"/>
                    <a:pt x="90567" y="1243412"/>
                  </a:cubicBezTo>
                  <a:cubicBezTo>
                    <a:pt x="25719" y="1179546"/>
                    <a:pt x="0" y="1085864"/>
                    <a:pt x="23148" y="997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5"/>
          <p:cNvGrpSpPr/>
          <p:nvPr/>
        </p:nvGrpSpPr>
        <p:grpSpPr>
          <a:xfrm>
            <a:off x="55662" y="4796281"/>
            <a:ext cx="1786503" cy="319247"/>
            <a:chOff x="-5645" y="-183"/>
            <a:chExt cx="1281290" cy="228966"/>
          </a:xfrm>
        </p:grpSpPr>
        <p:sp>
          <p:nvSpPr>
            <p:cNvPr id="269" name="Google Shape;269;p25"/>
            <p:cNvSpPr/>
            <p:nvPr/>
          </p:nvSpPr>
          <p:spPr>
            <a:xfrm>
              <a:off x="-5645" y="-183"/>
              <a:ext cx="1281290" cy="228966"/>
            </a:xfrm>
            <a:custGeom>
              <a:avLst/>
              <a:gdLst/>
              <a:ahLst/>
              <a:cxnLst/>
              <a:rect l="l" t="t" r="r" b="b"/>
              <a:pathLst>
                <a:path w="1281290" h="228966" extrusionOk="0">
                  <a:moveTo>
                    <a:pt x="119945" y="183"/>
                  </a:moveTo>
                  <a:lnTo>
                    <a:pt x="1161345" y="183"/>
                  </a:lnTo>
                  <a:cubicBezTo>
                    <a:pt x="1202302" y="0"/>
                    <a:pt x="1240227" y="21745"/>
                    <a:pt x="1260759" y="57185"/>
                  </a:cubicBezTo>
                  <a:cubicBezTo>
                    <a:pt x="1281290" y="92625"/>
                    <a:pt x="1281290" y="136341"/>
                    <a:pt x="1260759" y="171781"/>
                  </a:cubicBezTo>
                  <a:cubicBezTo>
                    <a:pt x="1240227" y="207221"/>
                    <a:pt x="1202302" y="228966"/>
                    <a:pt x="11613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-5645" y="-183"/>
              <a:ext cx="862190" cy="228966"/>
            </a:xfrm>
            <a:custGeom>
              <a:avLst/>
              <a:gdLst/>
              <a:ahLst/>
              <a:cxnLst/>
              <a:rect l="l" t="t" r="r" b="b"/>
              <a:pathLst>
                <a:path w="862190" h="228966" extrusionOk="0">
                  <a:moveTo>
                    <a:pt x="119945" y="183"/>
                  </a:moveTo>
                  <a:lnTo>
                    <a:pt x="742245" y="183"/>
                  </a:lnTo>
                  <a:cubicBezTo>
                    <a:pt x="783202" y="0"/>
                    <a:pt x="821127" y="21745"/>
                    <a:pt x="841659" y="57185"/>
                  </a:cubicBezTo>
                  <a:cubicBezTo>
                    <a:pt x="862190" y="92625"/>
                    <a:pt x="862190" y="136341"/>
                    <a:pt x="841659" y="171781"/>
                  </a:cubicBezTo>
                  <a:cubicBezTo>
                    <a:pt x="821127" y="207221"/>
                    <a:pt x="783202" y="228966"/>
                    <a:pt x="7422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7325935" y="4476014"/>
            <a:ext cx="1762403" cy="605548"/>
            <a:chOff x="16351" y="0"/>
            <a:chExt cx="6571227" cy="2257821"/>
          </a:xfrm>
        </p:grpSpPr>
        <p:sp>
          <p:nvSpPr>
            <p:cNvPr id="272" name="Google Shape;272;p25"/>
            <p:cNvSpPr/>
            <p:nvPr/>
          </p:nvSpPr>
          <p:spPr>
            <a:xfrm>
              <a:off x="16351" y="0"/>
              <a:ext cx="2570727" cy="2257821"/>
            </a:xfrm>
            <a:custGeom>
              <a:avLst/>
              <a:gdLst/>
              <a:ahLst/>
              <a:cxnLst/>
              <a:rect l="l" t="t" r="r" b="b"/>
              <a:pathLst>
                <a:path w="25707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1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1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lnTo>
                    <a:pt x="1952149" y="0"/>
                  </a:lnTo>
                  <a:cubicBezTo>
                    <a:pt x="1896012" y="0"/>
                    <a:pt x="1842173" y="22301"/>
                    <a:pt x="1802478" y="61996"/>
                  </a:cubicBezTo>
                  <a:cubicBezTo>
                    <a:pt x="1762783" y="101691"/>
                    <a:pt x="1740482" y="155529"/>
                    <a:pt x="1740482" y="211667"/>
                  </a:cubicBezTo>
                  <a:lnTo>
                    <a:pt x="1740482" y="282222"/>
                  </a:lnTo>
                  <a:cubicBezTo>
                    <a:pt x="1741003" y="398753"/>
                    <a:pt x="1835617" y="492944"/>
                    <a:pt x="1952149" y="492944"/>
                  </a:cubicBezTo>
                  <a:cubicBezTo>
                    <a:pt x="2068681" y="492944"/>
                    <a:pt x="2163295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155529"/>
                    <a:pt x="2141515" y="101691"/>
                    <a:pt x="2101820" y="61996"/>
                  </a:cubicBezTo>
                  <a:cubicBezTo>
                    <a:pt x="2062125" y="22301"/>
                    <a:pt x="2008286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4" y="564437"/>
                    <a:pt x="1860991" y="564444"/>
                  </a:cubicBezTo>
                  <a:lnTo>
                    <a:pt x="2043307" y="564444"/>
                  </a:lnTo>
                  <a:cubicBezTo>
                    <a:pt x="2158704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7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83351" y="0"/>
              <a:ext cx="3904227" cy="2257821"/>
            </a:xfrm>
            <a:custGeom>
              <a:avLst/>
              <a:gdLst/>
              <a:ahLst/>
              <a:cxnLst/>
              <a:rect l="l" t="t" r="r" b="b"/>
              <a:pathLst>
                <a:path w="39042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2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2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1004" y="398753"/>
                    <a:pt x="1835617" y="492944"/>
                    <a:pt x="1952149" y="492944"/>
                  </a:cubicBezTo>
                  <a:cubicBezTo>
                    <a:pt x="2068681" y="492944"/>
                    <a:pt x="2163294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2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6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4504" y="398753"/>
                    <a:pt x="3169117" y="492944"/>
                    <a:pt x="3285649" y="492944"/>
                  </a:cubicBezTo>
                  <a:cubicBezTo>
                    <a:pt x="3402181" y="492944"/>
                    <a:pt x="3496794" y="398753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close/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6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2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300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6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DD4D8855-E7BA-F7A6-5003-39B4AF33AEFD}"/>
              </a:ext>
            </a:extLst>
          </p:cNvPr>
          <p:cNvSpPr/>
          <p:nvPr/>
        </p:nvSpPr>
        <p:spPr>
          <a:xfrm>
            <a:off x="500742" y="289367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7921BFD-0E0B-E2B8-909C-2E7170F526BB}"/>
              </a:ext>
            </a:extLst>
          </p:cNvPr>
          <p:cNvSpPr txBox="1"/>
          <p:nvPr/>
        </p:nvSpPr>
        <p:spPr>
          <a:xfrm>
            <a:off x="2460173" y="529771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D9FA860-22FE-C0A4-81CD-2E16A16614E1}"/>
              </a:ext>
            </a:extLst>
          </p:cNvPr>
          <p:cNvSpPr txBox="1"/>
          <p:nvPr/>
        </p:nvSpPr>
        <p:spPr>
          <a:xfrm>
            <a:off x="439023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F448414D-6562-B982-EC15-7A6D97653CEB}"/>
              </a:ext>
            </a:extLst>
          </p:cNvPr>
          <p:cNvSpPr txBox="1"/>
          <p:nvPr/>
        </p:nvSpPr>
        <p:spPr>
          <a:xfrm>
            <a:off x="3116944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C806BB15-5FCB-C6C8-7041-881DBE82571E}"/>
              </a:ext>
            </a:extLst>
          </p:cNvPr>
          <p:cNvSpPr txBox="1"/>
          <p:nvPr/>
        </p:nvSpPr>
        <p:spPr>
          <a:xfrm>
            <a:off x="5930616" y="1622763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42AA10A6-661B-E2DA-EA7B-68D660FE66F9}"/>
                  </a:ext>
                </a:extLst>
              </p:cNvPr>
              <p:cNvSpPr txBox="1"/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179546A7-1152-27B5-7F18-B4AC99353798}"/>
                  </a:ext>
                </a:extLst>
              </p:cNvPr>
              <p:cNvSpPr txBox="1"/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FA1046B3-5A4C-E080-FEA5-50BEAFD2B00C}"/>
                  </a:ext>
                </a:extLst>
              </p:cNvPr>
              <p:cNvSpPr txBox="1"/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F1105078-18AE-E2BE-7FDD-5E7BB4370D95}"/>
                  </a:ext>
                </a:extLst>
              </p:cNvPr>
              <p:cNvSpPr txBox="1"/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blipFill>
                <a:blip r:embed="rId6"/>
                <a:stretch>
                  <a:fillRect l="-3488" r="-1046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5453B6BF-807C-5CCB-621C-47B23EEB418C}"/>
                  </a:ext>
                </a:extLst>
              </p:cNvPr>
              <p:cNvSpPr txBox="1"/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blipFill>
                <a:blip r:embed="rId7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000CEEA7-0FA4-7960-0DEB-26D9550F5D01}"/>
                  </a:ext>
                </a:extLst>
              </p:cNvPr>
              <p:cNvSpPr txBox="1"/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2E2B4CD7-ECC2-E05F-383E-DE57D2B8EE2D}"/>
                  </a:ext>
                </a:extLst>
              </p:cNvPr>
              <p:cNvSpPr txBox="1"/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22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."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...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blipFill>
                <a:blip r:embed="rId9"/>
                <a:stretch>
                  <a:fillRect l="-897" r="-690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21" grpId="0"/>
      <p:bldP spid="22" grpId="0"/>
      <p:bldP spid="4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>
          <a:xfrm>
            <a:off x="158750" y="264114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299455" y="264189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158600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158600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299455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>
            <a:off x="305182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óng 30">
            <a:extLst>
              <a:ext uri="{FF2B5EF4-FFF2-40B4-BE49-F238E27FC236}">
                <a16:creationId xmlns:a16="http://schemas.microsoft.com/office/drawing/2014/main" xmlns="" id="{BE208BE2-8FED-120D-DDD5-BAB462201602}"/>
              </a:ext>
            </a:extLst>
          </p:cNvPr>
          <p:cNvSpPr/>
          <p:nvPr/>
        </p:nvSpPr>
        <p:spPr>
          <a:xfrm>
            <a:off x="572519" y="131480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28B6B29-5DA5-5160-A500-C7184EBADB7A}"/>
              </a:ext>
            </a:extLst>
          </p:cNvPr>
          <p:cNvSpPr txBox="1"/>
          <p:nvPr/>
        </p:nvSpPr>
        <p:spPr>
          <a:xfrm>
            <a:off x="2939307" y="331410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767081F5-E02E-F8DD-1270-D1CB8F564CA3}"/>
              </a:ext>
            </a:extLst>
          </p:cNvPr>
          <p:cNvSpPr txBox="1"/>
          <p:nvPr/>
        </p:nvSpPr>
        <p:spPr>
          <a:xfrm>
            <a:off x="380155" y="1400628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50F77F3D-785B-7F3B-265F-F8F6D020A4E9}"/>
              </a:ext>
            </a:extLst>
          </p:cNvPr>
          <p:cNvSpPr txBox="1"/>
          <p:nvPr/>
        </p:nvSpPr>
        <p:spPr>
          <a:xfrm>
            <a:off x="380155" y="2579755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26C794FF-1BA0-637C-B7FD-83E52E02713A}"/>
              </a:ext>
            </a:extLst>
          </p:cNvPr>
          <p:cNvSpPr txBox="1"/>
          <p:nvPr/>
        </p:nvSpPr>
        <p:spPr>
          <a:xfrm>
            <a:off x="380155" y="4064510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C11E0DD2-7C61-46E8-994C-1B2C180DDBD7}"/>
                  </a:ext>
                </a:extLst>
              </p:cNvPr>
              <p:cNvSpPr txBox="1"/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46B64A41-F77E-E2EB-3C01-39E1ADF474DE}"/>
                  </a:ext>
                </a:extLst>
              </p:cNvPr>
              <p:cNvSpPr txBox="1"/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0,16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xmlns="" id="{BA17A32F-A248-CCA7-1100-154082926667}"/>
                  </a:ext>
                </a:extLst>
              </p:cNvPr>
              <p:cNvSpPr txBox="1"/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446891F0-4556-1BBA-B7D5-2735AE77A664}"/>
                  </a:ext>
                </a:extLst>
              </p:cNvPr>
              <p:cNvSpPr txBox="1"/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3952BC9B-6ED5-7A96-8F4B-55B40E7AC9D9}"/>
                  </a:ext>
                </a:extLst>
              </p:cNvPr>
              <p:cNvSpPr txBox="1"/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blipFill>
                <a:blip r:embed="rId7"/>
                <a:stretch>
                  <a:fillRect l="-2703" r="-81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D4ABCB86-C0EA-6B3B-1AB4-99D869C49A7E}"/>
                  </a:ext>
                </a:extLst>
              </p:cNvPr>
              <p:cNvSpPr txBox="1"/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blipFill>
                <a:blip r:embed="rId8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xmlns="" id="{3B39BF0E-E6DD-F102-8915-01E6DEBE3684}"/>
                  </a:ext>
                </a:extLst>
              </p:cNvPr>
              <p:cNvSpPr txBox="1"/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A4CFDED3-7602-57CE-7CAD-44E4D7DB0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48900" y="1400628"/>
            <a:ext cx="3901845" cy="281642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ED997567-7BCC-1EB6-2482-B13A51233ECE}"/>
              </a:ext>
            </a:extLst>
          </p:cNvPr>
          <p:cNvSpPr/>
          <p:nvPr/>
        </p:nvSpPr>
        <p:spPr>
          <a:xfrm>
            <a:off x="103787" y="90715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A6503E0-F0B2-8F55-7158-1A3096D00F9C}"/>
              </a:ext>
            </a:extLst>
          </p:cNvPr>
          <p:cNvSpPr txBox="1"/>
          <p:nvPr/>
        </p:nvSpPr>
        <p:spPr>
          <a:xfrm>
            <a:off x="1357086" y="205471"/>
            <a:ext cx="3548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endParaRPr lang="en-US" sz="2200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07F7A28A-20F4-DFEE-F981-F2F9A2DD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50"/>
            <a:ext cx="9144000" cy="2147141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8C12648F-97C4-F8E9-A102-A885FC513531}"/>
              </a:ext>
            </a:extLst>
          </p:cNvPr>
          <p:cNvSpPr/>
          <p:nvPr/>
        </p:nvSpPr>
        <p:spPr>
          <a:xfrm>
            <a:off x="65826" y="2996391"/>
            <a:ext cx="1799303" cy="888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557AD09-0ECD-4189-1EF8-A2FE5A3D944C}"/>
              </a:ext>
            </a:extLst>
          </p:cNvPr>
          <p:cNvSpPr txBox="1"/>
          <p:nvPr/>
        </p:nvSpPr>
        <p:spPr>
          <a:xfrm>
            <a:off x="1930955" y="2996391"/>
            <a:ext cx="699439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F5D1205-C1BD-FC5E-FDE6-357116F76C05}"/>
              </a:ext>
            </a:extLst>
          </p:cNvPr>
          <p:cNvSpPr txBox="1"/>
          <p:nvPr/>
        </p:nvSpPr>
        <p:spPr>
          <a:xfrm>
            <a:off x="103787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92EEEA7D-CB81-F629-7C65-4FEC8C78C608}"/>
              </a:ext>
            </a:extLst>
          </p:cNvPr>
          <p:cNvSpPr txBox="1"/>
          <p:nvPr/>
        </p:nvSpPr>
        <p:spPr>
          <a:xfrm>
            <a:off x="4572000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704DA448-FDFF-EB03-458B-F836E2743F95}"/>
                  </a:ext>
                </a:extLst>
              </p:cNvPr>
              <p:cNvSpPr txBox="1"/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1 522 756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04DA448-FDFF-EB03-458B-F836E2743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AF59AD7B-4566-EA4A-50FF-5099F44F1683}"/>
                  </a:ext>
                </a:extLst>
              </p:cNvPr>
              <p:cNvSpPr txBox="1"/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127 . 137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F59AD7B-4566-EA4A-50FF-5099F44F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04A89767-29D3-BA1B-7C5E-31C1591A2ADA}"/>
                  </a:ext>
                </a:extLst>
              </p:cNvPr>
              <p:cNvSpPr txBox="1"/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1 234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4A89767-29D3-BA1B-7C5E-31C1591A2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blipFill>
                <a:blip r:embed="rId5"/>
                <a:stretch>
                  <a:fillRect l="-1744" r="-465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EF893A46-81B9-799D-F87B-E0492A68BEA5}"/>
                  </a:ext>
                </a:extLst>
              </p:cNvPr>
              <p:cNvSpPr txBox="1"/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68,5492524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F893A46-81B9-799D-F87B-E0492A68B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blipFill>
                <a:blip r:embed="rId6"/>
                <a:stretch>
                  <a:fillRect l="-1003" r="-267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15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3073544-5B26-1C4E-FB2D-0DF1B905D717}"/>
              </a:ext>
            </a:extLst>
          </p:cNvPr>
          <p:cNvSpPr txBox="1"/>
          <p:nvPr/>
        </p:nvSpPr>
        <p:spPr>
          <a:xfrm>
            <a:off x="1" y="144086"/>
            <a:ext cx="240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LUYỆN TẬP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FA61C4E-AB3E-549B-1592-BCC0182C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03756" y="152061"/>
            <a:ext cx="736487" cy="73648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B1C123C-BBD3-8234-EA6A-99F8BD836FEB}"/>
              </a:ext>
            </a:extLst>
          </p:cNvPr>
          <p:cNvSpPr txBox="1"/>
          <p:nvPr/>
        </p:nvSpPr>
        <p:spPr>
          <a:xfrm>
            <a:off x="113360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248D0C4A-FD44-A525-B45C-2CE1DAAD66DC}"/>
                  </a:ext>
                </a:extLst>
              </p:cNvPr>
              <p:cNvSpPr txBox="1"/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</m:t>
                        </m:r>
                      </m:e>
                    </m:rad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lăm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27,6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bảy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sáu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0,82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tám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48D0C4A-FD44-A525-B45C-2CE1DAAD6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blipFill>
                <a:blip r:embed="rId4"/>
                <a:stretch>
                  <a:fillRect l="-1406" r="-1406" b="-2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9780560-93F2-1E57-7F43-7F4B04C1BA10}"/>
              </a:ext>
            </a:extLst>
          </p:cNvPr>
          <p:cNvSpPr txBox="1"/>
          <p:nvPr/>
        </p:nvSpPr>
        <p:spPr>
          <a:xfrm>
            <a:off x="4940243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2EC3155A-CD8F-60CA-87B4-107C60D7118F}"/>
                  </a:ext>
                </a:extLst>
              </p:cNvPr>
              <p:cNvSpPr txBox="1"/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39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39</m:t>
                        </m:r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89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EC3155A-CD8F-60CA-87B4-107C60D7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blipFill>
                <a:blip r:embed="rId5"/>
                <a:stretch>
                  <a:fillRect l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06242B5B-4EEC-580F-C8A6-CBB6E0E61FD0}"/>
              </a:ext>
            </a:extLst>
          </p:cNvPr>
          <p:cNvCxnSpPr>
            <a:cxnSpLocks/>
          </p:cNvCxnSpPr>
          <p:nvPr/>
        </p:nvCxnSpPr>
        <p:spPr>
          <a:xfrm>
            <a:off x="4460863" y="1179871"/>
            <a:ext cx="37395" cy="35178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623;p33">
            <a:extLst>
              <a:ext uri="{FF2B5EF4-FFF2-40B4-BE49-F238E27FC236}">
                <a16:creationId xmlns:a16="http://schemas.microsoft.com/office/drawing/2014/main" xmlns="" id="{ECD171F1-4091-2BBC-3A54-A3F560D0B896}"/>
              </a:ext>
            </a:extLst>
          </p:cNvPr>
          <p:cNvSpPr/>
          <p:nvPr/>
        </p:nvSpPr>
        <p:spPr>
          <a:xfrm>
            <a:off x="7854344" y="125108"/>
            <a:ext cx="1243726" cy="130706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584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FE2011CA-7CE6-66BD-1C90-7307D06EE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403" y="200983"/>
            <a:ext cx="751505" cy="75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B12A9378-A4C1-9483-6D77-C19DE2E7EC42}"/>
                  </a:ext>
                </a:extLst>
              </p:cNvPr>
              <p:cNvSpPr txBox="1"/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0,8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0,64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−11 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121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nhưng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−1,4 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12A9378-A4C1-9483-6D77-C19DE2E7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blipFill>
                <a:blip r:embed="rId4"/>
                <a:stretch>
                  <a:fillRect l="-921" b="-4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25;p36">
            <a:extLst>
              <a:ext uri="{FF2B5EF4-FFF2-40B4-BE49-F238E27FC236}">
                <a16:creationId xmlns:a16="http://schemas.microsoft.com/office/drawing/2014/main" xmlns="" id="{85A82352-995F-980B-B615-FED8F9EC3AC5}"/>
              </a:ext>
            </a:extLst>
          </p:cNvPr>
          <p:cNvSpPr/>
          <p:nvPr/>
        </p:nvSpPr>
        <p:spPr>
          <a:xfrm>
            <a:off x="7234710" y="383745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26;p36">
            <a:extLst>
              <a:ext uri="{FF2B5EF4-FFF2-40B4-BE49-F238E27FC236}">
                <a16:creationId xmlns:a16="http://schemas.microsoft.com/office/drawing/2014/main" xmlns="" id="{F2EF9549-44A2-2B44-997C-AA2DB507A1F6}"/>
              </a:ext>
            </a:extLst>
          </p:cNvPr>
          <p:cNvSpPr/>
          <p:nvPr/>
        </p:nvSpPr>
        <p:spPr>
          <a:xfrm>
            <a:off x="6556829" y="77360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D52653B1-9936-2C01-80BB-D357DEE27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73996" y="3474369"/>
            <a:ext cx="2721427" cy="1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29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E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F14E8A54-80C7-38D0-B3EF-666CDACC6741}"/>
                  </a:ext>
                </a:extLst>
              </p:cNvPr>
              <p:cNvSpPr txBox="1"/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=0,64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0,64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b)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tuy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Gungsuh" panose="02030600000101010101" pitchFamily="18" charset="-127"/>
                      </a:rPr>
                      <m:t>(−11)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=121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nhưng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121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=1,96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−1,4&lt;0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4E8A54-80C7-38D0-B3EF-666CDACC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blipFill>
                <a:blip r:embed="rId2"/>
                <a:stretch>
                  <a:fillRect l="-880" r="-8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xmlns="" id="{7F654C39-BE6B-7BFB-F874-30B319E8517E}"/>
              </a:ext>
            </a:extLst>
          </p:cNvPr>
          <p:cNvSpPr/>
          <p:nvPr/>
        </p:nvSpPr>
        <p:spPr>
          <a:xfrm>
            <a:off x="3642964" y="217608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21048928-82C4-6E74-BB02-3DD75EFE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1731" y="249497"/>
            <a:ext cx="910540" cy="8641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2FEBA93D-CF7B-C151-CE80-4BEFCE3CB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58073" y="134746"/>
            <a:ext cx="1245397" cy="10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1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148863F5-DD9C-7D0D-7B06-CC1FB0C9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915" y="174172"/>
            <a:ext cx="831673" cy="8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B4DA204-6845-D555-52EE-9B91E13C8309}"/>
              </a:ext>
            </a:extLst>
          </p:cNvPr>
          <p:cNvSpPr txBox="1"/>
          <p:nvPr/>
        </p:nvSpPr>
        <p:spPr>
          <a:xfrm>
            <a:off x="1088572" y="374564"/>
            <a:ext cx="35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862207A6-63D4-56B6-5A66-4C297492D9F8}"/>
                  </a:ext>
                </a:extLst>
              </p:cNvPr>
              <p:cNvSpPr txBox="1"/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=0,1. 20+0,2.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62207A6-63D4-56B6-5A66-4C297492D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C8FCF172-E17D-428E-CF0D-CCA34DDF28E4}"/>
                  </a:ext>
                </a:extLst>
              </p:cNvPr>
              <p:cNvSpPr txBox="1"/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0,49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+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FCF172-E17D-428E-CF0D-CCA34DDF2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blipFill>
                <a:blip r:embed="rId5"/>
                <a:stretch>
                  <a:fillRect l="-3495" t="-547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3E384B9-6EA1-2AC1-9314-7B37E00AA8A5}"/>
                  </a:ext>
                </a:extLst>
              </p:cNvPr>
              <p:cNvSpPr txBox="1"/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=0,7+0,8=1,5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E384B9-6EA1-2AC1-9314-7B37E00AA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0E1DB8D8-0035-91D1-ED1C-2A6DF7FC3C65}"/>
                  </a:ext>
                </a:extLst>
              </p:cNvPr>
              <p:cNvSpPr txBox="1"/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0,36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0,81</m:t>
                        </m:r>
                      </m:e>
                    </m:rad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E1DB8D8-0035-91D1-ED1C-2A6DF7FC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blipFill>
                <a:blip r:embed="rId7"/>
                <a:stretch>
                  <a:fillRect l="-3467" t="-4110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FBD85FB1-4FFB-C32D-9258-1D9EC3429D7D}"/>
                  </a:ext>
                </a:extLst>
              </p:cNvPr>
              <p:cNvSpPr txBox="1"/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=0,6−0,9=−0,3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85FB1-4FFB-C32D-9258-1D9EC3429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320F8D08-C7D0-9DF7-39FE-0E0282F945A8}"/>
                  </a:ext>
                </a:extLst>
              </p:cNvPr>
              <p:cNvSpPr txBox="1"/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8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20F8D08-C7D0-9DF7-39FE-0E0282F9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blipFill>
                <a:blip r:embed="rId9"/>
                <a:stretch>
                  <a:fillRect l="-4348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3FB404D-AA3B-4000-3A60-F0E86E7B6B5D}"/>
                  </a:ext>
                </a:extLst>
              </p:cNvPr>
              <p:cNvSpPr txBox="1"/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=8. 3−8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FB404D-AA3B-4000-3A60-F0E86E7B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431CEF10-CA5E-8476-5289-B5FD78B6B471}"/>
                  </a:ext>
                </a:extLst>
              </p:cNvPr>
              <p:cNvSpPr txBox="1"/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=24−8=16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31CEF10-CA5E-8476-5289-B5FD78B6B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B05B4D55-4F45-7B22-6722-4C333357D26C}"/>
                  </a:ext>
                </a:extLst>
              </p:cNvPr>
              <p:cNvSpPr txBox="1"/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0,1. 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400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0,2. 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1 600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05B4D55-4F45-7B22-6722-4C333357D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blipFill>
                <a:blip r:embed="rId12"/>
                <a:stretch>
                  <a:fillRect l="-2351" t="-1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2BE5530E-7896-BA88-EE55-E9DF2C16A41D}"/>
                  </a:ext>
                </a:extLst>
              </p:cNvPr>
              <p:cNvSpPr txBox="1"/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=2+8=10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2BE5530E-7896-BA88-EE55-E9DF2C16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46ECD740-9B97-ABAC-1CBC-DCFCD82C58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08335" y="520699"/>
            <a:ext cx="1770070" cy="35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0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6969144" y="18191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5784056" y="474113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Tìm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577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B39E38F4-74A7-BF62-8A4F-7C9F269F98BF}"/>
                  </a:ext>
                </a:extLst>
              </p:cNvPr>
              <p:cNvSpPr txBox="1"/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41CB47F0-2977-48E5-D566-2542F2C1C3CF}"/>
              </a:ext>
            </a:extLst>
          </p:cNvPr>
          <p:cNvSpPr/>
          <p:nvPr/>
        </p:nvSpPr>
        <p:spPr>
          <a:xfrm>
            <a:off x="136104" y="102890"/>
            <a:ext cx="2100263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37899241-DF3D-FF42-317D-0A9D9103C769}"/>
                  </a:ext>
                </a:extLst>
              </p:cNvPr>
              <p:cNvSpPr txBox="1"/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8FB25287-1817-1F8B-1EF7-4F54F00DF5AF}"/>
                  </a:ext>
                </a:extLst>
              </p:cNvPr>
              <p:cNvSpPr txBox="1"/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5BBC58E5-3C47-A807-A1D0-7BFA46792A66}"/>
                  </a:ext>
                </a:extLst>
              </p:cNvPr>
              <p:cNvSpPr txBox="1"/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AD6AB7DE-57B9-DB62-43D0-89BA6FD9A7D2}"/>
                  </a:ext>
                </a:extLst>
              </p:cNvPr>
              <p:cNvSpPr txBox="1"/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blipFill>
                <a:blip r:embed="rId8"/>
                <a:stretch>
                  <a:fillRect l="-3731" r="-59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xmlns="" id="{7DF2A843-941C-FFAF-873D-A7C98B5CE6A3}"/>
              </a:ext>
            </a:extLst>
          </p:cNvPr>
          <p:cNvSpPr/>
          <p:nvPr/>
        </p:nvSpPr>
        <p:spPr>
          <a:xfrm flipH="1">
            <a:off x="4680722" y="1812298"/>
            <a:ext cx="4177943" cy="28570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</a:rPr>
              <a:t>Có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số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hữu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tỉ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nào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mà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bình</a:t>
            </a:r>
            <a:r>
              <a:rPr lang="vi-VN" sz="2200" dirty="0">
                <a:solidFill>
                  <a:schemeClr val="tx1"/>
                </a:solidFill>
              </a:rPr>
              <a:t> phương </a:t>
            </a:r>
            <a:r>
              <a:rPr lang="vi-VN" sz="2200" dirty="0" err="1">
                <a:solidFill>
                  <a:schemeClr val="tx1"/>
                </a:solidFill>
              </a:rPr>
              <a:t>của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bằng</a:t>
            </a:r>
            <a:r>
              <a:rPr lang="vi-VN" sz="2200" dirty="0">
                <a:solidFill>
                  <a:schemeClr val="tx1"/>
                </a:solidFill>
              </a:rPr>
              <a:t> 2 hay không?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xmlns="" id="{18FB2928-4437-5F72-9B3F-F69DE5073CBB}"/>
              </a:ext>
            </a:extLst>
          </p:cNvPr>
          <p:cNvSpPr/>
          <p:nvPr/>
        </p:nvSpPr>
        <p:spPr>
          <a:xfrm>
            <a:off x="2707481" y="4607719"/>
            <a:ext cx="7500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D8804C3-F837-843A-175A-ADEE89ADFA34}"/>
              </a:ext>
            </a:extLst>
          </p:cNvPr>
          <p:cNvSpPr txBox="1"/>
          <p:nvPr/>
        </p:nvSpPr>
        <p:spPr>
          <a:xfrm>
            <a:off x="3710690" y="448663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 animBg="1"/>
      <p:bldP spid="27" grpId="0"/>
      <p:bldP spid="28" grpId="0"/>
      <p:bldP spid="29" grpId="0"/>
      <p:bldP spid="30" grpId="0"/>
      <p:bldP spid="17" grpId="0" animBg="1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xmlns="" id="{7A350207-F631-443A-B1F0-91C8EEE43800}"/>
              </a:ext>
            </a:extLst>
          </p:cNvPr>
          <p:cNvSpPr/>
          <p:nvPr/>
        </p:nvSpPr>
        <p:spPr>
          <a:xfrm>
            <a:off x="0" y="0"/>
            <a:ext cx="2503714" cy="1124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3EF0357-1E8C-BEB2-27C2-E2D34195B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814"/>
            <a:ext cx="9144000" cy="1681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6B98F9E-96DC-4D10-B507-DA9EBB2608DE}"/>
              </a:ext>
            </a:extLst>
          </p:cNvPr>
          <p:cNvSpPr txBox="1"/>
          <p:nvPr/>
        </p:nvSpPr>
        <p:spPr>
          <a:xfrm>
            <a:off x="3763283" y="693970"/>
            <a:ext cx="3476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endParaRPr lang="en-US" sz="22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44AC1B90-A52E-8D21-D4D2-1033294A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23481" y="436829"/>
            <a:ext cx="819152" cy="819152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16643F71-A6C1-055B-74DD-E574868E7799}"/>
              </a:ext>
            </a:extLst>
          </p:cNvPr>
          <p:cNvSpPr/>
          <p:nvPr/>
        </p:nvSpPr>
        <p:spPr>
          <a:xfrm>
            <a:off x="7174140" y="577890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B9F4F11C-010A-AA10-5F1E-664425EC36F2}"/>
              </a:ext>
            </a:extLst>
          </p:cNvPr>
          <p:cNvSpPr/>
          <p:nvPr/>
        </p:nvSpPr>
        <p:spPr>
          <a:xfrm>
            <a:off x="1477283" y="2839216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0FF8A9C6-6722-1A3A-6C18-75CA89AD1D36}"/>
              </a:ext>
            </a:extLst>
          </p:cNvPr>
          <p:cNvSpPr/>
          <p:nvPr/>
        </p:nvSpPr>
        <p:spPr>
          <a:xfrm>
            <a:off x="2544081" y="2839216"/>
            <a:ext cx="62729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30DCF779-7E05-8BB0-51B9-DCDFF692F83C}"/>
              </a:ext>
            </a:extLst>
          </p:cNvPr>
          <p:cNvSpPr/>
          <p:nvPr/>
        </p:nvSpPr>
        <p:spPr>
          <a:xfrm>
            <a:off x="3642633" y="2034721"/>
            <a:ext cx="675367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196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F6EAD1AA-4845-3BAC-837C-9602DEA2CE2A}"/>
              </a:ext>
            </a:extLst>
          </p:cNvPr>
          <p:cNvSpPr/>
          <p:nvPr/>
        </p:nvSpPr>
        <p:spPr>
          <a:xfrm>
            <a:off x="4753883" y="20470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3FDBF22B-4C6F-77A9-DAAB-2E910F98D230}"/>
                  </a:ext>
                </a:extLst>
              </p:cNvPr>
              <p:cNvSpPr/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blipFill>
                <a:blip r:embed="rId5"/>
                <a:stretch>
                  <a:fillRect b="-217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8EA72151-CD91-0ACA-3176-328242A47C31}"/>
              </a:ext>
            </a:extLst>
          </p:cNvPr>
          <p:cNvSpPr/>
          <p:nvPr/>
        </p:nvSpPr>
        <p:spPr>
          <a:xfrm>
            <a:off x="6985455" y="28392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AE245D65-C46D-B889-3170-624C74FCC454}"/>
              </a:ext>
            </a:extLst>
          </p:cNvPr>
          <p:cNvSpPr/>
          <p:nvPr/>
        </p:nvSpPr>
        <p:spPr>
          <a:xfrm>
            <a:off x="8168369" y="2878293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0,15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DAAF6E4-FD34-0C41-0689-78809B40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03412" y="3757839"/>
            <a:ext cx="594574" cy="1385661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xmlns="" id="{42C11357-AEC9-748B-2314-12C050A7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50769" y="3792811"/>
            <a:ext cx="2287159" cy="13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6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5AD4EACD-3823-B894-941C-072D5732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629" y="166914"/>
            <a:ext cx="856343" cy="8563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229827-A7DB-92BA-E0F6-EDB0DCE4762C}"/>
              </a:ext>
            </a:extLst>
          </p:cNvPr>
          <p:cNvSpPr txBox="1"/>
          <p:nvPr/>
        </p:nvSpPr>
        <p:spPr>
          <a:xfrm>
            <a:off x="1168400" y="101501"/>
            <a:ext cx="784497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1, ở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1 dm,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AB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11CBF56-81E1-7A49-2C3F-D011622BCC0F}"/>
              </a:ext>
            </a:extLst>
          </p:cNvPr>
          <p:cNvSpPr txBox="1"/>
          <p:nvPr/>
        </p:nvSpPr>
        <p:spPr>
          <a:xfrm>
            <a:off x="65314" y="1654555"/>
            <a:ext cx="51670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AB.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00B4175-3744-765E-EDEA-EF9F28C5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334772"/>
            <a:ext cx="3686182" cy="3598606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492F2075-5D8F-0684-534E-A9C710E3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6800" y="4458758"/>
            <a:ext cx="2757716" cy="1779980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xmlns="" id="{D37EB554-3F85-1E6B-6C22-E76694467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90766" y="3464719"/>
            <a:ext cx="1340898" cy="32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7DA4C8A2-E485-88CC-6D27-726FFF5C9CC2}"/>
                  </a:ext>
                </a:extLst>
              </p:cNvPr>
              <p:cNvSpPr txBox="1"/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ABCD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200" i="1" baseline="-250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𝐴𝐵𝐶𝐷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𝑆𝐴𝐸𝐵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1. 1=2(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𝐴𝐵𝐶𝐷</m:t>
                              </m:r>
                            </m:sub>
                          </m:sSub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blipFill>
                <a:blip r:embed="rId2"/>
                <a:stretch>
                  <a:fillRect l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xmlns="" id="{3B8055C0-44D5-C517-C6B2-12FC76F8B18D}"/>
              </a:ext>
            </a:extLst>
          </p:cNvPr>
          <p:cNvSpPr/>
          <p:nvPr/>
        </p:nvSpPr>
        <p:spPr>
          <a:xfrm>
            <a:off x="3788107" y="13052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DB37F9AD-6D85-096E-6485-91F83DBCE3B9}"/>
                  </a:ext>
                </a:extLst>
              </p:cNvPr>
              <p:cNvSpPr txBox="1"/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Ghi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nhớ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blipFill>
                <a:blip r:embed="rId3"/>
                <a:stretch>
                  <a:fillRect l="-874" r="-874" b="-1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87F22DE8-E6E9-5720-2DB1-D09B3D844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2666459"/>
            <a:ext cx="1054961" cy="56860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73C5A6CA-C404-AE94-ECE1-1DFEFA79D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60" y="1623583"/>
            <a:ext cx="461993" cy="10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1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Phát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242087" y="2646256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3,(14)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0,012001200012…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0,12341234…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0,121212…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121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15 </m:t>
                        </m:r>
                        <m:r>
                          <m:rPr>
                            <m:sty m:val="p"/>
                          </m:rPr>
                          <a:rPr lang="en-US" sz="2400" i="0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en-US" sz="2400" i="0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à 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−15 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225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224052" y="2718811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Chọn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câu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trả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lời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sai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.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Nếu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thì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oMath>
                    </a14:m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bằng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:</a:t>
                    </a:r>
                    <a:endParaRPr lang="en-US" sz="2200" dirty="0">
                      <a:solidFill>
                        <a:srgbClr val="00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54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9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27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81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Nếu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=3 </m:t>
                        </m:r>
                      </m:oMath>
                    </a14:m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thì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oMath>
                    </a14:m>
                    <a:r>
                      <a:rPr lang="en-US" sz="2400" baseline="300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bằng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:</a:t>
                    </a:r>
                    <a:endParaRPr lang="en-US" sz="2400" dirty="0">
                      <a:solidFill>
                        <a:srgbClr val="00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170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E68FDD7-EF00-AF12-6FF6-918E5476AC4F}"/>
              </a:ext>
            </a:extLst>
          </p:cNvPr>
          <p:cNvSpPr txBox="1"/>
          <p:nvPr/>
        </p:nvSpPr>
        <p:spPr>
          <a:xfrm>
            <a:off x="767953" y="1000261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 SỐ VÔ TỈ.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 BẬC HAI SỐ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xmlns="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xmlns="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A54F675-6A0F-606D-BDAC-1857DE7E28FF}"/>
              </a:ext>
            </a:extLst>
          </p:cNvPr>
          <p:cNvSpPr txBox="1"/>
          <p:nvPr/>
        </p:nvSpPr>
        <p:spPr>
          <a:xfrm>
            <a:off x="3698633" y="358454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2,5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12321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5,76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0,25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</a:pP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Trong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các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12321; 5,76; 2,5; 0,25</m:t>
                        </m:r>
                      </m:oMath>
                    </a14:m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nào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không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có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căn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bậc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hai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là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hữu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tỉ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.</a:t>
                    </a:r>
                    <a:endParaRPr lang="en-US" sz="2200" dirty="0">
                      <a:effectLst/>
                      <a:latin typeface="+mj-lt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114" r="-2057" b="-3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408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xmlns="" id="{BF4ACEB6-C300-62AB-06FA-0DE1B1DEF212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5E0DBE38-39BE-3836-51B4-93B4C11DF06D}"/>
              </a:ext>
            </a:extLst>
          </p:cNvPr>
          <p:cNvSpPr txBox="1"/>
          <p:nvPr/>
        </p:nvSpPr>
        <p:spPr>
          <a:xfrm>
            <a:off x="523278" y="3505432"/>
            <a:ext cx="21627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3FFEB35-5C5F-7CBA-A745-AF0A1BBB4BD2}"/>
              </a:ext>
            </a:extLst>
          </p:cNvPr>
          <p:cNvSpPr txBox="1"/>
          <p:nvPr/>
        </p:nvSpPr>
        <p:spPr>
          <a:xfrm>
            <a:off x="3289052" y="3448392"/>
            <a:ext cx="25913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162E467-8D7F-FD8E-1C05-255CB6EEAB32}"/>
              </a:ext>
            </a:extLst>
          </p:cNvPr>
          <p:cNvSpPr txBox="1"/>
          <p:nvPr/>
        </p:nvSpPr>
        <p:spPr>
          <a:xfrm>
            <a:off x="6286501" y="3448392"/>
            <a:ext cx="277260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F25F4599-3B36-49D7-9AEB-876A95F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8319" y="1716562"/>
            <a:ext cx="1232688" cy="18323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0418B769-62BE-DE73-4226-4BAA41C2B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24089" y="1566002"/>
            <a:ext cx="1495822" cy="201149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019D7D5-B907-FC66-AC37-7C9EECCCC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922993" y="1517746"/>
            <a:ext cx="1569556" cy="20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053462" y="56992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2CD4922-3C53-CD3D-13DF-A854755D9827}"/>
              </a:ext>
            </a:extLst>
          </p:cNvPr>
          <p:cNvSpPr txBox="1"/>
          <p:nvPr/>
        </p:nvSpPr>
        <p:spPr>
          <a:xfrm>
            <a:off x="110613" y="158374"/>
            <a:ext cx="18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VÔ TỈ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5CD5CF4-A8A8-A980-A46F-965D53791F8D}"/>
              </a:ext>
            </a:extLst>
          </p:cNvPr>
          <p:cNvSpPr txBox="1"/>
          <p:nvPr/>
        </p:nvSpPr>
        <p:spPr>
          <a:xfrm>
            <a:off x="51620" y="687083"/>
            <a:ext cx="308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4551E5A-4AAF-D9F2-2285-4CB990D24642}"/>
              </a:ext>
            </a:extLst>
          </p:cNvPr>
          <p:cNvSpPr txBox="1"/>
          <p:nvPr/>
        </p:nvSpPr>
        <p:spPr>
          <a:xfrm>
            <a:off x="191729" y="1235953"/>
            <a:ext cx="54274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BD1074AC-DC5F-5E20-BCD3-53370D74352E}"/>
                  </a:ext>
                </a:extLst>
              </p:cNvPr>
              <p:cNvSpPr txBox="1"/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VD: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=3,14159…; 2,139456…;…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blipFill>
                <a:blip r:embed="rId3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028975D2-14C0-DB52-2FBE-B4C2D729E90A}"/>
              </a:ext>
            </a:extLst>
          </p:cNvPr>
          <p:cNvSpPr/>
          <p:nvPr/>
        </p:nvSpPr>
        <p:spPr>
          <a:xfrm>
            <a:off x="51620" y="2883310"/>
            <a:ext cx="3849327" cy="19320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, </a:t>
            </a:r>
            <a:r>
              <a:rPr lang="en-US" sz="2200" dirty="0" err="1"/>
              <a:t>lịch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Pi?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xmlns="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3" y="1235953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230B7D70-6E39-58AE-333A-632770469FFC}"/>
              </a:ext>
            </a:extLst>
          </p:cNvPr>
          <p:cNvSpPr txBox="1"/>
          <p:nvPr/>
        </p:nvSpPr>
        <p:spPr>
          <a:xfrm>
            <a:off x="907962" y="193598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hạn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tuần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endParaRPr lang="en-US" sz="2200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5B606E5E-6052-05EE-E69A-22DDFDF36478}"/>
              </a:ext>
            </a:extLst>
          </p:cNvPr>
          <p:cNvSpPr/>
          <p:nvPr/>
        </p:nvSpPr>
        <p:spPr>
          <a:xfrm>
            <a:off x="199311" y="832597"/>
            <a:ext cx="1016000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Viết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blipFill>
                <a:blip r:embed="rId3"/>
                <a:stretch>
                  <a:fillRect l="-104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07D002B3-22D5-92D4-E48C-A8592994025E}"/>
                  </a:ext>
                </a:extLst>
              </p:cNvPr>
              <p:cNvSpPr txBox="1"/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=0,333…=0,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620A713-BEDF-C01F-75EC-AE69A398C0D0}"/>
              </a:ext>
            </a:extLst>
          </p:cNvPr>
          <p:cNvSpPr txBox="1"/>
          <p:nvPr/>
        </p:nvSpPr>
        <p:spPr>
          <a:xfrm>
            <a:off x="0" y="2464811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chu </a:t>
            </a:r>
            <a:r>
              <a:rPr lang="en-US" sz="2200" dirty="0" err="1"/>
              <a:t>kì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số</a:t>
            </a:r>
            <a:r>
              <a:rPr lang="en-US" sz="2200" b="1" i="1" dirty="0"/>
              <a:t> </a:t>
            </a:r>
            <a:r>
              <a:rPr lang="en-US" sz="2200" b="1" i="1" dirty="0" err="1"/>
              <a:t>thập</a:t>
            </a:r>
            <a:r>
              <a:rPr lang="en-US" sz="2200" b="1" i="1" dirty="0"/>
              <a:t> </a:t>
            </a:r>
            <a:r>
              <a:rPr lang="en-US" sz="2200" b="1" i="1" dirty="0" err="1"/>
              <a:t>phân</a:t>
            </a:r>
            <a:r>
              <a:rPr lang="en-US" sz="2200" b="1" i="1" dirty="0"/>
              <a:t> </a:t>
            </a:r>
            <a:r>
              <a:rPr lang="en-US" sz="2200" b="1" i="1" dirty="0" err="1"/>
              <a:t>vô</a:t>
            </a:r>
            <a:r>
              <a:rPr lang="en-US" sz="2200" b="1" i="1" dirty="0"/>
              <a:t> </a:t>
            </a:r>
            <a:r>
              <a:rPr lang="en-US" sz="2200" b="1" i="1" dirty="0" err="1"/>
              <a:t>hạn</a:t>
            </a:r>
            <a:r>
              <a:rPr lang="en-US" sz="2200" b="1" i="1" dirty="0"/>
              <a:t> </a:t>
            </a:r>
            <a:r>
              <a:rPr lang="en-US" sz="2200" b="1" i="1" dirty="0" err="1"/>
              <a:t>không</a:t>
            </a:r>
            <a:r>
              <a:rPr lang="en-US" sz="2200" b="1" i="1" dirty="0"/>
              <a:t> </a:t>
            </a:r>
            <a:r>
              <a:rPr lang="en-US" sz="2200" b="1" i="1" dirty="0" err="1"/>
              <a:t>tuần</a:t>
            </a:r>
            <a:r>
              <a:rPr lang="en-US" sz="2200" b="1" i="1" dirty="0"/>
              <a:t> </a:t>
            </a:r>
            <a:r>
              <a:rPr lang="en-US" sz="2200" b="1" i="1" dirty="0" err="1"/>
              <a:t>hoàn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D420EA25-63CD-DDE5-A91A-F5E964A6E734}"/>
                  </a:ext>
                </a:extLst>
              </p:cNvPr>
              <p:cNvSpPr txBox="1"/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VD: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3,1415926535897932384626433832795028841971…; 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1,414213562… ; 1,732050808;…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blipFill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1">
            <a:extLst>
              <a:ext uri="{FF2B5EF4-FFF2-40B4-BE49-F238E27FC236}">
                <a16:creationId xmlns:a16="http://schemas.microsoft.com/office/drawing/2014/main" xmlns="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45" y="38559"/>
            <a:ext cx="772658" cy="947467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xmlns="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6235134" y="1734975"/>
            <a:ext cx="574890" cy="6443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6" grpId="0"/>
      <p:bldP spid="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13142" y="-90359"/>
            <a:ext cx="1649487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9"/>
          <p:cNvSpPr/>
          <p:nvPr/>
        </p:nvSpPr>
        <p:spPr>
          <a:xfrm>
            <a:off x="910959" y="3424586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8AE5184D-B8FC-DEB6-FD90-F9A53CA617A3}"/>
              </a:ext>
            </a:extLst>
          </p:cNvPr>
          <p:cNvSpPr txBox="1"/>
          <p:nvPr/>
        </p:nvSpPr>
        <p:spPr>
          <a:xfrm>
            <a:off x="2197535" y="190974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6CC4599C-6C37-FD02-E1D9-9D3A359EC613}"/>
              </a:ext>
            </a:extLst>
          </p:cNvPr>
          <p:cNvSpPr txBox="1"/>
          <p:nvPr/>
        </p:nvSpPr>
        <p:spPr>
          <a:xfrm>
            <a:off x="2197535" y="783984"/>
            <a:ext cx="67926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F35AF007-BCA4-6454-665B-9DF9EBA5144C}"/>
              </a:ext>
            </a:extLst>
          </p:cNvPr>
          <p:cNvSpPr/>
          <p:nvPr/>
        </p:nvSpPr>
        <p:spPr>
          <a:xfrm>
            <a:off x="1280008" y="2113688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6FA1F067-7D97-9B43-DCC7-684300A3789E}"/>
              </a:ext>
            </a:extLst>
          </p:cNvPr>
          <p:cNvSpPr txBox="1"/>
          <p:nvPr/>
        </p:nvSpPr>
        <p:spPr>
          <a:xfrm>
            <a:off x="3304781" y="2225760"/>
            <a:ext cx="532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C5ABDE54-6D0D-A939-3414-E154EC2BD541}"/>
                  </a:ext>
                </a:extLst>
              </p:cNvPr>
              <p:cNvSpPr txBox="1"/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blipFill>
                <a:blip r:embed="rId3"/>
                <a:stretch>
                  <a:fillRect l="-129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218C8541-A951-5BEE-D1C0-08363A5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56" y="3578366"/>
            <a:ext cx="2089311" cy="1553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8224394" y="109537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7298226" y="225299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150" y="4596208"/>
            <a:ext cx="9144000" cy="547242"/>
          </a:xfrm>
          <a:prstGeom prst="rect">
            <a:avLst/>
          </a:prstGeom>
          <a:solidFill>
            <a:srgbClr val="EFBC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xmlns="" id="{F24A887D-A886-C767-D26C-C00E415A6C67}"/>
              </a:ext>
            </a:extLst>
          </p:cNvPr>
          <p:cNvSpPr/>
          <p:nvPr/>
        </p:nvSpPr>
        <p:spPr>
          <a:xfrm>
            <a:off x="638629" y="30506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3A9942E8-732F-5DA4-50D3-ECC540D6799C}"/>
                  </a:ext>
                </a:extLst>
              </p:cNvPr>
              <p:cNvSpPr txBox="1"/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diễn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bởi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tức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nguyên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theo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trên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Sai.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blipFill>
                <a:blip r:embed="rId3"/>
                <a:stretch>
                  <a:fillRect l="-874" r="-168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6895615" y="1437791"/>
            <a:ext cx="3686175" cy="81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>
          <a:xfrm>
            <a:off x="8053557" y="851360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336978" y="5291547"/>
              <a:ext cx="25131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8031881" y="53598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9161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177886" y="5283227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78239" y="1458413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-1418063" y="3047198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óng 33">
            <a:extLst>
              <a:ext uri="{FF2B5EF4-FFF2-40B4-BE49-F238E27FC236}">
                <a16:creationId xmlns:a16="http://schemas.microsoft.com/office/drawing/2014/main" xmlns="" id="{AF3D9650-4561-83ED-1E14-D450337FBD30}"/>
              </a:ext>
            </a:extLst>
          </p:cNvPr>
          <p:cNvSpPr/>
          <p:nvPr/>
        </p:nvSpPr>
        <p:spPr>
          <a:xfrm>
            <a:off x="50005" y="537014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E815087-C6E8-1BCA-C8D2-384B6CE293E6}"/>
              </a:ext>
            </a:extLst>
          </p:cNvPr>
          <p:cNvSpPr txBox="1"/>
          <p:nvPr/>
        </p:nvSpPr>
        <p:spPr>
          <a:xfrm>
            <a:off x="2464831" y="413019"/>
            <a:ext cx="521561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“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”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hay </a:t>
            </a:r>
            <a:r>
              <a:rPr lang="en-US" sz="2200" dirty="0" err="1"/>
              <a:t>sai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B70372BA-22BB-2ED5-307D-B3A81B39EEB2}"/>
              </a:ext>
            </a:extLst>
          </p:cNvPr>
          <p:cNvSpPr txBox="1"/>
          <p:nvPr/>
        </p:nvSpPr>
        <p:spPr>
          <a:xfrm>
            <a:off x="1749737" y="2400344"/>
            <a:ext cx="477917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Khẳng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xmlns="" id="{FA769B3E-71DB-50B2-B4D9-3254CA1E2EDA}"/>
              </a:ext>
            </a:extLst>
          </p:cNvPr>
          <p:cNvSpPr/>
          <p:nvPr/>
        </p:nvSpPr>
        <p:spPr>
          <a:xfrm>
            <a:off x="296096" y="2724543"/>
            <a:ext cx="1232667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013BAF23-6561-FC24-A6CE-B5AC49B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611812" y="1183732"/>
            <a:ext cx="1243264" cy="39298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2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8537330" y="4618234"/>
            <a:ext cx="611438" cy="52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5A27BD2-5A8A-0A94-D9BA-BF91CDE890C7}"/>
              </a:ext>
            </a:extLst>
          </p:cNvPr>
          <p:cNvSpPr txBox="1"/>
          <p:nvPr/>
        </p:nvSpPr>
        <p:spPr>
          <a:xfrm>
            <a:off x="0" y="144086"/>
            <a:ext cx="38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CĂN BẬC HAI SỐ HỌC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xmlns="" id="{5A5B8645-C8A6-2E3D-5A9A-84964C1BBE0F}"/>
              </a:ext>
            </a:extLst>
          </p:cNvPr>
          <p:cNvSpPr/>
          <p:nvPr/>
        </p:nvSpPr>
        <p:spPr>
          <a:xfrm>
            <a:off x="177880" y="746873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779AB01-B718-6DAD-2561-F56C3AE39D64}"/>
              </a:ext>
            </a:extLst>
          </p:cNvPr>
          <p:cNvSpPr txBox="1"/>
          <p:nvPr/>
        </p:nvSpPr>
        <p:spPr>
          <a:xfrm>
            <a:off x="1321594" y="833140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endParaRPr lang="en-US" sz="2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FFE74E-D3F1-885F-20CD-E71B0FE10FC7}"/>
              </a:ext>
            </a:extLst>
          </p:cNvPr>
          <p:cNvSpPr txBox="1"/>
          <p:nvPr/>
        </p:nvSpPr>
        <p:spPr>
          <a:xfrm>
            <a:off x="177880" y="1793081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6110067C-0FDB-1B5A-B484-637FFD467F98}"/>
                  </a:ext>
                </a:extLst>
              </p:cNvPr>
              <p:cNvSpPr txBox="1"/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blipFill>
                <a:blip r:embed="rId3"/>
                <a:stretch>
                  <a:fillRect l="-15254" r="-678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DE3EA39-4BB9-B629-85F7-8760D994425B}"/>
              </a:ext>
            </a:extLst>
          </p:cNvPr>
          <p:cNvSpPr txBox="1"/>
          <p:nvPr/>
        </p:nvSpPr>
        <p:spPr>
          <a:xfrm>
            <a:off x="177880" y="3059906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EB0A1647-DD65-CA06-2F40-6AC0CA414CDC}"/>
                  </a:ext>
                </a:extLst>
              </p:cNvPr>
              <p:cNvSpPr txBox="1"/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blipFill>
                <a:blip r:embed="rId4"/>
                <a:stretch>
                  <a:fillRect r="-30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B215B790-0D66-1CFD-D511-01EAB85FE74E}"/>
                  </a:ext>
                </a:extLst>
              </p:cNvPr>
              <p:cNvSpPr txBox="1"/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blipFill>
                <a:blip r:embed="rId5"/>
                <a:stretch>
                  <a:fillRect l="-3529" r="-1176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067490D2-3696-6CC8-432D-8144C38A166D}"/>
                  </a:ext>
                </a:extLst>
              </p:cNvPr>
              <p:cNvSpPr txBox="1"/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=0,16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blipFill>
                <a:blip r:embed="rId6"/>
                <a:stretch>
                  <a:fillRect l="-2055" r="-616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EA3CAEAA-0670-47FF-CAC0-5B2B2DF88611}"/>
                  </a:ext>
                </a:extLst>
              </p:cNvPr>
              <p:cNvSpPr txBox="1"/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blipFill>
                <a:blip r:embed="rId7"/>
                <a:stretch>
                  <a:fillRect l="-1991" t="-23214" r="-137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ABF9C5F3-5A1E-9767-B952-9C697D9F5C85}"/>
                  </a:ext>
                </a:extLst>
              </p:cNvPr>
              <p:cNvSpPr txBox="1"/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⇒0,4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0,16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blipFill>
                <a:blip r:embed="rId8"/>
                <a:stretch>
                  <a:fillRect l="-1682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220;p23">
            <a:extLst>
              <a:ext uri="{FF2B5EF4-FFF2-40B4-BE49-F238E27FC236}">
                <a16:creationId xmlns:a16="http://schemas.microsoft.com/office/drawing/2014/main" xmlns="" id="{55042261-F0D0-73EE-D1D5-97A98755FB0F}"/>
              </a:ext>
            </a:extLst>
          </p:cNvPr>
          <p:cNvGrpSpPr/>
          <p:nvPr/>
        </p:nvGrpSpPr>
        <p:grpSpPr>
          <a:xfrm>
            <a:off x="4933335" y="-81904"/>
            <a:ext cx="4210665" cy="5225404"/>
            <a:chOff x="1026284" y="-180719"/>
            <a:chExt cx="3816432" cy="10450808"/>
          </a:xfrm>
        </p:grpSpPr>
        <p:sp>
          <p:nvSpPr>
            <p:cNvPr id="21" name="Google Shape;221;p23">
              <a:extLst>
                <a:ext uri="{FF2B5EF4-FFF2-40B4-BE49-F238E27FC236}">
                  <a16:creationId xmlns:a16="http://schemas.microsoft.com/office/drawing/2014/main" xmlns="" id="{2C3C7014-7CE8-CE27-52BD-623411CE2A3A}"/>
                </a:ext>
              </a:extLst>
            </p:cNvPr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2;p23">
              <a:extLst>
                <a:ext uri="{FF2B5EF4-FFF2-40B4-BE49-F238E27FC236}">
                  <a16:creationId xmlns:a16="http://schemas.microsoft.com/office/drawing/2014/main" xmlns="" id="{533D624E-6647-0C53-A952-62FCEE64EF06}"/>
                </a:ext>
              </a:extLst>
            </p:cNvPr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3;p23">
              <a:extLst>
                <a:ext uri="{FF2B5EF4-FFF2-40B4-BE49-F238E27FC236}">
                  <a16:creationId xmlns:a16="http://schemas.microsoft.com/office/drawing/2014/main" xmlns="" id="{6046DD49-1C42-AB86-4871-2F540F16CD90}"/>
                </a:ext>
              </a:extLst>
            </p:cNvPr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4;p23">
              <a:extLst>
                <a:ext uri="{FF2B5EF4-FFF2-40B4-BE49-F238E27FC236}">
                  <a16:creationId xmlns:a16="http://schemas.microsoft.com/office/drawing/2014/main" xmlns="" id="{038988D0-52AB-F730-45DF-E45476351374}"/>
                </a:ext>
              </a:extLst>
            </p:cNvPr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5;p23">
              <a:extLst>
                <a:ext uri="{FF2B5EF4-FFF2-40B4-BE49-F238E27FC236}">
                  <a16:creationId xmlns:a16="http://schemas.microsoft.com/office/drawing/2014/main" xmlns="" id="{D25141F7-ECBE-1211-8EBE-2527BFDE3AF1}"/>
                </a:ext>
              </a:extLst>
            </p:cNvPr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26;p23">
              <a:extLst>
                <a:ext uri="{FF2B5EF4-FFF2-40B4-BE49-F238E27FC236}">
                  <a16:creationId xmlns:a16="http://schemas.microsoft.com/office/drawing/2014/main" xmlns="" id="{231571DE-5F5C-8FEC-7D27-9CE489F1F3EA}"/>
                </a:ext>
              </a:extLst>
            </p:cNvPr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27;p23">
              <a:extLst>
                <a:ext uri="{FF2B5EF4-FFF2-40B4-BE49-F238E27FC236}">
                  <a16:creationId xmlns:a16="http://schemas.microsoft.com/office/drawing/2014/main" xmlns="" id="{5C96D3D8-0AAB-88FB-5846-D7B51D806909}"/>
                </a:ext>
              </a:extLst>
            </p:cNvPr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8;p23">
              <a:extLst>
                <a:ext uri="{FF2B5EF4-FFF2-40B4-BE49-F238E27FC236}">
                  <a16:creationId xmlns:a16="http://schemas.microsoft.com/office/drawing/2014/main" xmlns="" id="{F3105642-B1B7-2EE2-80FD-73FB7FD9FE4F}"/>
                </a:ext>
              </a:extLst>
            </p:cNvPr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29;p23">
              <a:extLst>
                <a:ext uri="{FF2B5EF4-FFF2-40B4-BE49-F238E27FC236}">
                  <a16:creationId xmlns:a16="http://schemas.microsoft.com/office/drawing/2014/main" xmlns="" id="{FCF58523-7D35-6210-15BB-F41141D8C7A6}"/>
                </a:ext>
              </a:extLst>
            </p:cNvPr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30;p23">
              <a:extLst>
                <a:ext uri="{FF2B5EF4-FFF2-40B4-BE49-F238E27FC236}">
                  <a16:creationId xmlns:a16="http://schemas.microsoft.com/office/drawing/2014/main" xmlns="" id="{1BF8549E-2AFB-43AE-6FFF-A850D48FE0B1}"/>
                </a:ext>
              </a:extLst>
            </p:cNvPr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31;p23">
              <a:extLst>
                <a:ext uri="{FF2B5EF4-FFF2-40B4-BE49-F238E27FC236}">
                  <a16:creationId xmlns:a16="http://schemas.microsoft.com/office/drawing/2014/main" xmlns="" id="{B4996E72-2C93-A312-030D-648B8DC08FB3}"/>
                </a:ext>
              </a:extLst>
            </p:cNvPr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32;p23">
              <a:extLst>
                <a:ext uri="{FF2B5EF4-FFF2-40B4-BE49-F238E27FC236}">
                  <a16:creationId xmlns:a16="http://schemas.microsoft.com/office/drawing/2014/main" xmlns="" id="{94E6A081-6CFB-5D75-C472-7AD73148A541}"/>
                </a:ext>
              </a:extLst>
            </p:cNvPr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3;p23">
              <a:extLst>
                <a:ext uri="{FF2B5EF4-FFF2-40B4-BE49-F238E27FC236}">
                  <a16:creationId xmlns:a16="http://schemas.microsoft.com/office/drawing/2014/main" xmlns="" id="{CE48DDDA-AC23-FA9E-0511-1A412B5750B6}"/>
                </a:ext>
              </a:extLst>
            </p:cNvPr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34;p23">
              <a:extLst>
                <a:ext uri="{FF2B5EF4-FFF2-40B4-BE49-F238E27FC236}">
                  <a16:creationId xmlns:a16="http://schemas.microsoft.com/office/drawing/2014/main" xmlns="" id="{244FFD73-328B-B38B-CF3C-0995FB39EFD0}"/>
                </a:ext>
              </a:extLst>
            </p:cNvPr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5;p23">
              <a:extLst>
                <a:ext uri="{FF2B5EF4-FFF2-40B4-BE49-F238E27FC236}">
                  <a16:creationId xmlns:a16="http://schemas.microsoft.com/office/drawing/2014/main" xmlns="" id="{8FAE523F-4752-DE61-ADCD-7583DF162460}"/>
                </a:ext>
              </a:extLst>
            </p:cNvPr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D90435F8-84CC-6D20-26BC-27A0D967A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5487048" y="636235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1648</Words>
  <Application>Microsoft Office PowerPoint</Application>
  <PresentationFormat>On-screen Show (16:9)</PresentationFormat>
  <Paragraphs>215</Paragraphs>
  <Slides>31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Cambria Math</vt:lpstr>
      <vt:lpstr>Times New Roman</vt:lpstr>
      <vt:lpstr>Gungsuh</vt:lpstr>
      <vt:lpstr>Calibri</vt:lpstr>
      <vt:lpstr>Barlow Medium</vt:lpstr>
      <vt:lpstr>Tahoma</vt:lpstr>
      <vt:lpstr>Courier New</vt:lpstr>
      <vt:lpstr>Barlow</vt:lpstr>
      <vt:lpstr>iCiel Cadena</vt:lpstr>
      <vt:lpstr>Georgia</vt:lpstr>
      <vt:lpstr>Wingdings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11</cp:revision>
  <dcterms:modified xsi:type="dcterms:W3CDTF">2026-01-12T09:11:19Z</dcterms:modified>
</cp:coreProperties>
</file>