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6"/>
  </p:notesMasterIdLst>
  <p:sldIdLst>
    <p:sldId id="257" r:id="rId3"/>
    <p:sldId id="30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07" r:id="rId15"/>
    <p:sldId id="269" r:id="rId16"/>
    <p:sldId id="268" r:id="rId17"/>
    <p:sldId id="308" r:id="rId18"/>
    <p:sldId id="274" r:id="rId19"/>
    <p:sldId id="271" r:id="rId20"/>
    <p:sldId id="309" r:id="rId21"/>
    <p:sldId id="272" r:id="rId22"/>
    <p:sldId id="275" r:id="rId23"/>
    <p:sldId id="276" r:id="rId24"/>
    <p:sldId id="281" r:id="rId25"/>
    <p:sldId id="277" r:id="rId26"/>
    <p:sldId id="310" r:id="rId27"/>
    <p:sldId id="311" r:id="rId28"/>
    <p:sldId id="312" r:id="rId29"/>
    <p:sldId id="314" r:id="rId30"/>
    <p:sldId id="315" r:id="rId31"/>
    <p:sldId id="316" r:id="rId32"/>
    <p:sldId id="317" r:id="rId33"/>
    <p:sldId id="318" r:id="rId34"/>
    <p:sldId id="270" r:id="rId35"/>
  </p:sldIdLst>
  <p:sldSz cx="9144000" cy="5143500" type="screen16x9"/>
  <p:notesSz cx="6858000" cy="9144000"/>
  <p:embeddedFontLst>
    <p:embeddedFont>
      <p:font typeface="Cambria Math" pitchFamily="18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Montserrat Black" charset="0"/>
      <p:bold r:id="rId42"/>
      <p:boldItalic r:id="rId43"/>
    </p:embeddedFont>
    <p:embeddedFont>
      <p:font typeface="Tahoma" pitchFamily="34" charset="0"/>
      <p:regular r:id="rId44"/>
      <p:bold r:id="rId45"/>
    </p:embeddedFont>
    <p:embeddedFont>
      <p:font typeface="Calibri Light" pitchFamily="34" charset="0"/>
      <p:regular r:id="rId46"/>
      <p:italic r:id="rId47"/>
    </p:embeddedFont>
    <p:embeddedFont>
      <p:font typeface="Staatliches" charset="0"/>
      <p:regular r:id="rId48"/>
    </p:embeddedFont>
    <p:embeddedFont>
      <p:font typeface="Roboto Condensed Light" charset="0"/>
      <p:regular r:id="rId49"/>
      <p:bold r:id="rId50"/>
      <p:italic r:id="rId51"/>
      <p:boldItalic r:id="rId52"/>
    </p:embeddedFont>
    <p:embeddedFont>
      <p:font typeface="Lato" charset="0"/>
      <p:regular r:id="rId53"/>
      <p:bold r:id="rId54"/>
      <p:italic r:id="rId55"/>
      <p:boldItalic r:id="rId56"/>
    </p:embeddedFont>
    <p:embeddedFont>
      <p:font typeface="Montserrat ExtraBold" charset="0"/>
      <p:bold r:id="rId57"/>
      <p:boldItalic r:id="rId58"/>
    </p:embeddedFont>
    <p:embeddedFont>
      <p:font typeface="Josefin Slab SemiBold" charset="0"/>
      <p:bold r:id="rId59"/>
      <p:boldItalic r:id="rId60"/>
    </p:embeddedFont>
    <p:embeddedFont>
      <p:font typeface="Montserrat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-324" y="-90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7946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44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57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8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90.png"/><Relationship Id="rId9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9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9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02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11" Type="http://schemas.openxmlformats.org/officeDocument/2006/relationships/image" Target="../media/image131.png"/><Relationship Id="rId5" Type="http://schemas.openxmlformats.org/officeDocument/2006/relationships/audio" Target="../media/audio4.wav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11" Type="http://schemas.openxmlformats.org/officeDocument/2006/relationships/image" Target="../media/image131.png"/><Relationship Id="rId5" Type="http://schemas.openxmlformats.org/officeDocument/2006/relationships/audio" Target="../media/audio4.wav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3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openxmlformats.org/officeDocument/2006/relationships/image" Target="../media/image126.png"/><Relationship Id="rId1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0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3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xmlns="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xmlns="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xmlns="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xmlns="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xmlns="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xmlns="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xmlns="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xmlns="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xmlns="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xmlns="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xmlns="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xmlns="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xmlns="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xmlns="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xmlns="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xmlns="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xmlns="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xmlns="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xmlns="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xmlns="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xmlns="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xmlns="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xmlns="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xmlns="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xmlns="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xmlns="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xmlns="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xmlns="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xmlns="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xmlns="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xmlns="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66276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xmlns="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xmlns="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xmlns="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xmlns="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xmlns="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xmlns="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xmlns="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xmlns="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xmlns="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xmlns="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xmlns="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xmlns="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xmlns="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xmlns="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xmlns="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xmlns="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xmlns="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xmlns="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xmlns="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xmlns="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xmlns="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xmlns="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xmlns="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xmlns="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xmlns="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xmlns="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xmlns="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xmlns="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xmlns="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xmlns="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xmlns="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xmlns="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xmlns="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xmlns="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xmlns="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xmlns="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xmlns="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xmlns="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xmlns="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xmlns="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2423</Words>
  <Application>Microsoft Office PowerPoint</Application>
  <PresentationFormat>On-screen Show (16:9)</PresentationFormat>
  <Paragraphs>266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Cambria Math</vt:lpstr>
      <vt:lpstr>Noto Sans Symbols</vt:lpstr>
      <vt:lpstr>Times New Roman</vt:lpstr>
      <vt:lpstr>Calibri</vt:lpstr>
      <vt:lpstr>Montserrat Black</vt:lpstr>
      <vt:lpstr>Tahoma</vt:lpstr>
      <vt:lpstr>Calibri Light</vt:lpstr>
      <vt:lpstr>Staatliches</vt:lpstr>
      <vt:lpstr>Roboto Condensed Light</vt:lpstr>
      <vt:lpstr>Lato</vt:lpstr>
      <vt:lpstr>Montserrat ExtraBold</vt:lpstr>
      <vt:lpstr>Wingdings</vt:lpstr>
      <vt:lpstr>Josefin Slab SemiBold</vt:lpstr>
      <vt:lpstr>Montserrat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8</cp:revision>
  <dcterms:modified xsi:type="dcterms:W3CDTF">2026-01-12T09:26:20Z</dcterms:modified>
</cp:coreProperties>
</file>