
<file path=[Content_Types].xml><?xml version="1.0" encoding="utf-8"?>
<Types xmlns="http://schemas.openxmlformats.org/package/2006/content-types">
  <Default Extension="png" ContentType="image/png"/>
  <Default Extension="wmf" ContentType="image/x-wmf"/>
  <Default Extension="emf" ContentType="image/x-emf"/>
  <Default Extension="jpeg" ContentType="image/jpeg"/>
  <Default Extension="rels" ContentType="application/vnd.openxmlformats-package.relationships+xml"/>
  <Default Extension="xml" ContentType="application/xml"/>
  <Default Extension="wav" ContentType="audio/x-wav"/>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58" r:id="rId4"/>
    <p:sldId id="330" r:id="rId5"/>
    <p:sldId id="259" r:id="rId6"/>
    <p:sldId id="260" r:id="rId7"/>
    <p:sldId id="262" r:id="rId8"/>
    <p:sldId id="306" r:id="rId9"/>
    <p:sldId id="261" r:id="rId10"/>
    <p:sldId id="263" r:id="rId11"/>
    <p:sldId id="264" r:id="rId12"/>
    <p:sldId id="265" r:id="rId13"/>
    <p:sldId id="266" r:id="rId14"/>
    <p:sldId id="267" r:id="rId15"/>
    <p:sldId id="268" r:id="rId16"/>
    <p:sldId id="269" r:id="rId17"/>
    <p:sldId id="270" r:id="rId18"/>
    <p:sldId id="307" r:id="rId19"/>
    <p:sldId id="273" r:id="rId20"/>
    <p:sldId id="308" r:id="rId21"/>
    <p:sldId id="309" r:id="rId22"/>
    <p:sldId id="331" r:id="rId23"/>
    <p:sldId id="332" r:id="rId24"/>
    <p:sldId id="333" r:id="rId25"/>
    <p:sldId id="310" r:id="rId26"/>
    <p:sldId id="31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66"/>
    <a:srgbClr val="006600"/>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17" d="100"/>
          <a:sy n="117" d="100"/>
        </p:scale>
        <p:origin x="-354"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36233D1-7AD0-42C5-B8A1-DA58DB074D27}" type="datetimeFigureOut">
              <a:rPr lang="en-US" smtClean="0"/>
              <a:t>10/18/2025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1FC7D4-B861-415A-9D7D-1C862BB8CD55}"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6233D1-7AD0-42C5-B8A1-DA58DB074D27}" type="datetimeFigureOut">
              <a:rPr lang="en-US" smtClean="0"/>
              <a:t>10/18/2025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1FC7D4-B861-415A-9D7D-1C862BB8CD5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6233D1-7AD0-42C5-B8A1-DA58DB074D27}" type="datetimeFigureOut">
              <a:rPr lang="en-US" smtClean="0"/>
              <a:t>10/18/2025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1FC7D4-B861-415A-9D7D-1C862BB8CD55}"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6233D1-7AD0-42C5-B8A1-DA58DB074D27}" type="datetimeFigureOut">
              <a:rPr lang="en-US" smtClean="0"/>
              <a:t>10/18/2025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1FC7D4-B861-415A-9D7D-1C862BB8CD55}"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36233D1-7AD0-42C5-B8A1-DA58DB074D27}" type="datetimeFigureOut">
              <a:rPr lang="en-US" smtClean="0"/>
              <a:t>10/18/2025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1FC7D4-B861-415A-9D7D-1C862BB8CD55}"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36233D1-7AD0-42C5-B8A1-DA58DB074D27}" type="datetimeFigureOut">
              <a:rPr lang="en-US" smtClean="0"/>
              <a:t>10/18/2025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1FC7D4-B861-415A-9D7D-1C862BB8CD55}"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36233D1-7AD0-42C5-B8A1-DA58DB074D27}" type="datetimeFigureOut">
              <a:rPr lang="en-US" smtClean="0"/>
              <a:t>10/18/2025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31FC7D4-B861-415A-9D7D-1C862BB8CD55}"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36233D1-7AD0-42C5-B8A1-DA58DB074D27}" type="datetimeFigureOut">
              <a:rPr lang="en-US" smtClean="0"/>
              <a:t>10/18/2025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31FC7D4-B861-415A-9D7D-1C862BB8CD55}"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233D1-7AD0-42C5-B8A1-DA58DB074D27}" type="datetimeFigureOut">
              <a:rPr lang="en-US" smtClean="0"/>
              <a:t>10/18/2025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31FC7D4-B861-415A-9D7D-1C862BB8CD5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6233D1-7AD0-42C5-B8A1-DA58DB074D27}" type="datetimeFigureOut">
              <a:rPr lang="en-US" smtClean="0"/>
              <a:t>10/18/2025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1FC7D4-B861-415A-9D7D-1C862BB8CD55}"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6233D1-7AD0-42C5-B8A1-DA58DB074D27}" type="datetimeFigureOut">
              <a:rPr lang="en-US" smtClean="0"/>
              <a:t>10/18/2025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1FC7D4-B861-415A-9D7D-1C862BB8CD55}"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10">
          <a:fgClr>
            <a:srgbClr val="FFC000"/>
          </a:fgClr>
          <a:bgClr>
            <a:schemeClr val="bg1"/>
          </a:bgClr>
        </a:patt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6233D1-7AD0-42C5-B8A1-DA58DB074D27}" type="datetimeFigureOut">
              <a:rPr lang="en-US" smtClean="0"/>
              <a:t>10/18/2025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1FC7D4-B861-415A-9D7D-1C862BB8CD55}"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Layout" Target="../slideLayouts/slideLayout1.xml"/><Relationship Id="rId6" Type="http://schemas.openxmlformats.org/officeDocument/2006/relationships/image" Target="../media/image5.GIF"/><Relationship Id="rId5" Type="http://schemas.openxmlformats.org/officeDocument/2006/relationships/image" Target="../media/image4.GIF"/><Relationship Id="rId4" Type="http://schemas.openxmlformats.org/officeDocument/2006/relationships/image" Target="../media/image3.wmf"/></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GIF"/><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GI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jpeg"/><Relationship Id="rId1" Type="http://schemas.openxmlformats.org/officeDocument/2006/relationships/slideLayout" Target="../slideLayouts/slideLayout1.xml"/><Relationship Id="rId4" Type="http://schemas.openxmlformats.org/officeDocument/2006/relationships/image" Target="../media/image22.GIF"/></Relationships>
</file>

<file path=ppt/slides/_rels/slide14.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audio" Target="../media/audio2.wav"/><Relationship Id="rId7" Type="http://schemas.openxmlformats.org/officeDocument/2006/relationships/image" Target="../media/image33.jpe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7.GIF"/><Relationship Id="rId11" Type="http://schemas.openxmlformats.org/officeDocument/2006/relationships/image" Target="../media/image37.wmf"/><Relationship Id="rId5" Type="http://schemas.openxmlformats.org/officeDocument/2006/relationships/audio" Target="../media/audio4.wav"/><Relationship Id="rId10" Type="http://schemas.openxmlformats.org/officeDocument/2006/relationships/image" Target="../media/image36.emf"/><Relationship Id="rId4" Type="http://schemas.openxmlformats.org/officeDocument/2006/relationships/audio" Target="../media/audio3.wav"/><Relationship Id="rId9" Type="http://schemas.openxmlformats.org/officeDocument/2006/relationships/image" Target="../media/image35.emf"/></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audio" Target="../media/audio2.wav"/><Relationship Id="rId7" Type="http://schemas.openxmlformats.org/officeDocument/2006/relationships/image" Target="../media/image33.jpe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7.GIF"/><Relationship Id="rId11" Type="http://schemas.openxmlformats.org/officeDocument/2006/relationships/image" Target="../media/image37.wmf"/><Relationship Id="rId5" Type="http://schemas.openxmlformats.org/officeDocument/2006/relationships/audio" Target="../media/audio4.wav"/><Relationship Id="rId10" Type="http://schemas.openxmlformats.org/officeDocument/2006/relationships/image" Target="../media/image36.emf"/><Relationship Id="rId4" Type="http://schemas.openxmlformats.org/officeDocument/2006/relationships/audio" Target="../media/audio3.wav"/><Relationship Id="rId9" Type="http://schemas.openxmlformats.org/officeDocument/2006/relationships/image" Target="../media/image35.emf"/></Relationships>
</file>

<file path=ppt/slides/_rels/slide21.x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audio" Target="../media/audio2.wav"/><Relationship Id="rId7" Type="http://schemas.openxmlformats.org/officeDocument/2006/relationships/image" Target="../media/image34.em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3.jpeg"/><Relationship Id="rId5" Type="http://schemas.openxmlformats.org/officeDocument/2006/relationships/audio" Target="../media/audio4.wav"/><Relationship Id="rId10" Type="http://schemas.openxmlformats.org/officeDocument/2006/relationships/image" Target="../media/image37.wmf"/><Relationship Id="rId4" Type="http://schemas.openxmlformats.org/officeDocument/2006/relationships/audio" Target="../media/audio3.wav"/><Relationship Id="rId9" Type="http://schemas.openxmlformats.org/officeDocument/2006/relationships/image" Target="../media/image36.emf"/></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image" Target="../media/image9.emf"/><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a:xfrm>
            <a:off x="838200" y="365125"/>
            <a:ext cx="10515600" cy="1325563"/>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mtClean="0"/>
              <a:t/>
            </a:r>
            <a:br>
              <a:rPr lang="en-US" smtClean="0"/>
            </a:br>
            <a:endParaRPr lang="en-US"/>
          </a:p>
        </p:txBody>
      </p:sp>
      <p:sp>
        <p:nvSpPr>
          <p:cNvPr id="5" name="Content Placeholder 2"/>
          <p:cNvSpPr txBox="1"/>
          <p:nvPr/>
        </p:nvSpPr>
        <p:spPr>
          <a:xfrm>
            <a:off x="838200" y="1825625"/>
            <a:ext cx="10515600"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mtClean="0"/>
          </a:p>
          <a:p>
            <a:endParaRPr lang="en-US" dirty="0"/>
          </a:p>
        </p:txBody>
      </p:sp>
      <p:pic>
        <p:nvPicPr>
          <p:cNvPr id="6" name="Picture 11" descr="909398Barres_etoiles__14_"/>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438400" cy="31242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1" descr="909398Barres_etoiles__14_"/>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0"/>
            <a:ext cx="2438400" cy="3124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1" descr="909398Barres_etoiles__14_"/>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315200" y="0"/>
            <a:ext cx="2438400" cy="3124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1" descr="909398Barres_etoiles__14_"/>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753600" y="0"/>
            <a:ext cx="2438400" cy="31242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1" descr="909398Barres_etoiles__14_"/>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880077" y="0"/>
            <a:ext cx="2438400" cy="31242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50272Barres_divers__30_"/>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587523" y="6019801"/>
            <a:ext cx="2384323" cy="61176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50272Barres_divers__30_"/>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973835" y="6019802"/>
            <a:ext cx="2384323" cy="61176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50272Barres_divers__30_"/>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325383" y="6019799"/>
            <a:ext cx="2384323" cy="611767"/>
          </a:xfrm>
          <a:prstGeom prst="rect">
            <a:avLst/>
          </a:prstGeom>
          <a:noFill/>
          <a:extLst>
            <a:ext uri="{909E8E84-426E-40DD-AFC4-6F175D3DCCD1}">
              <a14:hiddenFill xmlns:a14="http://schemas.microsoft.com/office/drawing/2010/main">
                <a:solidFill>
                  <a:srgbClr val="FFFFFF"/>
                </a:solidFill>
              </a14:hiddenFill>
            </a:ext>
          </a:extLst>
        </p:spPr>
      </p:pic>
      <p:sp>
        <p:nvSpPr>
          <p:cNvPr id="14" name="WordArt 21"/>
          <p:cNvSpPr>
            <a:spLocks noChangeArrowheads="1" noChangeShapeType="1" noTextEdit="1"/>
          </p:cNvSpPr>
          <p:nvPr/>
        </p:nvSpPr>
        <p:spPr bwMode="auto">
          <a:xfrm>
            <a:off x="151821" y="873067"/>
            <a:ext cx="2616200" cy="1676400"/>
          </a:xfrm>
          <a:prstGeom prst="rect">
            <a:avLst/>
          </a:prstGeom>
        </p:spPr>
        <p:txBody>
          <a:bodyPr spcFirstLastPara="1" wrap="none" lIns="121917" tIns="60958" rIns="121917" bIns="60958" fromWordArt="1">
            <a:prstTxWarp prst="textArchUp">
              <a:avLst>
                <a:gd name="adj" fmla="val 9467292"/>
              </a:avLst>
            </a:prstTxWarp>
          </a:bodyPr>
          <a:lstStyle/>
          <a:p>
            <a:pPr algn="ctr"/>
            <a:endParaRPr lang="en-US" b="1" kern="10" dirty="0">
              <a:ln w="9525">
                <a:solidFill>
                  <a:srgbClr val="0000FF"/>
                </a:solidFill>
                <a:miter lim="800000"/>
              </a:ln>
              <a:solidFill>
                <a:srgbClr val="800000"/>
              </a:solidFill>
              <a:latin typeface="Arial" panose="020B0604020202020204" pitchFamily="34" charset="0"/>
              <a:cs typeface="Arial" panose="020B0604020202020204" pitchFamily="34" charset="0"/>
            </a:endParaRPr>
          </a:p>
        </p:txBody>
      </p:sp>
      <p:pic>
        <p:nvPicPr>
          <p:cNvPr id="15" name="Picture 22" descr="bs00554_"/>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5946" y="1032725"/>
            <a:ext cx="1902455"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oup 15"/>
          <p:cNvGrpSpPr/>
          <p:nvPr/>
        </p:nvGrpSpPr>
        <p:grpSpPr bwMode="auto">
          <a:xfrm rot="5400000">
            <a:off x="317500" y="4584700"/>
            <a:ext cx="1905000" cy="2336800"/>
            <a:chOff x="4464" y="3072"/>
            <a:chExt cx="1200" cy="1104"/>
          </a:xfrm>
        </p:grpSpPr>
        <p:sp>
          <p:nvSpPr>
            <p:cNvPr id="17" name="Line 16"/>
            <p:cNvSpPr>
              <a:spLocks noChangeShapeType="1"/>
            </p:cNvSpPr>
            <p:nvPr/>
          </p:nvSpPr>
          <p:spPr bwMode="auto">
            <a:xfrm flipV="1">
              <a:off x="4560" y="3984"/>
              <a:ext cx="1056" cy="0"/>
            </a:xfrm>
            <a:prstGeom prst="line">
              <a:avLst/>
            </a:prstGeom>
            <a:noFill/>
            <a:ln w="9525">
              <a:solidFill>
                <a:srgbClr val="0000FF"/>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Line 17"/>
            <p:cNvSpPr>
              <a:spLocks noChangeShapeType="1"/>
            </p:cNvSpPr>
            <p:nvPr/>
          </p:nvSpPr>
          <p:spPr bwMode="auto">
            <a:xfrm flipH="1">
              <a:off x="5472" y="3168"/>
              <a:ext cx="0" cy="960"/>
            </a:xfrm>
            <a:prstGeom prst="line">
              <a:avLst/>
            </a:prstGeom>
            <a:noFill/>
            <a:ln w="9525">
              <a:solidFill>
                <a:srgbClr val="0000FF"/>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Line 18"/>
            <p:cNvSpPr>
              <a:spLocks noChangeShapeType="1"/>
            </p:cNvSpPr>
            <p:nvPr/>
          </p:nvSpPr>
          <p:spPr bwMode="auto">
            <a:xfrm flipV="1">
              <a:off x="4464" y="4080"/>
              <a:ext cx="1200" cy="0"/>
            </a:xfrm>
            <a:prstGeom prst="line">
              <a:avLst/>
            </a:prstGeom>
            <a:noFill/>
            <a:ln w="9525">
              <a:solidFill>
                <a:srgbClr val="0000FF"/>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Line 19"/>
            <p:cNvSpPr>
              <a:spLocks noChangeShapeType="1"/>
            </p:cNvSpPr>
            <p:nvPr/>
          </p:nvSpPr>
          <p:spPr bwMode="auto">
            <a:xfrm>
              <a:off x="5568" y="3072"/>
              <a:ext cx="0" cy="1104"/>
            </a:xfrm>
            <a:prstGeom prst="line">
              <a:avLst/>
            </a:prstGeom>
            <a:noFill/>
            <a:ln w="9525">
              <a:solidFill>
                <a:srgbClr val="0000FF"/>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1" name="Group 9"/>
          <p:cNvGrpSpPr/>
          <p:nvPr/>
        </p:nvGrpSpPr>
        <p:grpSpPr bwMode="auto">
          <a:xfrm>
            <a:off x="9448800" y="4876800"/>
            <a:ext cx="2540000" cy="1752600"/>
            <a:chOff x="4464" y="3072"/>
            <a:chExt cx="1200" cy="1104"/>
          </a:xfrm>
        </p:grpSpPr>
        <p:sp>
          <p:nvSpPr>
            <p:cNvPr id="22" name="Line 10"/>
            <p:cNvSpPr>
              <a:spLocks noChangeShapeType="1"/>
            </p:cNvSpPr>
            <p:nvPr/>
          </p:nvSpPr>
          <p:spPr bwMode="auto">
            <a:xfrm flipV="1">
              <a:off x="4560" y="3984"/>
              <a:ext cx="1056" cy="0"/>
            </a:xfrm>
            <a:prstGeom prst="line">
              <a:avLst/>
            </a:prstGeom>
            <a:noFill/>
            <a:ln w="9525">
              <a:solidFill>
                <a:srgbClr val="0000FF"/>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Line 11"/>
            <p:cNvSpPr>
              <a:spLocks noChangeShapeType="1"/>
            </p:cNvSpPr>
            <p:nvPr/>
          </p:nvSpPr>
          <p:spPr bwMode="auto">
            <a:xfrm flipH="1">
              <a:off x="5472" y="3168"/>
              <a:ext cx="0" cy="960"/>
            </a:xfrm>
            <a:prstGeom prst="line">
              <a:avLst/>
            </a:prstGeom>
            <a:noFill/>
            <a:ln w="9525">
              <a:solidFill>
                <a:srgbClr val="0000FF"/>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 name="Line 12"/>
            <p:cNvSpPr>
              <a:spLocks noChangeShapeType="1"/>
            </p:cNvSpPr>
            <p:nvPr/>
          </p:nvSpPr>
          <p:spPr bwMode="auto">
            <a:xfrm flipV="1">
              <a:off x="4464" y="4080"/>
              <a:ext cx="1200" cy="0"/>
            </a:xfrm>
            <a:prstGeom prst="line">
              <a:avLst/>
            </a:prstGeom>
            <a:noFill/>
            <a:ln w="9525">
              <a:solidFill>
                <a:srgbClr val="0000FF"/>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Line 13"/>
            <p:cNvSpPr>
              <a:spLocks noChangeShapeType="1"/>
            </p:cNvSpPr>
            <p:nvPr/>
          </p:nvSpPr>
          <p:spPr bwMode="auto">
            <a:xfrm>
              <a:off x="5568" y="3072"/>
              <a:ext cx="0" cy="1104"/>
            </a:xfrm>
            <a:prstGeom prst="line">
              <a:avLst/>
            </a:prstGeom>
            <a:noFill/>
            <a:ln w="9525">
              <a:solidFill>
                <a:srgbClr val="0000FF"/>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26" name="Picture 14" descr="FLY-AGARIC"/>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12800" y="5486400"/>
            <a:ext cx="1016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descr="ag00218_"/>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518479">
            <a:off x="10484908" y="5500688"/>
            <a:ext cx="975784"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10"/>
          <p:cNvSpPr txBox="1">
            <a:spLocks noChangeArrowheads="1"/>
          </p:cNvSpPr>
          <p:nvPr/>
        </p:nvSpPr>
        <p:spPr bwMode="auto">
          <a:xfrm>
            <a:off x="3010879" y="5007429"/>
            <a:ext cx="62484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vi-VN" altLang="en-US" b="1" dirty="0">
                <a:solidFill>
                  <a:srgbClr val="FF0000"/>
                </a:solidFill>
                <a:latin typeface="Times New Roman" panose="02020603050405020304" pitchFamily="18" charset="0"/>
              </a:rPr>
              <a:t>Người Thực Hiện: </a:t>
            </a:r>
          </a:p>
          <a:p>
            <a:pPr eaLnBrk="1" hangingPunct="1">
              <a:spcBef>
                <a:spcPct val="0"/>
              </a:spcBef>
              <a:buFontTx/>
              <a:buNone/>
            </a:pPr>
            <a:r>
              <a:rPr lang="vi-VN" altLang="en-US" b="1" dirty="0">
                <a:solidFill>
                  <a:srgbClr val="FF0000"/>
                </a:solidFill>
                <a:latin typeface="Times New Roman" panose="02020603050405020304" pitchFamily="18" charset="0"/>
              </a:rPr>
              <a:t>       NGUYỄN THI TUYẾT DÂN</a:t>
            </a:r>
          </a:p>
        </p:txBody>
      </p:sp>
      <p:sp>
        <p:nvSpPr>
          <p:cNvPr id="29" name="WordArt 8"/>
          <p:cNvSpPr>
            <a:spLocks noChangeArrowheads="1" noChangeShapeType="1" noTextEdit="1"/>
          </p:cNvSpPr>
          <p:nvPr/>
        </p:nvSpPr>
        <p:spPr bwMode="auto">
          <a:xfrm>
            <a:off x="2416209" y="1057521"/>
            <a:ext cx="7315200" cy="1143000"/>
          </a:xfrm>
          <a:prstGeom prst="rect">
            <a:avLst/>
          </a:prstGeom>
        </p:spPr>
        <p:txBody>
          <a:bodyPr wrap="none" fromWordArt="1">
            <a:prstTxWarp prst="textPlain">
              <a:avLst>
                <a:gd name="adj" fmla="val 50000"/>
              </a:avLst>
            </a:prstTxWarp>
          </a:bodyPr>
          <a:lstStyle/>
          <a:p>
            <a:pPr algn="ctr"/>
            <a:r>
              <a:rPr lang="vi-VN" sz="6000" b="1" kern="10" dirty="0">
                <a:ln w="9525">
                  <a:solidFill>
                    <a:srgbClr val="FF0000"/>
                  </a:solidFill>
                  <a:round/>
                </a:ln>
                <a:solidFill>
                  <a:srgbClr val="FF000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TRƯỜNG THCS </a:t>
            </a:r>
            <a:r>
              <a:rPr lang="vi-VN" sz="6000" b="1" kern="10" dirty="0" smtClean="0">
                <a:ln w="9525">
                  <a:solidFill>
                    <a:srgbClr val="FF0000"/>
                  </a:solidFill>
                  <a:round/>
                </a:ln>
                <a:solidFill>
                  <a:srgbClr val="FF000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NH</a:t>
            </a:r>
            <a:r>
              <a:rPr lang="en-US" sz="6000" b="1" kern="10">
                <a:ln w="9525">
                  <a:solidFill>
                    <a:srgbClr val="FF0000"/>
                  </a:solidFill>
                  <a:round/>
                </a:ln>
                <a:solidFill>
                  <a:srgbClr val="FF000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Ơ</a:t>
            </a:r>
            <a:r>
              <a:rPr lang="vi-VN" sz="6000" b="1" kern="10" smtClean="0">
                <a:ln w="9525">
                  <a:solidFill>
                    <a:srgbClr val="FF0000"/>
                  </a:solidFill>
                  <a:round/>
                </a:ln>
                <a:solidFill>
                  <a:srgbClr val="FF000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N </a:t>
            </a:r>
            <a:r>
              <a:rPr lang="vi-VN" sz="6000" b="1" kern="10" dirty="0" smtClean="0">
                <a:ln w="9525">
                  <a:solidFill>
                    <a:srgbClr val="FF0000"/>
                  </a:solidFill>
                  <a:round/>
                </a:ln>
                <a:solidFill>
                  <a:srgbClr val="FF000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LÝ</a:t>
            </a:r>
            <a:endParaRPr lang="vi-VN" sz="6000" b="1" kern="10" dirty="0">
              <a:ln w="9525">
                <a:solidFill>
                  <a:srgbClr val="FF0000"/>
                </a:solidFill>
                <a:round/>
              </a:ln>
              <a:solidFill>
                <a:srgbClr val="FF000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30" name="Rectangle 29"/>
          <p:cNvSpPr/>
          <p:nvPr/>
        </p:nvSpPr>
        <p:spPr>
          <a:xfrm>
            <a:off x="922338" y="2345515"/>
            <a:ext cx="9956333" cy="1785104"/>
          </a:xfrm>
          <a:prstGeom prst="rect">
            <a:avLst/>
          </a:prstGeom>
          <a:noFill/>
        </p:spPr>
        <p:txBody>
          <a:bodyPr wrap="square">
            <a:spAutoFit/>
          </a:bodyPr>
          <a:lstStyle/>
          <a:p>
            <a:pPr algn="ctr">
              <a:defRPr/>
            </a:pPr>
            <a:r>
              <a:rPr lang="vi-VN" sz="5500" b="1" dirty="0">
                <a:ln w="6600">
                  <a:solidFill>
                    <a:schemeClr val="accent2"/>
                  </a:solidFill>
                  <a:prstDash val="solid"/>
                </a:ln>
                <a:solidFill>
                  <a:srgbClr val="0000CC"/>
                </a:solidFill>
                <a:effectLst>
                  <a:outerShdw dist="38100" dir="2700000" algn="tl" rotWithShape="0">
                    <a:schemeClr val="accent2"/>
                  </a:outerShdw>
                </a:effectLst>
                <a:latin typeface="+mj-lt"/>
              </a:rPr>
              <a:t>CHÀO MỪNG CÁC EM ĐẾN </a:t>
            </a:r>
          </a:p>
          <a:p>
            <a:pPr algn="ctr">
              <a:defRPr/>
            </a:pPr>
            <a:r>
              <a:rPr lang="vi-VN" sz="5500" b="1" dirty="0">
                <a:ln w="6600">
                  <a:solidFill>
                    <a:schemeClr val="accent2"/>
                  </a:solidFill>
                  <a:prstDash val="solid"/>
                </a:ln>
                <a:solidFill>
                  <a:srgbClr val="0000CC"/>
                </a:solidFill>
                <a:effectLst>
                  <a:outerShdw dist="38100" dir="2700000" algn="tl" rotWithShape="0">
                    <a:schemeClr val="accent2"/>
                  </a:outerShdw>
                </a:effectLst>
                <a:latin typeface="+mj-lt"/>
              </a:rPr>
              <a:t>VỚI BÀI HỌC HÔM NAY</a:t>
            </a:r>
            <a:endParaRPr lang="en-US" sz="5500" b="1" dirty="0">
              <a:ln w="6600">
                <a:solidFill>
                  <a:schemeClr val="accent2"/>
                </a:solidFill>
                <a:prstDash val="solid"/>
              </a:ln>
              <a:solidFill>
                <a:srgbClr val="0000CC"/>
              </a:solidFill>
              <a:effectLst>
                <a:outerShdw dist="38100" dir="2700000" algn="tl" rotWithShape="0">
                  <a:schemeClr val="accent2"/>
                </a:outerShdw>
              </a:effectLst>
              <a:latin typeface="+mj-lt"/>
            </a:endParaRPr>
          </a:p>
        </p:txBody>
      </p:sp>
      <p:sp>
        <p:nvSpPr>
          <p:cNvPr id="31" name="Rectangle 10"/>
          <p:cNvSpPr txBox="1">
            <a:spLocks noChangeArrowheads="1"/>
          </p:cNvSpPr>
          <p:nvPr/>
        </p:nvSpPr>
        <p:spPr bwMode="auto">
          <a:xfrm>
            <a:off x="4912289" y="4130619"/>
            <a:ext cx="1976429"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dirty="0" smtClean="0">
                <a:solidFill>
                  <a:srgbClr val="FF0000"/>
                </a:solidFill>
                <a:latin typeface="Times New Roman" panose="02020603050405020304" pitchFamily="18" charset="0"/>
              </a:rPr>
              <a:t>(TIẾT 1)</a:t>
            </a:r>
            <a:endParaRPr lang="en-US" altLang="en-US" sz="2800" b="1" dirty="0">
              <a:solidFill>
                <a:srgbClr val="FF0000"/>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123683" y="520712"/>
            <a:ext cx="6225988" cy="551330"/>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dirty="0" smtClean="0">
                <a:latin typeface="Times New Roman" panose="02020603050405020304" pitchFamily="18" charset="0"/>
                <a:cs typeface="Times New Roman" panose="02020603050405020304" pitchFamily="18" charset="0"/>
              </a:rPr>
              <a:t>II. HÌNH THÀNH KIẾN THỨC</a:t>
            </a:r>
            <a:endParaRPr lang="en-US" sz="3200" b="1" dirty="0">
              <a:latin typeface="Times New Roman" panose="02020603050405020304" pitchFamily="18" charset="0"/>
              <a:cs typeface="Times New Roman" panose="02020603050405020304" pitchFamily="18" charset="0"/>
            </a:endParaRPr>
          </a:p>
        </p:txBody>
      </p:sp>
      <p:sp>
        <p:nvSpPr>
          <p:cNvPr id="3" name="AutoShape 92"/>
          <p:cNvSpPr>
            <a:spLocks noChangeArrowheads="1"/>
          </p:cNvSpPr>
          <p:nvPr/>
        </p:nvSpPr>
        <p:spPr bwMode="auto">
          <a:xfrm rot="5400000" flipH="1">
            <a:off x="3158356" y="-1477742"/>
            <a:ext cx="508264" cy="5761479"/>
          </a:xfrm>
          <a:prstGeom prst="round2SameRect">
            <a:avLst>
              <a:gd name="adj1" fmla="val 50000"/>
              <a:gd name="adj2" fmla="val 0"/>
            </a:avLst>
          </a:prstGeom>
          <a:solidFill>
            <a:srgbClr val="002060"/>
          </a:solidFill>
          <a:ln w="25400">
            <a:solidFill>
              <a:schemeClr val="accent1"/>
            </a:solidFill>
          </a:ln>
          <a:effectLst/>
          <a:scene3d>
            <a:camera prst="orthographicFront">
              <a:rot lat="0" lon="0" rev="0"/>
            </a:camera>
            <a:lightRig rig="brightRoom" dir="t">
              <a:rot lat="0" lon="0" rev="600000"/>
            </a:lightRig>
          </a:scene3d>
          <a:sp3d prstMaterial="metal"/>
        </p:spPr>
        <p:style>
          <a:lnRef idx="1">
            <a:schemeClr val="accent1"/>
          </a:lnRef>
          <a:fillRef idx="3">
            <a:schemeClr val="accent1"/>
          </a:fillRef>
          <a:effectRef idx="2">
            <a:schemeClr val="accent1"/>
          </a:effectRef>
          <a:fontRef idx="minor">
            <a:schemeClr val="lt1"/>
          </a:fontRef>
        </p:style>
        <p:txBody>
          <a:bodyPr wrap="none"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defTabSz="1625600">
              <a:defRPr/>
            </a:pPr>
            <a:endParaRPr lang="ko-KR" altLang="en-US" sz="3200" b="1" dirty="0">
              <a:solidFill>
                <a:prstClr val="white"/>
              </a:solidFill>
              <a:latin typeface="Times New Roman" panose="02020603050405020304" pitchFamily="18" charset="0"/>
              <a:cs typeface="Times New Roman" panose="02020603050405020304" pitchFamily="18" charset="0"/>
            </a:endParaRPr>
          </a:p>
        </p:txBody>
      </p:sp>
      <p:sp>
        <p:nvSpPr>
          <p:cNvPr id="4" name="TextBox 10"/>
          <p:cNvSpPr txBox="1">
            <a:spLocks noChangeArrowheads="1"/>
          </p:cNvSpPr>
          <p:nvPr/>
        </p:nvSpPr>
        <p:spPr bwMode="auto">
          <a:xfrm>
            <a:off x="760583" y="1120709"/>
            <a:ext cx="527714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217930" eaLnBrk="0" hangingPunct="0">
              <a:defRPr>
                <a:solidFill>
                  <a:schemeClr val="tx1"/>
                </a:solidFill>
                <a:latin typeface="Arial" panose="020B0604020202020204" pitchFamily="34" charset="0"/>
                <a:cs typeface="Arial" panose="020B0604020202020204" pitchFamily="34" charset="0"/>
              </a:defRPr>
            </a:lvl1pPr>
            <a:lvl2pPr marL="742950" indent="-285750" defTabSz="1217930" eaLnBrk="0" hangingPunct="0">
              <a:defRPr>
                <a:solidFill>
                  <a:schemeClr val="tx1"/>
                </a:solidFill>
                <a:latin typeface="Arial" panose="020B0604020202020204" pitchFamily="34" charset="0"/>
                <a:cs typeface="Arial" panose="020B0604020202020204" pitchFamily="34" charset="0"/>
              </a:defRPr>
            </a:lvl2pPr>
            <a:lvl3pPr marL="1143000" indent="-228600" defTabSz="1217930" eaLnBrk="0" hangingPunct="0">
              <a:defRPr>
                <a:solidFill>
                  <a:schemeClr val="tx1"/>
                </a:solidFill>
                <a:latin typeface="Arial" panose="020B0604020202020204" pitchFamily="34" charset="0"/>
                <a:cs typeface="Arial" panose="020B0604020202020204" pitchFamily="34" charset="0"/>
              </a:defRPr>
            </a:lvl3pPr>
            <a:lvl4pPr marL="1600200" indent="-228600" defTabSz="1217930" eaLnBrk="0" hangingPunct="0">
              <a:defRPr>
                <a:solidFill>
                  <a:schemeClr val="tx1"/>
                </a:solidFill>
                <a:latin typeface="Arial" panose="020B0604020202020204" pitchFamily="34" charset="0"/>
                <a:cs typeface="Arial" panose="020B0604020202020204" pitchFamily="34" charset="0"/>
              </a:defRPr>
            </a:lvl4pPr>
            <a:lvl5pPr marL="2057400" indent="-228600" defTabSz="1217930" eaLnBrk="0" hangingPunct="0">
              <a:defRPr>
                <a:solidFill>
                  <a:schemeClr val="tx1"/>
                </a:solidFill>
                <a:latin typeface="Arial" panose="020B0604020202020204" pitchFamily="34" charset="0"/>
                <a:cs typeface="Arial" panose="020B0604020202020204" pitchFamily="34" charset="0"/>
              </a:defRPr>
            </a:lvl5pPr>
            <a:lvl6pPr marL="2514600" indent="-228600" defTabSz="121793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21793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21793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21793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latinLnBrk="1" hangingPunct="1"/>
            <a:r>
              <a:rPr lang="en-US" altLang="ko-KR" sz="2800" b="1" u="sng" dirty="0" err="1" smtClean="0">
                <a:solidFill>
                  <a:prstClr val="white"/>
                </a:solidFill>
                <a:latin typeface="Times New Roman" panose="02020603050405020304" pitchFamily="18" charset="0"/>
                <a:ea typeface="Gulim" pitchFamily="34" charset="-127"/>
                <a:cs typeface="Times New Roman" panose="02020603050405020304" pitchFamily="18" charset="0"/>
              </a:rPr>
              <a:t>Khái</a:t>
            </a:r>
            <a:r>
              <a:rPr lang="en-US" altLang="ko-KR" sz="2800" b="1" u="sng" dirty="0" smtClean="0">
                <a:solidFill>
                  <a:prstClr val="white"/>
                </a:solidFill>
                <a:latin typeface="Times New Roman" panose="02020603050405020304" pitchFamily="18" charset="0"/>
                <a:ea typeface="Gulim" pitchFamily="34" charset="-127"/>
                <a:cs typeface="Times New Roman" panose="02020603050405020304" pitchFamily="18" charset="0"/>
              </a:rPr>
              <a:t> </a:t>
            </a:r>
            <a:r>
              <a:rPr lang="en-US" altLang="ko-KR" sz="2800" b="1" u="sng" dirty="0" err="1" smtClean="0">
                <a:solidFill>
                  <a:prstClr val="white"/>
                </a:solidFill>
                <a:latin typeface="Times New Roman" panose="02020603050405020304" pitchFamily="18" charset="0"/>
                <a:ea typeface="Gulim" pitchFamily="34" charset="-127"/>
                <a:cs typeface="Times New Roman" panose="02020603050405020304" pitchFamily="18" charset="0"/>
              </a:rPr>
              <a:t>quát</a:t>
            </a:r>
            <a:r>
              <a:rPr lang="en-US" altLang="ko-KR" sz="2800" b="1" u="sng" dirty="0" smtClean="0">
                <a:solidFill>
                  <a:prstClr val="white"/>
                </a:solidFill>
                <a:latin typeface="Times New Roman" panose="02020603050405020304" pitchFamily="18" charset="0"/>
                <a:ea typeface="Gulim" pitchFamily="34" charset="-127"/>
                <a:cs typeface="Times New Roman" panose="02020603050405020304" pitchFamily="18" charset="0"/>
              </a:rPr>
              <a:t> </a:t>
            </a:r>
            <a:r>
              <a:rPr lang="en-US" altLang="ko-KR" sz="2800" b="1" u="sng" dirty="0" err="1" smtClean="0">
                <a:solidFill>
                  <a:prstClr val="white"/>
                </a:solidFill>
                <a:latin typeface="Times New Roman" panose="02020603050405020304" pitchFamily="18" charset="0"/>
                <a:ea typeface="Gulim" pitchFamily="34" charset="-127"/>
                <a:cs typeface="Times New Roman" panose="02020603050405020304" pitchFamily="18" charset="0"/>
              </a:rPr>
              <a:t>về</a:t>
            </a:r>
            <a:r>
              <a:rPr lang="en-US" altLang="ko-KR" sz="2800" b="1" u="sng" dirty="0" smtClean="0">
                <a:solidFill>
                  <a:prstClr val="white"/>
                </a:solidFill>
                <a:latin typeface="Times New Roman" panose="02020603050405020304" pitchFamily="18" charset="0"/>
                <a:ea typeface="Gulim" pitchFamily="34" charset="-127"/>
                <a:cs typeface="Times New Roman" panose="02020603050405020304" pitchFamily="18" charset="0"/>
              </a:rPr>
              <a:t> </a:t>
            </a:r>
            <a:r>
              <a:rPr lang="en-US" altLang="ko-KR" sz="2800" b="1" u="sng" dirty="0" err="1" smtClean="0">
                <a:solidFill>
                  <a:prstClr val="white"/>
                </a:solidFill>
                <a:latin typeface="Times New Roman" panose="02020603050405020304" pitchFamily="18" charset="0"/>
                <a:ea typeface="Gulim" pitchFamily="34" charset="-127"/>
                <a:cs typeface="Times New Roman" panose="02020603050405020304" pitchFamily="18" charset="0"/>
              </a:rPr>
              <a:t>cảm</a:t>
            </a:r>
            <a:r>
              <a:rPr lang="en-US" altLang="ko-KR" sz="2800" b="1" u="sng" dirty="0" smtClean="0">
                <a:solidFill>
                  <a:prstClr val="white"/>
                </a:solidFill>
                <a:latin typeface="Times New Roman" panose="02020603050405020304" pitchFamily="18" charset="0"/>
                <a:ea typeface="Gulim" pitchFamily="34" charset="-127"/>
                <a:cs typeface="Times New Roman" panose="02020603050405020304" pitchFamily="18" charset="0"/>
              </a:rPr>
              <a:t> </a:t>
            </a:r>
            <a:r>
              <a:rPr lang="en-US" altLang="ko-KR" sz="2800" b="1" u="sng" dirty="0" err="1" smtClean="0">
                <a:solidFill>
                  <a:prstClr val="white"/>
                </a:solidFill>
                <a:latin typeface="Times New Roman" panose="02020603050405020304" pitchFamily="18" charset="0"/>
                <a:ea typeface="Gulim" pitchFamily="34" charset="-127"/>
                <a:cs typeface="Times New Roman" panose="02020603050405020304" pitchFamily="18" charset="0"/>
              </a:rPr>
              <a:t>ứng</a:t>
            </a:r>
            <a:r>
              <a:rPr lang="en-US" altLang="ko-KR" sz="2800" b="1" u="sng" dirty="0" smtClean="0">
                <a:solidFill>
                  <a:prstClr val="white"/>
                </a:solidFill>
                <a:latin typeface="Times New Roman" panose="02020603050405020304" pitchFamily="18" charset="0"/>
                <a:ea typeface="Gulim" pitchFamily="34" charset="-127"/>
                <a:cs typeface="Times New Roman" panose="02020603050405020304" pitchFamily="18" charset="0"/>
              </a:rPr>
              <a:t> ở </a:t>
            </a:r>
            <a:r>
              <a:rPr lang="en-US" altLang="ko-KR" sz="2800" b="1" u="sng" dirty="0" err="1" smtClean="0">
                <a:solidFill>
                  <a:prstClr val="white"/>
                </a:solidFill>
                <a:latin typeface="Times New Roman" panose="02020603050405020304" pitchFamily="18" charset="0"/>
                <a:ea typeface="Gulim" pitchFamily="34" charset="-127"/>
                <a:cs typeface="Times New Roman" panose="02020603050405020304" pitchFamily="18" charset="0"/>
              </a:rPr>
              <a:t>sinh</a:t>
            </a:r>
            <a:r>
              <a:rPr lang="en-US" altLang="ko-KR" sz="2800" b="1" u="sng" dirty="0" smtClean="0">
                <a:solidFill>
                  <a:prstClr val="white"/>
                </a:solidFill>
                <a:latin typeface="Times New Roman" panose="02020603050405020304" pitchFamily="18" charset="0"/>
                <a:ea typeface="Gulim" pitchFamily="34" charset="-127"/>
                <a:cs typeface="Times New Roman" panose="02020603050405020304" pitchFamily="18" charset="0"/>
              </a:rPr>
              <a:t> </a:t>
            </a:r>
            <a:r>
              <a:rPr lang="en-US" altLang="ko-KR" sz="2800" b="1" u="sng" dirty="0" err="1" smtClean="0">
                <a:solidFill>
                  <a:prstClr val="white"/>
                </a:solidFill>
                <a:latin typeface="Times New Roman" panose="02020603050405020304" pitchFamily="18" charset="0"/>
                <a:ea typeface="Gulim" pitchFamily="34" charset="-127"/>
                <a:cs typeface="Times New Roman" panose="02020603050405020304" pitchFamily="18" charset="0"/>
              </a:rPr>
              <a:t>vật</a:t>
            </a:r>
            <a:r>
              <a:rPr lang="en-US" altLang="ko-KR" sz="2800" b="1" u="sng" dirty="0" smtClean="0">
                <a:solidFill>
                  <a:prstClr val="white"/>
                </a:solidFill>
                <a:latin typeface="Times New Roman" panose="02020603050405020304" pitchFamily="18" charset="0"/>
                <a:ea typeface="Gulim" pitchFamily="34" charset="-127"/>
                <a:cs typeface="Times New Roman" panose="02020603050405020304" pitchFamily="18" charset="0"/>
              </a:rPr>
              <a:t>:</a:t>
            </a:r>
            <a:endParaRPr lang="ko-KR" altLang="en-US" sz="2800" b="1" u="sng" dirty="0">
              <a:solidFill>
                <a:prstClr val="white"/>
              </a:solidFill>
              <a:latin typeface="Times New Roman" panose="02020603050405020304" pitchFamily="18" charset="0"/>
              <a:ea typeface="Gulim" pitchFamily="34" charset="-127"/>
              <a:cs typeface="Times New Roman" panose="02020603050405020304" pitchFamily="18" charset="0"/>
            </a:endParaRPr>
          </a:p>
        </p:txBody>
      </p:sp>
      <p:sp>
        <p:nvSpPr>
          <p:cNvPr id="5" name="AutoShape 92"/>
          <p:cNvSpPr>
            <a:spLocks noChangeAspect="1" noChangeArrowheads="1"/>
          </p:cNvSpPr>
          <p:nvPr/>
        </p:nvSpPr>
        <p:spPr bwMode="auto">
          <a:xfrm rot="16200000" flipH="1">
            <a:off x="85238" y="1049925"/>
            <a:ext cx="650280" cy="686800"/>
          </a:xfrm>
          <a:prstGeom prst="ellipse">
            <a:avLst/>
          </a:prstGeom>
          <a:solidFill>
            <a:schemeClr val="accent1">
              <a:lumMod val="60000"/>
              <a:lumOff val="40000"/>
            </a:schemeClr>
          </a:solidFill>
          <a:ln>
            <a:noFill/>
          </a:ln>
          <a:effectLst/>
          <a:scene3d>
            <a:camera prst="orthographicFront">
              <a:rot lat="0" lon="0" rev="0"/>
            </a:camera>
            <a:lightRig rig="contrasting" dir="t">
              <a:rot lat="0" lon="0" rev="1500000"/>
            </a:lightRig>
          </a:scene3d>
          <a:sp3d prstMaterial="metal">
            <a:bevelT w="0" h="0"/>
          </a:sp3d>
        </p:spPr>
        <p:style>
          <a:lnRef idx="1">
            <a:schemeClr val="accent1"/>
          </a:lnRef>
          <a:fillRef idx="3">
            <a:schemeClr val="accent1"/>
          </a:fillRef>
          <a:effectRef idx="2">
            <a:schemeClr val="accent1"/>
          </a:effectRef>
          <a:fontRef idx="minor">
            <a:schemeClr val="lt1"/>
          </a:fontRef>
        </p:style>
        <p:txBody>
          <a:bodyPr wrap="none"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defTabSz="1625600">
              <a:defRPr/>
            </a:pPr>
            <a:endParaRPr lang="ko-KR" altLang="en-US" sz="3200" b="1" dirty="0">
              <a:solidFill>
                <a:prstClr val="white"/>
              </a:solidFill>
              <a:latin typeface="Times New Roman" panose="02020603050405020304" pitchFamily="18" charset="0"/>
              <a:cs typeface="Times New Roman" panose="02020603050405020304" pitchFamily="18" charset="0"/>
            </a:endParaRPr>
          </a:p>
        </p:txBody>
      </p:sp>
      <p:sp>
        <p:nvSpPr>
          <p:cNvPr id="6" name="직사각형 110"/>
          <p:cNvSpPr>
            <a:spLocks noChangeArrowheads="1"/>
          </p:cNvSpPr>
          <p:nvPr/>
        </p:nvSpPr>
        <p:spPr bwMode="auto">
          <a:xfrm>
            <a:off x="181964" y="1114097"/>
            <a:ext cx="389851" cy="584775"/>
          </a:xfrm>
          <a:prstGeom prst="rect">
            <a:avLst/>
          </a:prstGeom>
          <a:noFill/>
          <a:ln w="9525">
            <a:noFill/>
            <a:miter lim="800000"/>
          </a:ln>
        </p:spPr>
        <p:txBody>
          <a:bodyPr wrap="non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defTabSz="1625600">
              <a:defRPr/>
            </a:pPr>
            <a:r>
              <a:rPr lang="en-US" altLang="ko-KR" sz="3200" b="1" dirty="0" smtClean="0">
                <a:solidFill>
                  <a:srgbClr val="FF0000"/>
                </a:solidFill>
                <a:latin typeface="Times New Roman" panose="02020603050405020304" pitchFamily="18" charset="0"/>
                <a:cs typeface="Times New Roman" panose="02020603050405020304" pitchFamily="18" charset="0"/>
              </a:rPr>
              <a:t>1</a:t>
            </a:r>
            <a:endParaRPr lang="ko-KR" altLang="en-US" sz="3200" b="1" dirty="0">
              <a:solidFill>
                <a:srgbClr val="FF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571815" y="1657131"/>
            <a:ext cx="6313079" cy="523220"/>
          </a:xfrm>
          <a:prstGeom prst="rect">
            <a:avLst/>
          </a:prstGeom>
        </p:spPr>
        <p:txBody>
          <a:bodyPr wrap="square">
            <a:spAutoFit/>
          </a:bodyPr>
          <a:lstStyle/>
          <a:p>
            <a:pPr algn="just"/>
            <a:r>
              <a:rPr lang="en-US" sz="2800" b="1" dirty="0" err="1" smtClean="0">
                <a:latin typeface="Times New Roman" panose="02020603050405020304" pitchFamily="18" charset="0"/>
                <a:cs typeface="Times New Roman" panose="02020603050405020304" pitchFamily="18" charset="0"/>
              </a:rPr>
              <a:t>Tìm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hiểu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khái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niệm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cảm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ứng</a:t>
            </a:r>
            <a:r>
              <a:rPr lang="en-US" sz="2800" b="1" dirty="0" smtClean="0">
                <a:latin typeface="Times New Roman" panose="02020603050405020304" pitchFamily="18" charset="0"/>
                <a:cs typeface="Times New Roman" panose="02020603050405020304" pitchFamily="18" charset="0"/>
              </a:rPr>
              <a:t> ở </a:t>
            </a:r>
            <a:r>
              <a:rPr lang="en-US" sz="2800" b="1" dirty="0" err="1" smtClean="0">
                <a:latin typeface="Times New Roman" panose="02020603050405020304" pitchFamily="18" charset="0"/>
                <a:cs typeface="Times New Roman" panose="02020603050405020304" pitchFamily="18" charset="0"/>
              </a:rPr>
              <a:t>sinh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vật</a:t>
            </a:r>
            <a:r>
              <a:rPr lang="en-US" sz="2800" b="1" dirty="0" smtClean="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grpSp>
        <p:nvGrpSpPr>
          <p:cNvPr id="8" name="Group 7"/>
          <p:cNvGrpSpPr/>
          <p:nvPr/>
        </p:nvGrpSpPr>
        <p:grpSpPr>
          <a:xfrm>
            <a:off x="66976" y="1834718"/>
            <a:ext cx="592669" cy="218256"/>
            <a:chOff x="16182" y="2379912"/>
            <a:chExt cx="592669" cy="218256"/>
          </a:xfrm>
        </p:grpSpPr>
        <p:sp>
          <p:nvSpPr>
            <p:cNvPr id="9" name="Pentagon 8"/>
            <p:cNvSpPr/>
            <p:nvPr/>
          </p:nvSpPr>
          <p:spPr>
            <a:xfrm>
              <a:off x="16182" y="2390314"/>
              <a:ext cx="421610" cy="194602"/>
            </a:xfrm>
            <a:prstGeom prst="homePlate">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10" name="Chevron 9"/>
            <p:cNvSpPr/>
            <p:nvPr/>
          </p:nvSpPr>
          <p:spPr>
            <a:xfrm>
              <a:off x="399843" y="2379912"/>
              <a:ext cx="209008" cy="218256"/>
            </a:xfrm>
            <a:prstGeom prst="chevron">
              <a:avLst/>
            </a:prstGeom>
            <a:solidFill>
              <a:srgbClr val="7030A0"/>
            </a:solidFill>
            <a:ln>
              <a:solidFill>
                <a:srgbClr val="0057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tx1"/>
                </a:solidFill>
              </a:endParaRPr>
            </a:p>
          </p:txBody>
        </p:sp>
      </p:grpSp>
      <p:sp>
        <p:nvSpPr>
          <p:cNvPr id="11" name="Rectangle 10"/>
          <p:cNvSpPr/>
          <p:nvPr/>
        </p:nvSpPr>
        <p:spPr>
          <a:xfrm>
            <a:off x="0" y="2067597"/>
            <a:ext cx="6293228" cy="523220"/>
          </a:xfrm>
          <a:prstGeom prst="rect">
            <a:avLst/>
          </a:prstGeom>
        </p:spPr>
        <p:txBody>
          <a:bodyPr wrap="square">
            <a:spAutoFit/>
          </a:bodyPr>
          <a:lstStyle/>
          <a:p>
            <a:pPr algn="just"/>
            <a:r>
              <a:rPr lang="en-US" sz="2800" b="1" dirty="0" smtClean="0">
                <a:latin typeface="Times New Roman" panose="02020603050405020304" pitchFamily="18" charset="0"/>
                <a:cs typeface="Times New Roman" panose="02020603050405020304" pitchFamily="18" charset="0"/>
              </a:rPr>
              <a:t>Cho </a:t>
            </a:r>
            <a:r>
              <a:rPr lang="en-US" sz="2800" b="1" dirty="0" err="1" smtClean="0">
                <a:latin typeface="Times New Roman" panose="02020603050405020304" pitchFamily="18" charset="0"/>
                <a:cs typeface="Times New Roman" panose="02020603050405020304" pitchFamily="18" charset="0"/>
              </a:rPr>
              <a:t>học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sinh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đọc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thông</a:t>
            </a:r>
            <a:r>
              <a:rPr lang="en-US" sz="2800" b="1" dirty="0" smtClean="0">
                <a:latin typeface="Times New Roman" panose="02020603050405020304" pitchFamily="18" charset="0"/>
                <a:cs typeface="Times New Roman" panose="02020603050405020304" pitchFamily="18" charset="0"/>
              </a:rPr>
              <a:t> tin </a:t>
            </a:r>
            <a:r>
              <a:rPr lang="en-US" sz="2800" b="1" dirty="0" err="1" smtClean="0">
                <a:latin typeface="Times New Roman" panose="02020603050405020304" pitchFamily="18" charset="0"/>
                <a:cs typeface="Times New Roman" panose="02020603050405020304" pitchFamily="18" charset="0"/>
              </a:rPr>
              <a:t>trong</a:t>
            </a:r>
            <a:r>
              <a:rPr lang="en-US" sz="2800" b="1" dirty="0" smtClean="0">
                <a:latin typeface="Times New Roman" panose="02020603050405020304" pitchFamily="18" charset="0"/>
                <a:cs typeface="Times New Roman" panose="02020603050405020304" pitchFamily="18" charset="0"/>
              </a:rPr>
              <a:t> SGK.</a:t>
            </a:r>
          </a:p>
        </p:txBody>
      </p:sp>
      <p:sp>
        <p:nvSpPr>
          <p:cNvPr id="12" name="Rectangle 11"/>
          <p:cNvSpPr/>
          <p:nvPr/>
        </p:nvSpPr>
        <p:spPr>
          <a:xfrm>
            <a:off x="0" y="0"/>
            <a:ext cx="12192000" cy="446276"/>
          </a:xfrm>
          <a:prstGeom prst="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en-US" sz="2300" b="1" dirty="0" smtClean="0">
                <a:solidFill>
                  <a:srgbClr val="FF0000"/>
                </a:solidFill>
                <a:latin typeface="Times New Roman" panose="02020603050405020304" pitchFamily="18" charset="0"/>
                <a:cs typeface="Times New Roman" panose="02020603050405020304" pitchFamily="18" charset="0"/>
              </a:rPr>
              <a:t>BÀI 32: CẢM ỨNG Ở SINH VẬT</a:t>
            </a:r>
            <a:endParaRPr lang="vi-VN" sz="2300" dirty="0">
              <a:solidFill>
                <a:srgbClr val="FF0000"/>
              </a:solidFill>
              <a:latin typeface="Times New Roman" panose="02020603050405020304" pitchFamily="18" charset="0"/>
              <a:cs typeface="Times New Roman" panose="02020603050405020304" pitchFamily="18" charset="0"/>
            </a:endParaRPr>
          </a:p>
        </p:txBody>
      </p:sp>
      <p:pic>
        <p:nvPicPr>
          <p:cNvPr id="13" name="Picture 2" descr="mpudi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2874" y="2557752"/>
            <a:ext cx="3724125" cy="3738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descr="mpudi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3152" y="2194737"/>
            <a:ext cx="3785761" cy="3737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14"/>
          <p:cNvGrpSpPr/>
          <p:nvPr/>
        </p:nvGrpSpPr>
        <p:grpSpPr bwMode="auto">
          <a:xfrm>
            <a:off x="4985528" y="3978168"/>
            <a:ext cx="2133600" cy="600182"/>
            <a:chOff x="3984014" y="4845673"/>
            <a:chExt cx="1600355" cy="599169"/>
          </a:xfrm>
        </p:grpSpPr>
        <p:cxnSp>
          <p:nvCxnSpPr>
            <p:cNvPr id="16" name="Straight Arrow Connector 15"/>
            <p:cNvCxnSpPr/>
            <p:nvPr/>
          </p:nvCxnSpPr>
          <p:spPr>
            <a:xfrm>
              <a:off x="4060880" y="5444842"/>
              <a:ext cx="1255834"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TextBox 5"/>
            <p:cNvSpPr txBox="1">
              <a:spLocks noChangeArrowheads="1"/>
            </p:cNvSpPr>
            <p:nvPr/>
          </p:nvSpPr>
          <p:spPr bwMode="auto">
            <a:xfrm>
              <a:off x="3984014" y="4845673"/>
              <a:ext cx="1600355" cy="58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en-US" sz="3200" dirty="0" err="1">
                  <a:latin typeface="Times New Roman" panose="02020603050405020304" pitchFamily="18" charset="0"/>
                  <a:cs typeface="Times New Roman" panose="02020603050405020304" pitchFamily="18" charset="0"/>
                </a:rPr>
                <a:t>Kích</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thích</a:t>
              </a:r>
              <a:endParaRPr lang="en-US" altLang="en-US" sz="3200" dirty="0">
                <a:latin typeface="Times New Roman" panose="02020603050405020304" pitchFamily="18" charset="0"/>
                <a:cs typeface="Times New Roman" panose="02020603050405020304" pitchFamily="18" charset="0"/>
              </a:endParaRPr>
            </a:p>
          </p:txBody>
        </p:sp>
      </p:grpSp>
      <p:sp>
        <p:nvSpPr>
          <p:cNvPr id="18" name="Rectangle 1"/>
          <p:cNvSpPr>
            <a:spLocks noChangeArrowheads="1"/>
          </p:cNvSpPr>
          <p:nvPr/>
        </p:nvSpPr>
        <p:spPr bwMode="auto">
          <a:xfrm>
            <a:off x="1002873" y="6306972"/>
            <a:ext cx="37241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dirty="0" err="1">
                <a:latin typeface="Times New Roman" panose="02020603050405020304" pitchFamily="18" charset="0"/>
                <a:cs typeface="Times New Roman" panose="02020603050405020304" pitchFamily="18" charset="0"/>
              </a:rPr>
              <a:t>Hình</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Lá</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cây</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xấu</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hổ</a:t>
            </a:r>
            <a:r>
              <a:rPr lang="en-US" altLang="en-US" dirty="0">
                <a:latin typeface="Times New Roman" panose="02020603050405020304" pitchFamily="18" charset="0"/>
                <a:cs typeface="Times New Roman" panose="02020603050405020304" pitchFamily="18" charset="0"/>
              </a:rPr>
              <a:t> </a:t>
            </a:r>
          </a:p>
        </p:txBody>
      </p:sp>
      <p:sp>
        <p:nvSpPr>
          <p:cNvPr id="19" name="Rectangle 1"/>
          <p:cNvSpPr>
            <a:spLocks noChangeArrowheads="1"/>
          </p:cNvSpPr>
          <p:nvPr/>
        </p:nvSpPr>
        <p:spPr bwMode="auto">
          <a:xfrm>
            <a:off x="7293939" y="5891520"/>
            <a:ext cx="429978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dirty="0" err="1">
                <a:latin typeface="Times New Roman" panose="02020603050405020304" pitchFamily="18" charset="0"/>
                <a:cs typeface="Times New Roman" panose="02020603050405020304" pitchFamily="18" charset="0"/>
              </a:rPr>
              <a:t>Hình</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Lá</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cây</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xấu</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hổ</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khép</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lại</a:t>
            </a:r>
            <a:r>
              <a:rPr lang="en-US" altLang="en-US" dirty="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khi</a:t>
            </a:r>
            <a:r>
              <a:rPr lang="en-US" altLang="en-US" dirty="0" smtClean="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chạm</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tay</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vào</a:t>
            </a:r>
            <a:endParaRPr lang="en-US" altLang="en-US"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dissolve">
                                      <p:cBhvr>
                                        <p:cTn id="18" dur="500"/>
                                        <p:tgtEl>
                                          <p:spTgt spid="5"/>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dissolv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dissolve">
                                      <p:cBhvr>
                                        <p:cTn id="26" dur="500"/>
                                        <p:tgtEl>
                                          <p:spTgt spid="8"/>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dissolve">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dissolve">
                                      <p:cBhvr>
                                        <p:cTn id="34" dur="500"/>
                                        <p:tgtEl>
                                          <p:spTgt spid="11"/>
                                        </p:tgtEl>
                                      </p:cBhvr>
                                    </p:animEffect>
                                  </p:childTnLst>
                                </p:cTn>
                              </p:par>
                            </p:childTnLst>
                          </p:cTn>
                        </p:par>
                        <p:par>
                          <p:cTn id="35" fill="hold">
                            <p:stCondLst>
                              <p:cond delay="500"/>
                            </p:stCondLst>
                            <p:childTnLst>
                              <p:par>
                                <p:cTn id="36" presetID="1" presetClass="entr" presetSubtype="0" fill="hold" nodeType="afterEffect">
                                  <p:stCondLst>
                                    <p:cond delay="0"/>
                                  </p:stCondLst>
                                  <p:childTnLst>
                                    <p:set>
                                      <p:cBhvr>
                                        <p:cTn id="37" dur="1" fill="hold">
                                          <p:stCondLst>
                                            <p:cond delay="499"/>
                                          </p:stCondLst>
                                        </p:cTn>
                                        <p:tgtEl>
                                          <p:spTgt spid="13"/>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heel(1)">
                                      <p:cBhvr>
                                        <p:cTn id="47" dur="20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heel(1)">
                                      <p:cBhvr>
                                        <p:cTn id="52" dur="20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barn(inVertical)">
                                      <p:cBhvr>
                                        <p:cTn id="5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5" grpId="0" animBg="1"/>
      <p:bldP spid="6" grpId="0"/>
      <p:bldP spid="7" grpId="0"/>
      <p:bldP spid="11" grpId="0"/>
      <p:bldP spid="18"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92"/>
          <p:cNvSpPr>
            <a:spLocks noChangeArrowheads="1"/>
          </p:cNvSpPr>
          <p:nvPr/>
        </p:nvSpPr>
        <p:spPr bwMode="auto">
          <a:xfrm rot="5400000" flipH="1">
            <a:off x="3158356" y="-2123198"/>
            <a:ext cx="508264" cy="5761479"/>
          </a:xfrm>
          <a:prstGeom prst="round2SameRect">
            <a:avLst>
              <a:gd name="adj1" fmla="val 50000"/>
              <a:gd name="adj2" fmla="val 0"/>
            </a:avLst>
          </a:prstGeom>
          <a:solidFill>
            <a:srgbClr val="002060"/>
          </a:solidFill>
          <a:ln w="25400">
            <a:solidFill>
              <a:schemeClr val="accent1"/>
            </a:solidFill>
          </a:ln>
          <a:effectLst/>
          <a:scene3d>
            <a:camera prst="orthographicFront">
              <a:rot lat="0" lon="0" rev="0"/>
            </a:camera>
            <a:lightRig rig="brightRoom" dir="t">
              <a:rot lat="0" lon="0" rev="600000"/>
            </a:lightRig>
          </a:scene3d>
          <a:sp3d prstMaterial="metal"/>
        </p:spPr>
        <p:style>
          <a:lnRef idx="1">
            <a:schemeClr val="accent1"/>
          </a:lnRef>
          <a:fillRef idx="3">
            <a:schemeClr val="accent1"/>
          </a:fillRef>
          <a:effectRef idx="2">
            <a:schemeClr val="accent1"/>
          </a:effectRef>
          <a:fontRef idx="minor">
            <a:schemeClr val="lt1"/>
          </a:fontRef>
        </p:style>
        <p:txBody>
          <a:bodyPr wrap="none"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defTabSz="1625600">
              <a:defRPr/>
            </a:pPr>
            <a:endParaRPr lang="ko-KR" altLang="en-US" sz="3200" b="1" dirty="0">
              <a:solidFill>
                <a:prstClr val="white"/>
              </a:solidFill>
              <a:latin typeface="Times New Roman" panose="02020603050405020304" pitchFamily="18" charset="0"/>
              <a:cs typeface="Times New Roman" panose="02020603050405020304" pitchFamily="18" charset="0"/>
            </a:endParaRPr>
          </a:p>
        </p:txBody>
      </p:sp>
      <p:sp>
        <p:nvSpPr>
          <p:cNvPr id="4" name="TextBox 10"/>
          <p:cNvSpPr txBox="1">
            <a:spLocks noChangeArrowheads="1"/>
          </p:cNvSpPr>
          <p:nvPr/>
        </p:nvSpPr>
        <p:spPr bwMode="auto">
          <a:xfrm>
            <a:off x="760583" y="475253"/>
            <a:ext cx="527714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217930" eaLnBrk="0" hangingPunct="0">
              <a:defRPr>
                <a:solidFill>
                  <a:schemeClr val="tx1"/>
                </a:solidFill>
                <a:latin typeface="Arial" panose="020B0604020202020204" pitchFamily="34" charset="0"/>
                <a:cs typeface="Arial" panose="020B0604020202020204" pitchFamily="34" charset="0"/>
              </a:defRPr>
            </a:lvl1pPr>
            <a:lvl2pPr marL="742950" indent="-285750" defTabSz="1217930" eaLnBrk="0" hangingPunct="0">
              <a:defRPr>
                <a:solidFill>
                  <a:schemeClr val="tx1"/>
                </a:solidFill>
                <a:latin typeface="Arial" panose="020B0604020202020204" pitchFamily="34" charset="0"/>
                <a:cs typeface="Arial" panose="020B0604020202020204" pitchFamily="34" charset="0"/>
              </a:defRPr>
            </a:lvl2pPr>
            <a:lvl3pPr marL="1143000" indent="-228600" defTabSz="1217930" eaLnBrk="0" hangingPunct="0">
              <a:defRPr>
                <a:solidFill>
                  <a:schemeClr val="tx1"/>
                </a:solidFill>
                <a:latin typeface="Arial" panose="020B0604020202020204" pitchFamily="34" charset="0"/>
                <a:cs typeface="Arial" panose="020B0604020202020204" pitchFamily="34" charset="0"/>
              </a:defRPr>
            </a:lvl3pPr>
            <a:lvl4pPr marL="1600200" indent="-228600" defTabSz="1217930" eaLnBrk="0" hangingPunct="0">
              <a:defRPr>
                <a:solidFill>
                  <a:schemeClr val="tx1"/>
                </a:solidFill>
                <a:latin typeface="Arial" panose="020B0604020202020204" pitchFamily="34" charset="0"/>
                <a:cs typeface="Arial" panose="020B0604020202020204" pitchFamily="34" charset="0"/>
              </a:defRPr>
            </a:lvl4pPr>
            <a:lvl5pPr marL="2057400" indent="-228600" defTabSz="1217930" eaLnBrk="0" hangingPunct="0">
              <a:defRPr>
                <a:solidFill>
                  <a:schemeClr val="tx1"/>
                </a:solidFill>
                <a:latin typeface="Arial" panose="020B0604020202020204" pitchFamily="34" charset="0"/>
                <a:cs typeface="Arial" panose="020B0604020202020204" pitchFamily="34" charset="0"/>
              </a:defRPr>
            </a:lvl5pPr>
            <a:lvl6pPr marL="2514600" indent="-228600" defTabSz="121793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21793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21793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21793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latinLnBrk="1" hangingPunct="1"/>
            <a:r>
              <a:rPr lang="en-US" altLang="ko-KR" sz="2800" b="1" u="sng" dirty="0" err="1" smtClean="0">
                <a:solidFill>
                  <a:prstClr val="white"/>
                </a:solidFill>
                <a:latin typeface="Times New Roman" panose="02020603050405020304" pitchFamily="18" charset="0"/>
                <a:ea typeface="Gulim" pitchFamily="34" charset="-127"/>
                <a:cs typeface="Times New Roman" panose="02020603050405020304" pitchFamily="18" charset="0"/>
              </a:rPr>
              <a:t>Khái</a:t>
            </a:r>
            <a:r>
              <a:rPr lang="en-US" altLang="ko-KR" sz="2800" b="1" u="sng" dirty="0" smtClean="0">
                <a:solidFill>
                  <a:prstClr val="white"/>
                </a:solidFill>
                <a:latin typeface="Times New Roman" panose="02020603050405020304" pitchFamily="18" charset="0"/>
                <a:ea typeface="Gulim" pitchFamily="34" charset="-127"/>
                <a:cs typeface="Times New Roman" panose="02020603050405020304" pitchFamily="18" charset="0"/>
              </a:rPr>
              <a:t> </a:t>
            </a:r>
            <a:r>
              <a:rPr lang="en-US" altLang="ko-KR" sz="2800" b="1" u="sng" dirty="0" err="1" smtClean="0">
                <a:solidFill>
                  <a:prstClr val="white"/>
                </a:solidFill>
                <a:latin typeface="Times New Roman" panose="02020603050405020304" pitchFamily="18" charset="0"/>
                <a:ea typeface="Gulim" pitchFamily="34" charset="-127"/>
                <a:cs typeface="Times New Roman" panose="02020603050405020304" pitchFamily="18" charset="0"/>
              </a:rPr>
              <a:t>quát</a:t>
            </a:r>
            <a:r>
              <a:rPr lang="en-US" altLang="ko-KR" sz="2800" b="1" u="sng" dirty="0" smtClean="0">
                <a:solidFill>
                  <a:prstClr val="white"/>
                </a:solidFill>
                <a:latin typeface="Times New Roman" panose="02020603050405020304" pitchFamily="18" charset="0"/>
                <a:ea typeface="Gulim" pitchFamily="34" charset="-127"/>
                <a:cs typeface="Times New Roman" panose="02020603050405020304" pitchFamily="18" charset="0"/>
              </a:rPr>
              <a:t> </a:t>
            </a:r>
            <a:r>
              <a:rPr lang="en-US" altLang="ko-KR" sz="2800" b="1" u="sng" dirty="0" err="1" smtClean="0">
                <a:solidFill>
                  <a:prstClr val="white"/>
                </a:solidFill>
                <a:latin typeface="Times New Roman" panose="02020603050405020304" pitchFamily="18" charset="0"/>
                <a:ea typeface="Gulim" pitchFamily="34" charset="-127"/>
                <a:cs typeface="Times New Roman" panose="02020603050405020304" pitchFamily="18" charset="0"/>
              </a:rPr>
              <a:t>về</a:t>
            </a:r>
            <a:r>
              <a:rPr lang="en-US" altLang="ko-KR" sz="2800" b="1" u="sng" dirty="0" smtClean="0">
                <a:solidFill>
                  <a:prstClr val="white"/>
                </a:solidFill>
                <a:latin typeface="Times New Roman" panose="02020603050405020304" pitchFamily="18" charset="0"/>
                <a:ea typeface="Gulim" pitchFamily="34" charset="-127"/>
                <a:cs typeface="Times New Roman" panose="02020603050405020304" pitchFamily="18" charset="0"/>
              </a:rPr>
              <a:t> </a:t>
            </a:r>
            <a:r>
              <a:rPr lang="en-US" altLang="ko-KR" sz="2800" b="1" u="sng" dirty="0" err="1" smtClean="0">
                <a:solidFill>
                  <a:prstClr val="white"/>
                </a:solidFill>
                <a:latin typeface="Times New Roman" panose="02020603050405020304" pitchFamily="18" charset="0"/>
                <a:ea typeface="Gulim" pitchFamily="34" charset="-127"/>
                <a:cs typeface="Times New Roman" panose="02020603050405020304" pitchFamily="18" charset="0"/>
              </a:rPr>
              <a:t>cảm</a:t>
            </a:r>
            <a:r>
              <a:rPr lang="en-US" altLang="ko-KR" sz="2800" b="1" u="sng" dirty="0" smtClean="0">
                <a:solidFill>
                  <a:prstClr val="white"/>
                </a:solidFill>
                <a:latin typeface="Times New Roman" panose="02020603050405020304" pitchFamily="18" charset="0"/>
                <a:ea typeface="Gulim" pitchFamily="34" charset="-127"/>
                <a:cs typeface="Times New Roman" panose="02020603050405020304" pitchFamily="18" charset="0"/>
              </a:rPr>
              <a:t> </a:t>
            </a:r>
            <a:r>
              <a:rPr lang="en-US" altLang="ko-KR" sz="2800" b="1" u="sng" dirty="0" err="1" smtClean="0">
                <a:solidFill>
                  <a:prstClr val="white"/>
                </a:solidFill>
                <a:latin typeface="Times New Roman" panose="02020603050405020304" pitchFamily="18" charset="0"/>
                <a:ea typeface="Gulim" pitchFamily="34" charset="-127"/>
                <a:cs typeface="Times New Roman" panose="02020603050405020304" pitchFamily="18" charset="0"/>
              </a:rPr>
              <a:t>ứng</a:t>
            </a:r>
            <a:r>
              <a:rPr lang="en-US" altLang="ko-KR" sz="2800" b="1" u="sng" dirty="0" smtClean="0">
                <a:solidFill>
                  <a:prstClr val="white"/>
                </a:solidFill>
                <a:latin typeface="Times New Roman" panose="02020603050405020304" pitchFamily="18" charset="0"/>
                <a:ea typeface="Gulim" pitchFamily="34" charset="-127"/>
                <a:cs typeface="Times New Roman" panose="02020603050405020304" pitchFamily="18" charset="0"/>
              </a:rPr>
              <a:t> ở </a:t>
            </a:r>
            <a:r>
              <a:rPr lang="en-US" altLang="ko-KR" sz="2800" b="1" u="sng" dirty="0" err="1" smtClean="0">
                <a:solidFill>
                  <a:prstClr val="white"/>
                </a:solidFill>
                <a:latin typeface="Times New Roman" panose="02020603050405020304" pitchFamily="18" charset="0"/>
                <a:ea typeface="Gulim" pitchFamily="34" charset="-127"/>
                <a:cs typeface="Times New Roman" panose="02020603050405020304" pitchFamily="18" charset="0"/>
              </a:rPr>
              <a:t>sinh</a:t>
            </a:r>
            <a:r>
              <a:rPr lang="en-US" altLang="ko-KR" sz="2800" b="1" u="sng" dirty="0" smtClean="0">
                <a:solidFill>
                  <a:prstClr val="white"/>
                </a:solidFill>
                <a:latin typeface="Times New Roman" panose="02020603050405020304" pitchFamily="18" charset="0"/>
                <a:ea typeface="Gulim" pitchFamily="34" charset="-127"/>
                <a:cs typeface="Times New Roman" panose="02020603050405020304" pitchFamily="18" charset="0"/>
              </a:rPr>
              <a:t> </a:t>
            </a:r>
            <a:r>
              <a:rPr lang="en-US" altLang="ko-KR" sz="2800" b="1" u="sng" dirty="0" err="1" smtClean="0">
                <a:solidFill>
                  <a:prstClr val="white"/>
                </a:solidFill>
                <a:latin typeface="Times New Roman" panose="02020603050405020304" pitchFamily="18" charset="0"/>
                <a:ea typeface="Gulim" pitchFamily="34" charset="-127"/>
                <a:cs typeface="Times New Roman" panose="02020603050405020304" pitchFamily="18" charset="0"/>
              </a:rPr>
              <a:t>vật</a:t>
            </a:r>
            <a:r>
              <a:rPr lang="en-US" altLang="ko-KR" sz="2800" b="1" u="sng" dirty="0" smtClean="0">
                <a:solidFill>
                  <a:prstClr val="white"/>
                </a:solidFill>
                <a:latin typeface="Times New Roman" panose="02020603050405020304" pitchFamily="18" charset="0"/>
                <a:ea typeface="Gulim" pitchFamily="34" charset="-127"/>
                <a:cs typeface="Times New Roman" panose="02020603050405020304" pitchFamily="18" charset="0"/>
              </a:rPr>
              <a:t>:</a:t>
            </a:r>
            <a:endParaRPr lang="ko-KR" altLang="en-US" sz="2800" b="1" u="sng" dirty="0">
              <a:solidFill>
                <a:prstClr val="white"/>
              </a:solidFill>
              <a:latin typeface="Times New Roman" panose="02020603050405020304" pitchFamily="18" charset="0"/>
              <a:ea typeface="Gulim" pitchFamily="34" charset="-127"/>
              <a:cs typeface="Times New Roman" panose="02020603050405020304" pitchFamily="18" charset="0"/>
            </a:endParaRPr>
          </a:p>
        </p:txBody>
      </p:sp>
      <p:sp>
        <p:nvSpPr>
          <p:cNvPr id="5" name="AutoShape 92"/>
          <p:cNvSpPr>
            <a:spLocks noChangeAspect="1" noChangeArrowheads="1"/>
          </p:cNvSpPr>
          <p:nvPr/>
        </p:nvSpPr>
        <p:spPr bwMode="auto">
          <a:xfrm rot="16200000" flipH="1">
            <a:off x="85238" y="404469"/>
            <a:ext cx="650280" cy="686800"/>
          </a:xfrm>
          <a:prstGeom prst="ellipse">
            <a:avLst/>
          </a:prstGeom>
          <a:solidFill>
            <a:schemeClr val="accent1">
              <a:lumMod val="60000"/>
              <a:lumOff val="40000"/>
            </a:schemeClr>
          </a:solidFill>
          <a:ln>
            <a:noFill/>
          </a:ln>
          <a:effectLst/>
          <a:scene3d>
            <a:camera prst="orthographicFront">
              <a:rot lat="0" lon="0" rev="0"/>
            </a:camera>
            <a:lightRig rig="contrasting" dir="t">
              <a:rot lat="0" lon="0" rev="1500000"/>
            </a:lightRig>
          </a:scene3d>
          <a:sp3d prstMaterial="metal">
            <a:bevelT w="0" h="0"/>
          </a:sp3d>
        </p:spPr>
        <p:style>
          <a:lnRef idx="1">
            <a:schemeClr val="accent1"/>
          </a:lnRef>
          <a:fillRef idx="3">
            <a:schemeClr val="accent1"/>
          </a:fillRef>
          <a:effectRef idx="2">
            <a:schemeClr val="accent1"/>
          </a:effectRef>
          <a:fontRef idx="minor">
            <a:schemeClr val="lt1"/>
          </a:fontRef>
        </p:style>
        <p:txBody>
          <a:bodyPr wrap="none"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defTabSz="1625600">
              <a:defRPr/>
            </a:pPr>
            <a:endParaRPr lang="ko-KR" altLang="en-US" sz="3200" b="1" dirty="0">
              <a:solidFill>
                <a:prstClr val="white"/>
              </a:solidFill>
              <a:latin typeface="Times New Roman" panose="02020603050405020304" pitchFamily="18" charset="0"/>
              <a:cs typeface="Times New Roman" panose="02020603050405020304" pitchFamily="18" charset="0"/>
            </a:endParaRPr>
          </a:p>
        </p:txBody>
      </p:sp>
      <p:sp>
        <p:nvSpPr>
          <p:cNvPr id="6" name="직사각형 110"/>
          <p:cNvSpPr>
            <a:spLocks noChangeArrowheads="1"/>
          </p:cNvSpPr>
          <p:nvPr/>
        </p:nvSpPr>
        <p:spPr bwMode="auto">
          <a:xfrm>
            <a:off x="181964" y="468641"/>
            <a:ext cx="389851" cy="584775"/>
          </a:xfrm>
          <a:prstGeom prst="rect">
            <a:avLst/>
          </a:prstGeom>
          <a:noFill/>
          <a:ln w="9525">
            <a:noFill/>
            <a:miter lim="800000"/>
          </a:ln>
        </p:spPr>
        <p:txBody>
          <a:bodyPr wrap="non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defTabSz="1625600">
              <a:defRPr/>
            </a:pPr>
            <a:r>
              <a:rPr lang="en-US" altLang="ko-KR" sz="3200" b="1" dirty="0" smtClean="0">
                <a:solidFill>
                  <a:srgbClr val="FF0000"/>
                </a:solidFill>
                <a:latin typeface="Times New Roman" panose="02020603050405020304" pitchFamily="18" charset="0"/>
                <a:cs typeface="Times New Roman" panose="02020603050405020304" pitchFamily="18" charset="0"/>
              </a:rPr>
              <a:t>1</a:t>
            </a:r>
            <a:endParaRPr lang="ko-KR" altLang="en-US" sz="3200" b="1" dirty="0">
              <a:solidFill>
                <a:srgbClr val="FF0000"/>
              </a:solidFill>
              <a:latin typeface="Times New Roman" panose="02020603050405020304" pitchFamily="18" charset="0"/>
              <a:cs typeface="Times New Roman" panose="02020603050405020304" pitchFamily="18" charset="0"/>
            </a:endParaRPr>
          </a:p>
        </p:txBody>
      </p:sp>
      <p:grpSp>
        <p:nvGrpSpPr>
          <p:cNvPr id="7" name="Group 6"/>
          <p:cNvGrpSpPr/>
          <p:nvPr/>
        </p:nvGrpSpPr>
        <p:grpSpPr>
          <a:xfrm>
            <a:off x="66976" y="1148921"/>
            <a:ext cx="592669" cy="218256"/>
            <a:chOff x="16182" y="2379912"/>
            <a:chExt cx="592669" cy="218256"/>
          </a:xfrm>
        </p:grpSpPr>
        <p:sp>
          <p:nvSpPr>
            <p:cNvPr id="8" name="Pentagon 7"/>
            <p:cNvSpPr/>
            <p:nvPr/>
          </p:nvSpPr>
          <p:spPr>
            <a:xfrm>
              <a:off x="16182" y="2390314"/>
              <a:ext cx="421610" cy="194602"/>
            </a:xfrm>
            <a:prstGeom prst="homePlate">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9" name="Chevron 8"/>
            <p:cNvSpPr/>
            <p:nvPr/>
          </p:nvSpPr>
          <p:spPr>
            <a:xfrm>
              <a:off x="399843" y="2379912"/>
              <a:ext cx="209008" cy="218256"/>
            </a:xfrm>
            <a:prstGeom prst="chevron">
              <a:avLst/>
            </a:prstGeom>
            <a:solidFill>
              <a:srgbClr val="7030A0"/>
            </a:solidFill>
            <a:ln>
              <a:solidFill>
                <a:srgbClr val="0057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tx1"/>
                </a:solidFill>
              </a:endParaRPr>
            </a:p>
          </p:txBody>
        </p:sp>
      </p:grpSp>
      <p:sp>
        <p:nvSpPr>
          <p:cNvPr id="10" name="Rectangle 9"/>
          <p:cNvSpPr/>
          <p:nvPr/>
        </p:nvSpPr>
        <p:spPr>
          <a:xfrm>
            <a:off x="0" y="0"/>
            <a:ext cx="12192000" cy="446276"/>
          </a:xfrm>
          <a:prstGeom prst="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en-US" sz="2300" b="1" dirty="0" smtClean="0">
                <a:solidFill>
                  <a:srgbClr val="FF0000"/>
                </a:solidFill>
                <a:latin typeface="Times New Roman" panose="02020603050405020304" pitchFamily="18" charset="0"/>
                <a:cs typeface="Times New Roman" panose="02020603050405020304" pitchFamily="18" charset="0"/>
              </a:rPr>
              <a:t>BÀI 32: CẢM ỨNG Ở SINH VẬT</a:t>
            </a:r>
            <a:endParaRPr lang="vi-VN" sz="2300" dirty="0">
              <a:solidFill>
                <a:srgbClr val="FF0000"/>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571815" y="971334"/>
            <a:ext cx="6313079" cy="523220"/>
          </a:xfrm>
          <a:prstGeom prst="rect">
            <a:avLst/>
          </a:prstGeom>
        </p:spPr>
        <p:txBody>
          <a:bodyPr wrap="square">
            <a:spAutoFit/>
          </a:bodyPr>
          <a:lstStyle/>
          <a:p>
            <a:pPr algn="just"/>
            <a:r>
              <a:rPr lang="en-US" sz="2800" b="1" dirty="0" err="1" smtClean="0">
                <a:latin typeface="Times New Roman" panose="02020603050405020304" pitchFamily="18" charset="0"/>
                <a:cs typeface="Times New Roman" panose="02020603050405020304" pitchFamily="18" charset="0"/>
              </a:rPr>
              <a:t>Tìm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hiểu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khái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niệm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cảm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ứng</a:t>
            </a:r>
            <a:r>
              <a:rPr lang="en-US" sz="2800" b="1" dirty="0" smtClean="0">
                <a:latin typeface="Times New Roman" panose="02020603050405020304" pitchFamily="18" charset="0"/>
                <a:cs typeface="Times New Roman" panose="02020603050405020304" pitchFamily="18" charset="0"/>
              </a:rPr>
              <a:t> ở </a:t>
            </a:r>
            <a:r>
              <a:rPr lang="en-US" sz="2800" b="1" dirty="0" err="1" smtClean="0">
                <a:latin typeface="Times New Roman" panose="02020603050405020304" pitchFamily="18" charset="0"/>
                <a:cs typeface="Times New Roman" panose="02020603050405020304" pitchFamily="18" charset="0"/>
              </a:rPr>
              <a:t>sinh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vật</a:t>
            </a:r>
            <a:r>
              <a:rPr lang="en-US" sz="2800" b="1" dirty="0" smtClean="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12" name="Rectangle 11"/>
          <p:cNvSpPr/>
          <p:nvPr/>
        </p:nvSpPr>
        <p:spPr>
          <a:xfrm>
            <a:off x="482992" y="1307239"/>
            <a:ext cx="11709007" cy="892552"/>
          </a:xfrm>
          <a:prstGeom prst="rect">
            <a:avLst/>
          </a:prstGeom>
        </p:spPr>
        <p:txBody>
          <a:bodyPr wrap="square">
            <a:spAutoFit/>
          </a:bodyPr>
          <a:lstStyle/>
          <a:p>
            <a:pPr algn="just"/>
            <a:r>
              <a:rPr lang="en-US" sz="2600" b="1" dirty="0" smtClean="0">
                <a:latin typeface="Times New Roman" panose="02020603050405020304" pitchFamily="18" charset="0"/>
                <a:cs typeface="Times New Roman" panose="02020603050405020304" pitchFamily="18" charset="0"/>
              </a:rPr>
              <a:t>1. </a:t>
            </a:r>
            <a:r>
              <a:rPr lang="en-US" sz="2600" b="1" dirty="0" err="1" smtClean="0">
                <a:latin typeface="Times New Roman" panose="02020603050405020304" pitchFamily="18" charset="0"/>
                <a:cs typeface="Times New Roman" panose="02020603050405020304" pitchFamily="18" charset="0"/>
              </a:rPr>
              <a:t>Phản</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ứng</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nào</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của</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lá</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cây</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xấu</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hổ</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và</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giun</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đất</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chứng</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tỏ</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chúng</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cảm</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nhận</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được</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các</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tác</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động</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của</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môi</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trường</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Phản</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ứng</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đó</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có</a:t>
            </a:r>
            <a:r>
              <a:rPr lang="en-US" sz="2600" b="1" dirty="0" smtClean="0">
                <a:latin typeface="Times New Roman" panose="02020603050405020304" pitchFamily="18" charset="0"/>
                <a:cs typeface="Times New Roman" panose="02020603050405020304" pitchFamily="18" charset="0"/>
              </a:rPr>
              <a:t> ý </a:t>
            </a:r>
            <a:r>
              <a:rPr lang="en-US" sz="2600" b="1" dirty="0" err="1" smtClean="0">
                <a:latin typeface="Times New Roman" panose="02020603050405020304" pitchFamily="18" charset="0"/>
                <a:cs typeface="Times New Roman" panose="02020603050405020304" pitchFamily="18" charset="0"/>
              </a:rPr>
              <a:t>nghĩa</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gì</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đối</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với</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sinh</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vật</a:t>
            </a:r>
            <a:r>
              <a:rPr lang="en-US" sz="2600" b="1" dirty="0" smtClean="0">
                <a:latin typeface="Times New Roman" panose="02020603050405020304" pitchFamily="18" charset="0"/>
                <a:cs typeface="Times New Roman" panose="02020603050405020304" pitchFamily="18" charset="0"/>
              </a:rPr>
              <a:t>.</a:t>
            </a:r>
            <a:endParaRPr lang="en-US" sz="2600" b="1" dirty="0">
              <a:latin typeface="Times New Roman" panose="02020603050405020304" pitchFamily="18" charset="0"/>
              <a:cs typeface="Times New Roman" panose="02020603050405020304" pitchFamily="18" charset="0"/>
            </a:endParaRPr>
          </a:p>
        </p:txBody>
      </p:sp>
      <p:pic>
        <p:nvPicPr>
          <p:cNvPr id="13" name="Picture 56" descr="qustionbig_w"/>
          <p:cNvPicPr>
            <a:picLocks noChangeAspect="1" noChangeArrowheads="1" noCrop="1"/>
          </p:cNvPicPr>
          <p:nvPr/>
        </p:nvPicPr>
        <p:blipFill>
          <a:blip r:embed="rId2"/>
          <a:srcRect/>
          <a:stretch>
            <a:fillRect/>
          </a:stretch>
        </p:blipFill>
        <p:spPr bwMode="auto">
          <a:xfrm>
            <a:off x="0" y="1307239"/>
            <a:ext cx="609600" cy="747713"/>
          </a:xfrm>
          <a:prstGeom prst="rect">
            <a:avLst/>
          </a:prstGeom>
          <a:noFill/>
          <a:ln w="9525">
            <a:noFill/>
            <a:miter lim="800000"/>
            <a:headEnd/>
            <a:tailEnd/>
          </a:ln>
        </p:spPr>
      </p:pic>
      <p:sp>
        <p:nvSpPr>
          <p:cNvPr id="15" name="Rectangle 1"/>
          <p:cNvSpPr>
            <a:spLocks noChangeArrowheads="1"/>
          </p:cNvSpPr>
          <p:nvPr/>
        </p:nvSpPr>
        <p:spPr bwMode="auto">
          <a:xfrm>
            <a:off x="659645" y="5722103"/>
            <a:ext cx="470534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dirty="0" err="1">
                <a:latin typeface="Times New Roman" panose="02020603050405020304" pitchFamily="18" charset="0"/>
                <a:cs typeface="Times New Roman" panose="02020603050405020304" pitchFamily="18" charset="0"/>
              </a:rPr>
              <a:t>Hình</a:t>
            </a:r>
            <a:r>
              <a:rPr lang="en-US" altLang="en-US" sz="2400" dirty="0">
                <a:latin typeface="Times New Roman" panose="02020603050405020304" pitchFamily="18" charset="0"/>
                <a:cs typeface="Times New Roman" panose="02020603050405020304" pitchFamily="18" charset="0"/>
              </a:rPr>
              <a:t> 32.1. </a:t>
            </a:r>
            <a:r>
              <a:rPr lang="en-US" altLang="en-US" sz="2400" dirty="0" err="1">
                <a:latin typeface="Times New Roman" panose="02020603050405020304" pitchFamily="18" charset="0"/>
                <a:cs typeface="Times New Roman" panose="02020603050405020304" pitchFamily="18" charset="0"/>
              </a:rPr>
              <a:t>Lá</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cây</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xấu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hổ</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khép</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lại</a:t>
            </a:r>
            <a:r>
              <a:rPr lang="en-US" altLang="en-US" sz="2400" dirty="0">
                <a:latin typeface="Times New Roman" panose="02020603050405020304" pitchFamily="18" charset="0"/>
                <a:cs typeface="Times New Roman" panose="02020603050405020304" pitchFamily="18" charset="0"/>
              </a:rPr>
              <a:t> </a:t>
            </a:r>
            <a:br>
              <a:rPr lang="en-US" altLang="en-US" sz="2400" dirty="0">
                <a:latin typeface="Times New Roman" panose="02020603050405020304" pitchFamily="18" charset="0"/>
                <a:cs typeface="Times New Roman" panose="02020603050405020304" pitchFamily="18" charset="0"/>
              </a:rPr>
            </a:br>
            <a:r>
              <a:rPr lang="en-US" altLang="en-US" sz="2400" dirty="0" err="1">
                <a:latin typeface="Times New Roman" panose="02020603050405020304" pitchFamily="18" charset="0"/>
                <a:cs typeface="Times New Roman" panose="02020603050405020304" pitchFamily="18" charset="0"/>
              </a:rPr>
              <a:t>khi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chạm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tay</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vào</a:t>
            </a:r>
            <a:endParaRPr lang="en-US" altLang="en-US" sz="2400" dirty="0">
              <a:latin typeface="Times New Roman" panose="02020603050405020304" pitchFamily="18" charset="0"/>
              <a:cs typeface="Times New Roman" panose="02020603050405020304" pitchFamily="18" charset="0"/>
            </a:endParaRPr>
          </a:p>
        </p:txBody>
      </p:sp>
      <p:sp>
        <p:nvSpPr>
          <p:cNvPr id="16" name="Rectangle 2"/>
          <p:cNvSpPr>
            <a:spLocks noChangeArrowheads="1"/>
          </p:cNvSpPr>
          <p:nvPr/>
        </p:nvSpPr>
        <p:spPr bwMode="auto">
          <a:xfrm>
            <a:off x="6258091" y="5745643"/>
            <a:ext cx="540402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dirty="0" err="1">
                <a:latin typeface="Times New Roman" panose="02020603050405020304" pitchFamily="18" charset="0"/>
                <a:cs typeface="Times New Roman" panose="02020603050405020304" pitchFamily="18" charset="0"/>
              </a:rPr>
              <a:t>Hình</a:t>
            </a:r>
            <a:r>
              <a:rPr lang="en-US" altLang="en-US" sz="2400" dirty="0">
                <a:latin typeface="Times New Roman" panose="02020603050405020304" pitchFamily="18" charset="0"/>
                <a:cs typeface="Times New Roman" panose="02020603050405020304" pitchFamily="18" charset="0"/>
              </a:rPr>
              <a:t> 32.2. </a:t>
            </a:r>
            <a:r>
              <a:rPr lang="en-US" altLang="en-US" sz="2400" dirty="0" err="1">
                <a:latin typeface="Times New Roman" panose="02020603050405020304" pitchFamily="18" charset="0"/>
                <a:cs typeface="Times New Roman" panose="02020603050405020304" pitchFamily="18" charset="0"/>
              </a:rPr>
              <a:t>Dùng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đầu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đũa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chạm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nhe</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vào</a:t>
            </a:r>
            <a:r>
              <a:rPr lang="en-US" altLang="en-US" sz="2400" dirty="0">
                <a:latin typeface="Times New Roman" panose="02020603050405020304" pitchFamily="18" charset="0"/>
                <a:cs typeface="Times New Roman" panose="02020603050405020304" pitchFamily="18" charset="0"/>
              </a:rPr>
              <a:t> </a:t>
            </a:r>
            <a:br>
              <a:rPr lang="en-US" altLang="en-US" sz="2400" dirty="0">
                <a:latin typeface="Times New Roman" panose="02020603050405020304" pitchFamily="18" charset="0"/>
                <a:cs typeface="Times New Roman" panose="02020603050405020304" pitchFamily="18" charset="0"/>
              </a:rPr>
            </a:br>
            <a:r>
              <a:rPr lang="en-US" altLang="en-US" sz="2400" dirty="0" err="1">
                <a:latin typeface="Times New Roman" panose="02020603050405020304" pitchFamily="18" charset="0"/>
                <a:cs typeface="Times New Roman" panose="02020603050405020304" pitchFamily="18" charset="0"/>
              </a:rPr>
              <a:t>bất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kì</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vị</a:t>
            </a:r>
            <a:r>
              <a:rPr lang="en-US" altLang="en-US" sz="2400" dirty="0">
                <a:latin typeface="Times New Roman" panose="02020603050405020304" pitchFamily="18" charset="0"/>
                <a:cs typeface="Times New Roman" panose="02020603050405020304" pitchFamily="18" charset="0"/>
              </a:rPr>
              <a:t> trí </a:t>
            </a:r>
            <a:r>
              <a:rPr lang="en-US" altLang="en-US" sz="2400" dirty="0" err="1">
                <a:latin typeface="Times New Roman" panose="02020603050405020304" pitchFamily="18" charset="0"/>
                <a:cs typeface="Times New Roman" panose="02020603050405020304" pitchFamily="18" charset="0"/>
              </a:rPr>
              <a:t>nào</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trên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thân</a:t>
            </a:r>
            <a:r>
              <a:rPr lang="en-US" altLang="en-US" sz="2400" dirty="0">
                <a:latin typeface="Times New Roman" panose="02020603050405020304" pitchFamily="18" charset="0"/>
                <a:cs typeface="Times New Roman" panose="02020603050405020304" pitchFamily="18" charset="0"/>
              </a:rPr>
              <a:t> con </a:t>
            </a:r>
            <a:r>
              <a:rPr lang="en-US" altLang="en-US" sz="2400" dirty="0" err="1">
                <a:latin typeface="Times New Roman" panose="02020603050405020304" pitchFamily="18" charset="0"/>
                <a:cs typeface="Times New Roman" panose="02020603050405020304" pitchFamily="18" charset="0"/>
              </a:rPr>
              <a:t>giun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đất</a:t>
            </a:r>
            <a:endParaRPr lang="en-US" altLang="en-US" sz="2400" dirty="0">
              <a:latin typeface="Times New Roman" panose="02020603050405020304" pitchFamily="18" charset="0"/>
              <a:cs typeface="Times New Roman" panose="02020603050405020304" pitchFamily="18" charset="0"/>
            </a:endParaRPr>
          </a:p>
        </p:txBody>
      </p:sp>
      <p:pic>
        <p:nvPicPr>
          <p:cNvPr id="17" name="image1571.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645" y="2265095"/>
            <a:ext cx="4705349" cy="3443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1572.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5658" y="2276507"/>
            <a:ext cx="5183716" cy="3443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par>
                                <p:cTn id="8" presetID="9" presetClass="entr" presetSubtype="0" fill="hold" nodeType="with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animEffect transition="in" filter="dissolve">
                                      <p:cBhvr>
                                        <p:cTn id="10" dur="500"/>
                                        <p:tgtEl>
                                          <p:spTgt spid="1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1000"/>
                                        <p:tgtEl>
                                          <p:spTgt spid="17"/>
                                        </p:tgtEl>
                                      </p:cBhvr>
                                    </p:animEffect>
                                    <p:anim calcmode="lin" valueType="num">
                                      <p:cBhvr>
                                        <p:cTn id="16" dur="1000" fill="hold"/>
                                        <p:tgtEl>
                                          <p:spTgt spid="17"/>
                                        </p:tgtEl>
                                        <p:attrNameLst>
                                          <p:attrName>ppt_x</p:attrName>
                                        </p:attrNameLst>
                                      </p:cBhvr>
                                      <p:tavLst>
                                        <p:tav tm="0">
                                          <p:val>
                                            <p:strVal val="#ppt_x"/>
                                          </p:val>
                                        </p:tav>
                                        <p:tav tm="100000">
                                          <p:val>
                                            <p:strVal val="#ppt_x"/>
                                          </p:val>
                                        </p:tav>
                                      </p:tavLst>
                                    </p:anim>
                                    <p:anim calcmode="lin" valueType="num">
                                      <p:cBhvr>
                                        <p:cTn id="1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inVertical)">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92"/>
          <p:cNvSpPr>
            <a:spLocks noChangeArrowheads="1"/>
          </p:cNvSpPr>
          <p:nvPr/>
        </p:nvSpPr>
        <p:spPr bwMode="auto">
          <a:xfrm rot="5400000" flipH="1">
            <a:off x="3158356" y="-2123198"/>
            <a:ext cx="508264" cy="5761479"/>
          </a:xfrm>
          <a:prstGeom prst="round2SameRect">
            <a:avLst>
              <a:gd name="adj1" fmla="val 50000"/>
              <a:gd name="adj2" fmla="val 0"/>
            </a:avLst>
          </a:prstGeom>
          <a:solidFill>
            <a:srgbClr val="002060"/>
          </a:solidFill>
          <a:ln w="25400">
            <a:solidFill>
              <a:schemeClr val="accent1"/>
            </a:solidFill>
          </a:ln>
          <a:effectLst/>
          <a:scene3d>
            <a:camera prst="orthographicFront">
              <a:rot lat="0" lon="0" rev="0"/>
            </a:camera>
            <a:lightRig rig="brightRoom" dir="t">
              <a:rot lat="0" lon="0" rev="600000"/>
            </a:lightRig>
          </a:scene3d>
          <a:sp3d prstMaterial="metal"/>
        </p:spPr>
        <p:style>
          <a:lnRef idx="1">
            <a:schemeClr val="accent1"/>
          </a:lnRef>
          <a:fillRef idx="3">
            <a:schemeClr val="accent1"/>
          </a:fillRef>
          <a:effectRef idx="2">
            <a:schemeClr val="accent1"/>
          </a:effectRef>
          <a:fontRef idx="minor">
            <a:schemeClr val="lt1"/>
          </a:fontRef>
        </p:style>
        <p:txBody>
          <a:bodyPr wrap="none"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defTabSz="1625600">
              <a:defRPr/>
            </a:pPr>
            <a:endParaRPr lang="ko-KR" altLang="en-US" sz="3200" b="1" dirty="0">
              <a:solidFill>
                <a:prstClr val="white"/>
              </a:solidFill>
              <a:latin typeface="Times New Roman" panose="02020603050405020304" pitchFamily="18" charset="0"/>
              <a:cs typeface="Times New Roman" panose="02020603050405020304" pitchFamily="18" charset="0"/>
            </a:endParaRPr>
          </a:p>
        </p:txBody>
      </p:sp>
      <p:sp>
        <p:nvSpPr>
          <p:cNvPr id="3" name="TextBox 10"/>
          <p:cNvSpPr txBox="1">
            <a:spLocks noChangeArrowheads="1"/>
          </p:cNvSpPr>
          <p:nvPr/>
        </p:nvSpPr>
        <p:spPr bwMode="auto">
          <a:xfrm>
            <a:off x="760583" y="475253"/>
            <a:ext cx="527714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217930" eaLnBrk="0" hangingPunct="0">
              <a:defRPr>
                <a:solidFill>
                  <a:schemeClr val="tx1"/>
                </a:solidFill>
                <a:latin typeface="Arial" panose="020B0604020202020204" pitchFamily="34" charset="0"/>
                <a:cs typeface="Arial" panose="020B0604020202020204" pitchFamily="34" charset="0"/>
              </a:defRPr>
            </a:lvl1pPr>
            <a:lvl2pPr marL="742950" indent="-285750" defTabSz="1217930" eaLnBrk="0" hangingPunct="0">
              <a:defRPr>
                <a:solidFill>
                  <a:schemeClr val="tx1"/>
                </a:solidFill>
                <a:latin typeface="Arial" panose="020B0604020202020204" pitchFamily="34" charset="0"/>
                <a:cs typeface="Arial" panose="020B0604020202020204" pitchFamily="34" charset="0"/>
              </a:defRPr>
            </a:lvl2pPr>
            <a:lvl3pPr marL="1143000" indent="-228600" defTabSz="1217930" eaLnBrk="0" hangingPunct="0">
              <a:defRPr>
                <a:solidFill>
                  <a:schemeClr val="tx1"/>
                </a:solidFill>
                <a:latin typeface="Arial" panose="020B0604020202020204" pitchFamily="34" charset="0"/>
                <a:cs typeface="Arial" panose="020B0604020202020204" pitchFamily="34" charset="0"/>
              </a:defRPr>
            </a:lvl3pPr>
            <a:lvl4pPr marL="1600200" indent="-228600" defTabSz="1217930" eaLnBrk="0" hangingPunct="0">
              <a:defRPr>
                <a:solidFill>
                  <a:schemeClr val="tx1"/>
                </a:solidFill>
                <a:latin typeface="Arial" panose="020B0604020202020204" pitchFamily="34" charset="0"/>
                <a:cs typeface="Arial" panose="020B0604020202020204" pitchFamily="34" charset="0"/>
              </a:defRPr>
            </a:lvl4pPr>
            <a:lvl5pPr marL="2057400" indent="-228600" defTabSz="1217930" eaLnBrk="0" hangingPunct="0">
              <a:defRPr>
                <a:solidFill>
                  <a:schemeClr val="tx1"/>
                </a:solidFill>
                <a:latin typeface="Arial" panose="020B0604020202020204" pitchFamily="34" charset="0"/>
                <a:cs typeface="Arial" panose="020B0604020202020204" pitchFamily="34" charset="0"/>
              </a:defRPr>
            </a:lvl5pPr>
            <a:lvl6pPr marL="2514600" indent="-228600" defTabSz="121793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21793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21793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21793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latinLnBrk="1" hangingPunct="1"/>
            <a:r>
              <a:rPr lang="en-US" altLang="ko-KR" sz="2800" b="1" u="sng" dirty="0" err="1" smtClean="0">
                <a:solidFill>
                  <a:prstClr val="white"/>
                </a:solidFill>
                <a:latin typeface="Times New Roman" panose="02020603050405020304" pitchFamily="18" charset="0"/>
                <a:ea typeface="Gulim" pitchFamily="34" charset="-127"/>
                <a:cs typeface="Times New Roman" panose="02020603050405020304" pitchFamily="18" charset="0"/>
              </a:rPr>
              <a:t>Khái</a:t>
            </a:r>
            <a:r>
              <a:rPr lang="en-US" altLang="ko-KR" sz="2800" b="1" u="sng" dirty="0" smtClean="0">
                <a:solidFill>
                  <a:prstClr val="white"/>
                </a:solidFill>
                <a:latin typeface="Times New Roman" panose="02020603050405020304" pitchFamily="18" charset="0"/>
                <a:ea typeface="Gulim" pitchFamily="34" charset="-127"/>
                <a:cs typeface="Times New Roman" panose="02020603050405020304" pitchFamily="18" charset="0"/>
              </a:rPr>
              <a:t> </a:t>
            </a:r>
            <a:r>
              <a:rPr lang="en-US" altLang="ko-KR" sz="2800" b="1" u="sng" dirty="0" err="1" smtClean="0">
                <a:solidFill>
                  <a:prstClr val="white"/>
                </a:solidFill>
                <a:latin typeface="Times New Roman" panose="02020603050405020304" pitchFamily="18" charset="0"/>
                <a:ea typeface="Gulim" pitchFamily="34" charset="-127"/>
                <a:cs typeface="Times New Roman" panose="02020603050405020304" pitchFamily="18" charset="0"/>
              </a:rPr>
              <a:t>quát</a:t>
            </a:r>
            <a:r>
              <a:rPr lang="en-US" altLang="ko-KR" sz="2800" b="1" u="sng" dirty="0" smtClean="0">
                <a:solidFill>
                  <a:prstClr val="white"/>
                </a:solidFill>
                <a:latin typeface="Times New Roman" panose="02020603050405020304" pitchFamily="18" charset="0"/>
                <a:ea typeface="Gulim" pitchFamily="34" charset="-127"/>
                <a:cs typeface="Times New Roman" panose="02020603050405020304" pitchFamily="18" charset="0"/>
              </a:rPr>
              <a:t> </a:t>
            </a:r>
            <a:r>
              <a:rPr lang="en-US" altLang="ko-KR" sz="2800" b="1" u="sng" dirty="0" err="1" smtClean="0">
                <a:solidFill>
                  <a:prstClr val="white"/>
                </a:solidFill>
                <a:latin typeface="Times New Roman" panose="02020603050405020304" pitchFamily="18" charset="0"/>
                <a:ea typeface="Gulim" pitchFamily="34" charset="-127"/>
                <a:cs typeface="Times New Roman" panose="02020603050405020304" pitchFamily="18" charset="0"/>
              </a:rPr>
              <a:t>về</a:t>
            </a:r>
            <a:r>
              <a:rPr lang="en-US" altLang="ko-KR" sz="2800" b="1" u="sng" dirty="0" smtClean="0">
                <a:solidFill>
                  <a:prstClr val="white"/>
                </a:solidFill>
                <a:latin typeface="Times New Roman" panose="02020603050405020304" pitchFamily="18" charset="0"/>
                <a:ea typeface="Gulim" pitchFamily="34" charset="-127"/>
                <a:cs typeface="Times New Roman" panose="02020603050405020304" pitchFamily="18" charset="0"/>
              </a:rPr>
              <a:t> </a:t>
            </a:r>
            <a:r>
              <a:rPr lang="en-US" altLang="ko-KR" sz="2800" b="1" u="sng" dirty="0" err="1" smtClean="0">
                <a:solidFill>
                  <a:prstClr val="white"/>
                </a:solidFill>
                <a:latin typeface="Times New Roman" panose="02020603050405020304" pitchFamily="18" charset="0"/>
                <a:ea typeface="Gulim" pitchFamily="34" charset="-127"/>
                <a:cs typeface="Times New Roman" panose="02020603050405020304" pitchFamily="18" charset="0"/>
              </a:rPr>
              <a:t>cảm</a:t>
            </a:r>
            <a:r>
              <a:rPr lang="en-US" altLang="ko-KR" sz="2800" b="1" u="sng" dirty="0" smtClean="0">
                <a:solidFill>
                  <a:prstClr val="white"/>
                </a:solidFill>
                <a:latin typeface="Times New Roman" panose="02020603050405020304" pitchFamily="18" charset="0"/>
                <a:ea typeface="Gulim" pitchFamily="34" charset="-127"/>
                <a:cs typeface="Times New Roman" panose="02020603050405020304" pitchFamily="18" charset="0"/>
              </a:rPr>
              <a:t> </a:t>
            </a:r>
            <a:r>
              <a:rPr lang="en-US" altLang="ko-KR" sz="2800" b="1" u="sng" dirty="0" err="1" smtClean="0">
                <a:solidFill>
                  <a:prstClr val="white"/>
                </a:solidFill>
                <a:latin typeface="Times New Roman" panose="02020603050405020304" pitchFamily="18" charset="0"/>
                <a:ea typeface="Gulim" pitchFamily="34" charset="-127"/>
                <a:cs typeface="Times New Roman" panose="02020603050405020304" pitchFamily="18" charset="0"/>
              </a:rPr>
              <a:t>ứng</a:t>
            </a:r>
            <a:r>
              <a:rPr lang="en-US" altLang="ko-KR" sz="2800" b="1" u="sng" dirty="0" smtClean="0">
                <a:solidFill>
                  <a:prstClr val="white"/>
                </a:solidFill>
                <a:latin typeface="Times New Roman" panose="02020603050405020304" pitchFamily="18" charset="0"/>
                <a:ea typeface="Gulim" pitchFamily="34" charset="-127"/>
                <a:cs typeface="Times New Roman" panose="02020603050405020304" pitchFamily="18" charset="0"/>
              </a:rPr>
              <a:t> ở </a:t>
            </a:r>
            <a:r>
              <a:rPr lang="en-US" altLang="ko-KR" sz="2800" b="1" u="sng" dirty="0" err="1" smtClean="0">
                <a:solidFill>
                  <a:prstClr val="white"/>
                </a:solidFill>
                <a:latin typeface="Times New Roman" panose="02020603050405020304" pitchFamily="18" charset="0"/>
                <a:ea typeface="Gulim" pitchFamily="34" charset="-127"/>
                <a:cs typeface="Times New Roman" panose="02020603050405020304" pitchFamily="18" charset="0"/>
              </a:rPr>
              <a:t>sinh</a:t>
            </a:r>
            <a:r>
              <a:rPr lang="en-US" altLang="ko-KR" sz="2800" b="1" u="sng" dirty="0" smtClean="0">
                <a:solidFill>
                  <a:prstClr val="white"/>
                </a:solidFill>
                <a:latin typeface="Times New Roman" panose="02020603050405020304" pitchFamily="18" charset="0"/>
                <a:ea typeface="Gulim" pitchFamily="34" charset="-127"/>
                <a:cs typeface="Times New Roman" panose="02020603050405020304" pitchFamily="18" charset="0"/>
              </a:rPr>
              <a:t> </a:t>
            </a:r>
            <a:r>
              <a:rPr lang="en-US" altLang="ko-KR" sz="2800" b="1" u="sng" dirty="0" err="1" smtClean="0">
                <a:solidFill>
                  <a:prstClr val="white"/>
                </a:solidFill>
                <a:latin typeface="Times New Roman" panose="02020603050405020304" pitchFamily="18" charset="0"/>
                <a:ea typeface="Gulim" pitchFamily="34" charset="-127"/>
                <a:cs typeface="Times New Roman" panose="02020603050405020304" pitchFamily="18" charset="0"/>
              </a:rPr>
              <a:t>vật</a:t>
            </a:r>
            <a:r>
              <a:rPr lang="en-US" altLang="ko-KR" sz="2800" b="1" u="sng" dirty="0" smtClean="0">
                <a:solidFill>
                  <a:prstClr val="white"/>
                </a:solidFill>
                <a:latin typeface="Times New Roman" panose="02020603050405020304" pitchFamily="18" charset="0"/>
                <a:ea typeface="Gulim" pitchFamily="34" charset="-127"/>
                <a:cs typeface="Times New Roman" panose="02020603050405020304" pitchFamily="18" charset="0"/>
              </a:rPr>
              <a:t>:</a:t>
            </a:r>
            <a:endParaRPr lang="ko-KR" altLang="en-US" sz="2800" b="1" u="sng" dirty="0">
              <a:solidFill>
                <a:prstClr val="white"/>
              </a:solidFill>
              <a:latin typeface="Times New Roman" panose="02020603050405020304" pitchFamily="18" charset="0"/>
              <a:ea typeface="Gulim" pitchFamily="34" charset="-127"/>
              <a:cs typeface="Times New Roman" panose="02020603050405020304" pitchFamily="18" charset="0"/>
            </a:endParaRPr>
          </a:p>
        </p:txBody>
      </p:sp>
      <p:sp>
        <p:nvSpPr>
          <p:cNvPr id="4" name="AutoShape 92"/>
          <p:cNvSpPr>
            <a:spLocks noChangeAspect="1" noChangeArrowheads="1"/>
          </p:cNvSpPr>
          <p:nvPr/>
        </p:nvSpPr>
        <p:spPr bwMode="auto">
          <a:xfrm rot="16200000" flipH="1">
            <a:off x="85238" y="404469"/>
            <a:ext cx="650280" cy="686800"/>
          </a:xfrm>
          <a:prstGeom prst="ellipse">
            <a:avLst/>
          </a:prstGeom>
          <a:solidFill>
            <a:schemeClr val="accent1">
              <a:lumMod val="60000"/>
              <a:lumOff val="40000"/>
            </a:schemeClr>
          </a:solidFill>
          <a:ln>
            <a:noFill/>
          </a:ln>
          <a:effectLst/>
          <a:scene3d>
            <a:camera prst="orthographicFront">
              <a:rot lat="0" lon="0" rev="0"/>
            </a:camera>
            <a:lightRig rig="contrasting" dir="t">
              <a:rot lat="0" lon="0" rev="1500000"/>
            </a:lightRig>
          </a:scene3d>
          <a:sp3d prstMaterial="metal">
            <a:bevelT w="0" h="0"/>
          </a:sp3d>
        </p:spPr>
        <p:style>
          <a:lnRef idx="1">
            <a:schemeClr val="accent1"/>
          </a:lnRef>
          <a:fillRef idx="3">
            <a:schemeClr val="accent1"/>
          </a:fillRef>
          <a:effectRef idx="2">
            <a:schemeClr val="accent1"/>
          </a:effectRef>
          <a:fontRef idx="minor">
            <a:schemeClr val="lt1"/>
          </a:fontRef>
        </p:style>
        <p:txBody>
          <a:bodyPr wrap="none"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defTabSz="1625600">
              <a:defRPr/>
            </a:pPr>
            <a:endParaRPr lang="ko-KR" altLang="en-US" sz="3200" b="1" dirty="0">
              <a:solidFill>
                <a:prstClr val="white"/>
              </a:solidFill>
              <a:latin typeface="Times New Roman" panose="02020603050405020304" pitchFamily="18" charset="0"/>
              <a:cs typeface="Times New Roman" panose="02020603050405020304" pitchFamily="18" charset="0"/>
            </a:endParaRPr>
          </a:p>
        </p:txBody>
      </p:sp>
      <p:sp>
        <p:nvSpPr>
          <p:cNvPr id="5" name="직사각형 110"/>
          <p:cNvSpPr>
            <a:spLocks noChangeArrowheads="1"/>
          </p:cNvSpPr>
          <p:nvPr/>
        </p:nvSpPr>
        <p:spPr bwMode="auto">
          <a:xfrm>
            <a:off x="181964" y="468641"/>
            <a:ext cx="389851" cy="584775"/>
          </a:xfrm>
          <a:prstGeom prst="rect">
            <a:avLst/>
          </a:prstGeom>
          <a:noFill/>
          <a:ln w="9525">
            <a:noFill/>
            <a:miter lim="800000"/>
          </a:ln>
        </p:spPr>
        <p:txBody>
          <a:bodyPr wrap="non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defTabSz="1625600">
              <a:defRPr/>
            </a:pPr>
            <a:r>
              <a:rPr lang="en-US" altLang="ko-KR" sz="3200" b="1" dirty="0" smtClean="0">
                <a:solidFill>
                  <a:srgbClr val="FF0000"/>
                </a:solidFill>
                <a:latin typeface="Times New Roman" panose="02020603050405020304" pitchFamily="18" charset="0"/>
                <a:cs typeface="Times New Roman" panose="02020603050405020304" pitchFamily="18" charset="0"/>
              </a:rPr>
              <a:t>1</a:t>
            </a:r>
            <a:endParaRPr lang="ko-KR" altLang="en-US" sz="3200" b="1" dirty="0">
              <a:solidFill>
                <a:srgbClr val="FF0000"/>
              </a:solidFill>
              <a:latin typeface="Times New Roman" panose="02020603050405020304" pitchFamily="18" charset="0"/>
              <a:cs typeface="Times New Roman" panose="02020603050405020304" pitchFamily="18" charset="0"/>
            </a:endParaRPr>
          </a:p>
        </p:txBody>
      </p:sp>
      <p:grpSp>
        <p:nvGrpSpPr>
          <p:cNvPr id="6" name="Group 5"/>
          <p:cNvGrpSpPr/>
          <p:nvPr/>
        </p:nvGrpSpPr>
        <p:grpSpPr>
          <a:xfrm>
            <a:off x="66976" y="1148921"/>
            <a:ext cx="592669" cy="218256"/>
            <a:chOff x="16182" y="2379912"/>
            <a:chExt cx="592669" cy="218256"/>
          </a:xfrm>
        </p:grpSpPr>
        <p:sp>
          <p:nvSpPr>
            <p:cNvPr id="7" name="Pentagon 6"/>
            <p:cNvSpPr/>
            <p:nvPr/>
          </p:nvSpPr>
          <p:spPr>
            <a:xfrm>
              <a:off x="16182" y="2390314"/>
              <a:ext cx="421610" cy="194602"/>
            </a:xfrm>
            <a:prstGeom prst="homePlate">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8" name="Chevron 7"/>
            <p:cNvSpPr/>
            <p:nvPr/>
          </p:nvSpPr>
          <p:spPr>
            <a:xfrm>
              <a:off x="399843" y="2379912"/>
              <a:ext cx="209008" cy="218256"/>
            </a:xfrm>
            <a:prstGeom prst="chevron">
              <a:avLst/>
            </a:prstGeom>
            <a:solidFill>
              <a:srgbClr val="7030A0"/>
            </a:solidFill>
            <a:ln>
              <a:solidFill>
                <a:srgbClr val="0057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tx1"/>
                </a:solidFill>
              </a:endParaRPr>
            </a:p>
          </p:txBody>
        </p:sp>
      </p:grpSp>
      <p:sp>
        <p:nvSpPr>
          <p:cNvPr id="9" name="Rectangle 8"/>
          <p:cNvSpPr/>
          <p:nvPr/>
        </p:nvSpPr>
        <p:spPr>
          <a:xfrm>
            <a:off x="0" y="0"/>
            <a:ext cx="12192000" cy="446276"/>
          </a:xfrm>
          <a:prstGeom prst="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en-US" sz="2300" b="1" dirty="0" smtClean="0">
                <a:solidFill>
                  <a:srgbClr val="FF0000"/>
                </a:solidFill>
                <a:latin typeface="Times New Roman" panose="02020603050405020304" pitchFamily="18" charset="0"/>
                <a:cs typeface="Times New Roman" panose="02020603050405020304" pitchFamily="18" charset="0"/>
              </a:rPr>
              <a:t>BÀI 32: CẢM ỨNG Ở SINH VẬT</a:t>
            </a:r>
            <a:endParaRPr lang="vi-VN" sz="2300" dirty="0">
              <a:solidFill>
                <a:srgbClr val="FF000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571815" y="971334"/>
            <a:ext cx="6313079" cy="523220"/>
          </a:xfrm>
          <a:prstGeom prst="rect">
            <a:avLst/>
          </a:prstGeom>
        </p:spPr>
        <p:txBody>
          <a:bodyPr wrap="square">
            <a:spAutoFit/>
          </a:bodyPr>
          <a:lstStyle/>
          <a:p>
            <a:pPr algn="just"/>
            <a:r>
              <a:rPr lang="en-US" sz="2800" b="1" dirty="0" err="1" smtClean="0">
                <a:latin typeface="Times New Roman" panose="02020603050405020304" pitchFamily="18" charset="0"/>
                <a:cs typeface="Times New Roman" panose="02020603050405020304" pitchFamily="18" charset="0"/>
              </a:rPr>
              <a:t>Tìm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hiểu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khái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niệm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cảm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ứng</a:t>
            </a:r>
            <a:r>
              <a:rPr lang="en-US" sz="2800" b="1" dirty="0" smtClean="0">
                <a:latin typeface="Times New Roman" panose="02020603050405020304" pitchFamily="18" charset="0"/>
                <a:cs typeface="Times New Roman" panose="02020603050405020304" pitchFamily="18" charset="0"/>
              </a:rPr>
              <a:t> ở </a:t>
            </a:r>
            <a:r>
              <a:rPr lang="en-US" sz="2800" b="1" dirty="0" err="1" smtClean="0">
                <a:latin typeface="Times New Roman" panose="02020603050405020304" pitchFamily="18" charset="0"/>
                <a:cs typeface="Times New Roman" panose="02020603050405020304" pitchFamily="18" charset="0"/>
              </a:rPr>
              <a:t>sinh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vật</a:t>
            </a:r>
            <a:r>
              <a:rPr lang="en-US" sz="2800" b="1" dirty="0" smtClean="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11" name="Rectangle 10"/>
          <p:cNvSpPr/>
          <p:nvPr/>
        </p:nvSpPr>
        <p:spPr>
          <a:xfrm>
            <a:off x="482992" y="1307239"/>
            <a:ext cx="11709007" cy="892552"/>
          </a:xfrm>
          <a:prstGeom prst="rect">
            <a:avLst/>
          </a:prstGeom>
        </p:spPr>
        <p:txBody>
          <a:bodyPr wrap="square">
            <a:spAutoFit/>
          </a:bodyPr>
          <a:lstStyle/>
          <a:p>
            <a:pPr algn="just"/>
            <a:r>
              <a:rPr lang="en-US" sz="2600" b="1" dirty="0" smtClean="0">
                <a:latin typeface="Times New Roman" panose="02020603050405020304" pitchFamily="18" charset="0"/>
                <a:cs typeface="Times New Roman" panose="02020603050405020304" pitchFamily="18" charset="0"/>
              </a:rPr>
              <a:t>1. </a:t>
            </a:r>
            <a:r>
              <a:rPr lang="en-US" sz="2600" b="1" dirty="0" err="1" smtClean="0">
                <a:latin typeface="Times New Roman" panose="02020603050405020304" pitchFamily="18" charset="0"/>
                <a:cs typeface="Times New Roman" panose="02020603050405020304" pitchFamily="18" charset="0"/>
              </a:rPr>
              <a:t>Phản</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ứng</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nào</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của</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lá</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cây</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xấu</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hổ</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và</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giun</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đất</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chứng</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tỏ</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chúng</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cảm</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nhận</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được</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các</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tác</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động</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của</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môi</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trường</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Phản</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ứng</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đó</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có</a:t>
            </a:r>
            <a:r>
              <a:rPr lang="en-US" sz="2600" b="1" dirty="0" smtClean="0">
                <a:latin typeface="Times New Roman" panose="02020603050405020304" pitchFamily="18" charset="0"/>
                <a:cs typeface="Times New Roman" panose="02020603050405020304" pitchFamily="18" charset="0"/>
              </a:rPr>
              <a:t> ý </a:t>
            </a:r>
            <a:r>
              <a:rPr lang="en-US" sz="2600" b="1" dirty="0" err="1" smtClean="0">
                <a:latin typeface="Times New Roman" panose="02020603050405020304" pitchFamily="18" charset="0"/>
                <a:cs typeface="Times New Roman" panose="02020603050405020304" pitchFamily="18" charset="0"/>
              </a:rPr>
              <a:t>nghĩa</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gì</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đối</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với</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sinh</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vật</a:t>
            </a:r>
            <a:r>
              <a:rPr lang="en-US" sz="2600" b="1" dirty="0" smtClean="0">
                <a:latin typeface="Times New Roman" panose="02020603050405020304" pitchFamily="18" charset="0"/>
                <a:cs typeface="Times New Roman" panose="02020603050405020304" pitchFamily="18" charset="0"/>
              </a:rPr>
              <a:t>.</a:t>
            </a:r>
            <a:endParaRPr lang="en-US" sz="2600" b="1" dirty="0">
              <a:latin typeface="Times New Roman" panose="02020603050405020304" pitchFamily="18" charset="0"/>
              <a:cs typeface="Times New Roman" panose="02020603050405020304" pitchFamily="18" charset="0"/>
            </a:endParaRPr>
          </a:p>
        </p:txBody>
      </p:sp>
      <p:pic>
        <p:nvPicPr>
          <p:cNvPr id="12" name="Picture 56" descr="qustionbig_w"/>
          <p:cNvPicPr>
            <a:picLocks noChangeAspect="1" noChangeArrowheads="1" noCrop="1"/>
          </p:cNvPicPr>
          <p:nvPr/>
        </p:nvPicPr>
        <p:blipFill>
          <a:blip r:embed="rId2"/>
          <a:srcRect/>
          <a:stretch>
            <a:fillRect/>
          </a:stretch>
        </p:blipFill>
        <p:spPr bwMode="auto">
          <a:xfrm>
            <a:off x="0" y="1307239"/>
            <a:ext cx="609600" cy="747713"/>
          </a:xfrm>
          <a:prstGeom prst="rect">
            <a:avLst/>
          </a:prstGeom>
          <a:noFill/>
          <a:ln w="9525">
            <a:noFill/>
            <a:miter lim="800000"/>
            <a:headEnd/>
            <a:tailEnd/>
          </a:ln>
        </p:spPr>
      </p:pic>
      <p:pic>
        <p:nvPicPr>
          <p:cNvPr id="1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2252" y="2171655"/>
            <a:ext cx="9626991" cy="2600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
          <p:cNvSpPr>
            <a:spLocks noChangeArrowheads="1"/>
          </p:cNvSpPr>
          <p:nvPr/>
        </p:nvSpPr>
        <p:spPr bwMode="auto">
          <a:xfrm>
            <a:off x="0" y="4706001"/>
            <a:ext cx="12192000" cy="2144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ClrTx/>
              <a:buFontTx/>
              <a:buNone/>
            </a:pPr>
            <a:r>
              <a:rPr lang="vi-VN" altLang="en-US" sz="2665" dirty="0">
                <a:solidFill>
                  <a:srgbClr val="006600"/>
                </a:solidFill>
                <a:latin typeface="Times New Roman" panose="02020603050405020304" pitchFamily="18" charset="0"/>
                <a:cs typeface="Times New Roman" panose="02020603050405020304" pitchFamily="18" charset="0"/>
              </a:rPr>
              <a:t>+ Khi bị đụng nhẹ, cây xấu hổ lập tức khép những cánh lá lại. Ở cuối cuống lá có một mô tế bào mỏng gọi là bọng lá, bên trong chứa đầy nước. Khi đụng tay vào, lá bị chấn động, nước trong tế bào bọng lá lập tức dồn lên hai bên phía trên. Phần dưới bọng lá xẹp xuống như quả bóng xì hơi, còn phía trên lại như quả bóng bơm căng. Điều đó làm cuống lá sụp xuống, khép lại. </a:t>
            </a:r>
          </a:p>
        </p:txBody>
      </p:sp>
      <p:sp>
        <p:nvSpPr>
          <p:cNvPr id="16" name="Rectangle 1"/>
          <p:cNvSpPr>
            <a:spLocks noChangeArrowheads="1"/>
          </p:cNvSpPr>
          <p:nvPr/>
        </p:nvSpPr>
        <p:spPr bwMode="auto">
          <a:xfrm>
            <a:off x="-1" y="4706001"/>
            <a:ext cx="12192000" cy="913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ClrTx/>
              <a:buFontTx/>
              <a:buNone/>
            </a:pPr>
            <a:r>
              <a:rPr lang="en-US" altLang="en-US" sz="2665" dirty="0" smtClean="0">
                <a:solidFill>
                  <a:srgbClr val="006600"/>
                </a:solidFill>
                <a:latin typeface="Times New Roman" panose="02020603050405020304" pitchFamily="18" charset="0"/>
                <a:cs typeface="Times New Roman" panose="02020603050405020304" pitchFamily="18" charset="0"/>
              </a:rPr>
              <a:t>+</a:t>
            </a:r>
            <a:r>
              <a:rPr lang="en-US" altLang="en-US" sz="2665" b="0" i="1" dirty="0" smtClean="0">
                <a:solidFill>
                  <a:srgbClr val="00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altLang="en-US" sz="2665" b="0" i="1" strike="sngStrike" spc="-300" dirty="0" smtClean="0">
                <a:solidFill>
                  <a:srgbClr val="00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Khi </a:t>
            </a:r>
            <a:r>
              <a:rPr lang="vi-VN" altLang="en-US" sz="2665" b="0" i="1" strike="sngStrike" spc="-300" dirty="0">
                <a:solidFill>
                  <a:srgbClr val="00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một lá </a:t>
            </a:r>
            <a:r>
              <a:rPr lang="vi-VN" altLang="en-US" sz="2665" b="0" i="1" strike="sngStrike" spc="-300" dirty="0" smtClean="0">
                <a:solidFill>
                  <a:srgbClr val="00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hép </a:t>
            </a:r>
            <a:r>
              <a:rPr lang="vi-VN" altLang="en-US" sz="2665" b="0" i="1" strike="sngStrike" spc="-300" dirty="0">
                <a:solidFill>
                  <a:srgbClr val="00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lại, nó sẽ đưa tín hiệu kích thích lan rộng đến các lá khác, khiến chúng cũng lần lượt khép lại. Nhưng chỉ ít phút sau, bộ phận dưới bọng lá lại dần đầy nước, lá lại </a:t>
            </a:r>
            <a:r>
              <a:rPr lang="vi-VN" altLang="en-US" sz="2665" b="0" i="1" strike="sngStrike" spc="-300" dirty="0" smtClean="0">
                <a:solidFill>
                  <a:srgbClr val="00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a:t>
            </a:r>
            <a:r>
              <a:rPr lang="en-US" altLang="en-US" sz="2665" b="0" i="1" strike="sngStrike" spc="-300" dirty="0" err="1" smtClean="0">
                <a:solidFill>
                  <a:srgbClr val="00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òe</a:t>
            </a:r>
            <a:r>
              <a:rPr lang="vi-VN" altLang="en-US" sz="2665" b="0" i="1" strike="sngStrike" spc="-300" dirty="0" smtClean="0">
                <a:solidFill>
                  <a:srgbClr val="00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altLang="en-US" sz="2665" b="0" i="1" strike="sngStrike" spc="-300" dirty="0">
                <a:solidFill>
                  <a:srgbClr val="00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ra nguyên dạng như </a:t>
            </a:r>
            <a:r>
              <a:rPr lang="vi-VN" altLang="en-US" sz="2665" b="0" i="1" dirty="0">
                <a:solidFill>
                  <a:srgbClr val="00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cũ.</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9" presetClass="exit" presetSubtype="0" fill="hold" grpId="1" nodeType="clickEffect">
                                  <p:stCondLst>
                                    <p:cond delay="0"/>
                                  </p:stCondLst>
                                  <p:childTnLst>
                                    <p:animEffect transition="out" filter="dissolve">
                                      <p:cBhvr>
                                        <p:cTn id="13" dur="500"/>
                                        <p:tgtEl>
                                          <p:spTgt spid="15"/>
                                        </p:tgtEl>
                                      </p:cBhvr>
                                    </p:animEffect>
                                    <p:set>
                                      <p:cBhvr>
                                        <p:cTn id="14" dur="1" fill="hold">
                                          <p:stCondLst>
                                            <p:cond delay="499"/>
                                          </p:stCondLst>
                                        </p:cTn>
                                        <p:tgtEl>
                                          <p:spTgt spid="1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92"/>
          <p:cNvSpPr>
            <a:spLocks noChangeArrowheads="1"/>
          </p:cNvSpPr>
          <p:nvPr/>
        </p:nvSpPr>
        <p:spPr bwMode="auto">
          <a:xfrm rot="5400000" flipH="1">
            <a:off x="3158356" y="-2123198"/>
            <a:ext cx="508264" cy="5761479"/>
          </a:xfrm>
          <a:prstGeom prst="round2SameRect">
            <a:avLst>
              <a:gd name="adj1" fmla="val 50000"/>
              <a:gd name="adj2" fmla="val 0"/>
            </a:avLst>
          </a:prstGeom>
          <a:solidFill>
            <a:srgbClr val="002060"/>
          </a:solidFill>
          <a:ln w="25400">
            <a:solidFill>
              <a:schemeClr val="accent1"/>
            </a:solidFill>
          </a:ln>
          <a:effectLst/>
          <a:scene3d>
            <a:camera prst="orthographicFront">
              <a:rot lat="0" lon="0" rev="0"/>
            </a:camera>
            <a:lightRig rig="brightRoom" dir="t">
              <a:rot lat="0" lon="0" rev="600000"/>
            </a:lightRig>
          </a:scene3d>
          <a:sp3d prstMaterial="metal"/>
        </p:spPr>
        <p:style>
          <a:lnRef idx="1">
            <a:schemeClr val="accent1"/>
          </a:lnRef>
          <a:fillRef idx="3">
            <a:schemeClr val="accent1"/>
          </a:fillRef>
          <a:effectRef idx="2">
            <a:schemeClr val="accent1"/>
          </a:effectRef>
          <a:fontRef idx="minor">
            <a:schemeClr val="lt1"/>
          </a:fontRef>
        </p:style>
        <p:txBody>
          <a:bodyPr wrap="none"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defTabSz="1625600">
              <a:defRPr/>
            </a:pPr>
            <a:endParaRPr lang="ko-KR" altLang="en-US" sz="3200" b="1" dirty="0">
              <a:solidFill>
                <a:prstClr val="white"/>
              </a:solidFill>
              <a:latin typeface="Times New Roman" panose="02020603050405020304" pitchFamily="18" charset="0"/>
              <a:cs typeface="Times New Roman" panose="02020603050405020304" pitchFamily="18" charset="0"/>
            </a:endParaRPr>
          </a:p>
        </p:txBody>
      </p:sp>
      <p:sp>
        <p:nvSpPr>
          <p:cNvPr id="3" name="TextBox 10"/>
          <p:cNvSpPr txBox="1">
            <a:spLocks noChangeArrowheads="1"/>
          </p:cNvSpPr>
          <p:nvPr/>
        </p:nvSpPr>
        <p:spPr bwMode="auto">
          <a:xfrm>
            <a:off x="760583" y="475253"/>
            <a:ext cx="527714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217930" eaLnBrk="0" hangingPunct="0">
              <a:defRPr>
                <a:solidFill>
                  <a:schemeClr val="tx1"/>
                </a:solidFill>
                <a:latin typeface="Arial" panose="020B0604020202020204" pitchFamily="34" charset="0"/>
                <a:cs typeface="Arial" panose="020B0604020202020204" pitchFamily="34" charset="0"/>
              </a:defRPr>
            </a:lvl1pPr>
            <a:lvl2pPr marL="742950" indent="-285750" defTabSz="1217930" eaLnBrk="0" hangingPunct="0">
              <a:defRPr>
                <a:solidFill>
                  <a:schemeClr val="tx1"/>
                </a:solidFill>
                <a:latin typeface="Arial" panose="020B0604020202020204" pitchFamily="34" charset="0"/>
                <a:cs typeface="Arial" panose="020B0604020202020204" pitchFamily="34" charset="0"/>
              </a:defRPr>
            </a:lvl2pPr>
            <a:lvl3pPr marL="1143000" indent="-228600" defTabSz="1217930" eaLnBrk="0" hangingPunct="0">
              <a:defRPr>
                <a:solidFill>
                  <a:schemeClr val="tx1"/>
                </a:solidFill>
                <a:latin typeface="Arial" panose="020B0604020202020204" pitchFamily="34" charset="0"/>
                <a:cs typeface="Arial" panose="020B0604020202020204" pitchFamily="34" charset="0"/>
              </a:defRPr>
            </a:lvl3pPr>
            <a:lvl4pPr marL="1600200" indent="-228600" defTabSz="1217930" eaLnBrk="0" hangingPunct="0">
              <a:defRPr>
                <a:solidFill>
                  <a:schemeClr val="tx1"/>
                </a:solidFill>
                <a:latin typeface="Arial" panose="020B0604020202020204" pitchFamily="34" charset="0"/>
                <a:cs typeface="Arial" panose="020B0604020202020204" pitchFamily="34" charset="0"/>
              </a:defRPr>
            </a:lvl4pPr>
            <a:lvl5pPr marL="2057400" indent="-228600" defTabSz="1217930" eaLnBrk="0" hangingPunct="0">
              <a:defRPr>
                <a:solidFill>
                  <a:schemeClr val="tx1"/>
                </a:solidFill>
                <a:latin typeface="Arial" panose="020B0604020202020204" pitchFamily="34" charset="0"/>
                <a:cs typeface="Arial" panose="020B0604020202020204" pitchFamily="34" charset="0"/>
              </a:defRPr>
            </a:lvl5pPr>
            <a:lvl6pPr marL="2514600" indent="-228600" defTabSz="121793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21793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21793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21793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latinLnBrk="1" hangingPunct="1"/>
            <a:r>
              <a:rPr lang="en-US" altLang="ko-KR" sz="2800" b="1" u="sng" dirty="0" err="1" smtClean="0">
                <a:solidFill>
                  <a:prstClr val="white"/>
                </a:solidFill>
                <a:latin typeface="Times New Roman" panose="02020603050405020304" pitchFamily="18" charset="0"/>
                <a:ea typeface="Gulim" pitchFamily="34" charset="-127"/>
                <a:cs typeface="Times New Roman" panose="02020603050405020304" pitchFamily="18" charset="0"/>
              </a:rPr>
              <a:t>Khái</a:t>
            </a:r>
            <a:r>
              <a:rPr lang="en-US" altLang="ko-KR" sz="2800" b="1" u="sng" dirty="0" smtClean="0">
                <a:solidFill>
                  <a:prstClr val="white"/>
                </a:solidFill>
                <a:latin typeface="Times New Roman" panose="02020603050405020304" pitchFamily="18" charset="0"/>
                <a:ea typeface="Gulim" pitchFamily="34" charset="-127"/>
                <a:cs typeface="Times New Roman" panose="02020603050405020304" pitchFamily="18" charset="0"/>
              </a:rPr>
              <a:t> </a:t>
            </a:r>
            <a:r>
              <a:rPr lang="en-US" altLang="ko-KR" sz="2800" b="1" u="sng" dirty="0" err="1" smtClean="0">
                <a:solidFill>
                  <a:prstClr val="white"/>
                </a:solidFill>
                <a:latin typeface="Times New Roman" panose="02020603050405020304" pitchFamily="18" charset="0"/>
                <a:ea typeface="Gulim" pitchFamily="34" charset="-127"/>
                <a:cs typeface="Times New Roman" panose="02020603050405020304" pitchFamily="18" charset="0"/>
              </a:rPr>
              <a:t>quát</a:t>
            </a:r>
            <a:r>
              <a:rPr lang="en-US" altLang="ko-KR" sz="2800" b="1" u="sng" dirty="0" smtClean="0">
                <a:solidFill>
                  <a:prstClr val="white"/>
                </a:solidFill>
                <a:latin typeface="Times New Roman" panose="02020603050405020304" pitchFamily="18" charset="0"/>
                <a:ea typeface="Gulim" pitchFamily="34" charset="-127"/>
                <a:cs typeface="Times New Roman" panose="02020603050405020304" pitchFamily="18" charset="0"/>
              </a:rPr>
              <a:t> </a:t>
            </a:r>
            <a:r>
              <a:rPr lang="en-US" altLang="ko-KR" sz="2800" b="1" u="sng" dirty="0" err="1" smtClean="0">
                <a:solidFill>
                  <a:prstClr val="white"/>
                </a:solidFill>
                <a:latin typeface="Times New Roman" panose="02020603050405020304" pitchFamily="18" charset="0"/>
                <a:ea typeface="Gulim" pitchFamily="34" charset="-127"/>
                <a:cs typeface="Times New Roman" panose="02020603050405020304" pitchFamily="18" charset="0"/>
              </a:rPr>
              <a:t>về</a:t>
            </a:r>
            <a:r>
              <a:rPr lang="en-US" altLang="ko-KR" sz="2800" b="1" u="sng" dirty="0" smtClean="0">
                <a:solidFill>
                  <a:prstClr val="white"/>
                </a:solidFill>
                <a:latin typeface="Times New Roman" panose="02020603050405020304" pitchFamily="18" charset="0"/>
                <a:ea typeface="Gulim" pitchFamily="34" charset="-127"/>
                <a:cs typeface="Times New Roman" panose="02020603050405020304" pitchFamily="18" charset="0"/>
              </a:rPr>
              <a:t> </a:t>
            </a:r>
            <a:r>
              <a:rPr lang="en-US" altLang="ko-KR" sz="2800" b="1" u="sng" dirty="0" err="1" smtClean="0">
                <a:solidFill>
                  <a:prstClr val="white"/>
                </a:solidFill>
                <a:latin typeface="Times New Roman" panose="02020603050405020304" pitchFamily="18" charset="0"/>
                <a:ea typeface="Gulim" pitchFamily="34" charset="-127"/>
                <a:cs typeface="Times New Roman" panose="02020603050405020304" pitchFamily="18" charset="0"/>
              </a:rPr>
              <a:t>cảm</a:t>
            </a:r>
            <a:r>
              <a:rPr lang="en-US" altLang="ko-KR" sz="2800" b="1" u="sng" dirty="0" smtClean="0">
                <a:solidFill>
                  <a:prstClr val="white"/>
                </a:solidFill>
                <a:latin typeface="Times New Roman" panose="02020603050405020304" pitchFamily="18" charset="0"/>
                <a:ea typeface="Gulim" pitchFamily="34" charset="-127"/>
                <a:cs typeface="Times New Roman" panose="02020603050405020304" pitchFamily="18" charset="0"/>
              </a:rPr>
              <a:t> </a:t>
            </a:r>
            <a:r>
              <a:rPr lang="en-US" altLang="ko-KR" sz="2800" b="1" u="sng" dirty="0" err="1" smtClean="0">
                <a:solidFill>
                  <a:prstClr val="white"/>
                </a:solidFill>
                <a:latin typeface="Times New Roman" panose="02020603050405020304" pitchFamily="18" charset="0"/>
                <a:ea typeface="Gulim" pitchFamily="34" charset="-127"/>
                <a:cs typeface="Times New Roman" panose="02020603050405020304" pitchFamily="18" charset="0"/>
              </a:rPr>
              <a:t>ứng</a:t>
            </a:r>
            <a:r>
              <a:rPr lang="en-US" altLang="ko-KR" sz="2800" b="1" u="sng" dirty="0" smtClean="0">
                <a:solidFill>
                  <a:prstClr val="white"/>
                </a:solidFill>
                <a:latin typeface="Times New Roman" panose="02020603050405020304" pitchFamily="18" charset="0"/>
                <a:ea typeface="Gulim" pitchFamily="34" charset="-127"/>
                <a:cs typeface="Times New Roman" panose="02020603050405020304" pitchFamily="18" charset="0"/>
              </a:rPr>
              <a:t> ở </a:t>
            </a:r>
            <a:r>
              <a:rPr lang="en-US" altLang="ko-KR" sz="2800" b="1" u="sng" dirty="0" err="1" smtClean="0">
                <a:solidFill>
                  <a:prstClr val="white"/>
                </a:solidFill>
                <a:latin typeface="Times New Roman" panose="02020603050405020304" pitchFamily="18" charset="0"/>
                <a:ea typeface="Gulim" pitchFamily="34" charset="-127"/>
                <a:cs typeface="Times New Roman" panose="02020603050405020304" pitchFamily="18" charset="0"/>
              </a:rPr>
              <a:t>sinh</a:t>
            </a:r>
            <a:r>
              <a:rPr lang="en-US" altLang="ko-KR" sz="2800" b="1" u="sng" dirty="0" smtClean="0">
                <a:solidFill>
                  <a:prstClr val="white"/>
                </a:solidFill>
                <a:latin typeface="Times New Roman" panose="02020603050405020304" pitchFamily="18" charset="0"/>
                <a:ea typeface="Gulim" pitchFamily="34" charset="-127"/>
                <a:cs typeface="Times New Roman" panose="02020603050405020304" pitchFamily="18" charset="0"/>
              </a:rPr>
              <a:t> </a:t>
            </a:r>
            <a:r>
              <a:rPr lang="en-US" altLang="ko-KR" sz="2800" b="1" u="sng" dirty="0" err="1" smtClean="0">
                <a:solidFill>
                  <a:prstClr val="white"/>
                </a:solidFill>
                <a:latin typeface="Times New Roman" panose="02020603050405020304" pitchFamily="18" charset="0"/>
                <a:ea typeface="Gulim" pitchFamily="34" charset="-127"/>
                <a:cs typeface="Times New Roman" panose="02020603050405020304" pitchFamily="18" charset="0"/>
              </a:rPr>
              <a:t>vật</a:t>
            </a:r>
            <a:r>
              <a:rPr lang="en-US" altLang="ko-KR" sz="2800" b="1" u="sng" dirty="0" smtClean="0">
                <a:solidFill>
                  <a:prstClr val="white"/>
                </a:solidFill>
                <a:latin typeface="Times New Roman" panose="02020603050405020304" pitchFamily="18" charset="0"/>
                <a:ea typeface="Gulim" pitchFamily="34" charset="-127"/>
                <a:cs typeface="Times New Roman" panose="02020603050405020304" pitchFamily="18" charset="0"/>
              </a:rPr>
              <a:t>:</a:t>
            </a:r>
            <a:endParaRPr lang="ko-KR" altLang="en-US" sz="2800" b="1" u="sng" dirty="0">
              <a:solidFill>
                <a:prstClr val="white"/>
              </a:solidFill>
              <a:latin typeface="Times New Roman" panose="02020603050405020304" pitchFamily="18" charset="0"/>
              <a:ea typeface="Gulim" pitchFamily="34" charset="-127"/>
              <a:cs typeface="Times New Roman" panose="02020603050405020304" pitchFamily="18" charset="0"/>
            </a:endParaRPr>
          </a:p>
        </p:txBody>
      </p:sp>
      <p:sp>
        <p:nvSpPr>
          <p:cNvPr id="4" name="AutoShape 92"/>
          <p:cNvSpPr>
            <a:spLocks noChangeAspect="1" noChangeArrowheads="1"/>
          </p:cNvSpPr>
          <p:nvPr/>
        </p:nvSpPr>
        <p:spPr bwMode="auto">
          <a:xfrm rot="16200000" flipH="1">
            <a:off x="85238" y="404469"/>
            <a:ext cx="650280" cy="686800"/>
          </a:xfrm>
          <a:prstGeom prst="ellipse">
            <a:avLst/>
          </a:prstGeom>
          <a:solidFill>
            <a:schemeClr val="accent1">
              <a:lumMod val="60000"/>
              <a:lumOff val="40000"/>
            </a:schemeClr>
          </a:solidFill>
          <a:ln>
            <a:noFill/>
          </a:ln>
          <a:effectLst/>
          <a:scene3d>
            <a:camera prst="orthographicFront">
              <a:rot lat="0" lon="0" rev="0"/>
            </a:camera>
            <a:lightRig rig="contrasting" dir="t">
              <a:rot lat="0" lon="0" rev="1500000"/>
            </a:lightRig>
          </a:scene3d>
          <a:sp3d prstMaterial="metal">
            <a:bevelT w="0" h="0"/>
          </a:sp3d>
        </p:spPr>
        <p:style>
          <a:lnRef idx="1">
            <a:schemeClr val="accent1"/>
          </a:lnRef>
          <a:fillRef idx="3">
            <a:schemeClr val="accent1"/>
          </a:fillRef>
          <a:effectRef idx="2">
            <a:schemeClr val="accent1"/>
          </a:effectRef>
          <a:fontRef idx="minor">
            <a:schemeClr val="lt1"/>
          </a:fontRef>
        </p:style>
        <p:txBody>
          <a:bodyPr wrap="none"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defTabSz="1625600">
              <a:defRPr/>
            </a:pPr>
            <a:endParaRPr lang="ko-KR" altLang="en-US" sz="3200" b="1" dirty="0">
              <a:solidFill>
                <a:prstClr val="white"/>
              </a:solidFill>
              <a:latin typeface="Times New Roman" panose="02020603050405020304" pitchFamily="18" charset="0"/>
              <a:cs typeface="Times New Roman" panose="02020603050405020304" pitchFamily="18" charset="0"/>
            </a:endParaRPr>
          </a:p>
        </p:txBody>
      </p:sp>
      <p:sp>
        <p:nvSpPr>
          <p:cNvPr id="5" name="직사각형 110"/>
          <p:cNvSpPr>
            <a:spLocks noChangeArrowheads="1"/>
          </p:cNvSpPr>
          <p:nvPr/>
        </p:nvSpPr>
        <p:spPr bwMode="auto">
          <a:xfrm>
            <a:off x="181964" y="468641"/>
            <a:ext cx="389851" cy="584775"/>
          </a:xfrm>
          <a:prstGeom prst="rect">
            <a:avLst/>
          </a:prstGeom>
          <a:noFill/>
          <a:ln w="9525">
            <a:noFill/>
            <a:miter lim="800000"/>
          </a:ln>
        </p:spPr>
        <p:txBody>
          <a:bodyPr wrap="non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defTabSz="1625600">
              <a:defRPr/>
            </a:pPr>
            <a:r>
              <a:rPr lang="en-US" altLang="ko-KR" sz="3200" b="1" dirty="0" smtClean="0">
                <a:solidFill>
                  <a:srgbClr val="FF0000"/>
                </a:solidFill>
                <a:latin typeface="Times New Roman" panose="02020603050405020304" pitchFamily="18" charset="0"/>
                <a:cs typeface="Times New Roman" panose="02020603050405020304" pitchFamily="18" charset="0"/>
              </a:rPr>
              <a:t>1</a:t>
            </a:r>
            <a:endParaRPr lang="ko-KR" altLang="en-US" sz="3200" b="1" dirty="0">
              <a:solidFill>
                <a:srgbClr val="FF0000"/>
              </a:solidFill>
              <a:latin typeface="Times New Roman" panose="02020603050405020304" pitchFamily="18" charset="0"/>
              <a:cs typeface="Times New Roman" panose="02020603050405020304" pitchFamily="18" charset="0"/>
            </a:endParaRPr>
          </a:p>
        </p:txBody>
      </p:sp>
      <p:grpSp>
        <p:nvGrpSpPr>
          <p:cNvPr id="6" name="Group 5"/>
          <p:cNvGrpSpPr/>
          <p:nvPr/>
        </p:nvGrpSpPr>
        <p:grpSpPr>
          <a:xfrm>
            <a:off x="66976" y="1148921"/>
            <a:ext cx="592669" cy="218256"/>
            <a:chOff x="16182" y="2379912"/>
            <a:chExt cx="592669" cy="218256"/>
          </a:xfrm>
        </p:grpSpPr>
        <p:sp>
          <p:nvSpPr>
            <p:cNvPr id="7" name="Pentagon 6"/>
            <p:cNvSpPr/>
            <p:nvPr/>
          </p:nvSpPr>
          <p:spPr>
            <a:xfrm>
              <a:off x="16182" y="2390314"/>
              <a:ext cx="421610" cy="194602"/>
            </a:xfrm>
            <a:prstGeom prst="homePlate">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8" name="Chevron 7"/>
            <p:cNvSpPr/>
            <p:nvPr/>
          </p:nvSpPr>
          <p:spPr>
            <a:xfrm>
              <a:off x="399843" y="2379912"/>
              <a:ext cx="209008" cy="218256"/>
            </a:xfrm>
            <a:prstGeom prst="chevron">
              <a:avLst/>
            </a:prstGeom>
            <a:solidFill>
              <a:srgbClr val="7030A0"/>
            </a:solidFill>
            <a:ln>
              <a:solidFill>
                <a:srgbClr val="0057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tx1"/>
                </a:solidFill>
              </a:endParaRPr>
            </a:p>
          </p:txBody>
        </p:sp>
      </p:grpSp>
      <p:sp>
        <p:nvSpPr>
          <p:cNvPr id="9" name="Rectangle 8"/>
          <p:cNvSpPr/>
          <p:nvPr/>
        </p:nvSpPr>
        <p:spPr>
          <a:xfrm>
            <a:off x="0" y="0"/>
            <a:ext cx="12192000" cy="446276"/>
          </a:xfrm>
          <a:prstGeom prst="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en-US" sz="2300" b="1" dirty="0" smtClean="0">
                <a:solidFill>
                  <a:srgbClr val="FF0000"/>
                </a:solidFill>
                <a:latin typeface="Times New Roman" panose="02020603050405020304" pitchFamily="18" charset="0"/>
                <a:cs typeface="Times New Roman" panose="02020603050405020304" pitchFamily="18" charset="0"/>
              </a:rPr>
              <a:t>BÀI 32: CẢM ỨNG Ở SINH VẬT</a:t>
            </a:r>
            <a:endParaRPr lang="vi-VN" sz="2300" dirty="0">
              <a:solidFill>
                <a:srgbClr val="FF000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571815" y="971334"/>
            <a:ext cx="6313079" cy="523220"/>
          </a:xfrm>
          <a:prstGeom prst="rect">
            <a:avLst/>
          </a:prstGeom>
        </p:spPr>
        <p:txBody>
          <a:bodyPr wrap="square">
            <a:spAutoFit/>
          </a:bodyPr>
          <a:lstStyle/>
          <a:p>
            <a:pPr algn="just"/>
            <a:r>
              <a:rPr lang="en-US" sz="2800" b="1" dirty="0" err="1" smtClean="0">
                <a:latin typeface="Times New Roman" panose="02020603050405020304" pitchFamily="18" charset="0"/>
                <a:cs typeface="Times New Roman" panose="02020603050405020304" pitchFamily="18" charset="0"/>
              </a:rPr>
              <a:t>Tìm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hiểu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khái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niệm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cảm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ứng</a:t>
            </a:r>
            <a:r>
              <a:rPr lang="en-US" sz="2800" b="1" dirty="0" smtClean="0">
                <a:latin typeface="Times New Roman" panose="02020603050405020304" pitchFamily="18" charset="0"/>
                <a:cs typeface="Times New Roman" panose="02020603050405020304" pitchFamily="18" charset="0"/>
              </a:rPr>
              <a:t> ở </a:t>
            </a:r>
            <a:r>
              <a:rPr lang="en-US" sz="2800" b="1" dirty="0" err="1" smtClean="0">
                <a:latin typeface="Times New Roman" panose="02020603050405020304" pitchFamily="18" charset="0"/>
                <a:cs typeface="Times New Roman" panose="02020603050405020304" pitchFamily="18" charset="0"/>
              </a:rPr>
              <a:t>sinh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vật</a:t>
            </a:r>
            <a:r>
              <a:rPr lang="en-US" sz="2800" b="1" dirty="0" smtClean="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pic>
        <p:nvPicPr>
          <p:cNvPr id="11" name="image1572.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2199791"/>
            <a:ext cx="4549877" cy="3022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4215" y="4248443"/>
            <a:ext cx="5422748" cy="2609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a:xfrm>
            <a:off x="482992" y="1307239"/>
            <a:ext cx="11709007" cy="892552"/>
          </a:xfrm>
          <a:prstGeom prst="rect">
            <a:avLst/>
          </a:prstGeom>
        </p:spPr>
        <p:txBody>
          <a:bodyPr wrap="square">
            <a:spAutoFit/>
          </a:bodyPr>
          <a:lstStyle/>
          <a:p>
            <a:pPr algn="just"/>
            <a:r>
              <a:rPr lang="en-US" sz="2600" b="1" dirty="0" smtClean="0">
                <a:latin typeface="Times New Roman" panose="02020603050405020304" pitchFamily="18" charset="0"/>
                <a:cs typeface="Times New Roman" panose="02020603050405020304" pitchFamily="18" charset="0"/>
              </a:rPr>
              <a:t>1. </a:t>
            </a:r>
            <a:r>
              <a:rPr lang="en-US" sz="2600" b="1" dirty="0" err="1" smtClean="0">
                <a:latin typeface="Times New Roman" panose="02020603050405020304" pitchFamily="18" charset="0"/>
                <a:cs typeface="Times New Roman" panose="02020603050405020304" pitchFamily="18" charset="0"/>
              </a:rPr>
              <a:t>Phản</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ứng</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nào</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của</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lá</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cây</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xấu</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hổ</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và</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giun</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đất</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chứng</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tỏ</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chúng</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cảm</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nhận</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được</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các</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tác</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động</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của</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môi</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trường</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Phản</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ứng</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đó</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có</a:t>
            </a:r>
            <a:r>
              <a:rPr lang="en-US" sz="2600" b="1" dirty="0" smtClean="0">
                <a:latin typeface="Times New Roman" panose="02020603050405020304" pitchFamily="18" charset="0"/>
                <a:cs typeface="Times New Roman" panose="02020603050405020304" pitchFamily="18" charset="0"/>
              </a:rPr>
              <a:t> ý </a:t>
            </a:r>
            <a:r>
              <a:rPr lang="en-US" sz="2600" b="1" dirty="0" err="1" smtClean="0">
                <a:latin typeface="Times New Roman" panose="02020603050405020304" pitchFamily="18" charset="0"/>
                <a:cs typeface="Times New Roman" panose="02020603050405020304" pitchFamily="18" charset="0"/>
              </a:rPr>
              <a:t>nghĩa</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gì</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đối</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với</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sinh</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vật</a:t>
            </a:r>
            <a:r>
              <a:rPr lang="en-US" sz="2600" b="1" dirty="0" smtClean="0">
                <a:latin typeface="Times New Roman" panose="02020603050405020304" pitchFamily="18" charset="0"/>
                <a:cs typeface="Times New Roman" panose="02020603050405020304" pitchFamily="18" charset="0"/>
              </a:rPr>
              <a:t>.</a:t>
            </a:r>
            <a:endParaRPr lang="en-US" sz="2600" b="1" dirty="0">
              <a:latin typeface="Times New Roman" panose="02020603050405020304" pitchFamily="18" charset="0"/>
              <a:cs typeface="Times New Roman" panose="02020603050405020304" pitchFamily="18" charset="0"/>
            </a:endParaRPr>
          </a:p>
        </p:txBody>
      </p:sp>
      <p:pic>
        <p:nvPicPr>
          <p:cNvPr id="14" name="Picture 56" descr="qustionbig_w"/>
          <p:cNvPicPr>
            <a:picLocks noChangeAspect="1" noChangeArrowheads="1" noCrop="1"/>
          </p:cNvPicPr>
          <p:nvPr/>
        </p:nvPicPr>
        <p:blipFill>
          <a:blip r:embed="rId4"/>
          <a:srcRect/>
          <a:stretch>
            <a:fillRect/>
          </a:stretch>
        </p:blipFill>
        <p:spPr bwMode="auto">
          <a:xfrm>
            <a:off x="0" y="1307239"/>
            <a:ext cx="609600" cy="747713"/>
          </a:xfrm>
          <a:prstGeom prst="rect">
            <a:avLst/>
          </a:prstGeom>
          <a:noFill/>
          <a:ln w="9525">
            <a:noFill/>
            <a:miter lim="800000"/>
            <a:headEnd/>
            <a:tailEnd/>
          </a:ln>
        </p:spPr>
      </p:pic>
      <p:sp>
        <p:nvSpPr>
          <p:cNvPr id="15" name="Rectangle 1"/>
          <p:cNvSpPr>
            <a:spLocks noChangeArrowheads="1"/>
          </p:cNvSpPr>
          <p:nvPr/>
        </p:nvSpPr>
        <p:spPr bwMode="auto">
          <a:xfrm>
            <a:off x="-9759" y="2188424"/>
            <a:ext cx="6047488"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ClrTx/>
              <a:buFontTx/>
              <a:buNone/>
            </a:pPr>
            <a:r>
              <a:rPr lang="vi-VN" altLang="en-US" sz="2600" dirty="0">
                <a:solidFill>
                  <a:srgbClr val="006600"/>
                </a:solidFill>
                <a:latin typeface="Times New Roman" panose="02020603050405020304" pitchFamily="18" charset="0"/>
                <a:cs typeface="Times New Roman" panose="02020603050405020304" pitchFamily="18" charset="0"/>
              </a:rPr>
              <a:t>+ Giun đất có thể cảm nhận và phản ứng lại khi bị kim châm là do có sự điều khiển của hệ thần kinh (dạng chuỗi hạch).</a:t>
            </a:r>
            <a:endParaRPr lang="en-US" altLang="en-US" sz="2600" dirty="0">
              <a:solidFill>
                <a:srgbClr val="0066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92"/>
          <p:cNvSpPr>
            <a:spLocks noChangeArrowheads="1"/>
          </p:cNvSpPr>
          <p:nvPr/>
        </p:nvSpPr>
        <p:spPr bwMode="auto">
          <a:xfrm rot="5400000" flipH="1">
            <a:off x="3158356" y="-2123198"/>
            <a:ext cx="508264" cy="5761479"/>
          </a:xfrm>
          <a:prstGeom prst="round2SameRect">
            <a:avLst>
              <a:gd name="adj1" fmla="val 50000"/>
              <a:gd name="adj2" fmla="val 0"/>
            </a:avLst>
          </a:prstGeom>
          <a:solidFill>
            <a:srgbClr val="002060"/>
          </a:solidFill>
          <a:ln w="25400">
            <a:solidFill>
              <a:schemeClr val="accent1"/>
            </a:solidFill>
          </a:ln>
          <a:effectLst/>
          <a:scene3d>
            <a:camera prst="orthographicFront">
              <a:rot lat="0" lon="0" rev="0"/>
            </a:camera>
            <a:lightRig rig="brightRoom" dir="t">
              <a:rot lat="0" lon="0" rev="600000"/>
            </a:lightRig>
          </a:scene3d>
          <a:sp3d prstMaterial="metal"/>
        </p:spPr>
        <p:style>
          <a:lnRef idx="1">
            <a:schemeClr val="accent1"/>
          </a:lnRef>
          <a:fillRef idx="3">
            <a:schemeClr val="accent1"/>
          </a:fillRef>
          <a:effectRef idx="2">
            <a:schemeClr val="accent1"/>
          </a:effectRef>
          <a:fontRef idx="minor">
            <a:schemeClr val="lt1"/>
          </a:fontRef>
        </p:style>
        <p:txBody>
          <a:bodyPr wrap="none"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defTabSz="1625600">
              <a:defRPr/>
            </a:pPr>
            <a:endParaRPr lang="ko-KR" altLang="en-US" sz="3200" b="1" dirty="0">
              <a:solidFill>
                <a:prstClr val="white"/>
              </a:solidFill>
              <a:latin typeface="Times New Roman" panose="02020603050405020304" pitchFamily="18" charset="0"/>
              <a:cs typeface="Times New Roman" panose="02020603050405020304" pitchFamily="18" charset="0"/>
            </a:endParaRPr>
          </a:p>
        </p:txBody>
      </p:sp>
      <p:sp>
        <p:nvSpPr>
          <p:cNvPr id="3" name="TextBox 10"/>
          <p:cNvSpPr txBox="1">
            <a:spLocks noChangeArrowheads="1"/>
          </p:cNvSpPr>
          <p:nvPr/>
        </p:nvSpPr>
        <p:spPr bwMode="auto">
          <a:xfrm>
            <a:off x="760583" y="475253"/>
            <a:ext cx="527714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217930" eaLnBrk="0" hangingPunct="0">
              <a:defRPr>
                <a:solidFill>
                  <a:schemeClr val="tx1"/>
                </a:solidFill>
                <a:latin typeface="Arial" panose="020B0604020202020204" pitchFamily="34" charset="0"/>
                <a:cs typeface="Arial" panose="020B0604020202020204" pitchFamily="34" charset="0"/>
              </a:defRPr>
            </a:lvl1pPr>
            <a:lvl2pPr marL="742950" indent="-285750" defTabSz="1217930" eaLnBrk="0" hangingPunct="0">
              <a:defRPr>
                <a:solidFill>
                  <a:schemeClr val="tx1"/>
                </a:solidFill>
                <a:latin typeface="Arial" panose="020B0604020202020204" pitchFamily="34" charset="0"/>
                <a:cs typeface="Arial" panose="020B0604020202020204" pitchFamily="34" charset="0"/>
              </a:defRPr>
            </a:lvl2pPr>
            <a:lvl3pPr marL="1143000" indent="-228600" defTabSz="1217930" eaLnBrk="0" hangingPunct="0">
              <a:defRPr>
                <a:solidFill>
                  <a:schemeClr val="tx1"/>
                </a:solidFill>
                <a:latin typeface="Arial" panose="020B0604020202020204" pitchFamily="34" charset="0"/>
                <a:cs typeface="Arial" panose="020B0604020202020204" pitchFamily="34" charset="0"/>
              </a:defRPr>
            </a:lvl3pPr>
            <a:lvl4pPr marL="1600200" indent="-228600" defTabSz="1217930" eaLnBrk="0" hangingPunct="0">
              <a:defRPr>
                <a:solidFill>
                  <a:schemeClr val="tx1"/>
                </a:solidFill>
                <a:latin typeface="Arial" panose="020B0604020202020204" pitchFamily="34" charset="0"/>
                <a:cs typeface="Arial" panose="020B0604020202020204" pitchFamily="34" charset="0"/>
              </a:defRPr>
            </a:lvl4pPr>
            <a:lvl5pPr marL="2057400" indent="-228600" defTabSz="1217930" eaLnBrk="0" hangingPunct="0">
              <a:defRPr>
                <a:solidFill>
                  <a:schemeClr val="tx1"/>
                </a:solidFill>
                <a:latin typeface="Arial" panose="020B0604020202020204" pitchFamily="34" charset="0"/>
                <a:cs typeface="Arial" panose="020B0604020202020204" pitchFamily="34" charset="0"/>
              </a:defRPr>
            </a:lvl5pPr>
            <a:lvl6pPr marL="2514600" indent="-228600" defTabSz="121793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21793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21793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21793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latinLnBrk="1" hangingPunct="1"/>
            <a:r>
              <a:rPr lang="en-US" altLang="ko-KR" sz="2800" b="1" u="sng" dirty="0" err="1" smtClean="0">
                <a:solidFill>
                  <a:prstClr val="white"/>
                </a:solidFill>
                <a:latin typeface="Times New Roman" panose="02020603050405020304" pitchFamily="18" charset="0"/>
                <a:ea typeface="Gulim" pitchFamily="34" charset="-127"/>
                <a:cs typeface="Times New Roman" panose="02020603050405020304" pitchFamily="18" charset="0"/>
              </a:rPr>
              <a:t>Khái</a:t>
            </a:r>
            <a:r>
              <a:rPr lang="en-US" altLang="ko-KR" sz="2800" b="1" u="sng" dirty="0" smtClean="0">
                <a:solidFill>
                  <a:prstClr val="white"/>
                </a:solidFill>
                <a:latin typeface="Times New Roman" panose="02020603050405020304" pitchFamily="18" charset="0"/>
                <a:ea typeface="Gulim" pitchFamily="34" charset="-127"/>
                <a:cs typeface="Times New Roman" panose="02020603050405020304" pitchFamily="18" charset="0"/>
              </a:rPr>
              <a:t> </a:t>
            </a:r>
            <a:r>
              <a:rPr lang="en-US" altLang="ko-KR" sz="2800" b="1" u="sng" dirty="0" err="1" smtClean="0">
                <a:solidFill>
                  <a:prstClr val="white"/>
                </a:solidFill>
                <a:latin typeface="Times New Roman" panose="02020603050405020304" pitchFamily="18" charset="0"/>
                <a:ea typeface="Gulim" pitchFamily="34" charset="-127"/>
                <a:cs typeface="Times New Roman" panose="02020603050405020304" pitchFamily="18" charset="0"/>
              </a:rPr>
              <a:t>quát</a:t>
            </a:r>
            <a:r>
              <a:rPr lang="en-US" altLang="ko-KR" sz="2800" b="1" u="sng" dirty="0" smtClean="0">
                <a:solidFill>
                  <a:prstClr val="white"/>
                </a:solidFill>
                <a:latin typeface="Times New Roman" panose="02020603050405020304" pitchFamily="18" charset="0"/>
                <a:ea typeface="Gulim" pitchFamily="34" charset="-127"/>
                <a:cs typeface="Times New Roman" panose="02020603050405020304" pitchFamily="18" charset="0"/>
              </a:rPr>
              <a:t> </a:t>
            </a:r>
            <a:r>
              <a:rPr lang="en-US" altLang="ko-KR" sz="2800" b="1" u="sng" dirty="0" err="1" smtClean="0">
                <a:solidFill>
                  <a:prstClr val="white"/>
                </a:solidFill>
                <a:latin typeface="Times New Roman" panose="02020603050405020304" pitchFamily="18" charset="0"/>
                <a:ea typeface="Gulim" pitchFamily="34" charset="-127"/>
                <a:cs typeface="Times New Roman" panose="02020603050405020304" pitchFamily="18" charset="0"/>
              </a:rPr>
              <a:t>về</a:t>
            </a:r>
            <a:r>
              <a:rPr lang="en-US" altLang="ko-KR" sz="2800" b="1" u="sng" dirty="0" smtClean="0">
                <a:solidFill>
                  <a:prstClr val="white"/>
                </a:solidFill>
                <a:latin typeface="Times New Roman" panose="02020603050405020304" pitchFamily="18" charset="0"/>
                <a:ea typeface="Gulim" pitchFamily="34" charset="-127"/>
                <a:cs typeface="Times New Roman" panose="02020603050405020304" pitchFamily="18" charset="0"/>
              </a:rPr>
              <a:t> </a:t>
            </a:r>
            <a:r>
              <a:rPr lang="en-US" altLang="ko-KR" sz="2800" b="1" u="sng" dirty="0" err="1" smtClean="0">
                <a:solidFill>
                  <a:prstClr val="white"/>
                </a:solidFill>
                <a:latin typeface="Times New Roman" panose="02020603050405020304" pitchFamily="18" charset="0"/>
                <a:ea typeface="Gulim" pitchFamily="34" charset="-127"/>
                <a:cs typeface="Times New Roman" panose="02020603050405020304" pitchFamily="18" charset="0"/>
              </a:rPr>
              <a:t>cảm</a:t>
            </a:r>
            <a:r>
              <a:rPr lang="en-US" altLang="ko-KR" sz="2800" b="1" u="sng" dirty="0" smtClean="0">
                <a:solidFill>
                  <a:prstClr val="white"/>
                </a:solidFill>
                <a:latin typeface="Times New Roman" panose="02020603050405020304" pitchFamily="18" charset="0"/>
                <a:ea typeface="Gulim" pitchFamily="34" charset="-127"/>
                <a:cs typeface="Times New Roman" panose="02020603050405020304" pitchFamily="18" charset="0"/>
              </a:rPr>
              <a:t> </a:t>
            </a:r>
            <a:r>
              <a:rPr lang="en-US" altLang="ko-KR" sz="2800" b="1" u="sng" dirty="0" err="1" smtClean="0">
                <a:solidFill>
                  <a:prstClr val="white"/>
                </a:solidFill>
                <a:latin typeface="Times New Roman" panose="02020603050405020304" pitchFamily="18" charset="0"/>
                <a:ea typeface="Gulim" pitchFamily="34" charset="-127"/>
                <a:cs typeface="Times New Roman" panose="02020603050405020304" pitchFamily="18" charset="0"/>
              </a:rPr>
              <a:t>ứng</a:t>
            </a:r>
            <a:r>
              <a:rPr lang="en-US" altLang="ko-KR" sz="2800" b="1" u="sng" dirty="0" smtClean="0">
                <a:solidFill>
                  <a:prstClr val="white"/>
                </a:solidFill>
                <a:latin typeface="Times New Roman" panose="02020603050405020304" pitchFamily="18" charset="0"/>
                <a:ea typeface="Gulim" pitchFamily="34" charset="-127"/>
                <a:cs typeface="Times New Roman" panose="02020603050405020304" pitchFamily="18" charset="0"/>
              </a:rPr>
              <a:t> ở </a:t>
            </a:r>
            <a:r>
              <a:rPr lang="en-US" altLang="ko-KR" sz="2800" b="1" u="sng" dirty="0" err="1" smtClean="0">
                <a:solidFill>
                  <a:prstClr val="white"/>
                </a:solidFill>
                <a:latin typeface="Times New Roman" panose="02020603050405020304" pitchFamily="18" charset="0"/>
                <a:ea typeface="Gulim" pitchFamily="34" charset="-127"/>
                <a:cs typeface="Times New Roman" panose="02020603050405020304" pitchFamily="18" charset="0"/>
              </a:rPr>
              <a:t>sinh</a:t>
            </a:r>
            <a:r>
              <a:rPr lang="en-US" altLang="ko-KR" sz="2800" b="1" u="sng" dirty="0" smtClean="0">
                <a:solidFill>
                  <a:prstClr val="white"/>
                </a:solidFill>
                <a:latin typeface="Times New Roman" panose="02020603050405020304" pitchFamily="18" charset="0"/>
                <a:ea typeface="Gulim" pitchFamily="34" charset="-127"/>
                <a:cs typeface="Times New Roman" panose="02020603050405020304" pitchFamily="18" charset="0"/>
              </a:rPr>
              <a:t> </a:t>
            </a:r>
            <a:r>
              <a:rPr lang="en-US" altLang="ko-KR" sz="2800" b="1" u="sng" dirty="0" err="1" smtClean="0">
                <a:solidFill>
                  <a:prstClr val="white"/>
                </a:solidFill>
                <a:latin typeface="Times New Roman" panose="02020603050405020304" pitchFamily="18" charset="0"/>
                <a:ea typeface="Gulim" pitchFamily="34" charset="-127"/>
                <a:cs typeface="Times New Roman" panose="02020603050405020304" pitchFamily="18" charset="0"/>
              </a:rPr>
              <a:t>vật</a:t>
            </a:r>
            <a:r>
              <a:rPr lang="en-US" altLang="ko-KR" sz="2800" b="1" u="sng" dirty="0" smtClean="0">
                <a:solidFill>
                  <a:prstClr val="white"/>
                </a:solidFill>
                <a:latin typeface="Times New Roman" panose="02020603050405020304" pitchFamily="18" charset="0"/>
                <a:ea typeface="Gulim" pitchFamily="34" charset="-127"/>
                <a:cs typeface="Times New Roman" panose="02020603050405020304" pitchFamily="18" charset="0"/>
              </a:rPr>
              <a:t>:</a:t>
            </a:r>
            <a:endParaRPr lang="ko-KR" altLang="en-US" sz="2800" b="1" u="sng" dirty="0">
              <a:solidFill>
                <a:prstClr val="white"/>
              </a:solidFill>
              <a:latin typeface="Times New Roman" panose="02020603050405020304" pitchFamily="18" charset="0"/>
              <a:ea typeface="Gulim" pitchFamily="34" charset="-127"/>
              <a:cs typeface="Times New Roman" panose="02020603050405020304" pitchFamily="18" charset="0"/>
            </a:endParaRPr>
          </a:p>
        </p:txBody>
      </p:sp>
      <p:sp>
        <p:nvSpPr>
          <p:cNvPr id="4" name="AutoShape 92"/>
          <p:cNvSpPr>
            <a:spLocks noChangeAspect="1" noChangeArrowheads="1"/>
          </p:cNvSpPr>
          <p:nvPr/>
        </p:nvSpPr>
        <p:spPr bwMode="auto">
          <a:xfrm rot="16200000" flipH="1">
            <a:off x="85238" y="404469"/>
            <a:ext cx="650280" cy="686800"/>
          </a:xfrm>
          <a:prstGeom prst="ellipse">
            <a:avLst/>
          </a:prstGeom>
          <a:solidFill>
            <a:schemeClr val="accent1">
              <a:lumMod val="60000"/>
              <a:lumOff val="40000"/>
            </a:schemeClr>
          </a:solidFill>
          <a:ln>
            <a:noFill/>
          </a:ln>
          <a:effectLst/>
          <a:scene3d>
            <a:camera prst="orthographicFront">
              <a:rot lat="0" lon="0" rev="0"/>
            </a:camera>
            <a:lightRig rig="contrasting" dir="t">
              <a:rot lat="0" lon="0" rev="1500000"/>
            </a:lightRig>
          </a:scene3d>
          <a:sp3d prstMaterial="metal">
            <a:bevelT w="0" h="0"/>
          </a:sp3d>
        </p:spPr>
        <p:style>
          <a:lnRef idx="1">
            <a:schemeClr val="accent1"/>
          </a:lnRef>
          <a:fillRef idx="3">
            <a:schemeClr val="accent1"/>
          </a:fillRef>
          <a:effectRef idx="2">
            <a:schemeClr val="accent1"/>
          </a:effectRef>
          <a:fontRef idx="minor">
            <a:schemeClr val="lt1"/>
          </a:fontRef>
        </p:style>
        <p:txBody>
          <a:bodyPr wrap="none"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defTabSz="1625600">
              <a:defRPr/>
            </a:pPr>
            <a:endParaRPr lang="ko-KR" altLang="en-US" sz="3200" b="1" dirty="0">
              <a:solidFill>
                <a:prstClr val="white"/>
              </a:solidFill>
              <a:latin typeface="Times New Roman" panose="02020603050405020304" pitchFamily="18" charset="0"/>
              <a:cs typeface="Times New Roman" panose="02020603050405020304" pitchFamily="18" charset="0"/>
            </a:endParaRPr>
          </a:p>
        </p:txBody>
      </p:sp>
      <p:sp>
        <p:nvSpPr>
          <p:cNvPr id="5" name="직사각형 110"/>
          <p:cNvSpPr>
            <a:spLocks noChangeArrowheads="1"/>
          </p:cNvSpPr>
          <p:nvPr/>
        </p:nvSpPr>
        <p:spPr bwMode="auto">
          <a:xfrm>
            <a:off x="181964" y="468641"/>
            <a:ext cx="389851" cy="584775"/>
          </a:xfrm>
          <a:prstGeom prst="rect">
            <a:avLst/>
          </a:prstGeom>
          <a:noFill/>
          <a:ln w="9525">
            <a:noFill/>
            <a:miter lim="800000"/>
          </a:ln>
        </p:spPr>
        <p:txBody>
          <a:bodyPr wrap="non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defTabSz="1625600">
              <a:defRPr/>
            </a:pPr>
            <a:r>
              <a:rPr lang="en-US" altLang="ko-KR" sz="3200" b="1" dirty="0" smtClean="0">
                <a:solidFill>
                  <a:srgbClr val="FF0000"/>
                </a:solidFill>
                <a:latin typeface="Times New Roman" panose="02020603050405020304" pitchFamily="18" charset="0"/>
                <a:cs typeface="Times New Roman" panose="02020603050405020304" pitchFamily="18" charset="0"/>
              </a:rPr>
              <a:t>1</a:t>
            </a:r>
            <a:endParaRPr lang="ko-KR" altLang="en-US" sz="3200" b="1" dirty="0">
              <a:solidFill>
                <a:srgbClr val="FF0000"/>
              </a:solidFill>
              <a:latin typeface="Times New Roman" panose="02020603050405020304" pitchFamily="18" charset="0"/>
              <a:cs typeface="Times New Roman" panose="02020603050405020304" pitchFamily="18" charset="0"/>
            </a:endParaRPr>
          </a:p>
        </p:txBody>
      </p:sp>
      <p:grpSp>
        <p:nvGrpSpPr>
          <p:cNvPr id="6" name="Group 5"/>
          <p:cNvGrpSpPr/>
          <p:nvPr/>
        </p:nvGrpSpPr>
        <p:grpSpPr>
          <a:xfrm>
            <a:off x="66976" y="1148921"/>
            <a:ext cx="592669" cy="218256"/>
            <a:chOff x="16182" y="2379912"/>
            <a:chExt cx="592669" cy="218256"/>
          </a:xfrm>
        </p:grpSpPr>
        <p:sp>
          <p:nvSpPr>
            <p:cNvPr id="7" name="Pentagon 6"/>
            <p:cNvSpPr/>
            <p:nvPr/>
          </p:nvSpPr>
          <p:spPr>
            <a:xfrm>
              <a:off x="16182" y="2390314"/>
              <a:ext cx="421610" cy="194602"/>
            </a:xfrm>
            <a:prstGeom prst="homePlate">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8" name="Chevron 7"/>
            <p:cNvSpPr/>
            <p:nvPr/>
          </p:nvSpPr>
          <p:spPr>
            <a:xfrm>
              <a:off x="399843" y="2379912"/>
              <a:ext cx="209008" cy="218256"/>
            </a:xfrm>
            <a:prstGeom prst="chevron">
              <a:avLst/>
            </a:prstGeom>
            <a:solidFill>
              <a:srgbClr val="7030A0"/>
            </a:solidFill>
            <a:ln>
              <a:solidFill>
                <a:srgbClr val="0057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tx1"/>
                </a:solidFill>
              </a:endParaRPr>
            </a:p>
          </p:txBody>
        </p:sp>
      </p:grpSp>
      <p:sp>
        <p:nvSpPr>
          <p:cNvPr id="9" name="Rectangle 8"/>
          <p:cNvSpPr/>
          <p:nvPr/>
        </p:nvSpPr>
        <p:spPr>
          <a:xfrm>
            <a:off x="0" y="0"/>
            <a:ext cx="12192000" cy="446276"/>
          </a:xfrm>
          <a:prstGeom prst="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en-US" sz="2300" b="1" dirty="0" smtClean="0">
                <a:solidFill>
                  <a:srgbClr val="FF0000"/>
                </a:solidFill>
                <a:latin typeface="Times New Roman" panose="02020603050405020304" pitchFamily="18" charset="0"/>
                <a:cs typeface="Times New Roman" panose="02020603050405020304" pitchFamily="18" charset="0"/>
              </a:rPr>
              <a:t>BÀI 32: CẢM ỨNG Ở SINH VẬT</a:t>
            </a:r>
            <a:endParaRPr lang="vi-VN" sz="2300" dirty="0">
              <a:solidFill>
                <a:srgbClr val="FF000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571815" y="971334"/>
            <a:ext cx="6313079" cy="523220"/>
          </a:xfrm>
          <a:prstGeom prst="rect">
            <a:avLst/>
          </a:prstGeom>
        </p:spPr>
        <p:txBody>
          <a:bodyPr wrap="square">
            <a:spAutoFit/>
          </a:bodyPr>
          <a:lstStyle/>
          <a:p>
            <a:pPr algn="just"/>
            <a:r>
              <a:rPr lang="en-US" sz="2800" b="1" dirty="0" err="1" smtClean="0">
                <a:latin typeface="Times New Roman" panose="02020603050405020304" pitchFamily="18" charset="0"/>
                <a:cs typeface="Times New Roman" panose="02020603050405020304" pitchFamily="18" charset="0"/>
              </a:rPr>
              <a:t>Tìm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hiểu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khái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niệm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cảm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ứng</a:t>
            </a:r>
            <a:r>
              <a:rPr lang="en-US" sz="2800" b="1" dirty="0" smtClean="0">
                <a:latin typeface="Times New Roman" panose="02020603050405020304" pitchFamily="18" charset="0"/>
                <a:cs typeface="Times New Roman" panose="02020603050405020304" pitchFamily="18" charset="0"/>
              </a:rPr>
              <a:t> ở </a:t>
            </a:r>
            <a:r>
              <a:rPr lang="en-US" sz="2800" b="1" dirty="0" err="1" smtClean="0">
                <a:latin typeface="Times New Roman" panose="02020603050405020304" pitchFamily="18" charset="0"/>
                <a:cs typeface="Times New Roman" panose="02020603050405020304" pitchFamily="18" charset="0"/>
              </a:rPr>
              <a:t>sinh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vật</a:t>
            </a:r>
            <a:r>
              <a:rPr lang="en-US" sz="2800" b="1" dirty="0" smtClean="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11" name="Rectangle 10"/>
          <p:cNvSpPr/>
          <p:nvPr/>
        </p:nvSpPr>
        <p:spPr>
          <a:xfrm>
            <a:off x="482992" y="1307239"/>
            <a:ext cx="11709007" cy="492443"/>
          </a:xfrm>
          <a:prstGeom prst="rect">
            <a:avLst/>
          </a:prstGeom>
        </p:spPr>
        <p:txBody>
          <a:bodyPr wrap="square">
            <a:spAutoFit/>
          </a:bodyPr>
          <a:lstStyle/>
          <a:p>
            <a:pPr algn="just"/>
            <a:r>
              <a:rPr lang="en-US" sz="2600" b="1" dirty="0" err="1" smtClean="0">
                <a:latin typeface="Times New Roman" panose="02020603050405020304" pitchFamily="18" charset="0"/>
                <a:cs typeface="Times New Roman" panose="02020603050405020304" pitchFamily="18" charset="0"/>
              </a:rPr>
              <a:t>Cảm</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ứng</a:t>
            </a:r>
            <a:r>
              <a:rPr lang="en-US" sz="2600" b="1" dirty="0" smtClean="0">
                <a:latin typeface="Times New Roman" panose="02020603050405020304" pitchFamily="18" charset="0"/>
                <a:cs typeface="Times New Roman" panose="02020603050405020304" pitchFamily="18" charset="0"/>
              </a:rPr>
              <a:t> ở </a:t>
            </a:r>
            <a:r>
              <a:rPr lang="en-US" sz="2600" b="1" dirty="0" err="1" smtClean="0">
                <a:latin typeface="Times New Roman" panose="02020603050405020304" pitchFamily="18" charset="0"/>
                <a:cs typeface="Times New Roman" panose="02020603050405020304" pitchFamily="18" charset="0"/>
              </a:rPr>
              <a:t>sinh</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vật</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là</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gì</a:t>
            </a:r>
            <a:r>
              <a:rPr lang="en-US" sz="2600" b="1" dirty="0" smtClean="0">
                <a:latin typeface="Times New Roman" panose="02020603050405020304" pitchFamily="18" charset="0"/>
                <a:cs typeface="Times New Roman" panose="02020603050405020304" pitchFamily="18" charset="0"/>
              </a:rPr>
              <a:t>?</a:t>
            </a:r>
            <a:endParaRPr lang="en-US" sz="2600" b="1" dirty="0">
              <a:latin typeface="Times New Roman" panose="02020603050405020304" pitchFamily="18" charset="0"/>
              <a:cs typeface="Times New Roman" panose="02020603050405020304" pitchFamily="18" charset="0"/>
            </a:endParaRPr>
          </a:p>
        </p:txBody>
      </p:sp>
      <p:pic>
        <p:nvPicPr>
          <p:cNvPr id="12" name="Picture 56" descr="qustionbig_w"/>
          <p:cNvPicPr>
            <a:picLocks noChangeAspect="1" noChangeArrowheads="1" noCrop="1"/>
          </p:cNvPicPr>
          <p:nvPr/>
        </p:nvPicPr>
        <p:blipFill>
          <a:blip r:embed="rId2"/>
          <a:srcRect/>
          <a:stretch>
            <a:fillRect/>
          </a:stretch>
        </p:blipFill>
        <p:spPr bwMode="auto">
          <a:xfrm>
            <a:off x="0" y="1307239"/>
            <a:ext cx="609600" cy="747713"/>
          </a:xfrm>
          <a:prstGeom prst="rect">
            <a:avLst/>
          </a:prstGeom>
          <a:noFill/>
          <a:ln w="9525">
            <a:noFill/>
            <a:miter lim="800000"/>
            <a:headEnd/>
            <a:tailEnd/>
          </a:ln>
        </p:spPr>
      </p:pic>
      <p:sp>
        <p:nvSpPr>
          <p:cNvPr id="13" name="Rectangle 1"/>
          <p:cNvSpPr>
            <a:spLocks noChangeArrowheads="1"/>
          </p:cNvSpPr>
          <p:nvPr/>
        </p:nvSpPr>
        <p:spPr bwMode="auto">
          <a:xfrm>
            <a:off x="-9760" y="1829971"/>
            <a:ext cx="12201759"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ClrTx/>
              <a:buFontTx/>
              <a:buNone/>
            </a:pPr>
            <a:r>
              <a:rPr lang="en-US" altLang="en-US" sz="2600" dirty="0" err="1" smtClean="0">
                <a:solidFill>
                  <a:srgbClr val="006600"/>
                </a:solidFill>
                <a:latin typeface="Times New Roman" panose="02020603050405020304" pitchFamily="18" charset="0"/>
                <a:cs typeface="Times New Roman" panose="02020603050405020304" pitchFamily="18" charset="0"/>
              </a:rPr>
              <a:t>Cảm</a:t>
            </a:r>
            <a:r>
              <a:rPr lang="en-US" altLang="en-US" sz="2600" dirty="0" smtClean="0">
                <a:solidFill>
                  <a:srgbClr val="006600"/>
                </a:solidFill>
                <a:latin typeface="Times New Roman" panose="02020603050405020304" pitchFamily="18" charset="0"/>
                <a:cs typeface="Times New Roman" panose="02020603050405020304" pitchFamily="18" charset="0"/>
              </a:rPr>
              <a:t> </a:t>
            </a:r>
            <a:r>
              <a:rPr lang="en-US" altLang="en-US" sz="2600" dirty="0" err="1" smtClean="0">
                <a:solidFill>
                  <a:srgbClr val="006600"/>
                </a:solidFill>
                <a:latin typeface="Times New Roman" panose="02020603050405020304" pitchFamily="18" charset="0"/>
                <a:cs typeface="Times New Roman" panose="02020603050405020304" pitchFamily="18" charset="0"/>
              </a:rPr>
              <a:t>ứng</a:t>
            </a:r>
            <a:r>
              <a:rPr lang="en-US" altLang="en-US" sz="2600" dirty="0" smtClean="0">
                <a:solidFill>
                  <a:srgbClr val="006600"/>
                </a:solidFill>
                <a:latin typeface="Times New Roman" panose="02020603050405020304" pitchFamily="18" charset="0"/>
                <a:cs typeface="Times New Roman" panose="02020603050405020304" pitchFamily="18" charset="0"/>
              </a:rPr>
              <a:t> ở </a:t>
            </a:r>
            <a:r>
              <a:rPr lang="en-US" altLang="en-US" sz="2600" dirty="0" err="1" smtClean="0">
                <a:solidFill>
                  <a:srgbClr val="006600"/>
                </a:solidFill>
                <a:latin typeface="Times New Roman" panose="02020603050405020304" pitchFamily="18" charset="0"/>
                <a:cs typeface="Times New Roman" panose="02020603050405020304" pitchFamily="18" charset="0"/>
              </a:rPr>
              <a:t>sinh</a:t>
            </a:r>
            <a:r>
              <a:rPr lang="en-US" altLang="en-US" sz="2600" dirty="0" smtClean="0">
                <a:solidFill>
                  <a:srgbClr val="006600"/>
                </a:solidFill>
                <a:latin typeface="Times New Roman" panose="02020603050405020304" pitchFamily="18" charset="0"/>
                <a:cs typeface="Times New Roman" panose="02020603050405020304" pitchFamily="18" charset="0"/>
              </a:rPr>
              <a:t> </a:t>
            </a:r>
            <a:r>
              <a:rPr lang="en-US" altLang="en-US" sz="2600" dirty="0" err="1" smtClean="0">
                <a:solidFill>
                  <a:srgbClr val="006600"/>
                </a:solidFill>
                <a:latin typeface="Times New Roman" panose="02020603050405020304" pitchFamily="18" charset="0"/>
                <a:cs typeface="Times New Roman" panose="02020603050405020304" pitchFamily="18" charset="0"/>
              </a:rPr>
              <a:t>vật</a:t>
            </a:r>
            <a:r>
              <a:rPr lang="en-US" altLang="en-US" sz="2600" dirty="0" smtClean="0">
                <a:solidFill>
                  <a:srgbClr val="006600"/>
                </a:solidFill>
                <a:latin typeface="Times New Roman" panose="02020603050405020304" pitchFamily="18" charset="0"/>
                <a:cs typeface="Times New Roman" panose="02020603050405020304" pitchFamily="18" charset="0"/>
              </a:rPr>
              <a:t> </a:t>
            </a:r>
            <a:r>
              <a:rPr lang="en-US" altLang="en-US" sz="2600" dirty="0" err="1" smtClean="0">
                <a:solidFill>
                  <a:srgbClr val="006600"/>
                </a:solidFill>
                <a:latin typeface="Times New Roman" panose="02020603050405020304" pitchFamily="18" charset="0"/>
                <a:cs typeface="Times New Roman" panose="02020603050405020304" pitchFamily="18" charset="0"/>
              </a:rPr>
              <a:t>là</a:t>
            </a:r>
            <a:r>
              <a:rPr lang="en-US" altLang="en-US" sz="2600" dirty="0" smtClean="0">
                <a:solidFill>
                  <a:srgbClr val="006600"/>
                </a:solidFill>
                <a:latin typeface="Times New Roman" panose="02020603050405020304" pitchFamily="18" charset="0"/>
                <a:cs typeface="Times New Roman" panose="02020603050405020304" pitchFamily="18" charset="0"/>
              </a:rPr>
              <a:t> </a:t>
            </a:r>
            <a:r>
              <a:rPr lang="en-US" altLang="en-US" sz="2600" dirty="0" err="1" smtClean="0">
                <a:solidFill>
                  <a:srgbClr val="006600"/>
                </a:solidFill>
                <a:latin typeface="Times New Roman" panose="02020603050405020304" pitchFamily="18" charset="0"/>
                <a:cs typeface="Times New Roman" panose="02020603050405020304" pitchFamily="18" charset="0"/>
              </a:rPr>
              <a:t>khả</a:t>
            </a:r>
            <a:r>
              <a:rPr lang="en-US" altLang="en-US" sz="2600" dirty="0" smtClean="0">
                <a:solidFill>
                  <a:srgbClr val="006600"/>
                </a:solidFill>
                <a:latin typeface="Times New Roman" panose="02020603050405020304" pitchFamily="18" charset="0"/>
                <a:cs typeface="Times New Roman" panose="02020603050405020304" pitchFamily="18" charset="0"/>
              </a:rPr>
              <a:t> </a:t>
            </a:r>
            <a:r>
              <a:rPr lang="en-US" altLang="en-US" sz="2600" dirty="0" err="1" smtClean="0">
                <a:solidFill>
                  <a:srgbClr val="006600"/>
                </a:solidFill>
                <a:latin typeface="Times New Roman" panose="02020603050405020304" pitchFamily="18" charset="0"/>
                <a:cs typeface="Times New Roman" panose="02020603050405020304" pitchFamily="18" charset="0"/>
              </a:rPr>
              <a:t>năng</a:t>
            </a:r>
            <a:r>
              <a:rPr lang="en-US" altLang="en-US" sz="2600" dirty="0" smtClean="0">
                <a:solidFill>
                  <a:srgbClr val="006600"/>
                </a:solidFill>
                <a:latin typeface="Times New Roman" panose="02020603050405020304" pitchFamily="18" charset="0"/>
                <a:cs typeface="Times New Roman" panose="02020603050405020304" pitchFamily="18" charset="0"/>
              </a:rPr>
              <a:t> </a:t>
            </a:r>
            <a:r>
              <a:rPr lang="en-US" altLang="en-US" sz="2600" dirty="0" err="1" smtClean="0">
                <a:solidFill>
                  <a:srgbClr val="006600"/>
                </a:solidFill>
                <a:latin typeface="Times New Roman" panose="02020603050405020304" pitchFamily="18" charset="0"/>
                <a:cs typeface="Times New Roman" panose="02020603050405020304" pitchFamily="18" charset="0"/>
              </a:rPr>
              <a:t>tiếp</a:t>
            </a:r>
            <a:r>
              <a:rPr lang="en-US" altLang="en-US" sz="2600" dirty="0" smtClean="0">
                <a:solidFill>
                  <a:srgbClr val="006600"/>
                </a:solidFill>
                <a:latin typeface="Times New Roman" panose="02020603050405020304" pitchFamily="18" charset="0"/>
                <a:cs typeface="Times New Roman" panose="02020603050405020304" pitchFamily="18" charset="0"/>
              </a:rPr>
              <a:t> </a:t>
            </a:r>
            <a:r>
              <a:rPr lang="en-US" altLang="en-US" sz="2600" dirty="0" err="1" smtClean="0">
                <a:solidFill>
                  <a:srgbClr val="006600"/>
                </a:solidFill>
                <a:latin typeface="Times New Roman" panose="02020603050405020304" pitchFamily="18" charset="0"/>
                <a:cs typeface="Times New Roman" panose="02020603050405020304" pitchFamily="18" charset="0"/>
              </a:rPr>
              <a:t>nhận</a:t>
            </a:r>
            <a:r>
              <a:rPr lang="en-US" altLang="en-US" sz="2600" dirty="0" smtClean="0">
                <a:solidFill>
                  <a:srgbClr val="006600"/>
                </a:solidFill>
                <a:latin typeface="Times New Roman" panose="02020603050405020304" pitchFamily="18" charset="0"/>
                <a:cs typeface="Times New Roman" panose="02020603050405020304" pitchFamily="18" charset="0"/>
              </a:rPr>
              <a:t> </a:t>
            </a:r>
            <a:r>
              <a:rPr lang="en-US" altLang="en-US" sz="2600" dirty="0" err="1" smtClean="0">
                <a:solidFill>
                  <a:srgbClr val="006600"/>
                </a:solidFill>
                <a:latin typeface="Times New Roman" panose="02020603050405020304" pitchFamily="18" charset="0"/>
                <a:cs typeface="Times New Roman" panose="02020603050405020304" pitchFamily="18" charset="0"/>
              </a:rPr>
              <a:t>kích</a:t>
            </a:r>
            <a:r>
              <a:rPr lang="en-US" altLang="en-US" sz="2600" dirty="0" smtClean="0">
                <a:solidFill>
                  <a:srgbClr val="006600"/>
                </a:solidFill>
                <a:latin typeface="Times New Roman" panose="02020603050405020304" pitchFamily="18" charset="0"/>
                <a:cs typeface="Times New Roman" panose="02020603050405020304" pitchFamily="18" charset="0"/>
              </a:rPr>
              <a:t> </a:t>
            </a:r>
            <a:r>
              <a:rPr lang="en-US" altLang="en-US" sz="2600" dirty="0" err="1" smtClean="0">
                <a:solidFill>
                  <a:srgbClr val="006600"/>
                </a:solidFill>
                <a:latin typeface="Times New Roman" panose="02020603050405020304" pitchFamily="18" charset="0"/>
                <a:cs typeface="Times New Roman" panose="02020603050405020304" pitchFamily="18" charset="0"/>
              </a:rPr>
              <a:t>thích</a:t>
            </a:r>
            <a:r>
              <a:rPr lang="en-US" altLang="en-US" sz="2600" dirty="0" smtClean="0">
                <a:solidFill>
                  <a:srgbClr val="006600"/>
                </a:solidFill>
                <a:latin typeface="Times New Roman" panose="02020603050405020304" pitchFamily="18" charset="0"/>
                <a:cs typeface="Times New Roman" panose="02020603050405020304" pitchFamily="18" charset="0"/>
              </a:rPr>
              <a:t> </a:t>
            </a:r>
            <a:r>
              <a:rPr lang="en-US" altLang="en-US" sz="2600" dirty="0" err="1" smtClean="0">
                <a:solidFill>
                  <a:srgbClr val="006600"/>
                </a:solidFill>
                <a:latin typeface="Times New Roman" panose="02020603050405020304" pitchFamily="18" charset="0"/>
                <a:cs typeface="Times New Roman" panose="02020603050405020304" pitchFamily="18" charset="0"/>
              </a:rPr>
              <a:t>và</a:t>
            </a:r>
            <a:r>
              <a:rPr lang="en-US" altLang="en-US" sz="2600" dirty="0" smtClean="0">
                <a:solidFill>
                  <a:srgbClr val="006600"/>
                </a:solidFill>
                <a:latin typeface="Times New Roman" panose="02020603050405020304" pitchFamily="18" charset="0"/>
                <a:cs typeface="Times New Roman" panose="02020603050405020304" pitchFamily="18" charset="0"/>
              </a:rPr>
              <a:t> </a:t>
            </a:r>
            <a:r>
              <a:rPr lang="en-US" altLang="en-US" sz="2600" dirty="0" err="1" smtClean="0">
                <a:solidFill>
                  <a:srgbClr val="006600"/>
                </a:solidFill>
                <a:latin typeface="Times New Roman" panose="02020603050405020304" pitchFamily="18" charset="0"/>
                <a:cs typeface="Times New Roman" panose="02020603050405020304" pitchFamily="18" charset="0"/>
              </a:rPr>
              <a:t>phản</a:t>
            </a:r>
            <a:r>
              <a:rPr lang="en-US" altLang="en-US" sz="2600" dirty="0" smtClean="0">
                <a:solidFill>
                  <a:srgbClr val="006600"/>
                </a:solidFill>
                <a:latin typeface="Times New Roman" panose="02020603050405020304" pitchFamily="18" charset="0"/>
                <a:cs typeface="Times New Roman" panose="02020603050405020304" pitchFamily="18" charset="0"/>
              </a:rPr>
              <a:t> </a:t>
            </a:r>
            <a:r>
              <a:rPr lang="en-US" altLang="en-US" sz="2600" dirty="0" err="1" smtClean="0">
                <a:solidFill>
                  <a:srgbClr val="006600"/>
                </a:solidFill>
                <a:latin typeface="Times New Roman" panose="02020603050405020304" pitchFamily="18" charset="0"/>
                <a:cs typeface="Times New Roman" panose="02020603050405020304" pitchFamily="18" charset="0"/>
              </a:rPr>
              <a:t>ứng</a:t>
            </a:r>
            <a:r>
              <a:rPr lang="en-US" altLang="en-US" sz="2600" dirty="0" smtClean="0">
                <a:solidFill>
                  <a:srgbClr val="006600"/>
                </a:solidFill>
                <a:latin typeface="Times New Roman" panose="02020603050405020304" pitchFamily="18" charset="0"/>
                <a:cs typeface="Times New Roman" panose="02020603050405020304" pitchFamily="18" charset="0"/>
              </a:rPr>
              <a:t> </a:t>
            </a:r>
            <a:r>
              <a:rPr lang="en-US" altLang="en-US" sz="2600" dirty="0" err="1" smtClean="0">
                <a:solidFill>
                  <a:srgbClr val="006600"/>
                </a:solidFill>
                <a:latin typeface="Times New Roman" panose="02020603050405020304" pitchFamily="18" charset="0"/>
                <a:cs typeface="Times New Roman" panose="02020603050405020304" pitchFamily="18" charset="0"/>
              </a:rPr>
              <a:t>lại</a:t>
            </a:r>
            <a:r>
              <a:rPr lang="en-US" altLang="en-US" sz="2600" dirty="0" smtClean="0">
                <a:solidFill>
                  <a:srgbClr val="006600"/>
                </a:solidFill>
                <a:latin typeface="Times New Roman" panose="02020603050405020304" pitchFamily="18" charset="0"/>
                <a:cs typeface="Times New Roman" panose="02020603050405020304" pitchFamily="18" charset="0"/>
              </a:rPr>
              <a:t> </a:t>
            </a:r>
            <a:r>
              <a:rPr lang="en-US" altLang="en-US" sz="2600" dirty="0" err="1" smtClean="0">
                <a:solidFill>
                  <a:srgbClr val="006600"/>
                </a:solidFill>
                <a:latin typeface="Times New Roman" panose="02020603050405020304" pitchFamily="18" charset="0"/>
                <a:cs typeface="Times New Roman" panose="02020603050405020304" pitchFamily="18" charset="0"/>
              </a:rPr>
              <a:t>các</a:t>
            </a:r>
            <a:r>
              <a:rPr lang="en-US" altLang="en-US" sz="2600" dirty="0" smtClean="0">
                <a:solidFill>
                  <a:srgbClr val="006600"/>
                </a:solidFill>
                <a:latin typeface="Times New Roman" panose="02020603050405020304" pitchFamily="18" charset="0"/>
                <a:cs typeface="Times New Roman" panose="02020603050405020304" pitchFamily="18" charset="0"/>
              </a:rPr>
              <a:t> </a:t>
            </a:r>
            <a:r>
              <a:rPr lang="en-US" altLang="en-US" sz="2600" dirty="0" err="1" smtClean="0">
                <a:solidFill>
                  <a:srgbClr val="006600"/>
                </a:solidFill>
                <a:latin typeface="Times New Roman" panose="02020603050405020304" pitchFamily="18" charset="0"/>
                <a:cs typeface="Times New Roman" panose="02020603050405020304" pitchFamily="18" charset="0"/>
              </a:rPr>
              <a:t>kích</a:t>
            </a:r>
            <a:r>
              <a:rPr lang="en-US" altLang="en-US" sz="2600" dirty="0" smtClean="0">
                <a:solidFill>
                  <a:srgbClr val="006600"/>
                </a:solidFill>
                <a:latin typeface="Times New Roman" panose="02020603050405020304" pitchFamily="18" charset="0"/>
                <a:cs typeface="Times New Roman" panose="02020603050405020304" pitchFamily="18" charset="0"/>
              </a:rPr>
              <a:t> </a:t>
            </a:r>
            <a:r>
              <a:rPr lang="en-US" altLang="en-US" sz="2600" dirty="0" err="1" smtClean="0">
                <a:solidFill>
                  <a:srgbClr val="006600"/>
                </a:solidFill>
                <a:latin typeface="Times New Roman" panose="02020603050405020304" pitchFamily="18" charset="0"/>
                <a:cs typeface="Times New Roman" panose="02020603050405020304" pitchFamily="18" charset="0"/>
              </a:rPr>
              <a:t>thích</a:t>
            </a:r>
            <a:r>
              <a:rPr lang="en-US" altLang="en-US" sz="2600" dirty="0" smtClean="0">
                <a:solidFill>
                  <a:srgbClr val="006600"/>
                </a:solidFill>
                <a:latin typeface="Times New Roman" panose="02020603050405020304" pitchFamily="18" charset="0"/>
                <a:cs typeface="Times New Roman" panose="02020603050405020304" pitchFamily="18" charset="0"/>
              </a:rPr>
              <a:t> </a:t>
            </a:r>
            <a:r>
              <a:rPr lang="en-US" altLang="en-US" sz="2600" dirty="0" err="1" smtClean="0">
                <a:solidFill>
                  <a:srgbClr val="006600"/>
                </a:solidFill>
                <a:latin typeface="Times New Roman" panose="02020603050405020304" pitchFamily="18" charset="0"/>
                <a:cs typeface="Times New Roman" panose="02020603050405020304" pitchFamily="18" charset="0"/>
              </a:rPr>
              <a:t>từ</a:t>
            </a:r>
            <a:r>
              <a:rPr lang="en-US" altLang="en-US" sz="2600" dirty="0" smtClean="0">
                <a:solidFill>
                  <a:srgbClr val="006600"/>
                </a:solidFill>
                <a:latin typeface="Times New Roman" panose="02020603050405020304" pitchFamily="18" charset="0"/>
                <a:cs typeface="Times New Roman" panose="02020603050405020304" pitchFamily="18" charset="0"/>
              </a:rPr>
              <a:t> </a:t>
            </a:r>
            <a:r>
              <a:rPr lang="en-US" altLang="en-US" sz="2600" dirty="0" err="1" smtClean="0">
                <a:solidFill>
                  <a:srgbClr val="006600"/>
                </a:solidFill>
                <a:latin typeface="Times New Roman" panose="02020603050405020304" pitchFamily="18" charset="0"/>
                <a:cs typeface="Times New Roman" panose="02020603050405020304" pitchFamily="18" charset="0"/>
              </a:rPr>
              <a:t>môi</a:t>
            </a:r>
            <a:r>
              <a:rPr lang="en-US" altLang="en-US" sz="2600" dirty="0" smtClean="0">
                <a:solidFill>
                  <a:srgbClr val="006600"/>
                </a:solidFill>
                <a:latin typeface="Times New Roman" panose="02020603050405020304" pitchFamily="18" charset="0"/>
                <a:cs typeface="Times New Roman" panose="02020603050405020304" pitchFamily="18" charset="0"/>
              </a:rPr>
              <a:t> </a:t>
            </a:r>
            <a:r>
              <a:rPr lang="en-US" altLang="en-US" sz="2600" dirty="0" err="1" smtClean="0">
                <a:solidFill>
                  <a:srgbClr val="006600"/>
                </a:solidFill>
                <a:latin typeface="Times New Roman" panose="02020603050405020304" pitchFamily="18" charset="0"/>
                <a:cs typeface="Times New Roman" panose="02020603050405020304" pitchFamily="18" charset="0"/>
              </a:rPr>
              <a:t>trường</a:t>
            </a:r>
            <a:r>
              <a:rPr lang="en-US" altLang="en-US" sz="2600" dirty="0" smtClean="0">
                <a:solidFill>
                  <a:srgbClr val="006600"/>
                </a:solidFill>
                <a:latin typeface="Times New Roman" panose="02020603050405020304" pitchFamily="18" charset="0"/>
                <a:cs typeface="Times New Roman" panose="02020603050405020304" pitchFamily="18" charset="0"/>
              </a:rPr>
              <a:t> </a:t>
            </a:r>
            <a:r>
              <a:rPr lang="en-US" altLang="en-US" sz="2600" dirty="0" err="1" smtClean="0">
                <a:solidFill>
                  <a:srgbClr val="006600"/>
                </a:solidFill>
                <a:latin typeface="Times New Roman" panose="02020603050405020304" pitchFamily="18" charset="0"/>
                <a:cs typeface="Times New Roman" panose="02020603050405020304" pitchFamily="18" charset="0"/>
              </a:rPr>
              <a:t>bên</a:t>
            </a:r>
            <a:r>
              <a:rPr lang="en-US" altLang="en-US" sz="2600" dirty="0" smtClean="0">
                <a:solidFill>
                  <a:srgbClr val="006600"/>
                </a:solidFill>
                <a:latin typeface="Times New Roman" panose="02020603050405020304" pitchFamily="18" charset="0"/>
                <a:cs typeface="Times New Roman" panose="02020603050405020304" pitchFamily="18" charset="0"/>
              </a:rPr>
              <a:t> </a:t>
            </a:r>
            <a:r>
              <a:rPr lang="en-US" altLang="en-US" sz="2600" dirty="0" err="1" smtClean="0">
                <a:solidFill>
                  <a:srgbClr val="006600"/>
                </a:solidFill>
                <a:latin typeface="Times New Roman" panose="02020603050405020304" pitchFamily="18" charset="0"/>
                <a:cs typeface="Times New Roman" panose="02020603050405020304" pitchFamily="18" charset="0"/>
              </a:rPr>
              <a:t>trong</a:t>
            </a:r>
            <a:r>
              <a:rPr lang="en-US" altLang="en-US" sz="2600" dirty="0" smtClean="0">
                <a:solidFill>
                  <a:srgbClr val="006600"/>
                </a:solidFill>
                <a:latin typeface="Times New Roman" panose="02020603050405020304" pitchFamily="18" charset="0"/>
                <a:cs typeface="Times New Roman" panose="02020603050405020304" pitchFamily="18" charset="0"/>
              </a:rPr>
              <a:t> </a:t>
            </a:r>
            <a:r>
              <a:rPr lang="en-US" altLang="en-US" sz="2600" dirty="0" err="1" smtClean="0">
                <a:solidFill>
                  <a:srgbClr val="006600"/>
                </a:solidFill>
                <a:latin typeface="Times New Roman" panose="02020603050405020304" pitchFamily="18" charset="0"/>
                <a:cs typeface="Times New Roman" panose="02020603050405020304" pitchFamily="18" charset="0"/>
              </a:rPr>
              <a:t>và</a:t>
            </a:r>
            <a:r>
              <a:rPr lang="en-US" altLang="en-US" sz="2600" dirty="0" smtClean="0">
                <a:solidFill>
                  <a:srgbClr val="006600"/>
                </a:solidFill>
                <a:latin typeface="Times New Roman" panose="02020603050405020304" pitchFamily="18" charset="0"/>
                <a:cs typeface="Times New Roman" panose="02020603050405020304" pitchFamily="18" charset="0"/>
              </a:rPr>
              <a:t> </a:t>
            </a:r>
            <a:r>
              <a:rPr lang="en-US" altLang="en-US" sz="2600" dirty="0" err="1" smtClean="0">
                <a:solidFill>
                  <a:srgbClr val="006600"/>
                </a:solidFill>
                <a:latin typeface="Times New Roman" panose="02020603050405020304" pitchFamily="18" charset="0"/>
                <a:cs typeface="Times New Roman" panose="02020603050405020304" pitchFamily="18" charset="0"/>
              </a:rPr>
              <a:t>bên</a:t>
            </a:r>
            <a:r>
              <a:rPr lang="en-US" altLang="en-US" sz="2600" dirty="0" smtClean="0">
                <a:solidFill>
                  <a:srgbClr val="006600"/>
                </a:solidFill>
                <a:latin typeface="Times New Roman" panose="02020603050405020304" pitchFamily="18" charset="0"/>
                <a:cs typeface="Times New Roman" panose="02020603050405020304" pitchFamily="18" charset="0"/>
              </a:rPr>
              <a:t> </a:t>
            </a:r>
            <a:r>
              <a:rPr lang="en-US" altLang="en-US" sz="2600" dirty="0" err="1" smtClean="0">
                <a:solidFill>
                  <a:srgbClr val="006600"/>
                </a:solidFill>
                <a:latin typeface="Times New Roman" panose="02020603050405020304" pitchFamily="18" charset="0"/>
                <a:cs typeface="Times New Roman" panose="02020603050405020304" pitchFamily="18" charset="0"/>
              </a:rPr>
              <a:t>ngoài</a:t>
            </a:r>
            <a:r>
              <a:rPr lang="en-US" altLang="en-US" sz="2600" dirty="0" smtClean="0">
                <a:solidFill>
                  <a:srgbClr val="006600"/>
                </a:solidFill>
                <a:latin typeface="Times New Roman" panose="02020603050405020304" pitchFamily="18" charset="0"/>
                <a:cs typeface="Times New Roman" panose="02020603050405020304" pitchFamily="18" charset="0"/>
              </a:rPr>
              <a:t> </a:t>
            </a:r>
            <a:r>
              <a:rPr lang="en-US" altLang="en-US" sz="2600" dirty="0" err="1" smtClean="0">
                <a:solidFill>
                  <a:srgbClr val="006600"/>
                </a:solidFill>
                <a:latin typeface="Times New Roman" panose="02020603050405020304" pitchFamily="18" charset="0"/>
                <a:cs typeface="Times New Roman" panose="02020603050405020304" pitchFamily="18" charset="0"/>
              </a:rPr>
              <a:t>cơ</a:t>
            </a:r>
            <a:r>
              <a:rPr lang="en-US" altLang="en-US" sz="2600" dirty="0" smtClean="0">
                <a:solidFill>
                  <a:srgbClr val="006600"/>
                </a:solidFill>
                <a:latin typeface="Times New Roman" panose="02020603050405020304" pitchFamily="18" charset="0"/>
                <a:cs typeface="Times New Roman" panose="02020603050405020304" pitchFamily="18" charset="0"/>
              </a:rPr>
              <a:t> </a:t>
            </a:r>
            <a:r>
              <a:rPr lang="en-US" altLang="en-US" sz="2600" dirty="0" err="1" smtClean="0">
                <a:solidFill>
                  <a:srgbClr val="006600"/>
                </a:solidFill>
                <a:latin typeface="Times New Roman" panose="02020603050405020304" pitchFamily="18" charset="0"/>
                <a:cs typeface="Times New Roman" panose="02020603050405020304" pitchFamily="18" charset="0"/>
              </a:rPr>
              <a:t>thể</a:t>
            </a:r>
            <a:r>
              <a:rPr lang="en-US" altLang="en-US" sz="2600" dirty="0" smtClean="0">
                <a:solidFill>
                  <a:srgbClr val="006600"/>
                </a:solidFill>
                <a:latin typeface="Times New Roman" panose="02020603050405020304" pitchFamily="18" charset="0"/>
                <a:cs typeface="Times New Roman" panose="02020603050405020304" pitchFamily="18" charset="0"/>
              </a:rPr>
              <a:t>.</a:t>
            </a:r>
            <a:endParaRPr lang="en-US" altLang="en-US" sz="2600" dirty="0">
              <a:solidFill>
                <a:srgbClr val="0066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92"/>
          <p:cNvSpPr>
            <a:spLocks noChangeArrowheads="1"/>
          </p:cNvSpPr>
          <p:nvPr/>
        </p:nvSpPr>
        <p:spPr bwMode="auto">
          <a:xfrm rot="5400000" flipH="1">
            <a:off x="3158356" y="-2123198"/>
            <a:ext cx="508264" cy="5761479"/>
          </a:xfrm>
          <a:prstGeom prst="round2SameRect">
            <a:avLst>
              <a:gd name="adj1" fmla="val 50000"/>
              <a:gd name="adj2" fmla="val 0"/>
            </a:avLst>
          </a:prstGeom>
          <a:solidFill>
            <a:srgbClr val="002060"/>
          </a:solidFill>
          <a:ln w="25400">
            <a:solidFill>
              <a:schemeClr val="accent1"/>
            </a:solidFill>
          </a:ln>
          <a:effectLst/>
          <a:scene3d>
            <a:camera prst="orthographicFront">
              <a:rot lat="0" lon="0" rev="0"/>
            </a:camera>
            <a:lightRig rig="brightRoom" dir="t">
              <a:rot lat="0" lon="0" rev="600000"/>
            </a:lightRig>
          </a:scene3d>
          <a:sp3d prstMaterial="metal"/>
        </p:spPr>
        <p:style>
          <a:lnRef idx="1">
            <a:schemeClr val="accent1"/>
          </a:lnRef>
          <a:fillRef idx="3">
            <a:schemeClr val="accent1"/>
          </a:fillRef>
          <a:effectRef idx="2">
            <a:schemeClr val="accent1"/>
          </a:effectRef>
          <a:fontRef idx="minor">
            <a:schemeClr val="lt1"/>
          </a:fontRef>
        </p:style>
        <p:txBody>
          <a:bodyPr wrap="none"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defTabSz="1625600">
              <a:defRPr/>
            </a:pPr>
            <a:endParaRPr lang="ko-KR" altLang="en-US" sz="3200" b="1" dirty="0">
              <a:solidFill>
                <a:prstClr val="white"/>
              </a:solidFill>
              <a:latin typeface="Times New Roman" panose="02020603050405020304" pitchFamily="18" charset="0"/>
              <a:cs typeface="Times New Roman" panose="02020603050405020304" pitchFamily="18" charset="0"/>
            </a:endParaRPr>
          </a:p>
        </p:txBody>
      </p:sp>
      <p:sp>
        <p:nvSpPr>
          <p:cNvPr id="3" name="TextBox 10"/>
          <p:cNvSpPr txBox="1">
            <a:spLocks noChangeArrowheads="1"/>
          </p:cNvSpPr>
          <p:nvPr/>
        </p:nvSpPr>
        <p:spPr bwMode="auto">
          <a:xfrm>
            <a:off x="760583" y="475253"/>
            <a:ext cx="527714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217930" eaLnBrk="0" hangingPunct="0">
              <a:defRPr>
                <a:solidFill>
                  <a:schemeClr val="tx1"/>
                </a:solidFill>
                <a:latin typeface="Arial" panose="020B0604020202020204" pitchFamily="34" charset="0"/>
                <a:cs typeface="Arial" panose="020B0604020202020204" pitchFamily="34" charset="0"/>
              </a:defRPr>
            </a:lvl1pPr>
            <a:lvl2pPr marL="742950" indent="-285750" defTabSz="1217930" eaLnBrk="0" hangingPunct="0">
              <a:defRPr>
                <a:solidFill>
                  <a:schemeClr val="tx1"/>
                </a:solidFill>
                <a:latin typeface="Arial" panose="020B0604020202020204" pitchFamily="34" charset="0"/>
                <a:cs typeface="Arial" panose="020B0604020202020204" pitchFamily="34" charset="0"/>
              </a:defRPr>
            </a:lvl2pPr>
            <a:lvl3pPr marL="1143000" indent="-228600" defTabSz="1217930" eaLnBrk="0" hangingPunct="0">
              <a:defRPr>
                <a:solidFill>
                  <a:schemeClr val="tx1"/>
                </a:solidFill>
                <a:latin typeface="Arial" panose="020B0604020202020204" pitchFamily="34" charset="0"/>
                <a:cs typeface="Arial" panose="020B0604020202020204" pitchFamily="34" charset="0"/>
              </a:defRPr>
            </a:lvl3pPr>
            <a:lvl4pPr marL="1600200" indent="-228600" defTabSz="1217930" eaLnBrk="0" hangingPunct="0">
              <a:defRPr>
                <a:solidFill>
                  <a:schemeClr val="tx1"/>
                </a:solidFill>
                <a:latin typeface="Arial" panose="020B0604020202020204" pitchFamily="34" charset="0"/>
                <a:cs typeface="Arial" panose="020B0604020202020204" pitchFamily="34" charset="0"/>
              </a:defRPr>
            </a:lvl4pPr>
            <a:lvl5pPr marL="2057400" indent="-228600" defTabSz="1217930" eaLnBrk="0" hangingPunct="0">
              <a:defRPr>
                <a:solidFill>
                  <a:schemeClr val="tx1"/>
                </a:solidFill>
                <a:latin typeface="Arial" panose="020B0604020202020204" pitchFamily="34" charset="0"/>
                <a:cs typeface="Arial" panose="020B0604020202020204" pitchFamily="34" charset="0"/>
              </a:defRPr>
            </a:lvl5pPr>
            <a:lvl6pPr marL="2514600" indent="-228600" defTabSz="121793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21793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21793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21793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latinLnBrk="1" hangingPunct="1"/>
            <a:r>
              <a:rPr lang="en-US" altLang="ko-KR" sz="2800" b="1" u="sng" dirty="0" err="1" smtClean="0">
                <a:solidFill>
                  <a:prstClr val="white"/>
                </a:solidFill>
                <a:latin typeface="Times New Roman" panose="02020603050405020304" pitchFamily="18" charset="0"/>
                <a:ea typeface="Gulim" pitchFamily="34" charset="-127"/>
                <a:cs typeface="Times New Roman" panose="02020603050405020304" pitchFamily="18" charset="0"/>
              </a:rPr>
              <a:t>Khái</a:t>
            </a:r>
            <a:r>
              <a:rPr lang="en-US" altLang="ko-KR" sz="2800" b="1" u="sng" dirty="0" smtClean="0">
                <a:solidFill>
                  <a:prstClr val="white"/>
                </a:solidFill>
                <a:latin typeface="Times New Roman" panose="02020603050405020304" pitchFamily="18" charset="0"/>
                <a:ea typeface="Gulim" pitchFamily="34" charset="-127"/>
                <a:cs typeface="Times New Roman" panose="02020603050405020304" pitchFamily="18" charset="0"/>
              </a:rPr>
              <a:t> </a:t>
            </a:r>
            <a:r>
              <a:rPr lang="en-US" altLang="ko-KR" sz="2800" b="1" u="sng" dirty="0" err="1" smtClean="0">
                <a:solidFill>
                  <a:prstClr val="white"/>
                </a:solidFill>
                <a:latin typeface="Times New Roman" panose="02020603050405020304" pitchFamily="18" charset="0"/>
                <a:ea typeface="Gulim" pitchFamily="34" charset="-127"/>
                <a:cs typeface="Times New Roman" panose="02020603050405020304" pitchFamily="18" charset="0"/>
              </a:rPr>
              <a:t>quát</a:t>
            </a:r>
            <a:r>
              <a:rPr lang="en-US" altLang="ko-KR" sz="2800" b="1" u="sng" dirty="0" smtClean="0">
                <a:solidFill>
                  <a:prstClr val="white"/>
                </a:solidFill>
                <a:latin typeface="Times New Roman" panose="02020603050405020304" pitchFamily="18" charset="0"/>
                <a:ea typeface="Gulim" pitchFamily="34" charset="-127"/>
                <a:cs typeface="Times New Roman" panose="02020603050405020304" pitchFamily="18" charset="0"/>
              </a:rPr>
              <a:t> </a:t>
            </a:r>
            <a:r>
              <a:rPr lang="en-US" altLang="ko-KR" sz="2800" b="1" u="sng" dirty="0" err="1" smtClean="0">
                <a:solidFill>
                  <a:prstClr val="white"/>
                </a:solidFill>
                <a:latin typeface="Times New Roman" panose="02020603050405020304" pitchFamily="18" charset="0"/>
                <a:ea typeface="Gulim" pitchFamily="34" charset="-127"/>
                <a:cs typeface="Times New Roman" panose="02020603050405020304" pitchFamily="18" charset="0"/>
              </a:rPr>
              <a:t>về</a:t>
            </a:r>
            <a:r>
              <a:rPr lang="en-US" altLang="ko-KR" sz="2800" b="1" u="sng" dirty="0" smtClean="0">
                <a:solidFill>
                  <a:prstClr val="white"/>
                </a:solidFill>
                <a:latin typeface="Times New Roman" panose="02020603050405020304" pitchFamily="18" charset="0"/>
                <a:ea typeface="Gulim" pitchFamily="34" charset="-127"/>
                <a:cs typeface="Times New Roman" panose="02020603050405020304" pitchFamily="18" charset="0"/>
              </a:rPr>
              <a:t> </a:t>
            </a:r>
            <a:r>
              <a:rPr lang="en-US" altLang="ko-KR" sz="2800" b="1" u="sng" dirty="0" err="1" smtClean="0">
                <a:solidFill>
                  <a:prstClr val="white"/>
                </a:solidFill>
                <a:latin typeface="Times New Roman" panose="02020603050405020304" pitchFamily="18" charset="0"/>
                <a:ea typeface="Gulim" pitchFamily="34" charset="-127"/>
                <a:cs typeface="Times New Roman" panose="02020603050405020304" pitchFamily="18" charset="0"/>
              </a:rPr>
              <a:t>cảm</a:t>
            </a:r>
            <a:r>
              <a:rPr lang="en-US" altLang="ko-KR" sz="2800" b="1" u="sng" dirty="0" smtClean="0">
                <a:solidFill>
                  <a:prstClr val="white"/>
                </a:solidFill>
                <a:latin typeface="Times New Roman" panose="02020603050405020304" pitchFamily="18" charset="0"/>
                <a:ea typeface="Gulim" pitchFamily="34" charset="-127"/>
                <a:cs typeface="Times New Roman" panose="02020603050405020304" pitchFamily="18" charset="0"/>
              </a:rPr>
              <a:t> </a:t>
            </a:r>
            <a:r>
              <a:rPr lang="en-US" altLang="ko-KR" sz="2800" b="1" u="sng" dirty="0" err="1" smtClean="0">
                <a:solidFill>
                  <a:prstClr val="white"/>
                </a:solidFill>
                <a:latin typeface="Times New Roman" panose="02020603050405020304" pitchFamily="18" charset="0"/>
                <a:ea typeface="Gulim" pitchFamily="34" charset="-127"/>
                <a:cs typeface="Times New Roman" panose="02020603050405020304" pitchFamily="18" charset="0"/>
              </a:rPr>
              <a:t>ứng</a:t>
            </a:r>
            <a:r>
              <a:rPr lang="en-US" altLang="ko-KR" sz="2800" b="1" u="sng" dirty="0" smtClean="0">
                <a:solidFill>
                  <a:prstClr val="white"/>
                </a:solidFill>
                <a:latin typeface="Times New Roman" panose="02020603050405020304" pitchFamily="18" charset="0"/>
                <a:ea typeface="Gulim" pitchFamily="34" charset="-127"/>
                <a:cs typeface="Times New Roman" panose="02020603050405020304" pitchFamily="18" charset="0"/>
              </a:rPr>
              <a:t> ở </a:t>
            </a:r>
            <a:r>
              <a:rPr lang="en-US" altLang="ko-KR" sz="2800" b="1" u="sng" dirty="0" err="1" smtClean="0">
                <a:solidFill>
                  <a:prstClr val="white"/>
                </a:solidFill>
                <a:latin typeface="Times New Roman" panose="02020603050405020304" pitchFamily="18" charset="0"/>
                <a:ea typeface="Gulim" pitchFamily="34" charset="-127"/>
                <a:cs typeface="Times New Roman" panose="02020603050405020304" pitchFamily="18" charset="0"/>
              </a:rPr>
              <a:t>sinh</a:t>
            </a:r>
            <a:r>
              <a:rPr lang="en-US" altLang="ko-KR" sz="2800" b="1" u="sng" dirty="0" smtClean="0">
                <a:solidFill>
                  <a:prstClr val="white"/>
                </a:solidFill>
                <a:latin typeface="Times New Roman" panose="02020603050405020304" pitchFamily="18" charset="0"/>
                <a:ea typeface="Gulim" pitchFamily="34" charset="-127"/>
                <a:cs typeface="Times New Roman" panose="02020603050405020304" pitchFamily="18" charset="0"/>
              </a:rPr>
              <a:t> </a:t>
            </a:r>
            <a:r>
              <a:rPr lang="en-US" altLang="ko-KR" sz="2800" b="1" u="sng" dirty="0" err="1" smtClean="0">
                <a:solidFill>
                  <a:prstClr val="white"/>
                </a:solidFill>
                <a:latin typeface="Times New Roman" panose="02020603050405020304" pitchFamily="18" charset="0"/>
                <a:ea typeface="Gulim" pitchFamily="34" charset="-127"/>
                <a:cs typeface="Times New Roman" panose="02020603050405020304" pitchFamily="18" charset="0"/>
              </a:rPr>
              <a:t>vật</a:t>
            </a:r>
            <a:r>
              <a:rPr lang="en-US" altLang="ko-KR" sz="2800" b="1" u="sng" dirty="0" smtClean="0">
                <a:solidFill>
                  <a:prstClr val="white"/>
                </a:solidFill>
                <a:latin typeface="Times New Roman" panose="02020603050405020304" pitchFamily="18" charset="0"/>
                <a:ea typeface="Gulim" pitchFamily="34" charset="-127"/>
                <a:cs typeface="Times New Roman" panose="02020603050405020304" pitchFamily="18" charset="0"/>
              </a:rPr>
              <a:t>:</a:t>
            </a:r>
            <a:endParaRPr lang="ko-KR" altLang="en-US" sz="2800" b="1" u="sng" dirty="0">
              <a:solidFill>
                <a:prstClr val="white"/>
              </a:solidFill>
              <a:latin typeface="Times New Roman" panose="02020603050405020304" pitchFamily="18" charset="0"/>
              <a:ea typeface="Gulim" pitchFamily="34" charset="-127"/>
              <a:cs typeface="Times New Roman" panose="02020603050405020304" pitchFamily="18" charset="0"/>
            </a:endParaRPr>
          </a:p>
        </p:txBody>
      </p:sp>
      <p:sp>
        <p:nvSpPr>
          <p:cNvPr id="4" name="AutoShape 92"/>
          <p:cNvSpPr>
            <a:spLocks noChangeAspect="1" noChangeArrowheads="1"/>
          </p:cNvSpPr>
          <p:nvPr/>
        </p:nvSpPr>
        <p:spPr bwMode="auto">
          <a:xfrm rot="16200000" flipH="1">
            <a:off x="85238" y="404469"/>
            <a:ext cx="650280" cy="686800"/>
          </a:xfrm>
          <a:prstGeom prst="ellipse">
            <a:avLst/>
          </a:prstGeom>
          <a:solidFill>
            <a:schemeClr val="accent1">
              <a:lumMod val="60000"/>
              <a:lumOff val="40000"/>
            </a:schemeClr>
          </a:solidFill>
          <a:ln>
            <a:noFill/>
          </a:ln>
          <a:effectLst/>
          <a:scene3d>
            <a:camera prst="orthographicFront">
              <a:rot lat="0" lon="0" rev="0"/>
            </a:camera>
            <a:lightRig rig="contrasting" dir="t">
              <a:rot lat="0" lon="0" rev="1500000"/>
            </a:lightRig>
          </a:scene3d>
          <a:sp3d prstMaterial="metal">
            <a:bevelT w="0" h="0"/>
          </a:sp3d>
        </p:spPr>
        <p:style>
          <a:lnRef idx="1">
            <a:schemeClr val="accent1"/>
          </a:lnRef>
          <a:fillRef idx="3">
            <a:schemeClr val="accent1"/>
          </a:fillRef>
          <a:effectRef idx="2">
            <a:schemeClr val="accent1"/>
          </a:effectRef>
          <a:fontRef idx="minor">
            <a:schemeClr val="lt1"/>
          </a:fontRef>
        </p:style>
        <p:txBody>
          <a:bodyPr wrap="none"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defTabSz="1625600">
              <a:defRPr/>
            </a:pPr>
            <a:endParaRPr lang="ko-KR" altLang="en-US" sz="3200" b="1" dirty="0">
              <a:solidFill>
                <a:prstClr val="white"/>
              </a:solidFill>
              <a:latin typeface="Times New Roman" panose="02020603050405020304" pitchFamily="18" charset="0"/>
              <a:cs typeface="Times New Roman" panose="02020603050405020304" pitchFamily="18" charset="0"/>
            </a:endParaRPr>
          </a:p>
        </p:txBody>
      </p:sp>
      <p:sp>
        <p:nvSpPr>
          <p:cNvPr id="5" name="직사각형 110"/>
          <p:cNvSpPr>
            <a:spLocks noChangeArrowheads="1"/>
          </p:cNvSpPr>
          <p:nvPr/>
        </p:nvSpPr>
        <p:spPr bwMode="auto">
          <a:xfrm>
            <a:off x="181964" y="468641"/>
            <a:ext cx="389851" cy="584775"/>
          </a:xfrm>
          <a:prstGeom prst="rect">
            <a:avLst/>
          </a:prstGeom>
          <a:noFill/>
          <a:ln w="9525">
            <a:noFill/>
            <a:miter lim="800000"/>
          </a:ln>
        </p:spPr>
        <p:txBody>
          <a:bodyPr wrap="non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defTabSz="1625600">
              <a:defRPr/>
            </a:pPr>
            <a:r>
              <a:rPr lang="en-US" altLang="ko-KR" sz="3200" b="1" dirty="0" smtClean="0">
                <a:solidFill>
                  <a:srgbClr val="FF0000"/>
                </a:solidFill>
                <a:latin typeface="Times New Roman" panose="02020603050405020304" pitchFamily="18" charset="0"/>
                <a:cs typeface="Times New Roman" panose="02020603050405020304" pitchFamily="18" charset="0"/>
              </a:rPr>
              <a:t>1</a:t>
            </a:r>
            <a:endParaRPr lang="ko-KR" altLang="en-US" sz="3200" b="1" dirty="0">
              <a:solidFill>
                <a:srgbClr val="FF0000"/>
              </a:solidFill>
              <a:latin typeface="Times New Roman" panose="02020603050405020304" pitchFamily="18" charset="0"/>
              <a:cs typeface="Times New Roman" panose="02020603050405020304" pitchFamily="18" charset="0"/>
            </a:endParaRPr>
          </a:p>
        </p:txBody>
      </p:sp>
      <p:sp>
        <p:nvSpPr>
          <p:cNvPr id="9" name="Rectangle 8"/>
          <p:cNvSpPr/>
          <p:nvPr/>
        </p:nvSpPr>
        <p:spPr>
          <a:xfrm>
            <a:off x="0" y="0"/>
            <a:ext cx="12192000" cy="446276"/>
          </a:xfrm>
          <a:prstGeom prst="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en-US" sz="2300" b="1" dirty="0" smtClean="0">
                <a:solidFill>
                  <a:srgbClr val="FF0000"/>
                </a:solidFill>
                <a:latin typeface="Times New Roman" panose="02020603050405020304" pitchFamily="18" charset="0"/>
                <a:cs typeface="Times New Roman" panose="02020603050405020304" pitchFamily="18" charset="0"/>
              </a:rPr>
              <a:t>BÀI 32: CẢM ỨNG Ở SINH VẬT</a:t>
            </a:r>
            <a:endParaRPr lang="vi-VN" sz="2300" dirty="0">
              <a:solidFill>
                <a:srgbClr val="FF000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571815" y="971334"/>
            <a:ext cx="6313079" cy="523220"/>
          </a:xfrm>
          <a:prstGeom prst="rect">
            <a:avLst/>
          </a:prstGeom>
        </p:spPr>
        <p:txBody>
          <a:bodyPr wrap="square">
            <a:spAutoFit/>
          </a:bodyPr>
          <a:lstStyle/>
          <a:p>
            <a:pPr algn="just"/>
            <a:r>
              <a:rPr lang="en-US" sz="2800" b="1" dirty="0" smtClean="0">
                <a:solidFill>
                  <a:srgbClr val="660066"/>
                </a:solidFill>
                <a:latin typeface="Times New Roman" panose="02020603050405020304" pitchFamily="18" charset="0"/>
                <a:cs typeface="Times New Roman" panose="02020603050405020304" pitchFamily="18" charset="0"/>
              </a:rPr>
              <a:t>a. </a:t>
            </a:r>
            <a:r>
              <a:rPr lang="en-US" sz="2800" b="1" u="sng" dirty="0" err="1" smtClean="0">
                <a:solidFill>
                  <a:srgbClr val="660066"/>
                </a:solidFill>
                <a:latin typeface="Times New Roman" panose="02020603050405020304" pitchFamily="18" charset="0"/>
                <a:cs typeface="Times New Roman" panose="02020603050405020304" pitchFamily="18" charset="0"/>
              </a:rPr>
              <a:t>Khái</a:t>
            </a:r>
            <a:r>
              <a:rPr lang="en-US" sz="2800" b="1" u="sng" dirty="0" smtClean="0">
                <a:solidFill>
                  <a:srgbClr val="660066"/>
                </a:solidFill>
                <a:latin typeface="Times New Roman" panose="02020603050405020304" pitchFamily="18" charset="0"/>
                <a:cs typeface="Times New Roman" panose="02020603050405020304" pitchFamily="18" charset="0"/>
              </a:rPr>
              <a:t> </a:t>
            </a:r>
            <a:r>
              <a:rPr lang="en-US" sz="2800" b="1" u="sng" dirty="0" err="1" smtClean="0">
                <a:solidFill>
                  <a:srgbClr val="660066"/>
                </a:solidFill>
                <a:latin typeface="Times New Roman" panose="02020603050405020304" pitchFamily="18" charset="0"/>
                <a:cs typeface="Times New Roman" panose="02020603050405020304" pitchFamily="18" charset="0"/>
              </a:rPr>
              <a:t>niệm</a:t>
            </a:r>
            <a:r>
              <a:rPr lang="en-US" sz="2800" b="1" u="sng" dirty="0" smtClean="0">
                <a:solidFill>
                  <a:srgbClr val="660066"/>
                </a:solidFill>
                <a:latin typeface="Times New Roman" panose="02020603050405020304" pitchFamily="18" charset="0"/>
                <a:cs typeface="Times New Roman" panose="02020603050405020304" pitchFamily="18" charset="0"/>
              </a:rPr>
              <a:t> </a:t>
            </a:r>
            <a:r>
              <a:rPr lang="en-US" sz="2800" b="1" u="sng" dirty="0" err="1" smtClean="0">
                <a:solidFill>
                  <a:srgbClr val="660066"/>
                </a:solidFill>
                <a:latin typeface="Times New Roman" panose="02020603050405020304" pitchFamily="18" charset="0"/>
                <a:cs typeface="Times New Roman" panose="02020603050405020304" pitchFamily="18" charset="0"/>
              </a:rPr>
              <a:t>cảm</a:t>
            </a:r>
            <a:r>
              <a:rPr lang="en-US" sz="2800" b="1" u="sng" dirty="0" smtClean="0">
                <a:solidFill>
                  <a:srgbClr val="660066"/>
                </a:solidFill>
                <a:latin typeface="Times New Roman" panose="02020603050405020304" pitchFamily="18" charset="0"/>
                <a:cs typeface="Times New Roman" panose="02020603050405020304" pitchFamily="18" charset="0"/>
              </a:rPr>
              <a:t> </a:t>
            </a:r>
            <a:r>
              <a:rPr lang="en-US" sz="2800" b="1" u="sng" dirty="0" err="1" smtClean="0">
                <a:solidFill>
                  <a:srgbClr val="660066"/>
                </a:solidFill>
                <a:latin typeface="Times New Roman" panose="02020603050405020304" pitchFamily="18" charset="0"/>
                <a:cs typeface="Times New Roman" panose="02020603050405020304" pitchFamily="18" charset="0"/>
              </a:rPr>
              <a:t>ứng</a:t>
            </a:r>
            <a:r>
              <a:rPr lang="en-US" sz="2800" b="1" u="sng" dirty="0" smtClean="0">
                <a:solidFill>
                  <a:srgbClr val="660066"/>
                </a:solidFill>
                <a:latin typeface="Times New Roman" panose="02020603050405020304" pitchFamily="18" charset="0"/>
                <a:cs typeface="Times New Roman" panose="02020603050405020304" pitchFamily="18" charset="0"/>
              </a:rPr>
              <a:t> ở </a:t>
            </a:r>
            <a:r>
              <a:rPr lang="en-US" sz="2800" b="1" u="sng" dirty="0" err="1" smtClean="0">
                <a:solidFill>
                  <a:srgbClr val="660066"/>
                </a:solidFill>
                <a:latin typeface="Times New Roman" panose="02020603050405020304" pitchFamily="18" charset="0"/>
                <a:cs typeface="Times New Roman" panose="02020603050405020304" pitchFamily="18" charset="0"/>
              </a:rPr>
              <a:t>sinh</a:t>
            </a:r>
            <a:r>
              <a:rPr lang="en-US" sz="2800" b="1" u="sng" dirty="0" smtClean="0">
                <a:solidFill>
                  <a:srgbClr val="660066"/>
                </a:solidFill>
                <a:latin typeface="Times New Roman" panose="02020603050405020304" pitchFamily="18" charset="0"/>
                <a:cs typeface="Times New Roman" panose="02020603050405020304" pitchFamily="18" charset="0"/>
              </a:rPr>
              <a:t> </a:t>
            </a:r>
            <a:r>
              <a:rPr lang="en-US" sz="2800" b="1" u="sng" dirty="0" err="1" smtClean="0">
                <a:solidFill>
                  <a:srgbClr val="660066"/>
                </a:solidFill>
                <a:latin typeface="Times New Roman" panose="02020603050405020304" pitchFamily="18" charset="0"/>
                <a:cs typeface="Times New Roman" panose="02020603050405020304" pitchFamily="18" charset="0"/>
              </a:rPr>
              <a:t>vật</a:t>
            </a:r>
            <a:r>
              <a:rPr lang="en-US" sz="2800" b="1" u="sng" dirty="0" smtClean="0">
                <a:solidFill>
                  <a:srgbClr val="660066"/>
                </a:solidFill>
                <a:latin typeface="Times New Roman" panose="02020603050405020304" pitchFamily="18" charset="0"/>
                <a:cs typeface="Times New Roman" panose="02020603050405020304" pitchFamily="18" charset="0"/>
              </a:rPr>
              <a:t>:</a:t>
            </a:r>
            <a:endParaRPr lang="en-US" sz="2800" b="1" u="sng" dirty="0">
              <a:solidFill>
                <a:srgbClr val="660066"/>
              </a:solidFill>
              <a:latin typeface="Times New Roman" panose="02020603050405020304" pitchFamily="18" charset="0"/>
              <a:cs typeface="Times New Roman" panose="02020603050405020304" pitchFamily="18" charset="0"/>
            </a:endParaRPr>
          </a:p>
        </p:txBody>
      </p:sp>
      <p:pic>
        <p:nvPicPr>
          <p:cNvPr id="11" name="Picture 2" descr="Tổng hợp 5000 ảnh động tuyển chọn cực đẹp cho Powerpoint | CTU - Cộng đồng  Sinh viên Đại học Cần Thơ"/>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581367" y="628403"/>
            <a:ext cx="899653" cy="740140"/>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le 11"/>
          <p:cNvSpPr/>
          <p:nvPr/>
        </p:nvSpPr>
        <p:spPr>
          <a:xfrm>
            <a:off x="0" y="1561202"/>
            <a:ext cx="12192000" cy="1181996"/>
          </a:xfrm>
          <a:prstGeom prst="roundRect">
            <a:avLst/>
          </a:prstGeom>
          <a:solidFill>
            <a:schemeClr val="accent1">
              <a:lumMod val="20000"/>
              <a:lumOff val="80000"/>
            </a:schemeClr>
          </a:solidFill>
          <a:ln w="38100">
            <a:solidFill>
              <a:schemeClr val="tx1"/>
            </a:solidFill>
            <a:prstDash val="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Cảm</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ứng</a:t>
            </a:r>
            <a:r>
              <a:rPr lang="en-US" sz="2800" b="1" i="1" dirty="0" smtClean="0">
                <a:solidFill>
                  <a:srgbClr val="0000CC"/>
                </a:solidFill>
                <a:latin typeface="Times New Roman" panose="02020603050405020304" pitchFamily="18" charset="0"/>
                <a:cs typeface="Times New Roman" panose="02020603050405020304" pitchFamily="18" charset="0"/>
              </a:rPr>
              <a:t> ở </a:t>
            </a:r>
            <a:r>
              <a:rPr lang="en-US" sz="2800" b="1" i="1" dirty="0" err="1" smtClean="0">
                <a:solidFill>
                  <a:srgbClr val="0000CC"/>
                </a:solidFill>
                <a:latin typeface="Times New Roman" panose="02020603050405020304" pitchFamily="18" charset="0"/>
                <a:cs typeface="Times New Roman" panose="02020603050405020304" pitchFamily="18" charset="0"/>
              </a:rPr>
              <a:t>sinh</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vật</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là</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khả</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năng</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tiếp</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nhận</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kích</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thích</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và</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phản</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ứng</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lại</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các</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kích</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thích</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từ</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môi</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trường</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bên</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trong</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và</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bên</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ngoài</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cơ</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thể</a:t>
            </a:r>
            <a:r>
              <a:rPr lang="en-US" sz="2800" b="1" i="1" dirty="0" smtClean="0">
                <a:solidFill>
                  <a:srgbClr val="0000CC"/>
                </a:solidFill>
                <a:latin typeface="Times New Roman" panose="02020603050405020304" pitchFamily="18" charset="0"/>
                <a:cs typeface="Times New Roman" panose="02020603050405020304" pitchFamily="18" charset="0"/>
              </a:rPr>
              <a:t>.</a:t>
            </a:r>
            <a:endParaRPr lang="en-US" sz="2800" b="1" i="1" dirty="0">
              <a:solidFill>
                <a:srgbClr val="0000CC"/>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571814" y="2749846"/>
            <a:ext cx="6313079" cy="523220"/>
          </a:xfrm>
          <a:prstGeom prst="rect">
            <a:avLst/>
          </a:prstGeom>
        </p:spPr>
        <p:txBody>
          <a:bodyPr wrap="square">
            <a:spAutoFit/>
          </a:bodyPr>
          <a:lstStyle/>
          <a:p>
            <a:pPr algn="just"/>
            <a:r>
              <a:rPr lang="en-US" sz="2800" b="1" dirty="0">
                <a:solidFill>
                  <a:srgbClr val="660066"/>
                </a:solidFill>
                <a:latin typeface="Times New Roman" panose="02020603050405020304" pitchFamily="18" charset="0"/>
                <a:cs typeface="Times New Roman" panose="02020603050405020304" pitchFamily="18" charset="0"/>
              </a:rPr>
              <a:t>b</a:t>
            </a:r>
            <a:r>
              <a:rPr lang="en-US" sz="2800" b="1" dirty="0" smtClean="0">
                <a:solidFill>
                  <a:srgbClr val="660066"/>
                </a:solidFill>
                <a:latin typeface="Times New Roman" panose="02020603050405020304" pitchFamily="18" charset="0"/>
                <a:cs typeface="Times New Roman" panose="02020603050405020304" pitchFamily="18" charset="0"/>
              </a:rPr>
              <a:t>. </a:t>
            </a:r>
            <a:r>
              <a:rPr lang="en-US" sz="2800" b="1" u="sng" dirty="0" err="1" smtClean="0">
                <a:solidFill>
                  <a:srgbClr val="660066"/>
                </a:solidFill>
                <a:latin typeface="Times New Roman" panose="02020603050405020304" pitchFamily="18" charset="0"/>
                <a:cs typeface="Times New Roman" panose="02020603050405020304" pitchFamily="18" charset="0"/>
              </a:rPr>
              <a:t>Vai</a:t>
            </a:r>
            <a:r>
              <a:rPr lang="en-US" sz="2800" b="1" u="sng" dirty="0" smtClean="0">
                <a:solidFill>
                  <a:srgbClr val="660066"/>
                </a:solidFill>
                <a:latin typeface="Times New Roman" panose="02020603050405020304" pitchFamily="18" charset="0"/>
                <a:cs typeface="Times New Roman" panose="02020603050405020304" pitchFamily="18" charset="0"/>
              </a:rPr>
              <a:t> </a:t>
            </a:r>
            <a:r>
              <a:rPr lang="en-US" sz="2800" b="1" u="sng" dirty="0" err="1" smtClean="0">
                <a:solidFill>
                  <a:srgbClr val="660066"/>
                </a:solidFill>
                <a:latin typeface="Times New Roman" panose="02020603050405020304" pitchFamily="18" charset="0"/>
                <a:cs typeface="Times New Roman" panose="02020603050405020304" pitchFamily="18" charset="0"/>
              </a:rPr>
              <a:t>trò</a:t>
            </a:r>
            <a:r>
              <a:rPr lang="en-US" sz="2800" b="1" u="sng" dirty="0" smtClean="0">
                <a:solidFill>
                  <a:srgbClr val="660066"/>
                </a:solidFill>
                <a:latin typeface="Times New Roman" panose="02020603050405020304" pitchFamily="18" charset="0"/>
                <a:cs typeface="Times New Roman" panose="02020603050405020304" pitchFamily="18" charset="0"/>
              </a:rPr>
              <a:t> </a:t>
            </a:r>
            <a:r>
              <a:rPr lang="en-US" sz="2800" b="1" u="sng" dirty="0" err="1" smtClean="0">
                <a:solidFill>
                  <a:srgbClr val="660066"/>
                </a:solidFill>
                <a:latin typeface="Times New Roman" panose="02020603050405020304" pitchFamily="18" charset="0"/>
                <a:cs typeface="Times New Roman" panose="02020603050405020304" pitchFamily="18" charset="0"/>
              </a:rPr>
              <a:t>của</a:t>
            </a:r>
            <a:r>
              <a:rPr lang="en-US" sz="2800" b="1" u="sng" dirty="0" smtClean="0">
                <a:solidFill>
                  <a:srgbClr val="660066"/>
                </a:solidFill>
                <a:latin typeface="Times New Roman" panose="02020603050405020304" pitchFamily="18" charset="0"/>
                <a:cs typeface="Times New Roman" panose="02020603050405020304" pitchFamily="18" charset="0"/>
              </a:rPr>
              <a:t> </a:t>
            </a:r>
            <a:r>
              <a:rPr lang="en-US" sz="2800" b="1" u="sng" dirty="0" err="1" smtClean="0">
                <a:solidFill>
                  <a:srgbClr val="660066"/>
                </a:solidFill>
                <a:latin typeface="Times New Roman" panose="02020603050405020304" pitchFamily="18" charset="0"/>
                <a:cs typeface="Times New Roman" panose="02020603050405020304" pitchFamily="18" charset="0"/>
              </a:rPr>
              <a:t>cảm</a:t>
            </a:r>
            <a:r>
              <a:rPr lang="en-US" sz="2800" b="1" u="sng" dirty="0" smtClean="0">
                <a:solidFill>
                  <a:srgbClr val="660066"/>
                </a:solidFill>
                <a:latin typeface="Times New Roman" panose="02020603050405020304" pitchFamily="18" charset="0"/>
                <a:cs typeface="Times New Roman" panose="02020603050405020304" pitchFamily="18" charset="0"/>
              </a:rPr>
              <a:t> </a:t>
            </a:r>
            <a:r>
              <a:rPr lang="en-US" sz="2800" b="1" u="sng" dirty="0" err="1" smtClean="0">
                <a:solidFill>
                  <a:srgbClr val="660066"/>
                </a:solidFill>
                <a:latin typeface="Times New Roman" panose="02020603050405020304" pitchFamily="18" charset="0"/>
                <a:cs typeface="Times New Roman" panose="02020603050405020304" pitchFamily="18" charset="0"/>
              </a:rPr>
              <a:t>ứng</a:t>
            </a:r>
            <a:r>
              <a:rPr lang="en-US" sz="2800" b="1" u="sng" dirty="0" smtClean="0">
                <a:solidFill>
                  <a:srgbClr val="660066"/>
                </a:solidFill>
                <a:latin typeface="Times New Roman" panose="02020603050405020304" pitchFamily="18" charset="0"/>
                <a:cs typeface="Times New Roman" panose="02020603050405020304" pitchFamily="18" charset="0"/>
              </a:rPr>
              <a:t> ở </a:t>
            </a:r>
            <a:r>
              <a:rPr lang="en-US" sz="2800" b="1" u="sng" dirty="0" err="1" smtClean="0">
                <a:solidFill>
                  <a:srgbClr val="660066"/>
                </a:solidFill>
                <a:latin typeface="Times New Roman" panose="02020603050405020304" pitchFamily="18" charset="0"/>
                <a:cs typeface="Times New Roman" panose="02020603050405020304" pitchFamily="18" charset="0"/>
              </a:rPr>
              <a:t>sinh</a:t>
            </a:r>
            <a:r>
              <a:rPr lang="en-US" sz="2800" b="1" u="sng" dirty="0" smtClean="0">
                <a:solidFill>
                  <a:srgbClr val="660066"/>
                </a:solidFill>
                <a:latin typeface="Times New Roman" panose="02020603050405020304" pitchFamily="18" charset="0"/>
                <a:cs typeface="Times New Roman" panose="02020603050405020304" pitchFamily="18" charset="0"/>
              </a:rPr>
              <a:t> </a:t>
            </a:r>
            <a:r>
              <a:rPr lang="en-US" sz="2800" b="1" u="sng" dirty="0" err="1" smtClean="0">
                <a:solidFill>
                  <a:srgbClr val="660066"/>
                </a:solidFill>
                <a:latin typeface="Times New Roman" panose="02020603050405020304" pitchFamily="18" charset="0"/>
                <a:cs typeface="Times New Roman" panose="02020603050405020304" pitchFamily="18" charset="0"/>
              </a:rPr>
              <a:t>vật</a:t>
            </a:r>
            <a:r>
              <a:rPr lang="en-US" sz="2800" b="1" u="sng" dirty="0" smtClean="0">
                <a:solidFill>
                  <a:srgbClr val="660066"/>
                </a:solidFill>
                <a:latin typeface="Times New Roman" panose="02020603050405020304" pitchFamily="18" charset="0"/>
                <a:cs typeface="Times New Roman" panose="02020603050405020304" pitchFamily="18" charset="0"/>
              </a:rPr>
              <a:t>:</a:t>
            </a:r>
            <a:endParaRPr lang="en-US" sz="2800" b="1" u="sng" dirty="0">
              <a:solidFill>
                <a:srgbClr val="660066"/>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dissolv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92"/>
          <p:cNvSpPr>
            <a:spLocks noChangeArrowheads="1"/>
          </p:cNvSpPr>
          <p:nvPr/>
        </p:nvSpPr>
        <p:spPr bwMode="auto">
          <a:xfrm rot="5400000" flipH="1">
            <a:off x="3158356" y="-2123198"/>
            <a:ext cx="508264" cy="5761479"/>
          </a:xfrm>
          <a:prstGeom prst="round2SameRect">
            <a:avLst>
              <a:gd name="adj1" fmla="val 50000"/>
              <a:gd name="adj2" fmla="val 0"/>
            </a:avLst>
          </a:prstGeom>
          <a:solidFill>
            <a:srgbClr val="002060"/>
          </a:solidFill>
          <a:ln w="25400">
            <a:solidFill>
              <a:schemeClr val="accent1"/>
            </a:solidFill>
          </a:ln>
          <a:effectLst/>
          <a:scene3d>
            <a:camera prst="orthographicFront">
              <a:rot lat="0" lon="0" rev="0"/>
            </a:camera>
            <a:lightRig rig="brightRoom" dir="t">
              <a:rot lat="0" lon="0" rev="600000"/>
            </a:lightRig>
          </a:scene3d>
          <a:sp3d prstMaterial="metal"/>
        </p:spPr>
        <p:style>
          <a:lnRef idx="1">
            <a:schemeClr val="accent1"/>
          </a:lnRef>
          <a:fillRef idx="3">
            <a:schemeClr val="accent1"/>
          </a:fillRef>
          <a:effectRef idx="2">
            <a:schemeClr val="accent1"/>
          </a:effectRef>
          <a:fontRef idx="minor">
            <a:schemeClr val="lt1"/>
          </a:fontRef>
        </p:style>
        <p:txBody>
          <a:bodyPr wrap="none"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defTabSz="1625600">
              <a:defRPr/>
            </a:pPr>
            <a:endParaRPr lang="ko-KR" altLang="en-US" sz="3200" b="1" dirty="0">
              <a:solidFill>
                <a:prstClr val="white"/>
              </a:solidFill>
              <a:latin typeface="Times New Roman" panose="02020603050405020304" pitchFamily="18" charset="0"/>
              <a:cs typeface="Times New Roman" panose="02020603050405020304" pitchFamily="18" charset="0"/>
            </a:endParaRPr>
          </a:p>
        </p:txBody>
      </p:sp>
      <p:sp>
        <p:nvSpPr>
          <p:cNvPr id="3" name="TextBox 10"/>
          <p:cNvSpPr txBox="1">
            <a:spLocks noChangeArrowheads="1"/>
          </p:cNvSpPr>
          <p:nvPr/>
        </p:nvSpPr>
        <p:spPr bwMode="auto">
          <a:xfrm>
            <a:off x="760583" y="475253"/>
            <a:ext cx="527714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217930" eaLnBrk="0" hangingPunct="0">
              <a:defRPr>
                <a:solidFill>
                  <a:schemeClr val="tx1"/>
                </a:solidFill>
                <a:latin typeface="Arial" panose="020B0604020202020204" pitchFamily="34" charset="0"/>
                <a:cs typeface="Arial" panose="020B0604020202020204" pitchFamily="34" charset="0"/>
              </a:defRPr>
            </a:lvl1pPr>
            <a:lvl2pPr marL="742950" indent="-285750" defTabSz="1217930" eaLnBrk="0" hangingPunct="0">
              <a:defRPr>
                <a:solidFill>
                  <a:schemeClr val="tx1"/>
                </a:solidFill>
                <a:latin typeface="Arial" panose="020B0604020202020204" pitchFamily="34" charset="0"/>
                <a:cs typeface="Arial" panose="020B0604020202020204" pitchFamily="34" charset="0"/>
              </a:defRPr>
            </a:lvl2pPr>
            <a:lvl3pPr marL="1143000" indent="-228600" defTabSz="1217930" eaLnBrk="0" hangingPunct="0">
              <a:defRPr>
                <a:solidFill>
                  <a:schemeClr val="tx1"/>
                </a:solidFill>
                <a:latin typeface="Arial" panose="020B0604020202020204" pitchFamily="34" charset="0"/>
                <a:cs typeface="Arial" panose="020B0604020202020204" pitchFamily="34" charset="0"/>
              </a:defRPr>
            </a:lvl3pPr>
            <a:lvl4pPr marL="1600200" indent="-228600" defTabSz="1217930" eaLnBrk="0" hangingPunct="0">
              <a:defRPr>
                <a:solidFill>
                  <a:schemeClr val="tx1"/>
                </a:solidFill>
                <a:latin typeface="Arial" panose="020B0604020202020204" pitchFamily="34" charset="0"/>
                <a:cs typeface="Arial" panose="020B0604020202020204" pitchFamily="34" charset="0"/>
              </a:defRPr>
            </a:lvl4pPr>
            <a:lvl5pPr marL="2057400" indent="-228600" defTabSz="1217930" eaLnBrk="0" hangingPunct="0">
              <a:defRPr>
                <a:solidFill>
                  <a:schemeClr val="tx1"/>
                </a:solidFill>
                <a:latin typeface="Arial" panose="020B0604020202020204" pitchFamily="34" charset="0"/>
                <a:cs typeface="Arial" panose="020B0604020202020204" pitchFamily="34" charset="0"/>
              </a:defRPr>
            </a:lvl5pPr>
            <a:lvl6pPr marL="2514600" indent="-228600" defTabSz="121793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21793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21793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21793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latinLnBrk="1" hangingPunct="1"/>
            <a:r>
              <a:rPr lang="en-US" altLang="ko-KR" sz="2800" b="1" u="sng" dirty="0" err="1" smtClean="0">
                <a:solidFill>
                  <a:prstClr val="white"/>
                </a:solidFill>
                <a:latin typeface="Times New Roman" panose="02020603050405020304" pitchFamily="18" charset="0"/>
                <a:ea typeface="Gulim" pitchFamily="34" charset="-127"/>
                <a:cs typeface="Times New Roman" panose="02020603050405020304" pitchFamily="18" charset="0"/>
              </a:rPr>
              <a:t>Khái</a:t>
            </a:r>
            <a:r>
              <a:rPr lang="en-US" altLang="ko-KR" sz="2800" b="1" u="sng" dirty="0" smtClean="0">
                <a:solidFill>
                  <a:prstClr val="white"/>
                </a:solidFill>
                <a:latin typeface="Times New Roman" panose="02020603050405020304" pitchFamily="18" charset="0"/>
                <a:ea typeface="Gulim" pitchFamily="34" charset="-127"/>
                <a:cs typeface="Times New Roman" panose="02020603050405020304" pitchFamily="18" charset="0"/>
              </a:rPr>
              <a:t> </a:t>
            </a:r>
            <a:r>
              <a:rPr lang="en-US" altLang="ko-KR" sz="2800" b="1" u="sng" dirty="0" err="1" smtClean="0">
                <a:solidFill>
                  <a:prstClr val="white"/>
                </a:solidFill>
                <a:latin typeface="Times New Roman" panose="02020603050405020304" pitchFamily="18" charset="0"/>
                <a:ea typeface="Gulim" pitchFamily="34" charset="-127"/>
                <a:cs typeface="Times New Roman" panose="02020603050405020304" pitchFamily="18" charset="0"/>
              </a:rPr>
              <a:t>quát</a:t>
            </a:r>
            <a:r>
              <a:rPr lang="en-US" altLang="ko-KR" sz="2800" b="1" u="sng" dirty="0" smtClean="0">
                <a:solidFill>
                  <a:prstClr val="white"/>
                </a:solidFill>
                <a:latin typeface="Times New Roman" panose="02020603050405020304" pitchFamily="18" charset="0"/>
                <a:ea typeface="Gulim" pitchFamily="34" charset="-127"/>
                <a:cs typeface="Times New Roman" panose="02020603050405020304" pitchFamily="18" charset="0"/>
              </a:rPr>
              <a:t> </a:t>
            </a:r>
            <a:r>
              <a:rPr lang="en-US" altLang="ko-KR" sz="2800" b="1" u="sng" dirty="0" err="1" smtClean="0">
                <a:solidFill>
                  <a:prstClr val="white"/>
                </a:solidFill>
                <a:latin typeface="Times New Roman" panose="02020603050405020304" pitchFamily="18" charset="0"/>
                <a:ea typeface="Gulim" pitchFamily="34" charset="-127"/>
                <a:cs typeface="Times New Roman" panose="02020603050405020304" pitchFamily="18" charset="0"/>
              </a:rPr>
              <a:t>về</a:t>
            </a:r>
            <a:r>
              <a:rPr lang="en-US" altLang="ko-KR" sz="2800" b="1" u="sng" dirty="0" smtClean="0">
                <a:solidFill>
                  <a:prstClr val="white"/>
                </a:solidFill>
                <a:latin typeface="Times New Roman" panose="02020603050405020304" pitchFamily="18" charset="0"/>
                <a:ea typeface="Gulim" pitchFamily="34" charset="-127"/>
                <a:cs typeface="Times New Roman" panose="02020603050405020304" pitchFamily="18" charset="0"/>
              </a:rPr>
              <a:t> </a:t>
            </a:r>
            <a:r>
              <a:rPr lang="en-US" altLang="ko-KR" sz="2800" b="1" u="sng" dirty="0" err="1" smtClean="0">
                <a:solidFill>
                  <a:prstClr val="white"/>
                </a:solidFill>
                <a:latin typeface="Times New Roman" panose="02020603050405020304" pitchFamily="18" charset="0"/>
                <a:ea typeface="Gulim" pitchFamily="34" charset="-127"/>
                <a:cs typeface="Times New Roman" panose="02020603050405020304" pitchFamily="18" charset="0"/>
              </a:rPr>
              <a:t>cảm</a:t>
            </a:r>
            <a:r>
              <a:rPr lang="en-US" altLang="ko-KR" sz="2800" b="1" u="sng" dirty="0" smtClean="0">
                <a:solidFill>
                  <a:prstClr val="white"/>
                </a:solidFill>
                <a:latin typeface="Times New Roman" panose="02020603050405020304" pitchFamily="18" charset="0"/>
                <a:ea typeface="Gulim" pitchFamily="34" charset="-127"/>
                <a:cs typeface="Times New Roman" panose="02020603050405020304" pitchFamily="18" charset="0"/>
              </a:rPr>
              <a:t> </a:t>
            </a:r>
            <a:r>
              <a:rPr lang="en-US" altLang="ko-KR" sz="2800" b="1" u="sng" dirty="0" err="1" smtClean="0">
                <a:solidFill>
                  <a:prstClr val="white"/>
                </a:solidFill>
                <a:latin typeface="Times New Roman" panose="02020603050405020304" pitchFamily="18" charset="0"/>
                <a:ea typeface="Gulim" pitchFamily="34" charset="-127"/>
                <a:cs typeface="Times New Roman" panose="02020603050405020304" pitchFamily="18" charset="0"/>
              </a:rPr>
              <a:t>ứng</a:t>
            </a:r>
            <a:r>
              <a:rPr lang="en-US" altLang="ko-KR" sz="2800" b="1" u="sng" dirty="0" smtClean="0">
                <a:solidFill>
                  <a:prstClr val="white"/>
                </a:solidFill>
                <a:latin typeface="Times New Roman" panose="02020603050405020304" pitchFamily="18" charset="0"/>
                <a:ea typeface="Gulim" pitchFamily="34" charset="-127"/>
                <a:cs typeface="Times New Roman" panose="02020603050405020304" pitchFamily="18" charset="0"/>
              </a:rPr>
              <a:t> ở </a:t>
            </a:r>
            <a:r>
              <a:rPr lang="en-US" altLang="ko-KR" sz="2800" b="1" u="sng" dirty="0" err="1" smtClean="0">
                <a:solidFill>
                  <a:prstClr val="white"/>
                </a:solidFill>
                <a:latin typeface="Times New Roman" panose="02020603050405020304" pitchFamily="18" charset="0"/>
                <a:ea typeface="Gulim" pitchFamily="34" charset="-127"/>
                <a:cs typeface="Times New Roman" panose="02020603050405020304" pitchFamily="18" charset="0"/>
              </a:rPr>
              <a:t>sinh</a:t>
            </a:r>
            <a:r>
              <a:rPr lang="en-US" altLang="ko-KR" sz="2800" b="1" u="sng" dirty="0" smtClean="0">
                <a:solidFill>
                  <a:prstClr val="white"/>
                </a:solidFill>
                <a:latin typeface="Times New Roman" panose="02020603050405020304" pitchFamily="18" charset="0"/>
                <a:ea typeface="Gulim" pitchFamily="34" charset="-127"/>
                <a:cs typeface="Times New Roman" panose="02020603050405020304" pitchFamily="18" charset="0"/>
              </a:rPr>
              <a:t> </a:t>
            </a:r>
            <a:r>
              <a:rPr lang="en-US" altLang="ko-KR" sz="2800" b="1" u="sng" dirty="0" err="1" smtClean="0">
                <a:solidFill>
                  <a:prstClr val="white"/>
                </a:solidFill>
                <a:latin typeface="Times New Roman" panose="02020603050405020304" pitchFamily="18" charset="0"/>
                <a:ea typeface="Gulim" pitchFamily="34" charset="-127"/>
                <a:cs typeface="Times New Roman" panose="02020603050405020304" pitchFamily="18" charset="0"/>
              </a:rPr>
              <a:t>vật</a:t>
            </a:r>
            <a:r>
              <a:rPr lang="en-US" altLang="ko-KR" sz="2800" b="1" u="sng" dirty="0" smtClean="0">
                <a:solidFill>
                  <a:prstClr val="white"/>
                </a:solidFill>
                <a:latin typeface="Times New Roman" panose="02020603050405020304" pitchFamily="18" charset="0"/>
                <a:ea typeface="Gulim" pitchFamily="34" charset="-127"/>
                <a:cs typeface="Times New Roman" panose="02020603050405020304" pitchFamily="18" charset="0"/>
              </a:rPr>
              <a:t>:</a:t>
            </a:r>
            <a:endParaRPr lang="ko-KR" altLang="en-US" sz="2800" b="1" u="sng" dirty="0">
              <a:solidFill>
                <a:prstClr val="white"/>
              </a:solidFill>
              <a:latin typeface="Times New Roman" panose="02020603050405020304" pitchFamily="18" charset="0"/>
              <a:ea typeface="Gulim" pitchFamily="34" charset="-127"/>
              <a:cs typeface="Times New Roman" panose="02020603050405020304" pitchFamily="18" charset="0"/>
            </a:endParaRPr>
          </a:p>
        </p:txBody>
      </p:sp>
      <p:sp>
        <p:nvSpPr>
          <p:cNvPr id="4" name="AutoShape 92"/>
          <p:cNvSpPr>
            <a:spLocks noChangeAspect="1" noChangeArrowheads="1"/>
          </p:cNvSpPr>
          <p:nvPr/>
        </p:nvSpPr>
        <p:spPr bwMode="auto">
          <a:xfrm rot="16200000" flipH="1">
            <a:off x="85238" y="404469"/>
            <a:ext cx="650280" cy="686800"/>
          </a:xfrm>
          <a:prstGeom prst="ellipse">
            <a:avLst/>
          </a:prstGeom>
          <a:solidFill>
            <a:schemeClr val="accent1">
              <a:lumMod val="60000"/>
              <a:lumOff val="40000"/>
            </a:schemeClr>
          </a:solidFill>
          <a:ln>
            <a:noFill/>
          </a:ln>
          <a:effectLst/>
          <a:scene3d>
            <a:camera prst="orthographicFront">
              <a:rot lat="0" lon="0" rev="0"/>
            </a:camera>
            <a:lightRig rig="contrasting" dir="t">
              <a:rot lat="0" lon="0" rev="1500000"/>
            </a:lightRig>
          </a:scene3d>
          <a:sp3d prstMaterial="metal">
            <a:bevelT w="0" h="0"/>
          </a:sp3d>
        </p:spPr>
        <p:style>
          <a:lnRef idx="1">
            <a:schemeClr val="accent1"/>
          </a:lnRef>
          <a:fillRef idx="3">
            <a:schemeClr val="accent1"/>
          </a:fillRef>
          <a:effectRef idx="2">
            <a:schemeClr val="accent1"/>
          </a:effectRef>
          <a:fontRef idx="minor">
            <a:schemeClr val="lt1"/>
          </a:fontRef>
        </p:style>
        <p:txBody>
          <a:bodyPr wrap="none"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defTabSz="1625600">
              <a:defRPr/>
            </a:pPr>
            <a:endParaRPr lang="ko-KR" altLang="en-US" sz="3200" b="1" dirty="0">
              <a:solidFill>
                <a:prstClr val="white"/>
              </a:solidFill>
              <a:latin typeface="Times New Roman" panose="02020603050405020304" pitchFamily="18" charset="0"/>
              <a:cs typeface="Times New Roman" panose="02020603050405020304" pitchFamily="18" charset="0"/>
            </a:endParaRPr>
          </a:p>
        </p:txBody>
      </p:sp>
      <p:sp>
        <p:nvSpPr>
          <p:cNvPr id="5" name="직사각형 110"/>
          <p:cNvSpPr>
            <a:spLocks noChangeArrowheads="1"/>
          </p:cNvSpPr>
          <p:nvPr/>
        </p:nvSpPr>
        <p:spPr bwMode="auto">
          <a:xfrm>
            <a:off x="181964" y="468641"/>
            <a:ext cx="389851" cy="584775"/>
          </a:xfrm>
          <a:prstGeom prst="rect">
            <a:avLst/>
          </a:prstGeom>
          <a:noFill/>
          <a:ln w="9525">
            <a:noFill/>
            <a:miter lim="800000"/>
          </a:ln>
        </p:spPr>
        <p:txBody>
          <a:bodyPr wrap="non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defTabSz="1625600">
              <a:defRPr/>
            </a:pPr>
            <a:r>
              <a:rPr lang="en-US" altLang="ko-KR" sz="3200" b="1" dirty="0" smtClean="0">
                <a:solidFill>
                  <a:srgbClr val="FF0000"/>
                </a:solidFill>
                <a:latin typeface="Times New Roman" panose="02020603050405020304" pitchFamily="18" charset="0"/>
                <a:cs typeface="Times New Roman" panose="02020603050405020304" pitchFamily="18" charset="0"/>
              </a:rPr>
              <a:t>1</a:t>
            </a:r>
            <a:endParaRPr lang="ko-KR" altLang="en-US" sz="3200" b="1" dirty="0">
              <a:solidFill>
                <a:srgbClr val="FF0000"/>
              </a:solidFill>
              <a:latin typeface="Times New Roman" panose="02020603050405020304" pitchFamily="18" charset="0"/>
              <a:cs typeface="Times New Roman" panose="02020603050405020304" pitchFamily="18" charset="0"/>
            </a:endParaRPr>
          </a:p>
        </p:txBody>
      </p:sp>
      <p:grpSp>
        <p:nvGrpSpPr>
          <p:cNvPr id="6" name="Group 5"/>
          <p:cNvGrpSpPr/>
          <p:nvPr/>
        </p:nvGrpSpPr>
        <p:grpSpPr>
          <a:xfrm>
            <a:off x="66976" y="1148921"/>
            <a:ext cx="592669" cy="218256"/>
            <a:chOff x="16182" y="2379912"/>
            <a:chExt cx="592669" cy="218256"/>
          </a:xfrm>
        </p:grpSpPr>
        <p:sp>
          <p:nvSpPr>
            <p:cNvPr id="7" name="Pentagon 6"/>
            <p:cNvSpPr/>
            <p:nvPr/>
          </p:nvSpPr>
          <p:spPr>
            <a:xfrm>
              <a:off x="16182" y="2390314"/>
              <a:ext cx="421610" cy="194602"/>
            </a:xfrm>
            <a:prstGeom prst="homePlate">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8" name="Chevron 7"/>
            <p:cNvSpPr/>
            <p:nvPr/>
          </p:nvSpPr>
          <p:spPr>
            <a:xfrm>
              <a:off x="399843" y="2379912"/>
              <a:ext cx="209008" cy="218256"/>
            </a:xfrm>
            <a:prstGeom prst="chevron">
              <a:avLst/>
            </a:prstGeom>
            <a:solidFill>
              <a:srgbClr val="7030A0"/>
            </a:solidFill>
            <a:ln>
              <a:solidFill>
                <a:srgbClr val="0057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tx1"/>
                </a:solidFill>
              </a:endParaRPr>
            </a:p>
          </p:txBody>
        </p:sp>
      </p:grpSp>
      <p:sp>
        <p:nvSpPr>
          <p:cNvPr id="9" name="Rectangle 8"/>
          <p:cNvSpPr/>
          <p:nvPr/>
        </p:nvSpPr>
        <p:spPr>
          <a:xfrm>
            <a:off x="0" y="0"/>
            <a:ext cx="12192000" cy="446276"/>
          </a:xfrm>
          <a:prstGeom prst="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en-US" sz="2300" b="1" dirty="0" smtClean="0">
                <a:solidFill>
                  <a:srgbClr val="FF0000"/>
                </a:solidFill>
                <a:latin typeface="Times New Roman" panose="02020603050405020304" pitchFamily="18" charset="0"/>
                <a:cs typeface="Times New Roman" panose="02020603050405020304" pitchFamily="18" charset="0"/>
              </a:rPr>
              <a:t>BÀI 32: CẢM ỨNG Ở SINH VẬT</a:t>
            </a:r>
            <a:endParaRPr lang="vi-VN" sz="2300" dirty="0">
              <a:solidFill>
                <a:srgbClr val="FF000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571815" y="971334"/>
            <a:ext cx="6729737" cy="523220"/>
          </a:xfrm>
          <a:prstGeom prst="rect">
            <a:avLst/>
          </a:prstGeom>
        </p:spPr>
        <p:txBody>
          <a:bodyPr wrap="square">
            <a:spAutoFit/>
          </a:bodyPr>
          <a:lstStyle/>
          <a:p>
            <a:pPr algn="just"/>
            <a:r>
              <a:rPr lang="en-US" sz="2800" b="1" dirty="0" err="1" smtClean="0">
                <a:latin typeface="Times New Roman" panose="02020603050405020304" pitchFamily="18" charset="0"/>
                <a:cs typeface="Times New Roman" panose="02020603050405020304" pitchFamily="18" charset="0"/>
              </a:rPr>
              <a:t>Tìm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hiểu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vai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trò</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của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cảm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ứng</a:t>
            </a:r>
            <a:r>
              <a:rPr lang="en-US" sz="2800" b="1" dirty="0" smtClean="0">
                <a:latin typeface="Times New Roman" panose="02020603050405020304" pitchFamily="18" charset="0"/>
                <a:cs typeface="Times New Roman" panose="02020603050405020304" pitchFamily="18" charset="0"/>
              </a:rPr>
              <a:t> ở </a:t>
            </a:r>
            <a:r>
              <a:rPr lang="en-US" sz="2800" b="1" dirty="0" err="1" smtClean="0">
                <a:latin typeface="Times New Roman" panose="02020603050405020304" pitchFamily="18" charset="0"/>
                <a:cs typeface="Times New Roman" panose="02020603050405020304" pitchFamily="18" charset="0"/>
              </a:rPr>
              <a:t>sinh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vật</a:t>
            </a:r>
            <a:r>
              <a:rPr lang="en-US" sz="2800" b="1" dirty="0" smtClean="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11" name="Rectangle 1"/>
          <p:cNvSpPr>
            <a:spLocks noChangeArrowheads="1"/>
          </p:cNvSpPr>
          <p:nvPr/>
        </p:nvSpPr>
        <p:spPr bwMode="auto">
          <a:xfrm>
            <a:off x="519591" y="3542578"/>
            <a:ext cx="4818593" cy="913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665" dirty="0" smtClean="0">
                <a:latin typeface="Times New Roman" panose="02020603050405020304" pitchFamily="18" charset="0"/>
                <a:cs typeface="Times New Roman" panose="02020603050405020304" pitchFamily="18" charset="0"/>
              </a:rPr>
              <a:t>a. </a:t>
            </a:r>
            <a:r>
              <a:rPr lang="en-US" altLang="en-US" sz="2665" dirty="0" err="1">
                <a:latin typeface="Times New Roman" panose="02020603050405020304" pitchFamily="18" charset="0"/>
                <a:cs typeface="Times New Roman" panose="02020603050405020304" pitchFamily="18" charset="0"/>
              </a:rPr>
              <a:t>Ngọn</a:t>
            </a:r>
            <a:r>
              <a:rPr lang="en-US" altLang="en-US" sz="2665" dirty="0">
                <a:latin typeface="Times New Roman" panose="02020603050405020304" pitchFamily="18" charset="0"/>
                <a:cs typeface="Times New Roman" panose="02020603050405020304" pitchFamily="18" charset="0"/>
              </a:rPr>
              <a:t> </a:t>
            </a:r>
            <a:r>
              <a:rPr lang="en-US" altLang="en-US" sz="2665" dirty="0" err="1">
                <a:latin typeface="Times New Roman" panose="02020603050405020304" pitchFamily="18" charset="0"/>
                <a:cs typeface="Times New Roman" panose="02020603050405020304" pitchFamily="18" charset="0"/>
              </a:rPr>
              <a:t>cây</a:t>
            </a:r>
            <a:r>
              <a:rPr lang="en-US" altLang="en-US" sz="2665" dirty="0">
                <a:latin typeface="Times New Roman" panose="02020603050405020304" pitchFamily="18" charset="0"/>
                <a:cs typeface="Times New Roman" panose="02020603050405020304" pitchFamily="18" charset="0"/>
              </a:rPr>
              <a:t> </a:t>
            </a:r>
            <a:r>
              <a:rPr lang="en-US" altLang="en-US" sz="2665" dirty="0" err="1">
                <a:latin typeface="Times New Roman" panose="02020603050405020304" pitchFamily="18" charset="0"/>
                <a:cs typeface="Times New Roman" panose="02020603050405020304" pitchFamily="18" charset="0"/>
              </a:rPr>
              <a:t>phát</a:t>
            </a:r>
            <a:r>
              <a:rPr lang="en-US" altLang="en-US" sz="2665" dirty="0">
                <a:latin typeface="Times New Roman" panose="02020603050405020304" pitchFamily="18" charset="0"/>
                <a:cs typeface="Times New Roman" panose="02020603050405020304" pitchFamily="18" charset="0"/>
              </a:rPr>
              <a:t> </a:t>
            </a:r>
            <a:r>
              <a:rPr lang="en-US" altLang="en-US" sz="2665" dirty="0" err="1">
                <a:latin typeface="Times New Roman" panose="02020603050405020304" pitchFamily="18" charset="0"/>
                <a:cs typeface="Times New Roman" panose="02020603050405020304" pitchFamily="18" charset="0"/>
              </a:rPr>
              <a:t>triển</a:t>
            </a:r>
            <a:r>
              <a:rPr lang="en-US" altLang="en-US" sz="2665" dirty="0">
                <a:latin typeface="Times New Roman" panose="02020603050405020304" pitchFamily="18" charset="0"/>
                <a:cs typeface="Times New Roman" panose="02020603050405020304" pitchFamily="18" charset="0"/>
              </a:rPr>
              <a:t> </a:t>
            </a:r>
            <a:r>
              <a:rPr lang="en-US" altLang="en-US" sz="2665" dirty="0" err="1">
                <a:latin typeface="Times New Roman" panose="02020603050405020304" pitchFamily="18" charset="0"/>
                <a:cs typeface="Times New Roman" panose="02020603050405020304" pitchFamily="18" charset="0"/>
              </a:rPr>
              <a:t>về</a:t>
            </a:r>
            <a:r>
              <a:rPr lang="en-US" altLang="en-US" sz="2665" dirty="0">
                <a:latin typeface="Times New Roman" panose="02020603050405020304" pitchFamily="18" charset="0"/>
                <a:cs typeface="Times New Roman" panose="02020603050405020304" pitchFamily="18" charset="0"/>
              </a:rPr>
              <a:t> </a:t>
            </a:r>
            <a:r>
              <a:rPr lang="en-US" altLang="en-US" sz="2665" dirty="0" err="1">
                <a:latin typeface="Times New Roman" panose="02020603050405020304" pitchFamily="18" charset="0"/>
                <a:cs typeface="Times New Roman" panose="02020603050405020304" pitchFamily="18" charset="0"/>
              </a:rPr>
              <a:t>nơi</a:t>
            </a:r>
            <a:r>
              <a:rPr lang="en-US" altLang="en-US" sz="2665" dirty="0">
                <a:latin typeface="Times New Roman" panose="02020603050405020304" pitchFamily="18" charset="0"/>
                <a:cs typeface="Times New Roman" panose="02020603050405020304" pitchFamily="18" charset="0"/>
              </a:rPr>
              <a:t> có </a:t>
            </a:r>
            <a:r>
              <a:rPr lang="en-US" altLang="en-US" sz="2665" dirty="0" err="1">
                <a:latin typeface="Times New Roman" panose="02020603050405020304" pitchFamily="18" charset="0"/>
                <a:cs typeface="Times New Roman" panose="02020603050405020304" pitchFamily="18" charset="0"/>
              </a:rPr>
              <a:t>nguồn</a:t>
            </a:r>
            <a:r>
              <a:rPr lang="en-US" altLang="en-US" sz="2665" dirty="0">
                <a:latin typeface="Times New Roman" panose="02020603050405020304" pitchFamily="18" charset="0"/>
                <a:cs typeface="Times New Roman" panose="02020603050405020304" pitchFamily="18" charset="0"/>
              </a:rPr>
              <a:t> </a:t>
            </a:r>
            <a:r>
              <a:rPr lang="en-US" altLang="en-US" sz="2665" dirty="0" err="1">
                <a:latin typeface="Times New Roman" panose="02020603050405020304" pitchFamily="18" charset="0"/>
                <a:cs typeface="Times New Roman" panose="02020603050405020304" pitchFamily="18" charset="0"/>
              </a:rPr>
              <a:t>sáng</a:t>
            </a:r>
            <a:endParaRPr lang="en-US" altLang="en-US" sz="2665" dirty="0">
              <a:latin typeface="Times New Roman" panose="02020603050405020304" pitchFamily="18" charset="0"/>
              <a:cs typeface="Times New Roman" panose="02020603050405020304" pitchFamily="18" charset="0"/>
            </a:endParaRPr>
          </a:p>
        </p:txBody>
      </p:sp>
      <p:sp>
        <p:nvSpPr>
          <p:cNvPr id="12" name="Rectangle 2"/>
          <p:cNvSpPr>
            <a:spLocks noChangeArrowheads="1"/>
          </p:cNvSpPr>
          <p:nvPr/>
        </p:nvSpPr>
        <p:spPr bwMode="auto">
          <a:xfrm>
            <a:off x="488586" y="5934242"/>
            <a:ext cx="4772261" cy="913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665" dirty="0" smtClean="0">
                <a:latin typeface="Times New Roman" panose="02020603050405020304" pitchFamily="18" charset="0"/>
                <a:cs typeface="Times New Roman" panose="02020603050405020304" pitchFamily="18" charset="0"/>
              </a:rPr>
              <a:t>c. </a:t>
            </a:r>
            <a:r>
              <a:rPr lang="en-US" altLang="en-US" sz="2665" dirty="0" err="1">
                <a:latin typeface="Times New Roman" panose="02020603050405020304" pitchFamily="18" charset="0"/>
                <a:cs typeface="Times New Roman" panose="02020603050405020304" pitchFamily="18" charset="0"/>
              </a:rPr>
              <a:t>Rễ</a:t>
            </a:r>
            <a:r>
              <a:rPr lang="en-US" altLang="en-US" sz="2665" dirty="0">
                <a:latin typeface="Times New Roman" panose="02020603050405020304" pitchFamily="18" charset="0"/>
                <a:cs typeface="Times New Roman" panose="02020603050405020304" pitchFamily="18" charset="0"/>
              </a:rPr>
              <a:t> </a:t>
            </a:r>
            <a:r>
              <a:rPr lang="en-US" altLang="en-US" sz="2665" dirty="0" err="1">
                <a:latin typeface="Times New Roman" panose="02020603050405020304" pitchFamily="18" charset="0"/>
                <a:cs typeface="Times New Roman" panose="02020603050405020304" pitchFamily="18" charset="0"/>
              </a:rPr>
              <a:t>cây</a:t>
            </a:r>
            <a:r>
              <a:rPr lang="en-US" altLang="en-US" sz="2665" dirty="0">
                <a:latin typeface="Times New Roman" panose="02020603050405020304" pitchFamily="18" charset="0"/>
                <a:cs typeface="Times New Roman" panose="02020603050405020304" pitchFamily="18" charset="0"/>
              </a:rPr>
              <a:t> </a:t>
            </a:r>
            <a:r>
              <a:rPr lang="en-US" altLang="en-US" sz="2665" dirty="0" err="1">
                <a:latin typeface="Times New Roman" panose="02020603050405020304" pitchFamily="18" charset="0"/>
                <a:cs typeface="Times New Roman" panose="02020603050405020304" pitchFamily="18" charset="0"/>
              </a:rPr>
              <a:t>hướng</a:t>
            </a:r>
            <a:r>
              <a:rPr lang="en-US" altLang="en-US" sz="2665" dirty="0">
                <a:latin typeface="Times New Roman" panose="02020603050405020304" pitchFamily="18" charset="0"/>
                <a:cs typeface="Times New Roman" panose="02020603050405020304" pitchFamily="18" charset="0"/>
              </a:rPr>
              <a:t> </a:t>
            </a:r>
            <a:r>
              <a:rPr lang="en-US" altLang="en-US" sz="2665" dirty="0" err="1">
                <a:latin typeface="Times New Roman" panose="02020603050405020304" pitchFamily="18" charset="0"/>
                <a:cs typeface="Times New Roman" panose="02020603050405020304" pitchFamily="18" charset="0"/>
              </a:rPr>
              <a:t>đất</a:t>
            </a:r>
            <a:r>
              <a:rPr lang="en-US" altLang="en-US" sz="2665" dirty="0">
                <a:latin typeface="Times New Roman" panose="02020603050405020304" pitchFamily="18" charset="0"/>
                <a:cs typeface="Times New Roman" panose="02020603050405020304" pitchFamily="18" charset="0"/>
              </a:rPr>
              <a:t> </a:t>
            </a:r>
            <a:r>
              <a:rPr lang="en-US" altLang="en-US" sz="2665" dirty="0" err="1">
                <a:latin typeface="Times New Roman" panose="02020603050405020304" pitchFamily="18" charset="0"/>
                <a:cs typeface="Times New Roman" panose="02020603050405020304" pitchFamily="18" charset="0"/>
              </a:rPr>
              <a:t>dương</a:t>
            </a:r>
            <a:r>
              <a:rPr lang="en-US" altLang="en-US" sz="2665" dirty="0">
                <a:latin typeface="Times New Roman" panose="02020603050405020304" pitchFamily="18" charset="0"/>
                <a:cs typeface="Times New Roman" panose="02020603050405020304" pitchFamily="18" charset="0"/>
              </a:rPr>
              <a:t> </a:t>
            </a:r>
            <a:r>
              <a:rPr lang="en-US" altLang="en-US" sz="2665" dirty="0" err="1">
                <a:latin typeface="Times New Roman" panose="02020603050405020304" pitchFamily="18" charset="0"/>
                <a:cs typeface="Times New Roman" panose="02020603050405020304" pitchFamily="18" charset="0"/>
              </a:rPr>
              <a:t>và</a:t>
            </a:r>
            <a:r>
              <a:rPr lang="en-US" altLang="en-US" sz="2665" dirty="0">
                <a:latin typeface="Times New Roman" panose="02020603050405020304" pitchFamily="18" charset="0"/>
                <a:cs typeface="Times New Roman" panose="02020603050405020304" pitchFamily="18" charset="0"/>
              </a:rPr>
              <a:t> </a:t>
            </a:r>
            <a:r>
              <a:rPr lang="en-US" altLang="en-US" sz="2665" dirty="0" err="1">
                <a:latin typeface="Times New Roman" panose="02020603050405020304" pitchFamily="18" charset="0"/>
                <a:cs typeface="Times New Roman" panose="02020603050405020304" pitchFamily="18" charset="0"/>
              </a:rPr>
              <a:t>chồi</a:t>
            </a:r>
            <a:r>
              <a:rPr lang="en-US" altLang="en-US" sz="2665" dirty="0">
                <a:latin typeface="Times New Roman" panose="02020603050405020304" pitchFamily="18" charset="0"/>
                <a:cs typeface="Times New Roman" panose="02020603050405020304" pitchFamily="18" charset="0"/>
              </a:rPr>
              <a:t> </a:t>
            </a:r>
            <a:r>
              <a:rPr lang="en-US" altLang="en-US" sz="2665" dirty="0" err="1">
                <a:latin typeface="Times New Roman" panose="02020603050405020304" pitchFamily="18" charset="0"/>
                <a:cs typeface="Times New Roman" panose="02020603050405020304" pitchFamily="18" charset="0"/>
              </a:rPr>
              <a:t>cây</a:t>
            </a:r>
            <a:r>
              <a:rPr lang="en-US" altLang="en-US" sz="2665" dirty="0">
                <a:latin typeface="Times New Roman" panose="02020603050405020304" pitchFamily="18" charset="0"/>
                <a:cs typeface="Times New Roman" panose="02020603050405020304" pitchFamily="18" charset="0"/>
              </a:rPr>
              <a:t> </a:t>
            </a:r>
            <a:r>
              <a:rPr lang="en-US" altLang="en-US" sz="2665" dirty="0" err="1">
                <a:latin typeface="Times New Roman" panose="02020603050405020304" pitchFamily="18" charset="0"/>
                <a:cs typeface="Times New Roman" panose="02020603050405020304" pitchFamily="18" charset="0"/>
              </a:rPr>
              <a:t>hướng</a:t>
            </a:r>
            <a:r>
              <a:rPr lang="en-US" altLang="en-US" sz="2665" dirty="0">
                <a:latin typeface="Times New Roman" panose="02020603050405020304" pitchFamily="18" charset="0"/>
                <a:cs typeface="Times New Roman" panose="02020603050405020304" pitchFamily="18" charset="0"/>
              </a:rPr>
              <a:t> </a:t>
            </a:r>
            <a:r>
              <a:rPr lang="en-US" altLang="en-US" sz="2665" dirty="0" err="1">
                <a:latin typeface="Times New Roman" panose="02020603050405020304" pitchFamily="18" charset="0"/>
                <a:cs typeface="Times New Roman" panose="02020603050405020304" pitchFamily="18" charset="0"/>
              </a:rPr>
              <a:t>đất</a:t>
            </a:r>
            <a:r>
              <a:rPr lang="en-US" altLang="en-US" sz="2665" dirty="0">
                <a:latin typeface="Times New Roman" panose="02020603050405020304" pitchFamily="18" charset="0"/>
                <a:cs typeface="Times New Roman" panose="02020603050405020304" pitchFamily="18" charset="0"/>
              </a:rPr>
              <a:t> </a:t>
            </a:r>
            <a:r>
              <a:rPr lang="en-US" altLang="en-US" sz="2665" dirty="0" err="1">
                <a:latin typeface="Times New Roman" panose="02020603050405020304" pitchFamily="18" charset="0"/>
                <a:cs typeface="Times New Roman" panose="02020603050405020304" pitchFamily="18" charset="0"/>
              </a:rPr>
              <a:t>âm</a:t>
            </a:r>
            <a:endParaRPr lang="en-US" altLang="en-US" sz="2665" dirty="0">
              <a:latin typeface="Times New Roman" panose="02020603050405020304" pitchFamily="18" charset="0"/>
              <a:cs typeface="Times New Roman" panose="02020603050405020304" pitchFamily="18" charset="0"/>
            </a:endParaRPr>
          </a:p>
        </p:txBody>
      </p:sp>
      <p:sp>
        <p:nvSpPr>
          <p:cNvPr id="13" name="Rectangle 3"/>
          <p:cNvSpPr>
            <a:spLocks noChangeArrowheads="1"/>
          </p:cNvSpPr>
          <p:nvPr/>
        </p:nvSpPr>
        <p:spPr bwMode="auto">
          <a:xfrm>
            <a:off x="5941689" y="3824710"/>
            <a:ext cx="5969000"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665" dirty="0" smtClean="0">
                <a:latin typeface="Times New Roman" panose="02020603050405020304" pitchFamily="18" charset="0"/>
                <a:cs typeface="Times New Roman" panose="02020603050405020304" pitchFamily="18" charset="0"/>
              </a:rPr>
              <a:t>b. </a:t>
            </a:r>
            <a:r>
              <a:rPr lang="en-US" altLang="en-US" sz="2665" dirty="0" err="1">
                <a:latin typeface="Times New Roman" panose="02020603050405020304" pitchFamily="18" charset="0"/>
                <a:cs typeface="Times New Roman" panose="02020603050405020304" pitchFamily="18" charset="0"/>
              </a:rPr>
              <a:t>Rễ</a:t>
            </a:r>
            <a:r>
              <a:rPr lang="en-US" altLang="en-US" sz="2665" dirty="0">
                <a:latin typeface="Times New Roman" panose="02020603050405020304" pitchFamily="18" charset="0"/>
                <a:cs typeface="Times New Roman" panose="02020603050405020304" pitchFamily="18" charset="0"/>
              </a:rPr>
              <a:t> </a:t>
            </a:r>
            <a:r>
              <a:rPr lang="en-US" altLang="en-US" sz="2665" dirty="0" err="1">
                <a:latin typeface="Times New Roman" panose="02020603050405020304" pitchFamily="18" charset="0"/>
                <a:cs typeface="Times New Roman" panose="02020603050405020304" pitchFamily="18" charset="0"/>
              </a:rPr>
              <a:t>cây</a:t>
            </a:r>
            <a:r>
              <a:rPr lang="en-US" altLang="en-US" sz="2665" dirty="0">
                <a:latin typeface="Times New Roman" panose="02020603050405020304" pitchFamily="18" charset="0"/>
                <a:cs typeface="Times New Roman" panose="02020603050405020304" pitchFamily="18" charset="0"/>
              </a:rPr>
              <a:t> </a:t>
            </a:r>
            <a:r>
              <a:rPr lang="en-US" altLang="en-US" sz="2665" dirty="0" err="1">
                <a:latin typeface="Times New Roman" panose="02020603050405020304" pitchFamily="18" charset="0"/>
                <a:cs typeface="Times New Roman" panose="02020603050405020304" pitchFamily="18" charset="0"/>
              </a:rPr>
              <a:t>hướng</a:t>
            </a:r>
            <a:r>
              <a:rPr lang="en-US" altLang="en-US" sz="2665" dirty="0">
                <a:latin typeface="Times New Roman" panose="02020603050405020304" pitchFamily="18" charset="0"/>
                <a:cs typeface="Times New Roman" panose="02020603050405020304" pitchFamily="18" charset="0"/>
              </a:rPr>
              <a:t> </a:t>
            </a:r>
            <a:r>
              <a:rPr lang="en-US" altLang="en-US" sz="2665" dirty="0" err="1">
                <a:latin typeface="Times New Roman" panose="02020603050405020304" pitchFamily="18" charset="0"/>
                <a:cs typeface="Times New Roman" panose="02020603050405020304" pitchFamily="18" charset="0"/>
              </a:rPr>
              <a:t>về</a:t>
            </a:r>
            <a:r>
              <a:rPr lang="en-US" altLang="en-US" sz="2665" dirty="0">
                <a:latin typeface="Times New Roman" panose="02020603050405020304" pitchFamily="18" charset="0"/>
                <a:cs typeface="Times New Roman" panose="02020603050405020304" pitchFamily="18" charset="0"/>
              </a:rPr>
              <a:t> </a:t>
            </a:r>
            <a:r>
              <a:rPr lang="en-US" altLang="en-US" sz="2665" dirty="0" err="1">
                <a:latin typeface="Times New Roman" panose="02020603050405020304" pitchFamily="18" charset="0"/>
                <a:cs typeface="Times New Roman" panose="02020603050405020304" pitchFamily="18" charset="0"/>
              </a:rPr>
              <a:t>nơi</a:t>
            </a:r>
            <a:r>
              <a:rPr lang="en-US" altLang="en-US" sz="2665" dirty="0">
                <a:latin typeface="Times New Roman" panose="02020603050405020304" pitchFamily="18" charset="0"/>
                <a:cs typeface="Times New Roman" panose="02020603050405020304" pitchFamily="18" charset="0"/>
              </a:rPr>
              <a:t> có </a:t>
            </a:r>
            <a:r>
              <a:rPr lang="en-US" altLang="en-US" sz="2665" dirty="0" err="1">
                <a:latin typeface="Times New Roman" panose="02020603050405020304" pitchFamily="18" charset="0"/>
                <a:cs typeface="Times New Roman" panose="02020603050405020304" pitchFamily="18" charset="0"/>
              </a:rPr>
              <a:t>nguồn</a:t>
            </a:r>
            <a:r>
              <a:rPr lang="en-US" altLang="en-US" sz="2665" dirty="0">
                <a:latin typeface="Times New Roman" panose="02020603050405020304" pitchFamily="18" charset="0"/>
                <a:cs typeface="Times New Roman" panose="02020603050405020304" pitchFamily="18" charset="0"/>
              </a:rPr>
              <a:t> </a:t>
            </a:r>
            <a:r>
              <a:rPr lang="en-US" altLang="en-US" sz="2665" dirty="0" err="1">
                <a:latin typeface="Times New Roman" panose="02020603050405020304" pitchFamily="18" charset="0"/>
                <a:cs typeface="Times New Roman" panose="02020603050405020304" pitchFamily="18" charset="0"/>
              </a:rPr>
              <a:t>nước</a:t>
            </a:r>
            <a:endParaRPr lang="en-US" altLang="en-US" sz="2665" dirty="0">
              <a:latin typeface="Times New Roman" panose="02020603050405020304" pitchFamily="18" charset="0"/>
              <a:cs typeface="Times New Roman" panose="02020603050405020304" pitchFamily="18" charset="0"/>
            </a:endParaRPr>
          </a:p>
        </p:txBody>
      </p:sp>
      <p:sp>
        <p:nvSpPr>
          <p:cNvPr id="14" name="Rectangle 4"/>
          <p:cNvSpPr>
            <a:spLocks noChangeArrowheads="1"/>
          </p:cNvSpPr>
          <p:nvPr/>
        </p:nvSpPr>
        <p:spPr bwMode="auto">
          <a:xfrm>
            <a:off x="6591024" y="5958869"/>
            <a:ext cx="4634999" cy="913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665" dirty="0" smtClean="0">
                <a:latin typeface="Times New Roman" panose="02020603050405020304" pitchFamily="18" charset="0"/>
                <a:cs typeface="Times New Roman" panose="02020603050405020304" pitchFamily="18" charset="0"/>
              </a:rPr>
              <a:t>d. </a:t>
            </a:r>
            <a:r>
              <a:rPr lang="en-US" altLang="en-US" sz="2665" dirty="0" err="1">
                <a:latin typeface="Times New Roman" panose="02020603050405020304" pitchFamily="18" charset="0"/>
                <a:cs typeface="Times New Roman" panose="02020603050405020304" pitchFamily="18" charset="0"/>
              </a:rPr>
              <a:t>Tua</a:t>
            </a:r>
            <a:r>
              <a:rPr lang="en-US" altLang="en-US" sz="2665" dirty="0">
                <a:latin typeface="Times New Roman" panose="02020603050405020304" pitchFamily="18" charset="0"/>
                <a:cs typeface="Times New Roman" panose="02020603050405020304" pitchFamily="18" charset="0"/>
              </a:rPr>
              <a:t> </a:t>
            </a:r>
            <a:r>
              <a:rPr lang="en-US" altLang="en-US" sz="2665" dirty="0" err="1">
                <a:latin typeface="Times New Roman" panose="02020603050405020304" pitchFamily="18" charset="0"/>
                <a:cs typeface="Times New Roman" panose="02020603050405020304" pitchFamily="18" charset="0"/>
              </a:rPr>
              <a:t>quấn</a:t>
            </a:r>
            <a:r>
              <a:rPr lang="en-US" altLang="en-US" sz="2665" dirty="0">
                <a:latin typeface="Times New Roman" panose="02020603050405020304" pitchFamily="18" charset="0"/>
                <a:cs typeface="Times New Roman" panose="02020603050405020304" pitchFamily="18" charset="0"/>
              </a:rPr>
              <a:t> </a:t>
            </a:r>
            <a:r>
              <a:rPr lang="en-US" altLang="en-US" sz="2665" dirty="0" err="1">
                <a:latin typeface="Times New Roman" panose="02020603050405020304" pitchFamily="18" charset="0"/>
                <a:cs typeface="Times New Roman" panose="02020603050405020304" pitchFamily="18" charset="0"/>
              </a:rPr>
              <a:t>của</a:t>
            </a:r>
            <a:r>
              <a:rPr lang="en-US" altLang="en-US" sz="2665" dirty="0">
                <a:latin typeface="Times New Roman" panose="02020603050405020304" pitchFamily="18" charset="0"/>
                <a:cs typeface="Times New Roman" panose="02020603050405020304" pitchFamily="18" charset="0"/>
              </a:rPr>
              <a:t> </a:t>
            </a:r>
            <a:r>
              <a:rPr lang="en-US" altLang="en-US" sz="2665" dirty="0" err="1">
                <a:latin typeface="Times New Roman" panose="02020603050405020304" pitchFamily="18" charset="0"/>
                <a:cs typeface="Times New Roman" panose="02020603050405020304" pitchFamily="18" charset="0"/>
              </a:rPr>
              <a:t>cây</a:t>
            </a:r>
            <a:r>
              <a:rPr lang="en-US" altLang="en-US" sz="2665" dirty="0">
                <a:latin typeface="Times New Roman" panose="02020603050405020304" pitchFamily="18" charset="0"/>
                <a:cs typeface="Times New Roman" panose="02020603050405020304" pitchFamily="18" charset="0"/>
              </a:rPr>
              <a:t> </a:t>
            </a:r>
            <a:r>
              <a:rPr lang="en-US" altLang="en-US" sz="2665" dirty="0" err="1">
                <a:latin typeface="Times New Roman" panose="02020603050405020304" pitchFamily="18" charset="0"/>
                <a:cs typeface="Times New Roman" panose="02020603050405020304" pitchFamily="18" charset="0"/>
              </a:rPr>
              <a:t>thân</a:t>
            </a:r>
            <a:r>
              <a:rPr lang="en-US" altLang="en-US" sz="2665" dirty="0">
                <a:latin typeface="Times New Roman" panose="02020603050405020304" pitchFamily="18" charset="0"/>
                <a:cs typeface="Times New Roman" panose="02020603050405020304" pitchFamily="18" charset="0"/>
              </a:rPr>
              <a:t> </a:t>
            </a:r>
            <a:r>
              <a:rPr lang="en-US" altLang="en-US" sz="2665" dirty="0" err="1">
                <a:latin typeface="Times New Roman" panose="02020603050405020304" pitchFamily="18" charset="0"/>
                <a:cs typeface="Times New Roman" panose="02020603050405020304" pitchFamily="18" charset="0"/>
              </a:rPr>
              <a:t>leo</a:t>
            </a:r>
            <a:r>
              <a:rPr lang="en-US" altLang="en-US" sz="2665" dirty="0">
                <a:latin typeface="Times New Roman" panose="02020603050405020304" pitchFamily="18" charset="0"/>
                <a:cs typeface="Times New Roman" panose="02020603050405020304" pitchFamily="18" charset="0"/>
              </a:rPr>
              <a:t> </a:t>
            </a:r>
            <a:r>
              <a:rPr lang="en-US" altLang="en-US" sz="2665" dirty="0" err="1">
                <a:latin typeface="Times New Roman" panose="02020603050405020304" pitchFamily="18" charset="0"/>
                <a:cs typeface="Times New Roman" panose="02020603050405020304" pitchFamily="18" charset="0"/>
              </a:rPr>
              <a:t>cuốn</a:t>
            </a:r>
            <a:r>
              <a:rPr lang="en-US" altLang="en-US" sz="2665" dirty="0">
                <a:latin typeface="Times New Roman" panose="02020603050405020304" pitchFamily="18" charset="0"/>
                <a:cs typeface="Times New Roman" panose="02020603050405020304" pitchFamily="18" charset="0"/>
              </a:rPr>
              <a:t> </a:t>
            </a:r>
            <a:r>
              <a:rPr lang="en-US" altLang="en-US" sz="2665" dirty="0" err="1">
                <a:latin typeface="Times New Roman" panose="02020603050405020304" pitchFamily="18" charset="0"/>
                <a:cs typeface="Times New Roman" panose="02020603050405020304" pitchFamily="18" charset="0"/>
              </a:rPr>
              <a:t>vào</a:t>
            </a:r>
            <a:r>
              <a:rPr lang="en-US" altLang="en-US" sz="2665" dirty="0">
                <a:latin typeface="Times New Roman" panose="02020603050405020304" pitchFamily="18" charset="0"/>
                <a:cs typeface="Times New Roman" panose="02020603050405020304" pitchFamily="18" charset="0"/>
              </a:rPr>
              <a:t> </a:t>
            </a:r>
            <a:r>
              <a:rPr lang="en-US" altLang="en-US" sz="2665" dirty="0" err="1">
                <a:latin typeface="Times New Roman" panose="02020603050405020304" pitchFamily="18" charset="0"/>
                <a:cs typeface="Times New Roman" panose="02020603050405020304" pitchFamily="18" charset="0"/>
              </a:rPr>
              <a:t>thân</a:t>
            </a:r>
            <a:r>
              <a:rPr lang="en-US" altLang="en-US" sz="2665" dirty="0">
                <a:latin typeface="Times New Roman" panose="02020603050405020304" pitchFamily="18" charset="0"/>
                <a:cs typeface="Times New Roman" panose="02020603050405020304" pitchFamily="18" charset="0"/>
              </a:rPr>
              <a:t> </a:t>
            </a:r>
            <a:r>
              <a:rPr lang="en-US" altLang="en-US" sz="2665" dirty="0" err="1">
                <a:latin typeface="Times New Roman" panose="02020603050405020304" pitchFamily="18" charset="0"/>
                <a:cs typeface="Times New Roman" panose="02020603050405020304" pitchFamily="18" charset="0"/>
              </a:rPr>
              <a:t>cây</a:t>
            </a:r>
            <a:r>
              <a:rPr lang="en-US" altLang="en-US" sz="2665" dirty="0">
                <a:latin typeface="Times New Roman" panose="02020603050405020304" pitchFamily="18" charset="0"/>
                <a:cs typeface="Times New Roman" panose="02020603050405020304" pitchFamily="18" charset="0"/>
              </a:rPr>
              <a:t> </a:t>
            </a:r>
            <a:r>
              <a:rPr lang="en-US" altLang="en-US" sz="2665" dirty="0" err="1">
                <a:latin typeface="Times New Roman" panose="02020603050405020304" pitchFamily="18" charset="0"/>
                <a:cs typeface="Times New Roman" panose="02020603050405020304" pitchFamily="18" charset="0"/>
              </a:rPr>
              <a:t>gô</a:t>
            </a:r>
            <a:r>
              <a:rPr lang="en-US" altLang="en-US" sz="2665" dirty="0">
                <a:latin typeface="Times New Roman" panose="02020603050405020304" pitchFamily="18" charset="0"/>
                <a:cs typeface="Times New Roman" panose="02020603050405020304" pitchFamily="18" charset="0"/>
              </a:rPr>
              <a:t>̃ ở </a:t>
            </a:r>
            <a:r>
              <a:rPr lang="en-US" altLang="en-US" sz="2665" dirty="0" err="1">
                <a:latin typeface="Times New Roman" panose="02020603050405020304" pitchFamily="18" charset="0"/>
                <a:cs typeface="Times New Roman" panose="02020603050405020304" pitchFamily="18" charset="0"/>
              </a:rPr>
              <a:t>gần</a:t>
            </a:r>
            <a:r>
              <a:rPr lang="en-US" altLang="en-US" sz="2665" dirty="0">
                <a:latin typeface="Times New Roman" panose="02020603050405020304" pitchFamily="18" charset="0"/>
                <a:cs typeface="Times New Roman" panose="02020603050405020304" pitchFamily="18" charset="0"/>
              </a:rPr>
              <a:t> nó</a:t>
            </a:r>
          </a:p>
        </p:txBody>
      </p:sp>
      <p:pic>
        <p:nvPicPr>
          <p:cNvPr id="15" name="image158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513" y="1466833"/>
            <a:ext cx="1940985" cy="2099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158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7498" y="1406330"/>
            <a:ext cx="2673349" cy="2161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image1588.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459" y="4385437"/>
            <a:ext cx="4734923"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1587.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95582" y="1689523"/>
            <a:ext cx="4261214" cy="2173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1589.jpe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92552" y="4329345"/>
            <a:ext cx="3853639" cy="1699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down)">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down)">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1000"/>
                                        <p:tgtEl>
                                          <p:spTgt spid="17"/>
                                        </p:tgtEl>
                                      </p:cBhvr>
                                    </p:animEffect>
                                    <p:anim calcmode="lin" valueType="num">
                                      <p:cBhvr>
                                        <p:cTn id="39" dur="1000" fill="hold"/>
                                        <p:tgtEl>
                                          <p:spTgt spid="17"/>
                                        </p:tgtEl>
                                        <p:attrNameLst>
                                          <p:attrName>ppt_x</p:attrName>
                                        </p:attrNameLst>
                                      </p:cBhvr>
                                      <p:tavLst>
                                        <p:tav tm="0">
                                          <p:val>
                                            <p:strVal val="#ppt_x"/>
                                          </p:val>
                                        </p:tav>
                                        <p:tav tm="100000">
                                          <p:val>
                                            <p:strVal val="#ppt_x"/>
                                          </p:val>
                                        </p:tav>
                                      </p:tavLst>
                                    </p:anim>
                                    <p:anim calcmode="lin" valueType="num">
                                      <p:cBhvr>
                                        <p:cTn id="4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1000"/>
                                        <p:tgtEl>
                                          <p:spTgt spid="12"/>
                                        </p:tgtEl>
                                      </p:cBhvr>
                                    </p:animEffect>
                                    <p:anim calcmode="lin" valueType="num">
                                      <p:cBhvr>
                                        <p:cTn id="46" dur="1000" fill="hold"/>
                                        <p:tgtEl>
                                          <p:spTgt spid="12"/>
                                        </p:tgtEl>
                                        <p:attrNameLst>
                                          <p:attrName>ppt_x</p:attrName>
                                        </p:attrNameLst>
                                      </p:cBhvr>
                                      <p:tavLst>
                                        <p:tav tm="0">
                                          <p:val>
                                            <p:strVal val="#ppt_x"/>
                                          </p:val>
                                        </p:tav>
                                        <p:tav tm="100000">
                                          <p:val>
                                            <p:strVal val="#ppt_x"/>
                                          </p:val>
                                        </p:tav>
                                      </p:tavLst>
                                    </p:anim>
                                    <p:anim calcmode="lin" valueType="num">
                                      <p:cBhvr>
                                        <p:cTn id="4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1000"/>
                                        <p:tgtEl>
                                          <p:spTgt spid="19"/>
                                        </p:tgtEl>
                                      </p:cBhvr>
                                    </p:animEffect>
                                    <p:anim calcmode="lin" valueType="num">
                                      <p:cBhvr>
                                        <p:cTn id="53" dur="1000" fill="hold"/>
                                        <p:tgtEl>
                                          <p:spTgt spid="19"/>
                                        </p:tgtEl>
                                        <p:attrNameLst>
                                          <p:attrName>ppt_x</p:attrName>
                                        </p:attrNameLst>
                                      </p:cBhvr>
                                      <p:tavLst>
                                        <p:tav tm="0">
                                          <p:val>
                                            <p:strVal val="#ppt_x"/>
                                          </p:val>
                                        </p:tav>
                                        <p:tav tm="100000">
                                          <p:val>
                                            <p:strVal val="#ppt_x"/>
                                          </p:val>
                                        </p:tav>
                                      </p:tavLst>
                                    </p:anim>
                                    <p:anim calcmode="lin" valueType="num">
                                      <p:cBhvr>
                                        <p:cTn id="5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1000"/>
                                        <p:tgtEl>
                                          <p:spTgt spid="14"/>
                                        </p:tgtEl>
                                      </p:cBhvr>
                                    </p:animEffect>
                                    <p:anim calcmode="lin" valueType="num">
                                      <p:cBhvr>
                                        <p:cTn id="60" dur="1000" fill="hold"/>
                                        <p:tgtEl>
                                          <p:spTgt spid="14"/>
                                        </p:tgtEl>
                                        <p:attrNameLst>
                                          <p:attrName>ppt_x</p:attrName>
                                        </p:attrNameLst>
                                      </p:cBhvr>
                                      <p:tavLst>
                                        <p:tav tm="0">
                                          <p:val>
                                            <p:strVal val="#ppt_x"/>
                                          </p:val>
                                        </p:tav>
                                        <p:tav tm="100000">
                                          <p:val>
                                            <p:strVal val="#ppt_x"/>
                                          </p:val>
                                        </p:tav>
                                      </p:tavLst>
                                    </p:anim>
                                    <p:anim calcmode="lin" valueType="num">
                                      <p:cBhvr>
                                        <p:cTn id="6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92"/>
          <p:cNvSpPr>
            <a:spLocks noChangeArrowheads="1"/>
          </p:cNvSpPr>
          <p:nvPr/>
        </p:nvSpPr>
        <p:spPr bwMode="auto">
          <a:xfrm rot="5400000" flipH="1">
            <a:off x="3158356" y="-2123198"/>
            <a:ext cx="508264" cy="5761479"/>
          </a:xfrm>
          <a:prstGeom prst="round2SameRect">
            <a:avLst>
              <a:gd name="adj1" fmla="val 50000"/>
              <a:gd name="adj2" fmla="val 0"/>
            </a:avLst>
          </a:prstGeom>
          <a:solidFill>
            <a:srgbClr val="002060"/>
          </a:solidFill>
          <a:ln w="25400">
            <a:solidFill>
              <a:schemeClr val="accent1"/>
            </a:solidFill>
          </a:ln>
          <a:effectLst/>
          <a:scene3d>
            <a:camera prst="orthographicFront">
              <a:rot lat="0" lon="0" rev="0"/>
            </a:camera>
            <a:lightRig rig="brightRoom" dir="t">
              <a:rot lat="0" lon="0" rev="600000"/>
            </a:lightRig>
          </a:scene3d>
          <a:sp3d prstMaterial="metal"/>
        </p:spPr>
        <p:style>
          <a:lnRef idx="1">
            <a:schemeClr val="accent1"/>
          </a:lnRef>
          <a:fillRef idx="3">
            <a:schemeClr val="accent1"/>
          </a:fillRef>
          <a:effectRef idx="2">
            <a:schemeClr val="accent1"/>
          </a:effectRef>
          <a:fontRef idx="minor">
            <a:schemeClr val="lt1"/>
          </a:fontRef>
        </p:style>
        <p:txBody>
          <a:bodyPr wrap="none"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defTabSz="1625600">
              <a:defRPr/>
            </a:pPr>
            <a:endParaRPr lang="ko-KR" altLang="en-US" sz="3200" b="1" dirty="0">
              <a:solidFill>
                <a:prstClr val="white"/>
              </a:solidFill>
              <a:latin typeface="Times New Roman" panose="02020603050405020304" pitchFamily="18" charset="0"/>
              <a:cs typeface="Times New Roman" panose="02020603050405020304" pitchFamily="18" charset="0"/>
            </a:endParaRPr>
          </a:p>
        </p:txBody>
      </p:sp>
      <p:sp>
        <p:nvSpPr>
          <p:cNvPr id="3" name="TextBox 10"/>
          <p:cNvSpPr txBox="1">
            <a:spLocks noChangeArrowheads="1"/>
          </p:cNvSpPr>
          <p:nvPr/>
        </p:nvSpPr>
        <p:spPr bwMode="auto">
          <a:xfrm>
            <a:off x="760583" y="475253"/>
            <a:ext cx="527714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217930" eaLnBrk="0" hangingPunct="0">
              <a:defRPr>
                <a:solidFill>
                  <a:schemeClr val="tx1"/>
                </a:solidFill>
                <a:latin typeface="Arial" panose="020B0604020202020204" pitchFamily="34" charset="0"/>
                <a:cs typeface="Arial" panose="020B0604020202020204" pitchFamily="34" charset="0"/>
              </a:defRPr>
            </a:lvl1pPr>
            <a:lvl2pPr marL="742950" indent="-285750" defTabSz="1217930" eaLnBrk="0" hangingPunct="0">
              <a:defRPr>
                <a:solidFill>
                  <a:schemeClr val="tx1"/>
                </a:solidFill>
                <a:latin typeface="Arial" panose="020B0604020202020204" pitchFamily="34" charset="0"/>
                <a:cs typeface="Arial" panose="020B0604020202020204" pitchFamily="34" charset="0"/>
              </a:defRPr>
            </a:lvl2pPr>
            <a:lvl3pPr marL="1143000" indent="-228600" defTabSz="1217930" eaLnBrk="0" hangingPunct="0">
              <a:defRPr>
                <a:solidFill>
                  <a:schemeClr val="tx1"/>
                </a:solidFill>
                <a:latin typeface="Arial" panose="020B0604020202020204" pitchFamily="34" charset="0"/>
                <a:cs typeface="Arial" panose="020B0604020202020204" pitchFamily="34" charset="0"/>
              </a:defRPr>
            </a:lvl3pPr>
            <a:lvl4pPr marL="1600200" indent="-228600" defTabSz="1217930" eaLnBrk="0" hangingPunct="0">
              <a:defRPr>
                <a:solidFill>
                  <a:schemeClr val="tx1"/>
                </a:solidFill>
                <a:latin typeface="Arial" panose="020B0604020202020204" pitchFamily="34" charset="0"/>
                <a:cs typeface="Arial" panose="020B0604020202020204" pitchFamily="34" charset="0"/>
              </a:defRPr>
            </a:lvl4pPr>
            <a:lvl5pPr marL="2057400" indent="-228600" defTabSz="1217930" eaLnBrk="0" hangingPunct="0">
              <a:defRPr>
                <a:solidFill>
                  <a:schemeClr val="tx1"/>
                </a:solidFill>
                <a:latin typeface="Arial" panose="020B0604020202020204" pitchFamily="34" charset="0"/>
                <a:cs typeface="Arial" panose="020B0604020202020204" pitchFamily="34" charset="0"/>
              </a:defRPr>
            </a:lvl5pPr>
            <a:lvl6pPr marL="2514600" indent="-228600" defTabSz="121793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21793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21793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21793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latinLnBrk="1" hangingPunct="1"/>
            <a:r>
              <a:rPr lang="en-US" altLang="ko-KR" sz="2800" b="1" u="sng" dirty="0" err="1" smtClean="0">
                <a:solidFill>
                  <a:prstClr val="white"/>
                </a:solidFill>
                <a:latin typeface="Times New Roman" panose="02020603050405020304" pitchFamily="18" charset="0"/>
                <a:ea typeface="Gulim" pitchFamily="34" charset="-127"/>
                <a:cs typeface="Times New Roman" panose="02020603050405020304" pitchFamily="18" charset="0"/>
              </a:rPr>
              <a:t>Khái</a:t>
            </a:r>
            <a:r>
              <a:rPr lang="en-US" altLang="ko-KR" sz="2800" b="1" u="sng" dirty="0" smtClean="0">
                <a:solidFill>
                  <a:prstClr val="white"/>
                </a:solidFill>
                <a:latin typeface="Times New Roman" panose="02020603050405020304" pitchFamily="18" charset="0"/>
                <a:ea typeface="Gulim" pitchFamily="34" charset="-127"/>
                <a:cs typeface="Times New Roman" panose="02020603050405020304" pitchFamily="18" charset="0"/>
              </a:rPr>
              <a:t> </a:t>
            </a:r>
            <a:r>
              <a:rPr lang="en-US" altLang="ko-KR" sz="2800" b="1" u="sng" dirty="0" err="1" smtClean="0">
                <a:solidFill>
                  <a:prstClr val="white"/>
                </a:solidFill>
                <a:latin typeface="Times New Roman" panose="02020603050405020304" pitchFamily="18" charset="0"/>
                <a:ea typeface="Gulim" pitchFamily="34" charset="-127"/>
                <a:cs typeface="Times New Roman" panose="02020603050405020304" pitchFamily="18" charset="0"/>
              </a:rPr>
              <a:t>quát</a:t>
            </a:r>
            <a:r>
              <a:rPr lang="en-US" altLang="ko-KR" sz="2800" b="1" u="sng" dirty="0" smtClean="0">
                <a:solidFill>
                  <a:prstClr val="white"/>
                </a:solidFill>
                <a:latin typeface="Times New Roman" panose="02020603050405020304" pitchFamily="18" charset="0"/>
                <a:ea typeface="Gulim" pitchFamily="34" charset="-127"/>
                <a:cs typeface="Times New Roman" panose="02020603050405020304" pitchFamily="18" charset="0"/>
              </a:rPr>
              <a:t> </a:t>
            </a:r>
            <a:r>
              <a:rPr lang="en-US" altLang="ko-KR" sz="2800" b="1" u="sng" dirty="0" err="1" smtClean="0">
                <a:solidFill>
                  <a:prstClr val="white"/>
                </a:solidFill>
                <a:latin typeface="Times New Roman" panose="02020603050405020304" pitchFamily="18" charset="0"/>
                <a:ea typeface="Gulim" pitchFamily="34" charset="-127"/>
                <a:cs typeface="Times New Roman" panose="02020603050405020304" pitchFamily="18" charset="0"/>
              </a:rPr>
              <a:t>về</a:t>
            </a:r>
            <a:r>
              <a:rPr lang="en-US" altLang="ko-KR" sz="2800" b="1" u="sng" dirty="0" smtClean="0">
                <a:solidFill>
                  <a:prstClr val="white"/>
                </a:solidFill>
                <a:latin typeface="Times New Roman" panose="02020603050405020304" pitchFamily="18" charset="0"/>
                <a:ea typeface="Gulim" pitchFamily="34" charset="-127"/>
                <a:cs typeface="Times New Roman" panose="02020603050405020304" pitchFamily="18" charset="0"/>
              </a:rPr>
              <a:t> </a:t>
            </a:r>
            <a:r>
              <a:rPr lang="en-US" altLang="ko-KR" sz="2800" b="1" u="sng" dirty="0" err="1" smtClean="0">
                <a:solidFill>
                  <a:prstClr val="white"/>
                </a:solidFill>
                <a:latin typeface="Times New Roman" panose="02020603050405020304" pitchFamily="18" charset="0"/>
                <a:ea typeface="Gulim" pitchFamily="34" charset="-127"/>
                <a:cs typeface="Times New Roman" panose="02020603050405020304" pitchFamily="18" charset="0"/>
              </a:rPr>
              <a:t>cảm</a:t>
            </a:r>
            <a:r>
              <a:rPr lang="en-US" altLang="ko-KR" sz="2800" b="1" u="sng" dirty="0" smtClean="0">
                <a:solidFill>
                  <a:prstClr val="white"/>
                </a:solidFill>
                <a:latin typeface="Times New Roman" panose="02020603050405020304" pitchFamily="18" charset="0"/>
                <a:ea typeface="Gulim" pitchFamily="34" charset="-127"/>
                <a:cs typeface="Times New Roman" panose="02020603050405020304" pitchFamily="18" charset="0"/>
              </a:rPr>
              <a:t> </a:t>
            </a:r>
            <a:r>
              <a:rPr lang="en-US" altLang="ko-KR" sz="2800" b="1" u="sng" dirty="0" err="1" smtClean="0">
                <a:solidFill>
                  <a:prstClr val="white"/>
                </a:solidFill>
                <a:latin typeface="Times New Roman" panose="02020603050405020304" pitchFamily="18" charset="0"/>
                <a:ea typeface="Gulim" pitchFamily="34" charset="-127"/>
                <a:cs typeface="Times New Roman" panose="02020603050405020304" pitchFamily="18" charset="0"/>
              </a:rPr>
              <a:t>ứng</a:t>
            </a:r>
            <a:r>
              <a:rPr lang="en-US" altLang="ko-KR" sz="2800" b="1" u="sng" dirty="0" smtClean="0">
                <a:solidFill>
                  <a:prstClr val="white"/>
                </a:solidFill>
                <a:latin typeface="Times New Roman" panose="02020603050405020304" pitchFamily="18" charset="0"/>
                <a:ea typeface="Gulim" pitchFamily="34" charset="-127"/>
                <a:cs typeface="Times New Roman" panose="02020603050405020304" pitchFamily="18" charset="0"/>
              </a:rPr>
              <a:t> ở </a:t>
            </a:r>
            <a:r>
              <a:rPr lang="en-US" altLang="ko-KR" sz="2800" b="1" u="sng" dirty="0" err="1" smtClean="0">
                <a:solidFill>
                  <a:prstClr val="white"/>
                </a:solidFill>
                <a:latin typeface="Times New Roman" panose="02020603050405020304" pitchFamily="18" charset="0"/>
                <a:ea typeface="Gulim" pitchFamily="34" charset="-127"/>
                <a:cs typeface="Times New Roman" panose="02020603050405020304" pitchFamily="18" charset="0"/>
              </a:rPr>
              <a:t>sinh</a:t>
            </a:r>
            <a:r>
              <a:rPr lang="en-US" altLang="ko-KR" sz="2800" b="1" u="sng" dirty="0" smtClean="0">
                <a:solidFill>
                  <a:prstClr val="white"/>
                </a:solidFill>
                <a:latin typeface="Times New Roman" panose="02020603050405020304" pitchFamily="18" charset="0"/>
                <a:ea typeface="Gulim" pitchFamily="34" charset="-127"/>
                <a:cs typeface="Times New Roman" panose="02020603050405020304" pitchFamily="18" charset="0"/>
              </a:rPr>
              <a:t> </a:t>
            </a:r>
            <a:r>
              <a:rPr lang="en-US" altLang="ko-KR" sz="2800" b="1" u="sng" dirty="0" err="1" smtClean="0">
                <a:solidFill>
                  <a:prstClr val="white"/>
                </a:solidFill>
                <a:latin typeface="Times New Roman" panose="02020603050405020304" pitchFamily="18" charset="0"/>
                <a:ea typeface="Gulim" pitchFamily="34" charset="-127"/>
                <a:cs typeface="Times New Roman" panose="02020603050405020304" pitchFamily="18" charset="0"/>
              </a:rPr>
              <a:t>vật</a:t>
            </a:r>
            <a:r>
              <a:rPr lang="en-US" altLang="ko-KR" sz="2800" b="1" u="sng" dirty="0" smtClean="0">
                <a:solidFill>
                  <a:prstClr val="white"/>
                </a:solidFill>
                <a:latin typeface="Times New Roman" panose="02020603050405020304" pitchFamily="18" charset="0"/>
                <a:ea typeface="Gulim" pitchFamily="34" charset="-127"/>
                <a:cs typeface="Times New Roman" panose="02020603050405020304" pitchFamily="18" charset="0"/>
              </a:rPr>
              <a:t>:</a:t>
            </a:r>
            <a:endParaRPr lang="ko-KR" altLang="en-US" sz="2800" b="1" u="sng" dirty="0">
              <a:solidFill>
                <a:prstClr val="white"/>
              </a:solidFill>
              <a:latin typeface="Times New Roman" panose="02020603050405020304" pitchFamily="18" charset="0"/>
              <a:ea typeface="Gulim" pitchFamily="34" charset="-127"/>
              <a:cs typeface="Times New Roman" panose="02020603050405020304" pitchFamily="18" charset="0"/>
            </a:endParaRPr>
          </a:p>
        </p:txBody>
      </p:sp>
      <p:sp>
        <p:nvSpPr>
          <p:cNvPr id="4" name="AutoShape 92"/>
          <p:cNvSpPr>
            <a:spLocks noChangeAspect="1" noChangeArrowheads="1"/>
          </p:cNvSpPr>
          <p:nvPr/>
        </p:nvSpPr>
        <p:spPr bwMode="auto">
          <a:xfrm rot="16200000" flipH="1">
            <a:off x="85238" y="404469"/>
            <a:ext cx="650280" cy="686800"/>
          </a:xfrm>
          <a:prstGeom prst="ellipse">
            <a:avLst/>
          </a:prstGeom>
          <a:solidFill>
            <a:schemeClr val="accent1">
              <a:lumMod val="60000"/>
              <a:lumOff val="40000"/>
            </a:schemeClr>
          </a:solidFill>
          <a:ln>
            <a:noFill/>
          </a:ln>
          <a:effectLst/>
          <a:scene3d>
            <a:camera prst="orthographicFront">
              <a:rot lat="0" lon="0" rev="0"/>
            </a:camera>
            <a:lightRig rig="contrasting" dir="t">
              <a:rot lat="0" lon="0" rev="1500000"/>
            </a:lightRig>
          </a:scene3d>
          <a:sp3d prstMaterial="metal">
            <a:bevelT w="0" h="0"/>
          </a:sp3d>
        </p:spPr>
        <p:style>
          <a:lnRef idx="1">
            <a:schemeClr val="accent1"/>
          </a:lnRef>
          <a:fillRef idx="3">
            <a:schemeClr val="accent1"/>
          </a:fillRef>
          <a:effectRef idx="2">
            <a:schemeClr val="accent1"/>
          </a:effectRef>
          <a:fontRef idx="minor">
            <a:schemeClr val="lt1"/>
          </a:fontRef>
        </p:style>
        <p:txBody>
          <a:bodyPr wrap="none"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defTabSz="1625600">
              <a:defRPr/>
            </a:pPr>
            <a:endParaRPr lang="ko-KR" altLang="en-US" sz="3200" b="1" dirty="0">
              <a:solidFill>
                <a:prstClr val="white"/>
              </a:solidFill>
              <a:latin typeface="Times New Roman" panose="02020603050405020304" pitchFamily="18" charset="0"/>
              <a:cs typeface="Times New Roman" panose="02020603050405020304" pitchFamily="18" charset="0"/>
            </a:endParaRPr>
          </a:p>
        </p:txBody>
      </p:sp>
      <p:sp>
        <p:nvSpPr>
          <p:cNvPr id="5" name="직사각형 110"/>
          <p:cNvSpPr>
            <a:spLocks noChangeArrowheads="1"/>
          </p:cNvSpPr>
          <p:nvPr/>
        </p:nvSpPr>
        <p:spPr bwMode="auto">
          <a:xfrm>
            <a:off x="181964" y="468641"/>
            <a:ext cx="389851" cy="584775"/>
          </a:xfrm>
          <a:prstGeom prst="rect">
            <a:avLst/>
          </a:prstGeom>
          <a:noFill/>
          <a:ln w="9525">
            <a:noFill/>
            <a:miter lim="800000"/>
          </a:ln>
        </p:spPr>
        <p:txBody>
          <a:bodyPr wrap="non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defTabSz="1625600">
              <a:defRPr/>
            </a:pPr>
            <a:r>
              <a:rPr lang="en-US" altLang="ko-KR" sz="3200" b="1" dirty="0" smtClean="0">
                <a:solidFill>
                  <a:srgbClr val="FF0000"/>
                </a:solidFill>
                <a:latin typeface="Times New Roman" panose="02020603050405020304" pitchFamily="18" charset="0"/>
                <a:cs typeface="Times New Roman" panose="02020603050405020304" pitchFamily="18" charset="0"/>
              </a:rPr>
              <a:t>1</a:t>
            </a:r>
            <a:endParaRPr lang="ko-KR" altLang="en-US" sz="3200" b="1" dirty="0">
              <a:solidFill>
                <a:srgbClr val="FF0000"/>
              </a:solidFill>
              <a:latin typeface="Times New Roman" panose="02020603050405020304" pitchFamily="18" charset="0"/>
              <a:cs typeface="Times New Roman" panose="02020603050405020304" pitchFamily="18" charset="0"/>
            </a:endParaRPr>
          </a:p>
        </p:txBody>
      </p:sp>
      <p:sp>
        <p:nvSpPr>
          <p:cNvPr id="9" name="Rectangle 8"/>
          <p:cNvSpPr/>
          <p:nvPr/>
        </p:nvSpPr>
        <p:spPr>
          <a:xfrm>
            <a:off x="0" y="0"/>
            <a:ext cx="12192000" cy="446276"/>
          </a:xfrm>
          <a:prstGeom prst="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en-US" sz="2300" b="1" dirty="0" smtClean="0">
                <a:solidFill>
                  <a:srgbClr val="FF0000"/>
                </a:solidFill>
                <a:latin typeface="Times New Roman" panose="02020603050405020304" pitchFamily="18" charset="0"/>
                <a:cs typeface="Times New Roman" panose="02020603050405020304" pitchFamily="18" charset="0"/>
              </a:rPr>
              <a:t>BÀI 32: CẢM ỨNG Ở SINH VẬT</a:t>
            </a:r>
            <a:endParaRPr lang="vi-VN" sz="2300" dirty="0">
              <a:solidFill>
                <a:srgbClr val="FF0000"/>
              </a:solidFill>
              <a:latin typeface="Times New Roman" panose="02020603050405020304" pitchFamily="18" charset="0"/>
              <a:cs typeface="Times New Roman" panose="02020603050405020304" pitchFamily="18" charset="0"/>
            </a:endParaRPr>
          </a:p>
        </p:txBody>
      </p:sp>
      <p:grpSp>
        <p:nvGrpSpPr>
          <p:cNvPr id="11" name="Group 10"/>
          <p:cNvGrpSpPr/>
          <p:nvPr/>
        </p:nvGrpSpPr>
        <p:grpSpPr>
          <a:xfrm>
            <a:off x="66976" y="1148921"/>
            <a:ext cx="592669" cy="218256"/>
            <a:chOff x="16182" y="2379912"/>
            <a:chExt cx="592669" cy="218256"/>
          </a:xfrm>
        </p:grpSpPr>
        <p:sp>
          <p:nvSpPr>
            <p:cNvPr id="12" name="Pentagon 11"/>
            <p:cNvSpPr/>
            <p:nvPr/>
          </p:nvSpPr>
          <p:spPr>
            <a:xfrm>
              <a:off x="16182" y="2390314"/>
              <a:ext cx="421610" cy="194602"/>
            </a:xfrm>
            <a:prstGeom prst="homePlate">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13" name="Chevron 12"/>
            <p:cNvSpPr/>
            <p:nvPr/>
          </p:nvSpPr>
          <p:spPr>
            <a:xfrm>
              <a:off x="399843" y="2379912"/>
              <a:ext cx="209008" cy="218256"/>
            </a:xfrm>
            <a:prstGeom prst="chevron">
              <a:avLst/>
            </a:prstGeom>
            <a:solidFill>
              <a:srgbClr val="7030A0"/>
            </a:solidFill>
            <a:ln>
              <a:solidFill>
                <a:srgbClr val="0057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tx1"/>
                </a:solidFill>
              </a:endParaRPr>
            </a:p>
          </p:txBody>
        </p:sp>
      </p:grpSp>
      <p:sp>
        <p:nvSpPr>
          <p:cNvPr id="14" name="Rectangle 13"/>
          <p:cNvSpPr/>
          <p:nvPr/>
        </p:nvSpPr>
        <p:spPr>
          <a:xfrm>
            <a:off x="571815" y="971334"/>
            <a:ext cx="6729737" cy="523220"/>
          </a:xfrm>
          <a:prstGeom prst="rect">
            <a:avLst/>
          </a:prstGeom>
        </p:spPr>
        <p:txBody>
          <a:bodyPr wrap="square">
            <a:spAutoFit/>
          </a:bodyPr>
          <a:lstStyle/>
          <a:p>
            <a:pPr algn="just"/>
            <a:r>
              <a:rPr lang="en-US" sz="2800" b="1" dirty="0" err="1" smtClean="0">
                <a:latin typeface="Times New Roman" panose="02020603050405020304" pitchFamily="18" charset="0"/>
                <a:cs typeface="Times New Roman" panose="02020603050405020304" pitchFamily="18" charset="0"/>
              </a:rPr>
              <a:t>Tìm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hiểu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vai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trò</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của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cảm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ứng</a:t>
            </a:r>
            <a:r>
              <a:rPr lang="en-US" sz="2800" b="1" dirty="0" smtClean="0">
                <a:latin typeface="Times New Roman" panose="02020603050405020304" pitchFamily="18" charset="0"/>
                <a:cs typeface="Times New Roman" panose="02020603050405020304" pitchFamily="18" charset="0"/>
              </a:rPr>
              <a:t> ở </a:t>
            </a:r>
            <a:r>
              <a:rPr lang="en-US" sz="2800" b="1" dirty="0" err="1" smtClean="0">
                <a:latin typeface="Times New Roman" panose="02020603050405020304" pitchFamily="18" charset="0"/>
                <a:cs typeface="Times New Roman" panose="02020603050405020304" pitchFamily="18" charset="0"/>
              </a:rPr>
              <a:t>sinh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vật</a:t>
            </a:r>
            <a:r>
              <a:rPr lang="en-US" sz="2800" b="1" dirty="0" smtClean="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15" name="Rectangle 14"/>
          <p:cNvSpPr/>
          <p:nvPr/>
        </p:nvSpPr>
        <p:spPr>
          <a:xfrm>
            <a:off x="482992" y="1307239"/>
            <a:ext cx="11709007" cy="492443"/>
          </a:xfrm>
          <a:prstGeom prst="rect">
            <a:avLst/>
          </a:prstGeom>
        </p:spPr>
        <p:txBody>
          <a:bodyPr wrap="square">
            <a:spAutoFit/>
          </a:bodyPr>
          <a:lstStyle/>
          <a:p>
            <a:pPr algn="just"/>
            <a:r>
              <a:rPr lang="en-US" sz="2600" b="1" dirty="0">
                <a:latin typeface="Times New Roman" panose="02020603050405020304" pitchFamily="18" charset="0"/>
                <a:cs typeface="Times New Roman" panose="02020603050405020304" pitchFamily="18" charset="0"/>
              </a:rPr>
              <a:t>2</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Quan</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sát</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hình</a:t>
            </a:r>
            <a:r>
              <a:rPr lang="en-US" sz="2600" b="1" dirty="0" smtClean="0">
                <a:latin typeface="Times New Roman" panose="02020603050405020304" pitchFamily="18" charset="0"/>
                <a:cs typeface="Times New Roman" panose="02020603050405020304" pitchFamily="18" charset="0"/>
              </a:rPr>
              <a:t> 32.3 </a:t>
            </a:r>
            <a:r>
              <a:rPr lang="en-US" sz="2600" b="1" dirty="0" err="1" smtClean="0">
                <a:latin typeface="Times New Roman" panose="02020603050405020304" pitchFamily="18" charset="0"/>
                <a:cs typeface="Times New Roman" panose="02020603050405020304" pitchFamily="18" charset="0"/>
              </a:rPr>
              <a:t>và</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hoàn</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thành</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bảng</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theo</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mẫu</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sau</a:t>
            </a:r>
            <a:r>
              <a:rPr lang="en-US" sz="2600" b="1" dirty="0" smtClean="0">
                <a:latin typeface="Times New Roman" panose="02020603050405020304" pitchFamily="18" charset="0"/>
                <a:cs typeface="Times New Roman" panose="02020603050405020304" pitchFamily="18" charset="0"/>
              </a:rPr>
              <a:t>:</a:t>
            </a:r>
            <a:endParaRPr lang="en-US" sz="2600" b="1" dirty="0">
              <a:latin typeface="Times New Roman" panose="02020603050405020304" pitchFamily="18" charset="0"/>
              <a:cs typeface="Times New Roman" panose="02020603050405020304" pitchFamily="18" charset="0"/>
            </a:endParaRPr>
          </a:p>
        </p:txBody>
      </p:sp>
      <p:pic>
        <p:nvPicPr>
          <p:cNvPr id="16" name="Picture 56" descr="qustionbig_w"/>
          <p:cNvPicPr>
            <a:picLocks noChangeAspect="1" noChangeArrowheads="1" noCrop="1"/>
          </p:cNvPicPr>
          <p:nvPr/>
        </p:nvPicPr>
        <p:blipFill>
          <a:blip r:embed="rId2"/>
          <a:srcRect/>
          <a:stretch>
            <a:fillRect/>
          </a:stretch>
        </p:blipFill>
        <p:spPr bwMode="auto">
          <a:xfrm>
            <a:off x="0" y="1307239"/>
            <a:ext cx="609600" cy="747713"/>
          </a:xfrm>
          <a:prstGeom prst="rect">
            <a:avLst/>
          </a:prstGeom>
          <a:noFill/>
          <a:ln w="9525">
            <a:noFill/>
            <a:miter lim="800000"/>
            <a:headEnd/>
            <a:tailEnd/>
          </a:ln>
        </p:spPr>
      </p:pic>
      <p:graphicFrame>
        <p:nvGraphicFramePr>
          <p:cNvPr id="17" name="Table 16"/>
          <p:cNvGraphicFramePr>
            <a:graphicFrameLocks noGrp="1"/>
          </p:cNvGraphicFramePr>
          <p:nvPr/>
        </p:nvGraphicFramePr>
        <p:xfrm>
          <a:off x="14068" y="1960034"/>
          <a:ext cx="12154486" cy="4032803"/>
        </p:xfrm>
        <a:graphic>
          <a:graphicData uri="http://schemas.openxmlformats.org/drawingml/2006/table">
            <a:tbl>
              <a:tblPr firstRow="1" firstCol="1" bandRow="1">
                <a:tableStyleId>{5C22544A-7EE6-4342-B048-85BDC9FD1C3A}</a:tableStyleId>
              </a:tblPr>
              <a:tblGrid>
                <a:gridCol w="4586067"/>
                <a:gridCol w="2546253"/>
                <a:gridCol w="5022166"/>
              </a:tblGrid>
              <a:tr h="529948">
                <a:tc>
                  <a:txBody>
                    <a:bodyPr/>
                    <a:lstStyle/>
                    <a:p>
                      <a:pPr algn="ctr">
                        <a:spcAft>
                          <a:spcPts val="0"/>
                        </a:spcAft>
                      </a:pPr>
                      <a:r>
                        <a:rPr lang="vi-VN" sz="2400" dirty="0">
                          <a:effectLst/>
                          <a:latin typeface="Times New Roman" panose="02020603050405020304" pitchFamily="18" charset="0"/>
                          <a:cs typeface="Times New Roman" panose="02020603050405020304" pitchFamily="18" charset="0"/>
                        </a:rPr>
                        <a:t>Hiện tượng cảm ứng ở thực vật</a:t>
                      </a:r>
                      <a:endParaRPr lang="en-US" sz="1600" dirty="0">
                        <a:effectLst/>
                        <a:latin typeface="Times New Roman" panose="02020603050405020304" pitchFamily="18" charset="0"/>
                        <a:ea typeface="Calibri" panose="020F0502020204030204"/>
                        <a:cs typeface="Times New Roman" panose="02020603050405020304" pitchFamily="18" charset="0"/>
                      </a:endParaRPr>
                    </a:p>
                  </a:txBody>
                  <a:tcPr marL="63500" marR="63500" marT="63496" marB="63496"/>
                </a:tc>
                <a:tc>
                  <a:txBody>
                    <a:bodyPr/>
                    <a:lstStyle/>
                    <a:p>
                      <a:pPr algn="ctr">
                        <a:spcAft>
                          <a:spcPts val="0"/>
                        </a:spcAft>
                      </a:pPr>
                      <a:r>
                        <a:rPr lang="vi-VN" sz="2400" dirty="0">
                          <a:effectLst/>
                          <a:latin typeface="Times New Roman" panose="02020603050405020304" pitchFamily="18" charset="0"/>
                          <a:cs typeface="Times New Roman" panose="02020603050405020304" pitchFamily="18" charset="0"/>
                        </a:rPr>
                        <a:t>Tác nhân gây ra</a:t>
                      </a:r>
                      <a:endParaRPr lang="en-US" sz="1600" dirty="0">
                        <a:effectLst/>
                        <a:latin typeface="Times New Roman" panose="02020603050405020304" pitchFamily="18" charset="0"/>
                        <a:ea typeface="Calibri" panose="020F0502020204030204"/>
                        <a:cs typeface="Times New Roman" panose="02020603050405020304" pitchFamily="18" charset="0"/>
                      </a:endParaRPr>
                    </a:p>
                  </a:txBody>
                  <a:tcPr marL="63500" marR="63500" marT="63496" marB="63496"/>
                </a:tc>
                <a:tc>
                  <a:txBody>
                    <a:bodyPr/>
                    <a:lstStyle/>
                    <a:p>
                      <a:pPr algn="ctr">
                        <a:spcAft>
                          <a:spcPts val="0"/>
                        </a:spcAft>
                      </a:pPr>
                      <a:r>
                        <a:rPr lang="vi-VN" sz="2400">
                          <a:effectLst/>
                          <a:latin typeface="Times New Roman" panose="02020603050405020304" pitchFamily="18" charset="0"/>
                          <a:cs typeface="Times New Roman" panose="02020603050405020304" pitchFamily="18" charset="0"/>
                        </a:rPr>
                        <a:t>Ý nghĩa</a:t>
                      </a:r>
                      <a:endParaRPr lang="en-US" sz="1600">
                        <a:effectLst/>
                        <a:latin typeface="Times New Roman" panose="02020603050405020304" pitchFamily="18" charset="0"/>
                        <a:ea typeface="Calibri" panose="020F0502020204030204"/>
                        <a:cs typeface="Times New Roman" panose="02020603050405020304" pitchFamily="18" charset="0"/>
                      </a:endParaRPr>
                    </a:p>
                  </a:txBody>
                  <a:tcPr marL="63500" marR="63500" marT="63496" marB="63496"/>
                </a:tc>
              </a:tr>
              <a:tr h="858659">
                <a:tc>
                  <a:txBody>
                    <a:bodyPr/>
                    <a:lstStyle/>
                    <a:p>
                      <a:pPr algn="just">
                        <a:spcAft>
                          <a:spcPts val="0"/>
                        </a:spcAft>
                      </a:pPr>
                      <a:r>
                        <a:rPr lang="vi-VN" sz="2400" dirty="0">
                          <a:solidFill>
                            <a:srgbClr val="FFFF00"/>
                          </a:solidFill>
                          <a:effectLst/>
                          <a:latin typeface="Times New Roman" panose="02020603050405020304" pitchFamily="18" charset="0"/>
                          <a:cs typeface="Times New Roman" panose="02020603050405020304" pitchFamily="18" charset="0"/>
                        </a:rPr>
                        <a:t>Ngọn cây mọc hướng về nơi có nguồn ánh sáng</a:t>
                      </a:r>
                      <a:endParaRPr lang="en-US" sz="1600" dirty="0">
                        <a:solidFill>
                          <a:srgbClr val="FFFF00"/>
                        </a:solidFill>
                        <a:effectLst/>
                        <a:latin typeface="Times New Roman" panose="02020603050405020304" pitchFamily="18" charset="0"/>
                        <a:ea typeface="Calibri" panose="020F0502020204030204"/>
                        <a:cs typeface="Times New Roman" panose="02020603050405020304" pitchFamily="18" charset="0"/>
                      </a:endParaRPr>
                    </a:p>
                  </a:txBody>
                  <a:tcPr marL="63500" marR="63500" marT="63496" marB="63496"/>
                </a:tc>
                <a:tc>
                  <a:txBody>
                    <a:bodyPr/>
                    <a:lstStyle/>
                    <a:p>
                      <a:pPr algn="just">
                        <a:spcAft>
                          <a:spcPts val="0"/>
                        </a:spcAft>
                      </a:pPr>
                      <a:endParaRPr lang="en-US" sz="2700" dirty="0">
                        <a:effectLst/>
                        <a:latin typeface="Times New Roman" panose="02020603050405020304" pitchFamily="18" charset="0"/>
                        <a:ea typeface="Calibri" panose="020F0502020204030204"/>
                        <a:cs typeface="Times New Roman" panose="02020603050405020304" pitchFamily="18" charset="0"/>
                      </a:endParaRPr>
                    </a:p>
                  </a:txBody>
                  <a:tcPr marL="63500" marR="63500" marT="63496" marB="63496"/>
                </a:tc>
                <a:tc>
                  <a:txBody>
                    <a:bodyPr/>
                    <a:lstStyle/>
                    <a:p>
                      <a:pPr algn="just">
                        <a:spcAft>
                          <a:spcPts val="0"/>
                        </a:spcAft>
                      </a:pPr>
                      <a:endParaRPr lang="en-US" sz="1600" dirty="0">
                        <a:effectLst/>
                        <a:latin typeface="Times New Roman" panose="02020603050405020304" pitchFamily="18" charset="0"/>
                        <a:ea typeface="Calibri" panose="020F0502020204030204"/>
                        <a:cs typeface="Times New Roman" panose="02020603050405020304" pitchFamily="18" charset="0"/>
                      </a:endParaRPr>
                    </a:p>
                  </a:txBody>
                  <a:tcPr marL="63500" marR="63500" marT="63496" marB="63496"/>
                </a:tc>
              </a:tr>
              <a:tr h="1307765">
                <a:tc>
                  <a:txBody>
                    <a:bodyPr/>
                    <a:lstStyle/>
                    <a:p>
                      <a:pPr algn="just">
                        <a:spcAft>
                          <a:spcPts val="0"/>
                        </a:spcAft>
                      </a:pPr>
                      <a:r>
                        <a:rPr lang="vi-VN" sz="2400" dirty="0">
                          <a:solidFill>
                            <a:srgbClr val="FFFF00"/>
                          </a:solidFill>
                          <a:effectLst/>
                          <a:latin typeface="Times New Roman" panose="02020603050405020304" pitchFamily="18" charset="0"/>
                          <a:cs typeface="Times New Roman" panose="02020603050405020304" pitchFamily="18" charset="0"/>
                        </a:rPr>
                        <a:t>Rễ cây hướng đất dương và chồi hướng đất âm</a:t>
                      </a:r>
                      <a:endParaRPr lang="en-US" sz="1600" dirty="0">
                        <a:solidFill>
                          <a:srgbClr val="FFFF00"/>
                        </a:solidFill>
                        <a:effectLst/>
                        <a:latin typeface="Times New Roman" panose="02020603050405020304" pitchFamily="18" charset="0"/>
                        <a:ea typeface="Calibri" panose="020F0502020204030204"/>
                        <a:cs typeface="Times New Roman" panose="02020603050405020304" pitchFamily="18" charset="0"/>
                      </a:endParaRPr>
                    </a:p>
                  </a:txBody>
                  <a:tcPr marL="63500" marR="63500" marT="63496" marB="63496"/>
                </a:tc>
                <a:tc>
                  <a:txBody>
                    <a:bodyPr/>
                    <a:lstStyle/>
                    <a:p>
                      <a:pPr algn="just">
                        <a:spcAft>
                          <a:spcPts val="0"/>
                        </a:spcAft>
                      </a:pPr>
                      <a:endParaRPr lang="en-US" sz="1600" dirty="0">
                        <a:effectLst/>
                        <a:latin typeface="Times New Roman" panose="02020603050405020304" pitchFamily="18" charset="0"/>
                        <a:ea typeface="Calibri" panose="020F0502020204030204"/>
                        <a:cs typeface="Times New Roman" panose="02020603050405020304" pitchFamily="18" charset="0"/>
                      </a:endParaRPr>
                    </a:p>
                  </a:txBody>
                  <a:tcPr marL="63500" marR="63500" marT="63496" marB="63496"/>
                </a:tc>
                <a:tc>
                  <a:txBody>
                    <a:bodyPr/>
                    <a:lstStyle/>
                    <a:p>
                      <a:pPr algn="just">
                        <a:spcAft>
                          <a:spcPts val="0"/>
                        </a:spcAft>
                      </a:pPr>
                      <a:endParaRPr lang="en-US" sz="1600" dirty="0">
                        <a:effectLst/>
                        <a:latin typeface="Times New Roman" panose="02020603050405020304" pitchFamily="18" charset="0"/>
                        <a:ea typeface="Calibri" panose="020F0502020204030204"/>
                        <a:cs typeface="Times New Roman" panose="02020603050405020304" pitchFamily="18" charset="0"/>
                      </a:endParaRPr>
                    </a:p>
                  </a:txBody>
                  <a:tcPr marL="63500" marR="63500" marT="63496" marB="63496"/>
                </a:tc>
              </a:tr>
              <a:tr h="1336431">
                <a:tc>
                  <a:txBody>
                    <a:bodyPr/>
                    <a:lstStyle/>
                    <a:p>
                      <a:pPr algn="just">
                        <a:spcAft>
                          <a:spcPts val="0"/>
                        </a:spcAft>
                      </a:pPr>
                      <a:r>
                        <a:rPr lang="vi-VN" sz="2400" dirty="0">
                          <a:solidFill>
                            <a:srgbClr val="FFFF00"/>
                          </a:solidFill>
                          <a:effectLst/>
                          <a:latin typeface="Times New Roman" panose="02020603050405020304" pitchFamily="18" charset="0"/>
                          <a:cs typeface="Times New Roman" panose="02020603050405020304" pitchFamily="18" charset="0"/>
                        </a:rPr>
                        <a:t>Tua cuốn của thân cây leo cuốn vào giá thể (giàn, cọc)</a:t>
                      </a:r>
                      <a:endParaRPr lang="en-US" sz="1600" dirty="0">
                        <a:solidFill>
                          <a:srgbClr val="FFFF00"/>
                        </a:solidFill>
                        <a:effectLst/>
                        <a:latin typeface="Times New Roman" panose="02020603050405020304" pitchFamily="18" charset="0"/>
                        <a:ea typeface="Calibri" panose="020F0502020204030204"/>
                        <a:cs typeface="Times New Roman" panose="02020603050405020304" pitchFamily="18" charset="0"/>
                      </a:endParaRPr>
                    </a:p>
                  </a:txBody>
                  <a:tcPr marL="63500" marR="63500" marT="63496" marB="63496"/>
                </a:tc>
                <a:tc>
                  <a:txBody>
                    <a:bodyPr/>
                    <a:lstStyle/>
                    <a:p>
                      <a:pPr algn="just">
                        <a:spcAft>
                          <a:spcPts val="0"/>
                        </a:spcAft>
                      </a:pPr>
                      <a:endParaRPr lang="en-US" sz="1600" dirty="0">
                        <a:effectLst/>
                        <a:latin typeface="Times New Roman" panose="02020603050405020304" pitchFamily="18" charset="0"/>
                        <a:ea typeface="Calibri" panose="020F0502020204030204"/>
                        <a:cs typeface="Times New Roman" panose="02020603050405020304" pitchFamily="18" charset="0"/>
                      </a:endParaRPr>
                    </a:p>
                  </a:txBody>
                  <a:tcPr marL="63500" marR="63500" marT="63496" marB="63496"/>
                </a:tc>
                <a:tc>
                  <a:txBody>
                    <a:bodyPr/>
                    <a:lstStyle/>
                    <a:p>
                      <a:pPr algn="just">
                        <a:spcAft>
                          <a:spcPts val="0"/>
                        </a:spcAft>
                      </a:pPr>
                      <a:endParaRPr lang="en-US" sz="1600" dirty="0">
                        <a:effectLst/>
                        <a:latin typeface="Times New Roman" panose="02020603050405020304" pitchFamily="18" charset="0"/>
                        <a:ea typeface="Calibri" panose="020F0502020204030204"/>
                        <a:cs typeface="Times New Roman" panose="02020603050405020304" pitchFamily="18" charset="0"/>
                      </a:endParaRPr>
                    </a:p>
                  </a:txBody>
                  <a:tcPr marL="63500" marR="63500" marT="63496" marB="63496"/>
                </a:tc>
              </a:tr>
            </a:tbl>
          </a:graphicData>
        </a:graphic>
      </p:graphicFrame>
      <p:sp>
        <p:nvSpPr>
          <p:cNvPr id="18" name="Rectangle 17"/>
          <p:cNvSpPr>
            <a:spLocks noChangeArrowheads="1"/>
          </p:cNvSpPr>
          <p:nvPr/>
        </p:nvSpPr>
        <p:spPr bwMode="auto">
          <a:xfrm>
            <a:off x="4614203" y="2524154"/>
            <a:ext cx="2504048"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ClrTx/>
              <a:buFontTx/>
              <a:buNone/>
            </a:pPr>
            <a:r>
              <a:rPr lang="vi-VN" altLang="en-US" sz="2665" dirty="0">
                <a:solidFill>
                  <a:srgbClr val="660066"/>
                </a:solidFill>
                <a:latin typeface="Times New Roman" panose="02020603050405020304" pitchFamily="18" charset="0"/>
                <a:cs typeface="Times New Roman" panose="02020603050405020304" pitchFamily="18" charset="0"/>
              </a:rPr>
              <a:t>Ánh sáng</a:t>
            </a:r>
            <a:endParaRPr lang="en-US" altLang="en-US" sz="2665" dirty="0">
              <a:solidFill>
                <a:srgbClr val="660066"/>
              </a:solidFill>
              <a:latin typeface="Times New Roman" panose="02020603050405020304" pitchFamily="18" charset="0"/>
              <a:cs typeface="Times New Roman" panose="02020603050405020304" pitchFamily="18" charset="0"/>
            </a:endParaRPr>
          </a:p>
        </p:txBody>
      </p:sp>
      <p:sp>
        <p:nvSpPr>
          <p:cNvPr id="19" name="Rectangle 18"/>
          <p:cNvSpPr>
            <a:spLocks noChangeArrowheads="1"/>
          </p:cNvSpPr>
          <p:nvPr/>
        </p:nvSpPr>
        <p:spPr bwMode="auto">
          <a:xfrm>
            <a:off x="7118251" y="2443125"/>
            <a:ext cx="5073747" cy="913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ClrTx/>
              <a:buFontTx/>
              <a:buNone/>
            </a:pPr>
            <a:r>
              <a:rPr lang="vi-VN" altLang="en-US" sz="2665" dirty="0">
                <a:solidFill>
                  <a:srgbClr val="006600"/>
                </a:solidFill>
                <a:latin typeface="Times New Roman" panose="02020603050405020304" pitchFamily="18" charset="0"/>
                <a:cs typeface="Times New Roman" panose="02020603050405020304" pitchFamily="18" charset="0"/>
              </a:rPr>
              <a:t>Thuận lợi cho quá trình quang hợp</a:t>
            </a:r>
            <a:endParaRPr lang="en-US" altLang="en-US" sz="1865" dirty="0">
              <a:solidFill>
                <a:srgbClr val="006600"/>
              </a:solidFill>
              <a:latin typeface="Times New Roman" panose="02020603050405020304" pitchFamily="18" charset="0"/>
              <a:cs typeface="Times New Roman" panose="02020603050405020304" pitchFamily="18" charset="0"/>
            </a:endParaRPr>
          </a:p>
        </p:txBody>
      </p:sp>
      <p:sp>
        <p:nvSpPr>
          <p:cNvPr id="20" name="Rectangle 19"/>
          <p:cNvSpPr>
            <a:spLocks noChangeArrowheads="1"/>
          </p:cNvSpPr>
          <p:nvPr/>
        </p:nvSpPr>
        <p:spPr bwMode="auto">
          <a:xfrm>
            <a:off x="4614203" y="3345702"/>
            <a:ext cx="2504048" cy="913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ClrTx/>
              <a:buFontTx/>
              <a:buNone/>
            </a:pPr>
            <a:r>
              <a:rPr lang="vi-VN" altLang="en-US" sz="2665" dirty="0">
                <a:solidFill>
                  <a:srgbClr val="660066"/>
                </a:solidFill>
                <a:latin typeface="Times New Roman" panose="02020603050405020304" pitchFamily="18" charset="0"/>
                <a:cs typeface="Times New Roman" panose="02020603050405020304" pitchFamily="18" charset="0"/>
              </a:rPr>
              <a:t>Đất, ánh sáng, nguồn nước</a:t>
            </a:r>
            <a:endParaRPr lang="en-US" altLang="en-US" sz="1865" dirty="0">
              <a:solidFill>
                <a:srgbClr val="660066"/>
              </a:solidFill>
              <a:latin typeface="Times New Roman" panose="02020603050405020304" pitchFamily="18" charset="0"/>
              <a:cs typeface="Times New Roman" panose="02020603050405020304" pitchFamily="18" charset="0"/>
            </a:endParaRPr>
          </a:p>
        </p:txBody>
      </p:sp>
      <p:sp>
        <p:nvSpPr>
          <p:cNvPr id="21" name="Rectangle 20"/>
          <p:cNvSpPr>
            <a:spLocks noChangeArrowheads="1"/>
          </p:cNvSpPr>
          <p:nvPr/>
        </p:nvSpPr>
        <p:spPr bwMode="auto">
          <a:xfrm>
            <a:off x="7118251" y="3344592"/>
            <a:ext cx="5073747" cy="1323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ClrTx/>
              <a:buFontTx/>
              <a:buNone/>
            </a:pPr>
            <a:r>
              <a:rPr lang="vi-VN" altLang="en-US" sz="2665" dirty="0">
                <a:solidFill>
                  <a:srgbClr val="006600"/>
                </a:solidFill>
                <a:latin typeface="Times New Roman" panose="02020603050405020304" pitchFamily="18" charset="0"/>
                <a:cs typeface="Times New Roman" panose="02020603050405020304" pitchFamily="18" charset="0"/>
              </a:rPr>
              <a:t>Rễ cây hút nước, chất dinh dưỡng cần thiết cho sự sống của tế bào</a:t>
            </a:r>
            <a:endParaRPr lang="en-US" altLang="en-US" sz="1865" dirty="0">
              <a:solidFill>
                <a:srgbClr val="006600"/>
              </a:solidFill>
              <a:latin typeface="Times New Roman" panose="02020603050405020304" pitchFamily="18" charset="0"/>
              <a:cs typeface="Times New Roman" panose="02020603050405020304" pitchFamily="18" charset="0"/>
            </a:endParaRPr>
          </a:p>
        </p:txBody>
      </p:sp>
      <p:sp>
        <p:nvSpPr>
          <p:cNvPr id="22" name="Rectangle 21"/>
          <p:cNvSpPr>
            <a:spLocks noChangeArrowheads="1"/>
          </p:cNvSpPr>
          <p:nvPr/>
        </p:nvSpPr>
        <p:spPr bwMode="auto">
          <a:xfrm>
            <a:off x="4619173" y="4668224"/>
            <a:ext cx="2499078"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ClrTx/>
              <a:buFontTx/>
              <a:buNone/>
            </a:pPr>
            <a:r>
              <a:rPr lang="vi-VN" altLang="en-US" sz="2665" dirty="0">
                <a:solidFill>
                  <a:srgbClr val="660066"/>
                </a:solidFill>
                <a:latin typeface="Times New Roman" panose="02020603050405020304" pitchFamily="18" charset="0"/>
                <a:cs typeface="Times New Roman" panose="02020603050405020304" pitchFamily="18" charset="0"/>
              </a:rPr>
              <a:t>Ánh sáng</a:t>
            </a:r>
            <a:endParaRPr lang="en-US" altLang="en-US" sz="1865" dirty="0">
              <a:solidFill>
                <a:srgbClr val="660066"/>
              </a:solidFill>
              <a:latin typeface="Times New Roman" panose="02020603050405020304" pitchFamily="18" charset="0"/>
              <a:cs typeface="Times New Roman" panose="02020603050405020304" pitchFamily="18" charset="0"/>
            </a:endParaRPr>
          </a:p>
        </p:txBody>
      </p:sp>
      <p:sp>
        <p:nvSpPr>
          <p:cNvPr id="23" name="Rectangle 22"/>
          <p:cNvSpPr>
            <a:spLocks noChangeArrowheads="1"/>
          </p:cNvSpPr>
          <p:nvPr/>
        </p:nvSpPr>
        <p:spPr bwMode="auto">
          <a:xfrm>
            <a:off x="7118251" y="4672136"/>
            <a:ext cx="5073747" cy="1323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vi-VN" altLang="en-US" sz="2665" dirty="0">
                <a:solidFill>
                  <a:srgbClr val="006600"/>
                </a:solidFill>
                <a:latin typeface="Times New Roman" panose="02020603050405020304" pitchFamily="18" charset="0"/>
                <a:cs typeface="Times New Roman" panose="02020603050405020304" pitchFamily="18" charset="0"/>
              </a:rPr>
              <a:t>Rễ cây cố định, nhánh bám vững, cây vươn dài hơn, cho hoa kết trái.</a:t>
            </a:r>
            <a:endParaRPr lang="en-US" altLang="en-US" sz="2665" dirty="0">
              <a:solidFill>
                <a:srgbClr val="0066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down)">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1000"/>
                                        <p:tgtEl>
                                          <p:spTgt spid="20"/>
                                        </p:tgtEl>
                                      </p:cBhvr>
                                    </p:animEffect>
                                    <p:anim calcmode="lin" valueType="num">
                                      <p:cBhvr>
                                        <p:cTn id="25" dur="1000" fill="hold"/>
                                        <p:tgtEl>
                                          <p:spTgt spid="20"/>
                                        </p:tgtEl>
                                        <p:attrNameLst>
                                          <p:attrName>ppt_x</p:attrName>
                                        </p:attrNameLst>
                                      </p:cBhvr>
                                      <p:tavLst>
                                        <p:tav tm="0">
                                          <p:val>
                                            <p:strVal val="#ppt_x"/>
                                          </p:val>
                                        </p:tav>
                                        <p:tav tm="100000">
                                          <p:val>
                                            <p:strVal val="#ppt_x"/>
                                          </p:val>
                                        </p:tav>
                                      </p:tavLst>
                                    </p:anim>
                                    <p:anim calcmode="lin" valueType="num">
                                      <p:cBhvr>
                                        <p:cTn id="2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1000"/>
                                        <p:tgtEl>
                                          <p:spTgt spid="21"/>
                                        </p:tgtEl>
                                      </p:cBhvr>
                                    </p:animEffect>
                                    <p:anim calcmode="lin" valueType="num">
                                      <p:cBhvr>
                                        <p:cTn id="32" dur="1000" fill="hold"/>
                                        <p:tgtEl>
                                          <p:spTgt spid="21"/>
                                        </p:tgtEl>
                                        <p:attrNameLst>
                                          <p:attrName>ppt_x</p:attrName>
                                        </p:attrNameLst>
                                      </p:cBhvr>
                                      <p:tavLst>
                                        <p:tav tm="0">
                                          <p:val>
                                            <p:strVal val="#ppt_x"/>
                                          </p:val>
                                        </p:tav>
                                        <p:tav tm="100000">
                                          <p:val>
                                            <p:strVal val="#ppt_x"/>
                                          </p:val>
                                        </p:tav>
                                      </p:tavLst>
                                    </p:anim>
                                    <p:anim calcmode="lin" valueType="num">
                                      <p:cBhvr>
                                        <p:cTn id="3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heel(1)">
                                      <p:cBhvr>
                                        <p:cTn id="38" dur="2000"/>
                                        <p:tgtEl>
                                          <p:spTgt spid="22"/>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23">
                                            <p:txEl>
                                              <p:pRg st="0" end="0"/>
                                            </p:txEl>
                                          </p:spTgt>
                                        </p:tgtEl>
                                        <p:attrNameLst>
                                          <p:attrName>style.visibility</p:attrName>
                                        </p:attrNameLst>
                                      </p:cBhvr>
                                      <p:to>
                                        <p:strVal val="visible"/>
                                      </p:to>
                                    </p:set>
                                    <p:animEffect transition="in" filter="circle(in)">
                                      <p:cBhvr>
                                        <p:cTn id="43" dur="20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92"/>
          <p:cNvSpPr>
            <a:spLocks noChangeArrowheads="1"/>
          </p:cNvSpPr>
          <p:nvPr/>
        </p:nvSpPr>
        <p:spPr bwMode="auto">
          <a:xfrm rot="5400000" flipH="1">
            <a:off x="3158356" y="-2123198"/>
            <a:ext cx="508264" cy="5761479"/>
          </a:xfrm>
          <a:prstGeom prst="round2SameRect">
            <a:avLst>
              <a:gd name="adj1" fmla="val 50000"/>
              <a:gd name="adj2" fmla="val 0"/>
            </a:avLst>
          </a:prstGeom>
          <a:solidFill>
            <a:srgbClr val="002060"/>
          </a:solidFill>
          <a:ln w="25400">
            <a:solidFill>
              <a:schemeClr val="accent1"/>
            </a:solidFill>
          </a:ln>
          <a:effectLst/>
          <a:scene3d>
            <a:camera prst="orthographicFront">
              <a:rot lat="0" lon="0" rev="0"/>
            </a:camera>
            <a:lightRig rig="brightRoom" dir="t">
              <a:rot lat="0" lon="0" rev="600000"/>
            </a:lightRig>
          </a:scene3d>
          <a:sp3d prstMaterial="metal"/>
        </p:spPr>
        <p:style>
          <a:lnRef idx="1">
            <a:schemeClr val="accent1"/>
          </a:lnRef>
          <a:fillRef idx="3">
            <a:schemeClr val="accent1"/>
          </a:fillRef>
          <a:effectRef idx="2">
            <a:schemeClr val="accent1"/>
          </a:effectRef>
          <a:fontRef idx="minor">
            <a:schemeClr val="lt1"/>
          </a:fontRef>
        </p:style>
        <p:txBody>
          <a:bodyPr wrap="none"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defTabSz="1625600">
              <a:defRPr/>
            </a:pPr>
            <a:endParaRPr lang="ko-KR" altLang="en-US" sz="3200" b="1" dirty="0">
              <a:solidFill>
                <a:prstClr val="white"/>
              </a:solidFill>
              <a:latin typeface="Times New Roman" panose="02020603050405020304" pitchFamily="18" charset="0"/>
              <a:cs typeface="Times New Roman" panose="02020603050405020304" pitchFamily="18" charset="0"/>
            </a:endParaRPr>
          </a:p>
        </p:txBody>
      </p:sp>
      <p:sp>
        <p:nvSpPr>
          <p:cNvPr id="3" name="TextBox 10"/>
          <p:cNvSpPr txBox="1">
            <a:spLocks noChangeArrowheads="1"/>
          </p:cNvSpPr>
          <p:nvPr/>
        </p:nvSpPr>
        <p:spPr bwMode="auto">
          <a:xfrm>
            <a:off x="760583" y="475253"/>
            <a:ext cx="527714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217930" eaLnBrk="0" hangingPunct="0">
              <a:defRPr>
                <a:solidFill>
                  <a:schemeClr val="tx1"/>
                </a:solidFill>
                <a:latin typeface="Arial" panose="020B0604020202020204" pitchFamily="34" charset="0"/>
                <a:cs typeface="Arial" panose="020B0604020202020204" pitchFamily="34" charset="0"/>
              </a:defRPr>
            </a:lvl1pPr>
            <a:lvl2pPr marL="742950" indent="-285750" defTabSz="1217930" eaLnBrk="0" hangingPunct="0">
              <a:defRPr>
                <a:solidFill>
                  <a:schemeClr val="tx1"/>
                </a:solidFill>
                <a:latin typeface="Arial" panose="020B0604020202020204" pitchFamily="34" charset="0"/>
                <a:cs typeface="Arial" panose="020B0604020202020204" pitchFamily="34" charset="0"/>
              </a:defRPr>
            </a:lvl2pPr>
            <a:lvl3pPr marL="1143000" indent="-228600" defTabSz="1217930" eaLnBrk="0" hangingPunct="0">
              <a:defRPr>
                <a:solidFill>
                  <a:schemeClr val="tx1"/>
                </a:solidFill>
                <a:latin typeface="Arial" panose="020B0604020202020204" pitchFamily="34" charset="0"/>
                <a:cs typeface="Arial" panose="020B0604020202020204" pitchFamily="34" charset="0"/>
              </a:defRPr>
            </a:lvl3pPr>
            <a:lvl4pPr marL="1600200" indent="-228600" defTabSz="1217930" eaLnBrk="0" hangingPunct="0">
              <a:defRPr>
                <a:solidFill>
                  <a:schemeClr val="tx1"/>
                </a:solidFill>
                <a:latin typeface="Arial" panose="020B0604020202020204" pitchFamily="34" charset="0"/>
                <a:cs typeface="Arial" panose="020B0604020202020204" pitchFamily="34" charset="0"/>
              </a:defRPr>
            </a:lvl4pPr>
            <a:lvl5pPr marL="2057400" indent="-228600" defTabSz="1217930" eaLnBrk="0" hangingPunct="0">
              <a:defRPr>
                <a:solidFill>
                  <a:schemeClr val="tx1"/>
                </a:solidFill>
                <a:latin typeface="Arial" panose="020B0604020202020204" pitchFamily="34" charset="0"/>
                <a:cs typeface="Arial" panose="020B0604020202020204" pitchFamily="34" charset="0"/>
              </a:defRPr>
            </a:lvl5pPr>
            <a:lvl6pPr marL="2514600" indent="-228600" defTabSz="121793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21793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21793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21793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latinLnBrk="1" hangingPunct="1"/>
            <a:r>
              <a:rPr lang="en-US" altLang="ko-KR" sz="2800" b="1" u="sng" dirty="0" err="1" smtClean="0">
                <a:solidFill>
                  <a:prstClr val="white"/>
                </a:solidFill>
                <a:latin typeface="Times New Roman" panose="02020603050405020304" pitchFamily="18" charset="0"/>
                <a:ea typeface="Gulim" pitchFamily="34" charset="-127"/>
                <a:cs typeface="Times New Roman" panose="02020603050405020304" pitchFamily="18" charset="0"/>
              </a:rPr>
              <a:t>Khái</a:t>
            </a:r>
            <a:r>
              <a:rPr lang="en-US" altLang="ko-KR" sz="2800" b="1" u="sng" dirty="0" smtClean="0">
                <a:solidFill>
                  <a:prstClr val="white"/>
                </a:solidFill>
                <a:latin typeface="Times New Roman" panose="02020603050405020304" pitchFamily="18" charset="0"/>
                <a:ea typeface="Gulim" pitchFamily="34" charset="-127"/>
                <a:cs typeface="Times New Roman" panose="02020603050405020304" pitchFamily="18" charset="0"/>
              </a:rPr>
              <a:t> </a:t>
            </a:r>
            <a:r>
              <a:rPr lang="en-US" altLang="ko-KR" sz="2800" b="1" u="sng" dirty="0" err="1" smtClean="0">
                <a:solidFill>
                  <a:prstClr val="white"/>
                </a:solidFill>
                <a:latin typeface="Times New Roman" panose="02020603050405020304" pitchFamily="18" charset="0"/>
                <a:ea typeface="Gulim" pitchFamily="34" charset="-127"/>
                <a:cs typeface="Times New Roman" panose="02020603050405020304" pitchFamily="18" charset="0"/>
              </a:rPr>
              <a:t>quát</a:t>
            </a:r>
            <a:r>
              <a:rPr lang="en-US" altLang="ko-KR" sz="2800" b="1" u="sng" dirty="0" smtClean="0">
                <a:solidFill>
                  <a:prstClr val="white"/>
                </a:solidFill>
                <a:latin typeface="Times New Roman" panose="02020603050405020304" pitchFamily="18" charset="0"/>
                <a:ea typeface="Gulim" pitchFamily="34" charset="-127"/>
                <a:cs typeface="Times New Roman" panose="02020603050405020304" pitchFamily="18" charset="0"/>
              </a:rPr>
              <a:t> </a:t>
            </a:r>
            <a:r>
              <a:rPr lang="en-US" altLang="ko-KR" sz="2800" b="1" u="sng" dirty="0" err="1" smtClean="0">
                <a:solidFill>
                  <a:prstClr val="white"/>
                </a:solidFill>
                <a:latin typeface="Times New Roman" panose="02020603050405020304" pitchFamily="18" charset="0"/>
                <a:ea typeface="Gulim" pitchFamily="34" charset="-127"/>
                <a:cs typeface="Times New Roman" panose="02020603050405020304" pitchFamily="18" charset="0"/>
              </a:rPr>
              <a:t>về</a:t>
            </a:r>
            <a:r>
              <a:rPr lang="en-US" altLang="ko-KR" sz="2800" b="1" u="sng" dirty="0" smtClean="0">
                <a:solidFill>
                  <a:prstClr val="white"/>
                </a:solidFill>
                <a:latin typeface="Times New Roman" panose="02020603050405020304" pitchFamily="18" charset="0"/>
                <a:ea typeface="Gulim" pitchFamily="34" charset="-127"/>
                <a:cs typeface="Times New Roman" panose="02020603050405020304" pitchFamily="18" charset="0"/>
              </a:rPr>
              <a:t> </a:t>
            </a:r>
            <a:r>
              <a:rPr lang="en-US" altLang="ko-KR" sz="2800" b="1" u="sng" dirty="0" err="1" smtClean="0">
                <a:solidFill>
                  <a:prstClr val="white"/>
                </a:solidFill>
                <a:latin typeface="Times New Roman" panose="02020603050405020304" pitchFamily="18" charset="0"/>
                <a:ea typeface="Gulim" pitchFamily="34" charset="-127"/>
                <a:cs typeface="Times New Roman" panose="02020603050405020304" pitchFamily="18" charset="0"/>
              </a:rPr>
              <a:t>cảm</a:t>
            </a:r>
            <a:r>
              <a:rPr lang="en-US" altLang="ko-KR" sz="2800" b="1" u="sng" dirty="0" smtClean="0">
                <a:solidFill>
                  <a:prstClr val="white"/>
                </a:solidFill>
                <a:latin typeface="Times New Roman" panose="02020603050405020304" pitchFamily="18" charset="0"/>
                <a:ea typeface="Gulim" pitchFamily="34" charset="-127"/>
                <a:cs typeface="Times New Roman" panose="02020603050405020304" pitchFamily="18" charset="0"/>
              </a:rPr>
              <a:t> </a:t>
            </a:r>
            <a:r>
              <a:rPr lang="en-US" altLang="ko-KR" sz="2800" b="1" u="sng" dirty="0" err="1" smtClean="0">
                <a:solidFill>
                  <a:prstClr val="white"/>
                </a:solidFill>
                <a:latin typeface="Times New Roman" panose="02020603050405020304" pitchFamily="18" charset="0"/>
                <a:ea typeface="Gulim" pitchFamily="34" charset="-127"/>
                <a:cs typeface="Times New Roman" panose="02020603050405020304" pitchFamily="18" charset="0"/>
              </a:rPr>
              <a:t>ứng</a:t>
            </a:r>
            <a:r>
              <a:rPr lang="en-US" altLang="ko-KR" sz="2800" b="1" u="sng" dirty="0" smtClean="0">
                <a:solidFill>
                  <a:prstClr val="white"/>
                </a:solidFill>
                <a:latin typeface="Times New Roman" panose="02020603050405020304" pitchFamily="18" charset="0"/>
                <a:ea typeface="Gulim" pitchFamily="34" charset="-127"/>
                <a:cs typeface="Times New Roman" panose="02020603050405020304" pitchFamily="18" charset="0"/>
              </a:rPr>
              <a:t> ở </a:t>
            </a:r>
            <a:r>
              <a:rPr lang="en-US" altLang="ko-KR" sz="2800" b="1" u="sng" dirty="0" err="1" smtClean="0">
                <a:solidFill>
                  <a:prstClr val="white"/>
                </a:solidFill>
                <a:latin typeface="Times New Roman" panose="02020603050405020304" pitchFamily="18" charset="0"/>
                <a:ea typeface="Gulim" pitchFamily="34" charset="-127"/>
                <a:cs typeface="Times New Roman" panose="02020603050405020304" pitchFamily="18" charset="0"/>
              </a:rPr>
              <a:t>sinh</a:t>
            </a:r>
            <a:r>
              <a:rPr lang="en-US" altLang="ko-KR" sz="2800" b="1" u="sng" dirty="0" smtClean="0">
                <a:solidFill>
                  <a:prstClr val="white"/>
                </a:solidFill>
                <a:latin typeface="Times New Roman" panose="02020603050405020304" pitchFamily="18" charset="0"/>
                <a:ea typeface="Gulim" pitchFamily="34" charset="-127"/>
                <a:cs typeface="Times New Roman" panose="02020603050405020304" pitchFamily="18" charset="0"/>
              </a:rPr>
              <a:t> </a:t>
            </a:r>
            <a:r>
              <a:rPr lang="en-US" altLang="ko-KR" sz="2800" b="1" u="sng" dirty="0" err="1" smtClean="0">
                <a:solidFill>
                  <a:prstClr val="white"/>
                </a:solidFill>
                <a:latin typeface="Times New Roman" panose="02020603050405020304" pitchFamily="18" charset="0"/>
                <a:ea typeface="Gulim" pitchFamily="34" charset="-127"/>
                <a:cs typeface="Times New Roman" panose="02020603050405020304" pitchFamily="18" charset="0"/>
              </a:rPr>
              <a:t>vật</a:t>
            </a:r>
            <a:r>
              <a:rPr lang="en-US" altLang="ko-KR" sz="2800" b="1" u="sng" dirty="0" smtClean="0">
                <a:solidFill>
                  <a:prstClr val="white"/>
                </a:solidFill>
                <a:latin typeface="Times New Roman" panose="02020603050405020304" pitchFamily="18" charset="0"/>
                <a:ea typeface="Gulim" pitchFamily="34" charset="-127"/>
                <a:cs typeface="Times New Roman" panose="02020603050405020304" pitchFamily="18" charset="0"/>
              </a:rPr>
              <a:t>:</a:t>
            </a:r>
            <a:endParaRPr lang="ko-KR" altLang="en-US" sz="2800" b="1" u="sng" dirty="0">
              <a:solidFill>
                <a:prstClr val="white"/>
              </a:solidFill>
              <a:latin typeface="Times New Roman" panose="02020603050405020304" pitchFamily="18" charset="0"/>
              <a:ea typeface="Gulim" pitchFamily="34" charset="-127"/>
              <a:cs typeface="Times New Roman" panose="02020603050405020304" pitchFamily="18" charset="0"/>
            </a:endParaRPr>
          </a:p>
        </p:txBody>
      </p:sp>
      <p:sp>
        <p:nvSpPr>
          <p:cNvPr id="4" name="AutoShape 92"/>
          <p:cNvSpPr>
            <a:spLocks noChangeAspect="1" noChangeArrowheads="1"/>
          </p:cNvSpPr>
          <p:nvPr/>
        </p:nvSpPr>
        <p:spPr bwMode="auto">
          <a:xfrm rot="16200000" flipH="1">
            <a:off x="85238" y="404469"/>
            <a:ext cx="650280" cy="686800"/>
          </a:xfrm>
          <a:prstGeom prst="ellipse">
            <a:avLst/>
          </a:prstGeom>
          <a:solidFill>
            <a:schemeClr val="accent1">
              <a:lumMod val="60000"/>
              <a:lumOff val="40000"/>
            </a:schemeClr>
          </a:solidFill>
          <a:ln>
            <a:noFill/>
          </a:ln>
          <a:effectLst/>
          <a:scene3d>
            <a:camera prst="orthographicFront">
              <a:rot lat="0" lon="0" rev="0"/>
            </a:camera>
            <a:lightRig rig="contrasting" dir="t">
              <a:rot lat="0" lon="0" rev="1500000"/>
            </a:lightRig>
          </a:scene3d>
          <a:sp3d prstMaterial="metal">
            <a:bevelT w="0" h="0"/>
          </a:sp3d>
        </p:spPr>
        <p:style>
          <a:lnRef idx="1">
            <a:schemeClr val="accent1"/>
          </a:lnRef>
          <a:fillRef idx="3">
            <a:schemeClr val="accent1"/>
          </a:fillRef>
          <a:effectRef idx="2">
            <a:schemeClr val="accent1"/>
          </a:effectRef>
          <a:fontRef idx="minor">
            <a:schemeClr val="lt1"/>
          </a:fontRef>
        </p:style>
        <p:txBody>
          <a:bodyPr wrap="none"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defTabSz="1625600">
              <a:defRPr/>
            </a:pPr>
            <a:endParaRPr lang="ko-KR" altLang="en-US" sz="3200" b="1" dirty="0">
              <a:solidFill>
                <a:prstClr val="white"/>
              </a:solidFill>
              <a:latin typeface="Times New Roman" panose="02020603050405020304" pitchFamily="18" charset="0"/>
              <a:cs typeface="Times New Roman" panose="02020603050405020304" pitchFamily="18" charset="0"/>
            </a:endParaRPr>
          </a:p>
        </p:txBody>
      </p:sp>
      <p:sp>
        <p:nvSpPr>
          <p:cNvPr id="5" name="직사각형 110"/>
          <p:cNvSpPr>
            <a:spLocks noChangeArrowheads="1"/>
          </p:cNvSpPr>
          <p:nvPr/>
        </p:nvSpPr>
        <p:spPr bwMode="auto">
          <a:xfrm>
            <a:off x="181964" y="468641"/>
            <a:ext cx="389851" cy="584775"/>
          </a:xfrm>
          <a:prstGeom prst="rect">
            <a:avLst/>
          </a:prstGeom>
          <a:noFill/>
          <a:ln w="9525">
            <a:noFill/>
            <a:miter lim="800000"/>
          </a:ln>
        </p:spPr>
        <p:txBody>
          <a:bodyPr wrap="non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defTabSz="1625600">
              <a:defRPr/>
            </a:pPr>
            <a:r>
              <a:rPr lang="en-US" altLang="ko-KR" sz="3200" b="1" dirty="0" smtClean="0">
                <a:solidFill>
                  <a:srgbClr val="FF0000"/>
                </a:solidFill>
                <a:latin typeface="Times New Roman" panose="02020603050405020304" pitchFamily="18" charset="0"/>
                <a:cs typeface="Times New Roman" panose="02020603050405020304" pitchFamily="18" charset="0"/>
              </a:rPr>
              <a:t>1</a:t>
            </a:r>
            <a:endParaRPr lang="ko-KR" altLang="en-US" sz="3200" b="1" dirty="0">
              <a:solidFill>
                <a:srgbClr val="FF0000"/>
              </a:solidFill>
              <a:latin typeface="Times New Roman" panose="02020603050405020304" pitchFamily="18" charset="0"/>
              <a:cs typeface="Times New Roman" panose="02020603050405020304" pitchFamily="18" charset="0"/>
            </a:endParaRPr>
          </a:p>
        </p:txBody>
      </p:sp>
      <p:sp>
        <p:nvSpPr>
          <p:cNvPr id="9" name="Rectangle 8"/>
          <p:cNvSpPr/>
          <p:nvPr/>
        </p:nvSpPr>
        <p:spPr>
          <a:xfrm>
            <a:off x="0" y="0"/>
            <a:ext cx="12192000" cy="446276"/>
          </a:xfrm>
          <a:prstGeom prst="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en-US" sz="2300" b="1" dirty="0" smtClean="0">
                <a:solidFill>
                  <a:srgbClr val="FF0000"/>
                </a:solidFill>
                <a:latin typeface="Times New Roman" panose="02020603050405020304" pitchFamily="18" charset="0"/>
                <a:cs typeface="Times New Roman" panose="02020603050405020304" pitchFamily="18" charset="0"/>
              </a:rPr>
              <a:t>BÀI 32: CẢM ỨNG Ở SINH VẬT</a:t>
            </a:r>
            <a:endParaRPr lang="vi-VN" sz="2300" dirty="0">
              <a:solidFill>
                <a:srgbClr val="FF000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571815" y="971334"/>
            <a:ext cx="6313079" cy="523220"/>
          </a:xfrm>
          <a:prstGeom prst="rect">
            <a:avLst/>
          </a:prstGeom>
        </p:spPr>
        <p:txBody>
          <a:bodyPr wrap="square">
            <a:spAutoFit/>
          </a:bodyPr>
          <a:lstStyle/>
          <a:p>
            <a:pPr algn="just"/>
            <a:r>
              <a:rPr lang="en-US" sz="2800" b="1" dirty="0" smtClean="0">
                <a:solidFill>
                  <a:srgbClr val="660066"/>
                </a:solidFill>
                <a:latin typeface="Times New Roman" panose="02020603050405020304" pitchFamily="18" charset="0"/>
                <a:cs typeface="Times New Roman" panose="02020603050405020304" pitchFamily="18" charset="0"/>
              </a:rPr>
              <a:t>a. </a:t>
            </a:r>
            <a:r>
              <a:rPr lang="en-US" sz="2800" b="1" u="sng" dirty="0" err="1" smtClean="0">
                <a:solidFill>
                  <a:srgbClr val="660066"/>
                </a:solidFill>
                <a:latin typeface="Times New Roman" panose="02020603050405020304" pitchFamily="18" charset="0"/>
                <a:cs typeface="Times New Roman" panose="02020603050405020304" pitchFamily="18" charset="0"/>
              </a:rPr>
              <a:t>Khái</a:t>
            </a:r>
            <a:r>
              <a:rPr lang="en-US" sz="2800" b="1" u="sng" dirty="0" smtClean="0">
                <a:solidFill>
                  <a:srgbClr val="660066"/>
                </a:solidFill>
                <a:latin typeface="Times New Roman" panose="02020603050405020304" pitchFamily="18" charset="0"/>
                <a:cs typeface="Times New Roman" panose="02020603050405020304" pitchFamily="18" charset="0"/>
              </a:rPr>
              <a:t> </a:t>
            </a:r>
            <a:r>
              <a:rPr lang="en-US" sz="2800" b="1" u="sng" dirty="0" err="1" smtClean="0">
                <a:solidFill>
                  <a:srgbClr val="660066"/>
                </a:solidFill>
                <a:latin typeface="Times New Roman" panose="02020603050405020304" pitchFamily="18" charset="0"/>
                <a:cs typeface="Times New Roman" panose="02020603050405020304" pitchFamily="18" charset="0"/>
              </a:rPr>
              <a:t>niệm</a:t>
            </a:r>
            <a:r>
              <a:rPr lang="en-US" sz="2800" b="1" u="sng" dirty="0" smtClean="0">
                <a:solidFill>
                  <a:srgbClr val="660066"/>
                </a:solidFill>
                <a:latin typeface="Times New Roman" panose="02020603050405020304" pitchFamily="18" charset="0"/>
                <a:cs typeface="Times New Roman" panose="02020603050405020304" pitchFamily="18" charset="0"/>
              </a:rPr>
              <a:t> </a:t>
            </a:r>
            <a:r>
              <a:rPr lang="en-US" sz="2800" b="1" u="sng" dirty="0" err="1" smtClean="0">
                <a:solidFill>
                  <a:srgbClr val="660066"/>
                </a:solidFill>
                <a:latin typeface="Times New Roman" panose="02020603050405020304" pitchFamily="18" charset="0"/>
                <a:cs typeface="Times New Roman" panose="02020603050405020304" pitchFamily="18" charset="0"/>
              </a:rPr>
              <a:t>cảm</a:t>
            </a:r>
            <a:r>
              <a:rPr lang="en-US" sz="2800" b="1" u="sng" dirty="0" smtClean="0">
                <a:solidFill>
                  <a:srgbClr val="660066"/>
                </a:solidFill>
                <a:latin typeface="Times New Roman" panose="02020603050405020304" pitchFamily="18" charset="0"/>
                <a:cs typeface="Times New Roman" panose="02020603050405020304" pitchFamily="18" charset="0"/>
              </a:rPr>
              <a:t> </a:t>
            </a:r>
            <a:r>
              <a:rPr lang="en-US" sz="2800" b="1" u="sng" dirty="0" err="1" smtClean="0">
                <a:solidFill>
                  <a:srgbClr val="660066"/>
                </a:solidFill>
                <a:latin typeface="Times New Roman" panose="02020603050405020304" pitchFamily="18" charset="0"/>
                <a:cs typeface="Times New Roman" panose="02020603050405020304" pitchFamily="18" charset="0"/>
              </a:rPr>
              <a:t>ứng</a:t>
            </a:r>
            <a:r>
              <a:rPr lang="en-US" sz="2800" b="1" u="sng" dirty="0" smtClean="0">
                <a:solidFill>
                  <a:srgbClr val="660066"/>
                </a:solidFill>
                <a:latin typeface="Times New Roman" panose="02020603050405020304" pitchFamily="18" charset="0"/>
                <a:cs typeface="Times New Roman" panose="02020603050405020304" pitchFamily="18" charset="0"/>
              </a:rPr>
              <a:t> ở </a:t>
            </a:r>
            <a:r>
              <a:rPr lang="en-US" sz="2800" b="1" u="sng" dirty="0" err="1" smtClean="0">
                <a:solidFill>
                  <a:srgbClr val="660066"/>
                </a:solidFill>
                <a:latin typeface="Times New Roman" panose="02020603050405020304" pitchFamily="18" charset="0"/>
                <a:cs typeface="Times New Roman" panose="02020603050405020304" pitchFamily="18" charset="0"/>
              </a:rPr>
              <a:t>sinh</a:t>
            </a:r>
            <a:r>
              <a:rPr lang="en-US" sz="2800" b="1" u="sng" dirty="0" smtClean="0">
                <a:solidFill>
                  <a:srgbClr val="660066"/>
                </a:solidFill>
                <a:latin typeface="Times New Roman" panose="02020603050405020304" pitchFamily="18" charset="0"/>
                <a:cs typeface="Times New Roman" panose="02020603050405020304" pitchFamily="18" charset="0"/>
              </a:rPr>
              <a:t> </a:t>
            </a:r>
            <a:r>
              <a:rPr lang="en-US" sz="2800" b="1" u="sng" dirty="0" err="1" smtClean="0">
                <a:solidFill>
                  <a:srgbClr val="660066"/>
                </a:solidFill>
                <a:latin typeface="Times New Roman" panose="02020603050405020304" pitchFamily="18" charset="0"/>
                <a:cs typeface="Times New Roman" panose="02020603050405020304" pitchFamily="18" charset="0"/>
              </a:rPr>
              <a:t>vật</a:t>
            </a:r>
            <a:r>
              <a:rPr lang="en-US" sz="2800" b="1" u="sng" dirty="0" smtClean="0">
                <a:solidFill>
                  <a:srgbClr val="660066"/>
                </a:solidFill>
                <a:latin typeface="Times New Roman" panose="02020603050405020304" pitchFamily="18" charset="0"/>
                <a:cs typeface="Times New Roman" panose="02020603050405020304" pitchFamily="18" charset="0"/>
              </a:rPr>
              <a:t>:</a:t>
            </a:r>
            <a:endParaRPr lang="en-US" sz="2800" b="1" u="sng" dirty="0">
              <a:solidFill>
                <a:srgbClr val="660066"/>
              </a:solidFill>
              <a:latin typeface="Times New Roman" panose="02020603050405020304" pitchFamily="18" charset="0"/>
              <a:cs typeface="Times New Roman" panose="02020603050405020304" pitchFamily="18" charset="0"/>
            </a:endParaRPr>
          </a:p>
        </p:txBody>
      </p:sp>
      <p:pic>
        <p:nvPicPr>
          <p:cNvPr id="11" name="Picture 2" descr="Tổng hợp 5000 ảnh động tuyển chọn cực đẹp cho Powerpoint | CTU - Cộng đồng  Sinh viên Đại học Cần Thơ"/>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581367" y="628403"/>
            <a:ext cx="899653" cy="740140"/>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le 11"/>
          <p:cNvSpPr/>
          <p:nvPr/>
        </p:nvSpPr>
        <p:spPr>
          <a:xfrm>
            <a:off x="0" y="1561202"/>
            <a:ext cx="12192000" cy="1181996"/>
          </a:xfrm>
          <a:prstGeom prst="roundRect">
            <a:avLst/>
          </a:prstGeom>
          <a:solidFill>
            <a:schemeClr val="accent1">
              <a:lumMod val="20000"/>
              <a:lumOff val="80000"/>
            </a:schemeClr>
          </a:solidFill>
          <a:ln w="38100">
            <a:solidFill>
              <a:schemeClr val="tx1"/>
            </a:solidFill>
            <a:prstDash val="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Cảm</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ứng</a:t>
            </a:r>
            <a:r>
              <a:rPr lang="en-US" sz="2800" b="1" i="1" dirty="0" smtClean="0">
                <a:solidFill>
                  <a:srgbClr val="0000CC"/>
                </a:solidFill>
                <a:latin typeface="Times New Roman" panose="02020603050405020304" pitchFamily="18" charset="0"/>
                <a:cs typeface="Times New Roman" panose="02020603050405020304" pitchFamily="18" charset="0"/>
              </a:rPr>
              <a:t> ở </a:t>
            </a:r>
            <a:r>
              <a:rPr lang="en-US" sz="2800" b="1" i="1" dirty="0" err="1" smtClean="0">
                <a:solidFill>
                  <a:srgbClr val="0000CC"/>
                </a:solidFill>
                <a:latin typeface="Times New Roman" panose="02020603050405020304" pitchFamily="18" charset="0"/>
                <a:cs typeface="Times New Roman" panose="02020603050405020304" pitchFamily="18" charset="0"/>
              </a:rPr>
              <a:t>sinh</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vật</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là</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khả</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năng</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tiếp</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nhận</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kích</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thích</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và</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phản</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ứng</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lại</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các</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kích</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thích</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từ</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môi</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trường</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bên</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trong</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và</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bên</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ngoài</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cơ</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thể</a:t>
            </a:r>
            <a:r>
              <a:rPr lang="en-US" sz="2800" b="1" i="1" dirty="0" smtClean="0">
                <a:solidFill>
                  <a:srgbClr val="0000CC"/>
                </a:solidFill>
                <a:latin typeface="Times New Roman" panose="02020603050405020304" pitchFamily="18" charset="0"/>
                <a:cs typeface="Times New Roman" panose="02020603050405020304" pitchFamily="18" charset="0"/>
              </a:rPr>
              <a:t>.</a:t>
            </a:r>
            <a:endParaRPr lang="en-US" sz="2800" b="1" i="1" dirty="0">
              <a:solidFill>
                <a:srgbClr val="0000CC"/>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571814" y="2749846"/>
            <a:ext cx="6313079" cy="523220"/>
          </a:xfrm>
          <a:prstGeom prst="rect">
            <a:avLst/>
          </a:prstGeom>
        </p:spPr>
        <p:txBody>
          <a:bodyPr wrap="square">
            <a:spAutoFit/>
          </a:bodyPr>
          <a:lstStyle/>
          <a:p>
            <a:pPr algn="just"/>
            <a:r>
              <a:rPr lang="en-US" sz="2800" b="1" dirty="0">
                <a:solidFill>
                  <a:srgbClr val="660066"/>
                </a:solidFill>
                <a:latin typeface="Times New Roman" panose="02020603050405020304" pitchFamily="18" charset="0"/>
                <a:cs typeface="Times New Roman" panose="02020603050405020304" pitchFamily="18" charset="0"/>
              </a:rPr>
              <a:t>b</a:t>
            </a:r>
            <a:r>
              <a:rPr lang="en-US" sz="2800" b="1" dirty="0" smtClean="0">
                <a:solidFill>
                  <a:srgbClr val="660066"/>
                </a:solidFill>
                <a:latin typeface="Times New Roman" panose="02020603050405020304" pitchFamily="18" charset="0"/>
                <a:cs typeface="Times New Roman" panose="02020603050405020304" pitchFamily="18" charset="0"/>
              </a:rPr>
              <a:t>. </a:t>
            </a:r>
            <a:r>
              <a:rPr lang="en-US" sz="2800" b="1" u="sng" dirty="0" err="1" smtClean="0">
                <a:solidFill>
                  <a:srgbClr val="660066"/>
                </a:solidFill>
                <a:latin typeface="Times New Roman" panose="02020603050405020304" pitchFamily="18" charset="0"/>
                <a:cs typeface="Times New Roman" panose="02020603050405020304" pitchFamily="18" charset="0"/>
              </a:rPr>
              <a:t>Vai</a:t>
            </a:r>
            <a:r>
              <a:rPr lang="en-US" sz="2800" b="1" u="sng" dirty="0" smtClean="0">
                <a:solidFill>
                  <a:srgbClr val="660066"/>
                </a:solidFill>
                <a:latin typeface="Times New Roman" panose="02020603050405020304" pitchFamily="18" charset="0"/>
                <a:cs typeface="Times New Roman" panose="02020603050405020304" pitchFamily="18" charset="0"/>
              </a:rPr>
              <a:t> </a:t>
            </a:r>
            <a:r>
              <a:rPr lang="en-US" sz="2800" b="1" u="sng" dirty="0" err="1" smtClean="0">
                <a:solidFill>
                  <a:srgbClr val="660066"/>
                </a:solidFill>
                <a:latin typeface="Times New Roman" panose="02020603050405020304" pitchFamily="18" charset="0"/>
                <a:cs typeface="Times New Roman" panose="02020603050405020304" pitchFamily="18" charset="0"/>
              </a:rPr>
              <a:t>trò</a:t>
            </a:r>
            <a:r>
              <a:rPr lang="en-US" sz="2800" b="1" u="sng" dirty="0" smtClean="0">
                <a:solidFill>
                  <a:srgbClr val="660066"/>
                </a:solidFill>
                <a:latin typeface="Times New Roman" panose="02020603050405020304" pitchFamily="18" charset="0"/>
                <a:cs typeface="Times New Roman" panose="02020603050405020304" pitchFamily="18" charset="0"/>
              </a:rPr>
              <a:t> </a:t>
            </a:r>
            <a:r>
              <a:rPr lang="en-US" sz="2800" b="1" u="sng" dirty="0" err="1" smtClean="0">
                <a:solidFill>
                  <a:srgbClr val="660066"/>
                </a:solidFill>
                <a:latin typeface="Times New Roman" panose="02020603050405020304" pitchFamily="18" charset="0"/>
                <a:cs typeface="Times New Roman" panose="02020603050405020304" pitchFamily="18" charset="0"/>
              </a:rPr>
              <a:t>của</a:t>
            </a:r>
            <a:r>
              <a:rPr lang="en-US" sz="2800" b="1" u="sng" dirty="0" smtClean="0">
                <a:solidFill>
                  <a:srgbClr val="660066"/>
                </a:solidFill>
                <a:latin typeface="Times New Roman" panose="02020603050405020304" pitchFamily="18" charset="0"/>
                <a:cs typeface="Times New Roman" panose="02020603050405020304" pitchFamily="18" charset="0"/>
              </a:rPr>
              <a:t> </a:t>
            </a:r>
            <a:r>
              <a:rPr lang="en-US" sz="2800" b="1" u="sng" dirty="0" err="1" smtClean="0">
                <a:solidFill>
                  <a:srgbClr val="660066"/>
                </a:solidFill>
                <a:latin typeface="Times New Roman" panose="02020603050405020304" pitchFamily="18" charset="0"/>
                <a:cs typeface="Times New Roman" panose="02020603050405020304" pitchFamily="18" charset="0"/>
              </a:rPr>
              <a:t>cảm</a:t>
            </a:r>
            <a:r>
              <a:rPr lang="en-US" sz="2800" b="1" u="sng" dirty="0" smtClean="0">
                <a:solidFill>
                  <a:srgbClr val="660066"/>
                </a:solidFill>
                <a:latin typeface="Times New Roman" panose="02020603050405020304" pitchFamily="18" charset="0"/>
                <a:cs typeface="Times New Roman" panose="02020603050405020304" pitchFamily="18" charset="0"/>
              </a:rPr>
              <a:t> </a:t>
            </a:r>
            <a:r>
              <a:rPr lang="en-US" sz="2800" b="1" u="sng" dirty="0" err="1" smtClean="0">
                <a:solidFill>
                  <a:srgbClr val="660066"/>
                </a:solidFill>
                <a:latin typeface="Times New Roman" panose="02020603050405020304" pitchFamily="18" charset="0"/>
                <a:cs typeface="Times New Roman" panose="02020603050405020304" pitchFamily="18" charset="0"/>
              </a:rPr>
              <a:t>ứng</a:t>
            </a:r>
            <a:r>
              <a:rPr lang="en-US" sz="2800" b="1" u="sng" dirty="0" smtClean="0">
                <a:solidFill>
                  <a:srgbClr val="660066"/>
                </a:solidFill>
                <a:latin typeface="Times New Roman" panose="02020603050405020304" pitchFamily="18" charset="0"/>
                <a:cs typeface="Times New Roman" panose="02020603050405020304" pitchFamily="18" charset="0"/>
              </a:rPr>
              <a:t> ở </a:t>
            </a:r>
            <a:r>
              <a:rPr lang="en-US" sz="2800" b="1" u="sng" dirty="0" err="1" smtClean="0">
                <a:solidFill>
                  <a:srgbClr val="660066"/>
                </a:solidFill>
                <a:latin typeface="Times New Roman" panose="02020603050405020304" pitchFamily="18" charset="0"/>
                <a:cs typeface="Times New Roman" panose="02020603050405020304" pitchFamily="18" charset="0"/>
              </a:rPr>
              <a:t>sinh</a:t>
            </a:r>
            <a:r>
              <a:rPr lang="en-US" sz="2800" b="1" u="sng" dirty="0" smtClean="0">
                <a:solidFill>
                  <a:srgbClr val="660066"/>
                </a:solidFill>
                <a:latin typeface="Times New Roman" panose="02020603050405020304" pitchFamily="18" charset="0"/>
                <a:cs typeface="Times New Roman" panose="02020603050405020304" pitchFamily="18" charset="0"/>
              </a:rPr>
              <a:t> </a:t>
            </a:r>
            <a:r>
              <a:rPr lang="en-US" sz="2800" b="1" u="sng" dirty="0" err="1" smtClean="0">
                <a:solidFill>
                  <a:srgbClr val="660066"/>
                </a:solidFill>
                <a:latin typeface="Times New Roman" panose="02020603050405020304" pitchFamily="18" charset="0"/>
                <a:cs typeface="Times New Roman" panose="02020603050405020304" pitchFamily="18" charset="0"/>
              </a:rPr>
              <a:t>vật</a:t>
            </a:r>
            <a:r>
              <a:rPr lang="en-US" sz="2800" b="1" u="sng" dirty="0" smtClean="0">
                <a:solidFill>
                  <a:srgbClr val="660066"/>
                </a:solidFill>
                <a:latin typeface="Times New Roman" panose="02020603050405020304" pitchFamily="18" charset="0"/>
                <a:cs typeface="Times New Roman" panose="02020603050405020304" pitchFamily="18" charset="0"/>
              </a:rPr>
              <a:t>:</a:t>
            </a:r>
            <a:endParaRPr lang="en-US" sz="2800" b="1" u="sng" dirty="0">
              <a:solidFill>
                <a:srgbClr val="660066"/>
              </a:solidFill>
              <a:latin typeface="Times New Roman" panose="02020603050405020304" pitchFamily="18" charset="0"/>
              <a:cs typeface="Times New Roman" panose="02020603050405020304" pitchFamily="18" charset="0"/>
            </a:endParaRPr>
          </a:p>
        </p:txBody>
      </p:sp>
      <p:sp>
        <p:nvSpPr>
          <p:cNvPr id="13" name="Rounded Rectangle 12"/>
          <p:cNvSpPr/>
          <p:nvPr/>
        </p:nvSpPr>
        <p:spPr>
          <a:xfrm>
            <a:off x="0" y="3245459"/>
            <a:ext cx="12192000" cy="1181996"/>
          </a:xfrm>
          <a:prstGeom prst="roundRect">
            <a:avLst/>
          </a:prstGeom>
          <a:solidFill>
            <a:schemeClr val="accent1">
              <a:lumMod val="20000"/>
              <a:lumOff val="80000"/>
            </a:schemeClr>
          </a:solidFill>
          <a:ln w="38100">
            <a:solidFill>
              <a:schemeClr val="tx1"/>
            </a:solidFill>
            <a:prstDash val="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Cảm</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ứng</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là</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một</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đặc</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trưng</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cơ</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bản</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của</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cơ</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thể</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sống</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giúp</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sinh</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vật</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thích</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nghi</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với</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môi</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trường</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để</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tồn</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tại</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và</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phát</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triển</a:t>
            </a:r>
            <a:r>
              <a:rPr lang="en-US" sz="2800" b="1" i="1" dirty="0" smtClean="0">
                <a:solidFill>
                  <a:srgbClr val="0000CC"/>
                </a:solidFill>
                <a:latin typeface="Times New Roman" panose="02020603050405020304" pitchFamily="18" charset="0"/>
                <a:cs typeface="Times New Roman" panose="02020603050405020304" pitchFamily="18" charset="0"/>
              </a:rPr>
              <a:t>.</a:t>
            </a:r>
            <a:endParaRPr lang="en-US" sz="2800" b="1" i="1" dirty="0">
              <a:solidFill>
                <a:srgbClr val="0000CC"/>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446276"/>
          </a:xfrm>
          <a:prstGeom prst="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en-US" sz="2300" b="1" dirty="0" smtClean="0">
                <a:solidFill>
                  <a:srgbClr val="FF0000"/>
                </a:solidFill>
                <a:latin typeface="Times New Roman" panose="02020603050405020304" pitchFamily="18" charset="0"/>
                <a:cs typeface="Times New Roman" panose="02020603050405020304" pitchFamily="18" charset="0"/>
              </a:rPr>
              <a:t>BÀI 29: TRAO ĐỔI NƯỚC VÀ CÁC CHẤT DINH DƯỠNG Ở THỰC VẬT</a:t>
            </a:r>
            <a:endParaRPr lang="vi-VN" sz="2300" dirty="0">
              <a:solidFill>
                <a:srgbClr val="FF0000"/>
              </a:solidFill>
              <a:latin typeface="Times New Roman" panose="02020603050405020304" pitchFamily="18" charset="0"/>
              <a:cs typeface="Times New Roman" panose="02020603050405020304" pitchFamily="18" charset="0"/>
            </a:endParaRPr>
          </a:p>
        </p:txBody>
      </p:sp>
      <p:sp>
        <p:nvSpPr>
          <p:cNvPr id="3" name="AutoShape 92"/>
          <p:cNvSpPr>
            <a:spLocks noChangeArrowheads="1"/>
          </p:cNvSpPr>
          <p:nvPr/>
        </p:nvSpPr>
        <p:spPr bwMode="auto">
          <a:xfrm rot="5400000" flipH="1">
            <a:off x="5359340" y="-4241435"/>
            <a:ext cx="508265" cy="10163449"/>
          </a:xfrm>
          <a:prstGeom prst="round2SameRect">
            <a:avLst>
              <a:gd name="adj1" fmla="val 50000"/>
              <a:gd name="adj2" fmla="val 0"/>
            </a:avLst>
          </a:prstGeom>
          <a:solidFill>
            <a:srgbClr val="002060"/>
          </a:solidFill>
          <a:ln w="25400">
            <a:solidFill>
              <a:schemeClr val="accent1"/>
            </a:solidFill>
          </a:ln>
          <a:effectLst/>
          <a:scene3d>
            <a:camera prst="orthographicFront">
              <a:rot lat="0" lon="0" rev="0"/>
            </a:camera>
            <a:lightRig rig="brightRoom" dir="t">
              <a:rot lat="0" lon="0" rev="600000"/>
            </a:lightRig>
          </a:scene3d>
          <a:sp3d prstMaterial="metal"/>
        </p:spPr>
        <p:style>
          <a:lnRef idx="1">
            <a:schemeClr val="accent1"/>
          </a:lnRef>
          <a:fillRef idx="3">
            <a:schemeClr val="accent1"/>
          </a:fillRef>
          <a:effectRef idx="2">
            <a:schemeClr val="accent1"/>
          </a:effectRef>
          <a:fontRef idx="minor">
            <a:schemeClr val="lt1"/>
          </a:fontRef>
        </p:style>
        <p:txBody>
          <a:bodyPr wrap="none"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defTabSz="1625600">
              <a:defRPr/>
            </a:pPr>
            <a:endParaRPr lang="ko-KR" altLang="en-US" sz="3200" b="1" dirty="0">
              <a:solidFill>
                <a:prstClr val="white"/>
              </a:solidFill>
              <a:latin typeface="Times New Roman" panose="02020603050405020304" pitchFamily="18" charset="0"/>
              <a:cs typeface="Times New Roman" panose="02020603050405020304" pitchFamily="18" charset="0"/>
            </a:endParaRPr>
          </a:p>
        </p:txBody>
      </p:sp>
      <p:sp>
        <p:nvSpPr>
          <p:cNvPr id="4" name="TextBox 10"/>
          <p:cNvSpPr txBox="1">
            <a:spLocks noChangeArrowheads="1"/>
          </p:cNvSpPr>
          <p:nvPr/>
        </p:nvSpPr>
        <p:spPr bwMode="auto">
          <a:xfrm>
            <a:off x="760583" y="558000"/>
            <a:ext cx="970578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217930" eaLnBrk="0" hangingPunct="0">
              <a:defRPr>
                <a:solidFill>
                  <a:schemeClr val="tx1"/>
                </a:solidFill>
                <a:latin typeface="Arial" panose="020B0604020202020204" pitchFamily="34" charset="0"/>
                <a:cs typeface="Arial" panose="020B0604020202020204" pitchFamily="34" charset="0"/>
              </a:defRPr>
            </a:lvl1pPr>
            <a:lvl2pPr marL="742950" indent="-285750" defTabSz="1217930" eaLnBrk="0" hangingPunct="0">
              <a:defRPr>
                <a:solidFill>
                  <a:schemeClr val="tx1"/>
                </a:solidFill>
                <a:latin typeface="Arial" panose="020B0604020202020204" pitchFamily="34" charset="0"/>
                <a:cs typeface="Arial" panose="020B0604020202020204" pitchFamily="34" charset="0"/>
              </a:defRPr>
            </a:lvl2pPr>
            <a:lvl3pPr marL="1143000" indent="-228600" defTabSz="1217930" eaLnBrk="0" hangingPunct="0">
              <a:defRPr>
                <a:solidFill>
                  <a:schemeClr val="tx1"/>
                </a:solidFill>
                <a:latin typeface="Arial" panose="020B0604020202020204" pitchFamily="34" charset="0"/>
                <a:cs typeface="Arial" panose="020B0604020202020204" pitchFamily="34" charset="0"/>
              </a:defRPr>
            </a:lvl3pPr>
            <a:lvl4pPr marL="1600200" indent="-228600" defTabSz="1217930" eaLnBrk="0" hangingPunct="0">
              <a:defRPr>
                <a:solidFill>
                  <a:schemeClr val="tx1"/>
                </a:solidFill>
                <a:latin typeface="Arial" panose="020B0604020202020204" pitchFamily="34" charset="0"/>
                <a:cs typeface="Arial" panose="020B0604020202020204" pitchFamily="34" charset="0"/>
              </a:defRPr>
            </a:lvl4pPr>
            <a:lvl5pPr marL="2057400" indent="-228600" defTabSz="1217930" eaLnBrk="0" hangingPunct="0">
              <a:defRPr>
                <a:solidFill>
                  <a:schemeClr val="tx1"/>
                </a:solidFill>
                <a:latin typeface="Arial" panose="020B0604020202020204" pitchFamily="34" charset="0"/>
                <a:cs typeface="Arial" panose="020B0604020202020204" pitchFamily="34" charset="0"/>
              </a:defRPr>
            </a:lvl5pPr>
            <a:lvl6pPr marL="2514600" indent="-228600" defTabSz="121793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21793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21793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21793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latinLnBrk="1" hangingPunct="1"/>
            <a:r>
              <a:rPr lang="en-US" altLang="ko-KR" sz="2800" b="1" u="sng" dirty="0" smtClean="0">
                <a:solidFill>
                  <a:prstClr val="white"/>
                </a:solidFill>
                <a:latin typeface="Times New Roman" panose="02020603050405020304" pitchFamily="18" charset="0"/>
                <a:ea typeface="Gulim" pitchFamily="34" charset="-127"/>
                <a:cs typeface="Times New Roman" panose="02020603050405020304" pitchFamily="18" charset="0"/>
              </a:rPr>
              <a:t>Con </a:t>
            </a:r>
            <a:r>
              <a:rPr lang="en-US" altLang="ko-KR" sz="2800" b="1" u="sng" dirty="0" err="1" smtClean="0">
                <a:solidFill>
                  <a:prstClr val="white"/>
                </a:solidFill>
                <a:latin typeface="Times New Roman" panose="02020603050405020304" pitchFamily="18" charset="0"/>
                <a:ea typeface="Gulim" pitchFamily="34" charset="-127"/>
                <a:cs typeface="Times New Roman" panose="02020603050405020304" pitchFamily="18" charset="0"/>
              </a:rPr>
              <a:t>đường</a:t>
            </a:r>
            <a:r>
              <a:rPr lang="en-US" altLang="ko-KR" sz="2800" b="1" u="sng" dirty="0" smtClean="0">
                <a:solidFill>
                  <a:prstClr val="white"/>
                </a:solidFill>
                <a:latin typeface="Times New Roman" panose="02020603050405020304" pitchFamily="18" charset="0"/>
                <a:ea typeface="Gulim" pitchFamily="34" charset="-127"/>
                <a:cs typeface="Times New Roman" panose="02020603050405020304" pitchFamily="18" charset="0"/>
              </a:rPr>
              <a:t> </a:t>
            </a:r>
            <a:r>
              <a:rPr lang="en-US" altLang="ko-KR" sz="2800" b="1" u="sng" dirty="0" err="1" smtClean="0">
                <a:solidFill>
                  <a:prstClr val="white"/>
                </a:solidFill>
                <a:latin typeface="Times New Roman" panose="02020603050405020304" pitchFamily="18" charset="0"/>
                <a:ea typeface="Gulim" pitchFamily="34" charset="-127"/>
                <a:cs typeface="Times New Roman" panose="02020603050405020304" pitchFamily="18" charset="0"/>
              </a:rPr>
              <a:t>trao</a:t>
            </a:r>
            <a:r>
              <a:rPr lang="en-US" altLang="ko-KR" sz="2800" b="1" u="sng" dirty="0" smtClean="0">
                <a:solidFill>
                  <a:prstClr val="white"/>
                </a:solidFill>
                <a:latin typeface="Times New Roman" panose="02020603050405020304" pitchFamily="18" charset="0"/>
                <a:ea typeface="Gulim" pitchFamily="34" charset="-127"/>
                <a:cs typeface="Times New Roman" panose="02020603050405020304" pitchFamily="18" charset="0"/>
              </a:rPr>
              <a:t> </a:t>
            </a:r>
            <a:r>
              <a:rPr lang="en-US" altLang="ko-KR" sz="2800" b="1" u="sng" dirty="0" err="1" smtClean="0">
                <a:solidFill>
                  <a:prstClr val="white"/>
                </a:solidFill>
                <a:latin typeface="Times New Roman" panose="02020603050405020304" pitchFamily="18" charset="0"/>
                <a:ea typeface="Gulim" pitchFamily="34" charset="-127"/>
                <a:cs typeface="Times New Roman" panose="02020603050405020304" pitchFamily="18" charset="0"/>
              </a:rPr>
              <a:t>đổi</a:t>
            </a:r>
            <a:r>
              <a:rPr lang="en-US" altLang="ko-KR" sz="2800" b="1" u="sng" dirty="0" smtClean="0">
                <a:solidFill>
                  <a:prstClr val="white"/>
                </a:solidFill>
                <a:latin typeface="Times New Roman" panose="02020603050405020304" pitchFamily="18" charset="0"/>
                <a:ea typeface="Gulim" pitchFamily="34" charset="-127"/>
                <a:cs typeface="Times New Roman" panose="02020603050405020304" pitchFamily="18" charset="0"/>
              </a:rPr>
              <a:t> </a:t>
            </a:r>
            <a:r>
              <a:rPr lang="en-US" altLang="ko-KR" sz="2800" b="1" u="sng" dirty="0" err="1" smtClean="0">
                <a:solidFill>
                  <a:prstClr val="white"/>
                </a:solidFill>
                <a:latin typeface="Times New Roman" panose="02020603050405020304" pitchFamily="18" charset="0"/>
                <a:ea typeface="Gulim" pitchFamily="34" charset="-127"/>
                <a:cs typeface="Times New Roman" panose="02020603050405020304" pitchFamily="18" charset="0"/>
              </a:rPr>
              <a:t>nước</a:t>
            </a:r>
            <a:r>
              <a:rPr lang="en-US" altLang="ko-KR" sz="2800" b="1" u="sng" dirty="0" smtClean="0">
                <a:solidFill>
                  <a:prstClr val="white"/>
                </a:solidFill>
                <a:latin typeface="Times New Roman" panose="02020603050405020304" pitchFamily="18" charset="0"/>
                <a:ea typeface="Gulim" pitchFamily="34" charset="-127"/>
                <a:cs typeface="Times New Roman" panose="02020603050405020304" pitchFamily="18" charset="0"/>
              </a:rPr>
              <a:t> </a:t>
            </a:r>
            <a:r>
              <a:rPr lang="en-US" altLang="ko-KR" sz="2800" b="1" u="sng" dirty="0" err="1" smtClean="0">
                <a:solidFill>
                  <a:prstClr val="white"/>
                </a:solidFill>
                <a:latin typeface="Times New Roman" panose="02020603050405020304" pitchFamily="18" charset="0"/>
                <a:ea typeface="Gulim" pitchFamily="34" charset="-127"/>
                <a:cs typeface="Times New Roman" panose="02020603050405020304" pitchFamily="18" charset="0"/>
              </a:rPr>
              <a:t>và</a:t>
            </a:r>
            <a:r>
              <a:rPr lang="en-US" altLang="ko-KR" sz="2800" b="1" u="sng" dirty="0" smtClean="0">
                <a:solidFill>
                  <a:prstClr val="white"/>
                </a:solidFill>
                <a:latin typeface="Times New Roman" panose="02020603050405020304" pitchFamily="18" charset="0"/>
                <a:ea typeface="Gulim" pitchFamily="34" charset="-127"/>
                <a:cs typeface="Times New Roman" panose="02020603050405020304" pitchFamily="18" charset="0"/>
              </a:rPr>
              <a:t> </a:t>
            </a:r>
            <a:r>
              <a:rPr lang="en-US" altLang="ko-KR" sz="2800" b="1" u="sng" dirty="0" err="1" smtClean="0">
                <a:solidFill>
                  <a:prstClr val="white"/>
                </a:solidFill>
                <a:latin typeface="Times New Roman" panose="02020603050405020304" pitchFamily="18" charset="0"/>
                <a:ea typeface="Gulim" pitchFamily="34" charset="-127"/>
                <a:cs typeface="Times New Roman" panose="02020603050405020304" pitchFamily="18" charset="0"/>
              </a:rPr>
              <a:t>nhu</a:t>
            </a:r>
            <a:r>
              <a:rPr lang="en-US" altLang="ko-KR" sz="2800" b="1" u="sng" dirty="0" smtClean="0">
                <a:solidFill>
                  <a:prstClr val="white"/>
                </a:solidFill>
                <a:latin typeface="Times New Roman" panose="02020603050405020304" pitchFamily="18" charset="0"/>
                <a:ea typeface="Gulim" pitchFamily="34" charset="-127"/>
                <a:cs typeface="Times New Roman" panose="02020603050405020304" pitchFamily="18" charset="0"/>
              </a:rPr>
              <a:t> </a:t>
            </a:r>
            <a:r>
              <a:rPr lang="en-US" altLang="ko-KR" sz="2800" b="1" u="sng" dirty="0" err="1" smtClean="0">
                <a:solidFill>
                  <a:prstClr val="white"/>
                </a:solidFill>
                <a:latin typeface="Times New Roman" panose="02020603050405020304" pitchFamily="18" charset="0"/>
                <a:ea typeface="Gulim" pitchFamily="34" charset="-127"/>
                <a:cs typeface="Times New Roman" panose="02020603050405020304" pitchFamily="18" charset="0"/>
              </a:rPr>
              <a:t>cầu</a:t>
            </a:r>
            <a:r>
              <a:rPr lang="en-US" altLang="ko-KR" sz="2800" b="1" u="sng" dirty="0" smtClean="0">
                <a:solidFill>
                  <a:prstClr val="white"/>
                </a:solidFill>
                <a:latin typeface="Times New Roman" panose="02020603050405020304" pitchFamily="18" charset="0"/>
                <a:ea typeface="Gulim" pitchFamily="34" charset="-127"/>
                <a:cs typeface="Times New Roman" panose="02020603050405020304" pitchFamily="18" charset="0"/>
              </a:rPr>
              <a:t> </a:t>
            </a:r>
            <a:r>
              <a:rPr lang="en-US" altLang="ko-KR" sz="2800" b="1" u="sng" dirty="0" err="1" smtClean="0">
                <a:solidFill>
                  <a:prstClr val="white"/>
                </a:solidFill>
                <a:latin typeface="Times New Roman" panose="02020603050405020304" pitchFamily="18" charset="0"/>
                <a:ea typeface="Gulim" pitchFamily="34" charset="-127"/>
                <a:cs typeface="Times New Roman" panose="02020603050405020304" pitchFamily="18" charset="0"/>
              </a:rPr>
              <a:t>sử</a:t>
            </a:r>
            <a:r>
              <a:rPr lang="en-US" altLang="ko-KR" sz="2800" b="1" u="sng" dirty="0" smtClean="0">
                <a:solidFill>
                  <a:prstClr val="white"/>
                </a:solidFill>
                <a:latin typeface="Times New Roman" panose="02020603050405020304" pitchFamily="18" charset="0"/>
                <a:ea typeface="Gulim" pitchFamily="34" charset="-127"/>
                <a:cs typeface="Times New Roman" panose="02020603050405020304" pitchFamily="18" charset="0"/>
              </a:rPr>
              <a:t> </a:t>
            </a:r>
            <a:r>
              <a:rPr lang="en-US" altLang="ko-KR" sz="2800" b="1" u="sng" dirty="0" err="1" smtClean="0">
                <a:solidFill>
                  <a:prstClr val="white"/>
                </a:solidFill>
                <a:latin typeface="Times New Roman" panose="02020603050405020304" pitchFamily="18" charset="0"/>
                <a:ea typeface="Gulim" pitchFamily="34" charset="-127"/>
                <a:cs typeface="Times New Roman" panose="02020603050405020304" pitchFamily="18" charset="0"/>
              </a:rPr>
              <a:t>dụng</a:t>
            </a:r>
            <a:r>
              <a:rPr lang="en-US" altLang="ko-KR" sz="2800" b="1" u="sng" dirty="0" smtClean="0">
                <a:solidFill>
                  <a:prstClr val="white"/>
                </a:solidFill>
                <a:latin typeface="Times New Roman" panose="02020603050405020304" pitchFamily="18" charset="0"/>
                <a:ea typeface="Gulim" pitchFamily="34" charset="-127"/>
                <a:cs typeface="Times New Roman" panose="02020603050405020304" pitchFamily="18" charset="0"/>
              </a:rPr>
              <a:t> </a:t>
            </a:r>
            <a:r>
              <a:rPr lang="en-US" altLang="ko-KR" sz="2800" b="1" u="sng" dirty="0" err="1" smtClean="0">
                <a:solidFill>
                  <a:prstClr val="white"/>
                </a:solidFill>
                <a:latin typeface="Times New Roman" panose="02020603050405020304" pitchFamily="18" charset="0"/>
                <a:ea typeface="Gulim" pitchFamily="34" charset="-127"/>
                <a:cs typeface="Times New Roman" panose="02020603050405020304" pitchFamily="18" charset="0"/>
              </a:rPr>
              <a:t>nước</a:t>
            </a:r>
            <a:r>
              <a:rPr lang="en-US" altLang="ko-KR" sz="2800" b="1" u="sng" dirty="0" smtClean="0">
                <a:solidFill>
                  <a:prstClr val="white"/>
                </a:solidFill>
                <a:latin typeface="Times New Roman" panose="02020603050405020304" pitchFamily="18" charset="0"/>
                <a:ea typeface="Gulim" pitchFamily="34" charset="-127"/>
                <a:cs typeface="Times New Roman" panose="02020603050405020304" pitchFamily="18" charset="0"/>
              </a:rPr>
              <a:t> ở </a:t>
            </a:r>
            <a:r>
              <a:rPr lang="en-US" altLang="ko-KR" sz="2800" b="1" u="sng" dirty="0" err="1" smtClean="0">
                <a:solidFill>
                  <a:prstClr val="white"/>
                </a:solidFill>
                <a:latin typeface="Times New Roman" panose="02020603050405020304" pitchFamily="18" charset="0"/>
                <a:ea typeface="Gulim" pitchFamily="34" charset="-127"/>
                <a:cs typeface="Times New Roman" panose="02020603050405020304" pitchFamily="18" charset="0"/>
              </a:rPr>
              <a:t>động</a:t>
            </a:r>
            <a:r>
              <a:rPr lang="en-US" altLang="ko-KR" sz="2800" b="1" u="sng" dirty="0" smtClean="0">
                <a:solidFill>
                  <a:prstClr val="white"/>
                </a:solidFill>
                <a:latin typeface="Times New Roman" panose="02020603050405020304" pitchFamily="18" charset="0"/>
                <a:ea typeface="Gulim" pitchFamily="34" charset="-127"/>
                <a:cs typeface="Times New Roman" panose="02020603050405020304" pitchFamily="18" charset="0"/>
              </a:rPr>
              <a:t> </a:t>
            </a:r>
            <a:r>
              <a:rPr lang="en-US" altLang="ko-KR" sz="2800" b="1" u="sng" dirty="0" err="1" smtClean="0">
                <a:solidFill>
                  <a:prstClr val="white"/>
                </a:solidFill>
                <a:latin typeface="Times New Roman" panose="02020603050405020304" pitchFamily="18" charset="0"/>
                <a:ea typeface="Gulim" pitchFamily="34" charset="-127"/>
                <a:cs typeface="Times New Roman" panose="02020603050405020304" pitchFamily="18" charset="0"/>
              </a:rPr>
              <a:t>vật</a:t>
            </a:r>
            <a:r>
              <a:rPr lang="en-US" altLang="ko-KR" sz="2800" b="1" u="sng" dirty="0" smtClean="0">
                <a:solidFill>
                  <a:prstClr val="white"/>
                </a:solidFill>
                <a:latin typeface="Times New Roman" panose="02020603050405020304" pitchFamily="18" charset="0"/>
                <a:ea typeface="Gulim" pitchFamily="34" charset="-127"/>
                <a:cs typeface="Times New Roman" panose="02020603050405020304" pitchFamily="18" charset="0"/>
              </a:rPr>
              <a:t>:</a:t>
            </a:r>
            <a:endParaRPr lang="ko-KR" altLang="en-US" sz="2800" b="1" u="sng" dirty="0">
              <a:solidFill>
                <a:prstClr val="white"/>
              </a:solidFill>
              <a:latin typeface="Times New Roman" panose="02020603050405020304" pitchFamily="18" charset="0"/>
              <a:ea typeface="Gulim" pitchFamily="34" charset="-127"/>
              <a:cs typeface="Times New Roman" panose="02020603050405020304" pitchFamily="18" charset="0"/>
            </a:endParaRPr>
          </a:p>
        </p:txBody>
      </p:sp>
      <p:sp>
        <p:nvSpPr>
          <p:cNvPr id="5" name="AutoShape 92"/>
          <p:cNvSpPr>
            <a:spLocks noChangeAspect="1" noChangeArrowheads="1"/>
          </p:cNvSpPr>
          <p:nvPr/>
        </p:nvSpPr>
        <p:spPr bwMode="auto">
          <a:xfrm rot="16200000" flipH="1">
            <a:off x="85238" y="487216"/>
            <a:ext cx="650280" cy="686800"/>
          </a:xfrm>
          <a:prstGeom prst="ellipse">
            <a:avLst/>
          </a:prstGeom>
          <a:solidFill>
            <a:schemeClr val="accent1">
              <a:lumMod val="60000"/>
              <a:lumOff val="40000"/>
            </a:schemeClr>
          </a:solidFill>
          <a:ln>
            <a:noFill/>
          </a:ln>
          <a:effectLst/>
          <a:scene3d>
            <a:camera prst="orthographicFront">
              <a:rot lat="0" lon="0" rev="0"/>
            </a:camera>
            <a:lightRig rig="contrasting" dir="t">
              <a:rot lat="0" lon="0" rev="1500000"/>
            </a:lightRig>
          </a:scene3d>
          <a:sp3d prstMaterial="metal">
            <a:bevelT w="0" h="0"/>
          </a:sp3d>
        </p:spPr>
        <p:style>
          <a:lnRef idx="1">
            <a:schemeClr val="accent1"/>
          </a:lnRef>
          <a:fillRef idx="3">
            <a:schemeClr val="accent1"/>
          </a:fillRef>
          <a:effectRef idx="2">
            <a:schemeClr val="accent1"/>
          </a:effectRef>
          <a:fontRef idx="minor">
            <a:schemeClr val="lt1"/>
          </a:fontRef>
        </p:style>
        <p:txBody>
          <a:bodyPr wrap="none"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defTabSz="1625600">
              <a:defRPr/>
            </a:pPr>
            <a:endParaRPr lang="ko-KR" altLang="en-US" sz="3200" b="1" dirty="0">
              <a:solidFill>
                <a:prstClr val="white"/>
              </a:solidFill>
              <a:latin typeface="Times New Roman" panose="02020603050405020304" pitchFamily="18" charset="0"/>
              <a:cs typeface="Times New Roman" panose="02020603050405020304" pitchFamily="18" charset="0"/>
            </a:endParaRPr>
          </a:p>
        </p:txBody>
      </p:sp>
      <p:sp>
        <p:nvSpPr>
          <p:cNvPr id="6" name="직사각형 110"/>
          <p:cNvSpPr>
            <a:spLocks noChangeArrowheads="1"/>
          </p:cNvSpPr>
          <p:nvPr/>
        </p:nvSpPr>
        <p:spPr bwMode="auto">
          <a:xfrm>
            <a:off x="181964" y="551388"/>
            <a:ext cx="389851" cy="584775"/>
          </a:xfrm>
          <a:prstGeom prst="rect">
            <a:avLst/>
          </a:prstGeom>
          <a:noFill/>
          <a:ln w="9525">
            <a:noFill/>
            <a:miter lim="800000"/>
          </a:ln>
        </p:spPr>
        <p:txBody>
          <a:bodyPr wrap="non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defTabSz="1625600">
              <a:defRPr/>
            </a:pPr>
            <a:r>
              <a:rPr lang="en-US" altLang="ko-KR" sz="3200" b="1" dirty="0" smtClean="0">
                <a:solidFill>
                  <a:srgbClr val="FF0000"/>
                </a:solidFill>
                <a:latin typeface="Times New Roman" panose="02020603050405020304" pitchFamily="18" charset="0"/>
                <a:cs typeface="Times New Roman" panose="02020603050405020304" pitchFamily="18" charset="0"/>
              </a:rPr>
              <a:t>1</a:t>
            </a:r>
            <a:endParaRPr lang="ko-KR" altLang="en-US" sz="3200" b="1" dirty="0">
              <a:solidFill>
                <a:srgbClr val="FF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571815" y="1094422"/>
            <a:ext cx="11620185" cy="523220"/>
          </a:xfrm>
          <a:prstGeom prst="rect">
            <a:avLst/>
          </a:prstGeom>
        </p:spPr>
        <p:txBody>
          <a:bodyPr wrap="square">
            <a:spAutoFit/>
          </a:bodyPr>
          <a:lstStyle/>
          <a:p>
            <a:pPr algn="just"/>
            <a:r>
              <a:rPr lang="en-US" sz="2800" b="1" dirty="0" smtClean="0">
                <a:solidFill>
                  <a:srgbClr val="660066"/>
                </a:solidFill>
                <a:latin typeface="Times New Roman" panose="02020603050405020304" pitchFamily="18" charset="0"/>
                <a:cs typeface="Times New Roman" panose="02020603050405020304" pitchFamily="18" charset="0"/>
              </a:rPr>
              <a:t>a. </a:t>
            </a:r>
            <a:r>
              <a:rPr lang="en-US" sz="2800" b="1" u="sng" dirty="0" err="1" smtClean="0">
                <a:solidFill>
                  <a:srgbClr val="660066"/>
                </a:solidFill>
                <a:latin typeface="Times New Roman" panose="02020603050405020304" pitchFamily="18" charset="0"/>
                <a:cs typeface="Times New Roman" panose="02020603050405020304" pitchFamily="18" charset="0"/>
              </a:rPr>
              <a:t>Nhu</a:t>
            </a:r>
            <a:r>
              <a:rPr lang="en-US" sz="2800" b="1" u="sng" dirty="0" smtClean="0">
                <a:solidFill>
                  <a:srgbClr val="660066"/>
                </a:solidFill>
                <a:latin typeface="Times New Roman" panose="02020603050405020304" pitchFamily="18" charset="0"/>
                <a:cs typeface="Times New Roman" panose="02020603050405020304" pitchFamily="18" charset="0"/>
              </a:rPr>
              <a:t> </a:t>
            </a:r>
            <a:r>
              <a:rPr lang="en-US" sz="2800" b="1" u="sng" dirty="0" err="1" smtClean="0">
                <a:solidFill>
                  <a:srgbClr val="660066"/>
                </a:solidFill>
                <a:latin typeface="Times New Roman" panose="02020603050405020304" pitchFamily="18" charset="0"/>
                <a:cs typeface="Times New Roman" panose="02020603050405020304" pitchFamily="18" charset="0"/>
              </a:rPr>
              <a:t>cầu</a:t>
            </a:r>
            <a:r>
              <a:rPr lang="en-US" sz="2800" b="1" u="sng" dirty="0" smtClean="0">
                <a:solidFill>
                  <a:srgbClr val="660066"/>
                </a:solidFill>
                <a:latin typeface="Times New Roman" panose="02020603050405020304" pitchFamily="18" charset="0"/>
                <a:cs typeface="Times New Roman" panose="02020603050405020304" pitchFamily="18" charset="0"/>
              </a:rPr>
              <a:t> </a:t>
            </a:r>
            <a:r>
              <a:rPr lang="en-US" sz="2800" b="1" u="sng" dirty="0" err="1" smtClean="0">
                <a:solidFill>
                  <a:srgbClr val="660066"/>
                </a:solidFill>
                <a:latin typeface="Times New Roman" panose="02020603050405020304" pitchFamily="18" charset="0"/>
                <a:cs typeface="Times New Roman" panose="02020603050405020304" pitchFamily="18" charset="0"/>
              </a:rPr>
              <a:t>sử</a:t>
            </a:r>
            <a:r>
              <a:rPr lang="en-US" sz="2800" b="1" u="sng" dirty="0" smtClean="0">
                <a:solidFill>
                  <a:srgbClr val="660066"/>
                </a:solidFill>
                <a:latin typeface="Times New Roman" panose="02020603050405020304" pitchFamily="18" charset="0"/>
                <a:cs typeface="Times New Roman" panose="02020603050405020304" pitchFamily="18" charset="0"/>
              </a:rPr>
              <a:t> </a:t>
            </a:r>
            <a:r>
              <a:rPr lang="en-US" sz="2800" b="1" u="sng" dirty="0" err="1" smtClean="0">
                <a:solidFill>
                  <a:srgbClr val="660066"/>
                </a:solidFill>
                <a:latin typeface="Times New Roman" panose="02020603050405020304" pitchFamily="18" charset="0"/>
                <a:cs typeface="Times New Roman" panose="02020603050405020304" pitchFamily="18" charset="0"/>
              </a:rPr>
              <a:t>dụng</a:t>
            </a:r>
            <a:r>
              <a:rPr lang="en-US" sz="2800" b="1" u="sng" dirty="0" smtClean="0">
                <a:solidFill>
                  <a:srgbClr val="660066"/>
                </a:solidFill>
                <a:latin typeface="Times New Roman" panose="02020603050405020304" pitchFamily="18" charset="0"/>
                <a:cs typeface="Times New Roman" panose="02020603050405020304" pitchFamily="18" charset="0"/>
              </a:rPr>
              <a:t> </a:t>
            </a:r>
            <a:r>
              <a:rPr lang="en-US" sz="2800" b="1" u="sng" dirty="0" err="1" smtClean="0">
                <a:solidFill>
                  <a:srgbClr val="660066"/>
                </a:solidFill>
                <a:latin typeface="Times New Roman" panose="02020603050405020304" pitchFamily="18" charset="0"/>
                <a:cs typeface="Times New Roman" panose="02020603050405020304" pitchFamily="18" charset="0"/>
              </a:rPr>
              <a:t>nước</a:t>
            </a:r>
            <a:r>
              <a:rPr lang="en-US" sz="2800" b="1" u="sng" dirty="0" smtClean="0">
                <a:solidFill>
                  <a:srgbClr val="660066"/>
                </a:solidFill>
                <a:latin typeface="Times New Roman" panose="02020603050405020304" pitchFamily="18" charset="0"/>
                <a:cs typeface="Times New Roman" panose="02020603050405020304" pitchFamily="18" charset="0"/>
              </a:rPr>
              <a:t> ở </a:t>
            </a:r>
            <a:r>
              <a:rPr lang="en-US" sz="2800" b="1" u="sng" dirty="0" err="1" smtClean="0">
                <a:solidFill>
                  <a:srgbClr val="660066"/>
                </a:solidFill>
                <a:latin typeface="Times New Roman" panose="02020603050405020304" pitchFamily="18" charset="0"/>
                <a:cs typeface="Times New Roman" panose="02020603050405020304" pitchFamily="18" charset="0"/>
              </a:rPr>
              <a:t>động</a:t>
            </a:r>
            <a:r>
              <a:rPr lang="en-US" sz="2800" b="1" u="sng" dirty="0" smtClean="0">
                <a:solidFill>
                  <a:srgbClr val="660066"/>
                </a:solidFill>
                <a:latin typeface="Times New Roman" panose="02020603050405020304" pitchFamily="18" charset="0"/>
                <a:cs typeface="Times New Roman" panose="02020603050405020304" pitchFamily="18" charset="0"/>
              </a:rPr>
              <a:t> </a:t>
            </a:r>
            <a:r>
              <a:rPr lang="en-US" sz="2800" b="1" u="sng" dirty="0" err="1" smtClean="0">
                <a:solidFill>
                  <a:srgbClr val="660066"/>
                </a:solidFill>
                <a:latin typeface="Times New Roman" panose="02020603050405020304" pitchFamily="18" charset="0"/>
                <a:cs typeface="Times New Roman" panose="02020603050405020304" pitchFamily="18" charset="0"/>
              </a:rPr>
              <a:t>vật</a:t>
            </a:r>
            <a:r>
              <a:rPr lang="en-US" sz="2800" b="1" u="sng" dirty="0" smtClean="0">
                <a:solidFill>
                  <a:srgbClr val="660066"/>
                </a:solidFill>
                <a:latin typeface="Times New Roman" panose="02020603050405020304" pitchFamily="18" charset="0"/>
                <a:cs typeface="Times New Roman" panose="02020603050405020304" pitchFamily="18" charset="0"/>
              </a:rPr>
              <a:t>:</a:t>
            </a:r>
            <a:endParaRPr lang="en-US" sz="2800" b="1" u="sng" dirty="0">
              <a:solidFill>
                <a:srgbClr val="660066"/>
              </a:solidFill>
              <a:latin typeface="Times New Roman" panose="02020603050405020304" pitchFamily="18" charset="0"/>
              <a:cs typeface="Times New Roman" panose="02020603050405020304" pitchFamily="18" charset="0"/>
            </a:endParaRPr>
          </a:p>
        </p:txBody>
      </p:sp>
      <p:pic>
        <p:nvPicPr>
          <p:cNvPr id="8" name="Picture 2" descr="Tổng hợp 5000 ảnh động tuyển chọn cực đẹp cho Powerpoint | CTU - Cộng đồng  Sinh viên Đại học Cần Thơ"/>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1073736" y="647088"/>
            <a:ext cx="899653" cy="740140"/>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8"/>
          <p:cNvSpPr/>
          <p:nvPr/>
        </p:nvSpPr>
        <p:spPr>
          <a:xfrm>
            <a:off x="0" y="1673746"/>
            <a:ext cx="12192000" cy="1181996"/>
          </a:xfrm>
          <a:prstGeom prst="roundRect">
            <a:avLst/>
          </a:prstGeom>
          <a:solidFill>
            <a:schemeClr val="accent1">
              <a:lumMod val="20000"/>
              <a:lumOff val="80000"/>
            </a:schemeClr>
          </a:solidFill>
          <a:ln w="38100">
            <a:solidFill>
              <a:schemeClr val="tx1"/>
            </a:solidFill>
            <a:prstDash val="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Nhu</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cầu</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sử</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dụng</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nước</a:t>
            </a:r>
            <a:r>
              <a:rPr lang="en-US" sz="2800" b="1" i="1" dirty="0" smtClean="0">
                <a:solidFill>
                  <a:srgbClr val="0000CC"/>
                </a:solidFill>
                <a:latin typeface="Times New Roman" panose="02020603050405020304" pitchFamily="18" charset="0"/>
                <a:cs typeface="Times New Roman" panose="02020603050405020304" pitchFamily="18" charset="0"/>
              </a:rPr>
              <a:t> ở </a:t>
            </a:r>
            <a:r>
              <a:rPr lang="en-US" sz="2800" b="1" i="1" dirty="0" err="1" smtClean="0">
                <a:solidFill>
                  <a:srgbClr val="0000CC"/>
                </a:solidFill>
                <a:latin typeface="Times New Roman" panose="02020603050405020304" pitchFamily="18" charset="0"/>
                <a:cs typeface="Times New Roman" panose="02020603050405020304" pitchFamily="18" charset="0"/>
              </a:rPr>
              <a:t>động</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vật</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khác</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nhau</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tùy</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theo</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loài</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nhiệt</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độ</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môi</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trường</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loại</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thức</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ăn</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giới</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tính</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cường</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độ</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hoạt</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động</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tình</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trạng</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sức</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khỏe</a:t>
            </a:r>
            <a:r>
              <a:rPr lang="en-US" sz="2800" b="1" i="1" dirty="0" smtClean="0">
                <a:solidFill>
                  <a:srgbClr val="0000CC"/>
                </a:solidFill>
                <a:latin typeface="Times New Roman" panose="02020603050405020304" pitchFamily="18" charset="0"/>
                <a:cs typeface="Times New Roman" panose="02020603050405020304" pitchFamily="18" charset="0"/>
              </a:rPr>
              <a:t>,…</a:t>
            </a:r>
            <a:endParaRPr lang="en-US" sz="2800" b="1" i="1" dirty="0">
              <a:solidFill>
                <a:srgbClr val="0000CC"/>
              </a:solidFill>
              <a:latin typeface="Times New Roman" panose="02020603050405020304" pitchFamily="18" charset="0"/>
              <a:cs typeface="Times New Roman" panose="02020603050405020304" pitchFamily="18" charset="0"/>
            </a:endParaRPr>
          </a:p>
        </p:txBody>
      </p:sp>
      <p:sp>
        <p:nvSpPr>
          <p:cNvPr id="10" name="Rectangle 9"/>
          <p:cNvSpPr/>
          <p:nvPr/>
        </p:nvSpPr>
        <p:spPr>
          <a:xfrm>
            <a:off x="531748" y="2850511"/>
            <a:ext cx="11620185" cy="523220"/>
          </a:xfrm>
          <a:prstGeom prst="rect">
            <a:avLst/>
          </a:prstGeom>
        </p:spPr>
        <p:txBody>
          <a:bodyPr wrap="square">
            <a:spAutoFit/>
          </a:bodyPr>
          <a:lstStyle/>
          <a:p>
            <a:pPr algn="just"/>
            <a:r>
              <a:rPr lang="en-US" sz="2800" b="1" dirty="0">
                <a:solidFill>
                  <a:srgbClr val="660066"/>
                </a:solidFill>
                <a:latin typeface="Times New Roman" panose="02020603050405020304" pitchFamily="18" charset="0"/>
                <a:cs typeface="Times New Roman" panose="02020603050405020304" pitchFamily="18" charset="0"/>
              </a:rPr>
              <a:t>b</a:t>
            </a:r>
            <a:r>
              <a:rPr lang="en-US" sz="2800" b="1" dirty="0" smtClean="0">
                <a:solidFill>
                  <a:srgbClr val="660066"/>
                </a:solidFill>
                <a:latin typeface="Times New Roman" panose="02020603050405020304" pitchFamily="18" charset="0"/>
                <a:cs typeface="Times New Roman" panose="02020603050405020304" pitchFamily="18" charset="0"/>
              </a:rPr>
              <a:t>. </a:t>
            </a:r>
            <a:r>
              <a:rPr lang="en-US" sz="2800" b="1" u="sng" dirty="0" smtClean="0">
                <a:solidFill>
                  <a:srgbClr val="660066"/>
                </a:solidFill>
                <a:latin typeface="Times New Roman" panose="02020603050405020304" pitchFamily="18" charset="0"/>
                <a:cs typeface="Times New Roman" panose="02020603050405020304" pitchFamily="18" charset="0"/>
              </a:rPr>
              <a:t>Con </a:t>
            </a:r>
            <a:r>
              <a:rPr lang="en-US" sz="2800" b="1" u="sng" dirty="0" err="1" smtClean="0">
                <a:solidFill>
                  <a:srgbClr val="660066"/>
                </a:solidFill>
                <a:latin typeface="Times New Roman" panose="02020603050405020304" pitchFamily="18" charset="0"/>
                <a:cs typeface="Times New Roman" panose="02020603050405020304" pitchFamily="18" charset="0"/>
              </a:rPr>
              <a:t>đường</a:t>
            </a:r>
            <a:r>
              <a:rPr lang="en-US" sz="2800" b="1" u="sng" dirty="0" smtClean="0">
                <a:solidFill>
                  <a:srgbClr val="660066"/>
                </a:solidFill>
                <a:latin typeface="Times New Roman" panose="02020603050405020304" pitchFamily="18" charset="0"/>
                <a:cs typeface="Times New Roman" panose="02020603050405020304" pitchFamily="18" charset="0"/>
              </a:rPr>
              <a:t> </a:t>
            </a:r>
            <a:r>
              <a:rPr lang="en-US" sz="2800" b="1" u="sng" dirty="0" err="1" smtClean="0">
                <a:solidFill>
                  <a:srgbClr val="660066"/>
                </a:solidFill>
                <a:latin typeface="Times New Roman" panose="02020603050405020304" pitchFamily="18" charset="0"/>
                <a:cs typeface="Times New Roman" panose="02020603050405020304" pitchFamily="18" charset="0"/>
              </a:rPr>
              <a:t>trao</a:t>
            </a:r>
            <a:r>
              <a:rPr lang="en-US" sz="2800" b="1" u="sng" dirty="0" smtClean="0">
                <a:solidFill>
                  <a:srgbClr val="660066"/>
                </a:solidFill>
                <a:latin typeface="Times New Roman" panose="02020603050405020304" pitchFamily="18" charset="0"/>
                <a:cs typeface="Times New Roman" panose="02020603050405020304" pitchFamily="18" charset="0"/>
              </a:rPr>
              <a:t> </a:t>
            </a:r>
            <a:r>
              <a:rPr lang="en-US" sz="2800" b="1" u="sng" dirty="0" err="1" smtClean="0">
                <a:solidFill>
                  <a:srgbClr val="660066"/>
                </a:solidFill>
                <a:latin typeface="Times New Roman" panose="02020603050405020304" pitchFamily="18" charset="0"/>
                <a:cs typeface="Times New Roman" panose="02020603050405020304" pitchFamily="18" charset="0"/>
              </a:rPr>
              <a:t>đổi</a:t>
            </a:r>
            <a:r>
              <a:rPr lang="en-US" sz="2800" b="1" u="sng" dirty="0" smtClean="0">
                <a:solidFill>
                  <a:srgbClr val="660066"/>
                </a:solidFill>
                <a:latin typeface="Times New Roman" panose="02020603050405020304" pitchFamily="18" charset="0"/>
                <a:cs typeface="Times New Roman" panose="02020603050405020304" pitchFamily="18" charset="0"/>
              </a:rPr>
              <a:t> </a:t>
            </a:r>
            <a:r>
              <a:rPr lang="en-US" sz="2800" b="1" u="sng" dirty="0" err="1" smtClean="0">
                <a:solidFill>
                  <a:srgbClr val="660066"/>
                </a:solidFill>
                <a:latin typeface="Times New Roman" panose="02020603050405020304" pitchFamily="18" charset="0"/>
                <a:cs typeface="Times New Roman" panose="02020603050405020304" pitchFamily="18" charset="0"/>
              </a:rPr>
              <a:t>nước</a:t>
            </a:r>
            <a:r>
              <a:rPr lang="en-US" sz="2800" b="1" u="sng" dirty="0" smtClean="0">
                <a:solidFill>
                  <a:srgbClr val="660066"/>
                </a:solidFill>
                <a:latin typeface="Times New Roman" panose="02020603050405020304" pitchFamily="18" charset="0"/>
                <a:cs typeface="Times New Roman" panose="02020603050405020304" pitchFamily="18" charset="0"/>
              </a:rPr>
              <a:t> ở </a:t>
            </a:r>
            <a:r>
              <a:rPr lang="en-US" sz="2800" b="1" u="sng" dirty="0" err="1" smtClean="0">
                <a:solidFill>
                  <a:srgbClr val="660066"/>
                </a:solidFill>
                <a:latin typeface="Times New Roman" panose="02020603050405020304" pitchFamily="18" charset="0"/>
                <a:cs typeface="Times New Roman" panose="02020603050405020304" pitchFamily="18" charset="0"/>
              </a:rPr>
              <a:t>động</a:t>
            </a:r>
            <a:r>
              <a:rPr lang="en-US" sz="2800" b="1" u="sng" dirty="0" smtClean="0">
                <a:solidFill>
                  <a:srgbClr val="660066"/>
                </a:solidFill>
                <a:latin typeface="Times New Roman" panose="02020603050405020304" pitchFamily="18" charset="0"/>
                <a:cs typeface="Times New Roman" panose="02020603050405020304" pitchFamily="18" charset="0"/>
              </a:rPr>
              <a:t> </a:t>
            </a:r>
            <a:r>
              <a:rPr lang="en-US" sz="2800" b="1" u="sng" dirty="0" err="1" smtClean="0">
                <a:solidFill>
                  <a:srgbClr val="660066"/>
                </a:solidFill>
                <a:latin typeface="Times New Roman" panose="02020603050405020304" pitchFamily="18" charset="0"/>
                <a:cs typeface="Times New Roman" panose="02020603050405020304" pitchFamily="18" charset="0"/>
              </a:rPr>
              <a:t>vật</a:t>
            </a:r>
            <a:r>
              <a:rPr lang="en-US" sz="2800" b="1" u="sng" dirty="0" smtClean="0">
                <a:solidFill>
                  <a:srgbClr val="660066"/>
                </a:solidFill>
                <a:latin typeface="Times New Roman" panose="02020603050405020304" pitchFamily="18" charset="0"/>
                <a:cs typeface="Times New Roman" panose="02020603050405020304" pitchFamily="18" charset="0"/>
              </a:rPr>
              <a:t>:</a:t>
            </a:r>
            <a:endParaRPr lang="en-US" sz="2800" b="1" u="sng" dirty="0">
              <a:solidFill>
                <a:srgbClr val="660066"/>
              </a:solidFill>
              <a:latin typeface="Times New Roman" panose="02020603050405020304" pitchFamily="18" charset="0"/>
              <a:cs typeface="Times New Roman" panose="02020603050405020304" pitchFamily="18" charset="0"/>
            </a:endParaRPr>
          </a:p>
        </p:txBody>
      </p:sp>
      <p:sp>
        <p:nvSpPr>
          <p:cNvPr id="11" name="Rounded Rectangle 10"/>
          <p:cNvSpPr/>
          <p:nvPr/>
        </p:nvSpPr>
        <p:spPr>
          <a:xfrm>
            <a:off x="0" y="3391405"/>
            <a:ext cx="12192000" cy="1181996"/>
          </a:xfrm>
          <a:prstGeom prst="roundRect">
            <a:avLst/>
          </a:prstGeom>
          <a:solidFill>
            <a:schemeClr val="accent1">
              <a:lumMod val="20000"/>
              <a:lumOff val="80000"/>
            </a:schemeClr>
          </a:solidFill>
          <a:ln w="38100">
            <a:solidFill>
              <a:schemeClr val="tx1"/>
            </a:solidFill>
            <a:prstDash val="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Nước</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được</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cung</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cấp</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cho</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cơ</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thể</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động</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vật</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chủ</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yếu</a:t>
            </a:r>
            <a:r>
              <a:rPr lang="en-US" sz="2800" b="1" i="1" dirty="0" smtClean="0">
                <a:solidFill>
                  <a:srgbClr val="0000CC"/>
                </a:solidFill>
                <a:latin typeface="Times New Roman" panose="02020603050405020304" pitchFamily="18" charset="0"/>
                <a:cs typeface="Times New Roman" panose="02020603050405020304" pitchFamily="18" charset="0"/>
              </a:rPr>
              <a:t> qua </a:t>
            </a:r>
            <a:r>
              <a:rPr lang="en-US" sz="2800" b="1" i="1" dirty="0" err="1" smtClean="0">
                <a:solidFill>
                  <a:srgbClr val="0000CC"/>
                </a:solidFill>
                <a:latin typeface="Times New Roman" panose="02020603050405020304" pitchFamily="18" charset="0"/>
                <a:cs typeface="Times New Roman" panose="02020603050405020304" pitchFamily="18" charset="0"/>
              </a:rPr>
              <a:t>thức</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ăn</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và</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nước</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uống</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thải</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ra</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khỏi</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cơ</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thể</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thông</a:t>
            </a:r>
            <a:r>
              <a:rPr lang="en-US" sz="2800" b="1" i="1" dirty="0" smtClean="0">
                <a:solidFill>
                  <a:srgbClr val="0000CC"/>
                </a:solidFill>
                <a:latin typeface="Times New Roman" panose="02020603050405020304" pitchFamily="18" charset="0"/>
                <a:cs typeface="Times New Roman" panose="02020603050405020304" pitchFamily="18" charset="0"/>
              </a:rPr>
              <a:t> qua </a:t>
            </a:r>
            <a:r>
              <a:rPr lang="en-US" sz="2800" b="1" i="1" dirty="0" err="1" smtClean="0">
                <a:solidFill>
                  <a:srgbClr val="0000CC"/>
                </a:solidFill>
                <a:latin typeface="Times New Roman" panose="02020603050405020304" pitchFamily="18" charset="0"/>
                <a:cs typeface="Times New Roman" panose="02020603050405020304" pitchFamily="18" charset="0"/>
              </a:rPr>
              <a:t>hô</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hấp</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toát</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mồ</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hôi</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bài</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tiết</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nước</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tiểu</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và</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phân</a:t>
            </a:r>
            <a:r>
              <a:rPr lang="en-US" sz="2800" b="1" i="1" dirty="0" smtClean="0">
                <a:solidFill>
                  <a:srgbClr val="0000CC"/>
                </a:solidFill>
                <a:latin typeface="Times New Roman" panose="02020603050405020304" pitchFamily="18" charset="0"/>
                <a:cs typeface="Times New Roman" panose="02020603050405020304" pitchFamily="18" charset="0"/>
              </a:rPr>
              <a:t>.</a:t>
            </a:r>
            <a:endParaRPr lang="en-US" sz="2800" b="1" i="1" dirty="0">
              <a:solidFill>
                <a:srgbClr val="0000CC"/>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ectangle 12"/>
          <p:cNvSpPr/>
          <p:nvPr/>
        </p:nvSpPr>
        <p:spPr>
          <a:xfrm>
            <a:off x="1591913" y="575894"/>
            <a:ext cx="10407830" cy="4588965"/>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2800" b="1" dirty="0" err="1" smtClean="0">
                <a:solidFill>
                  <a:srgbClr val="FFFF00"/>
                </a:solidFill>
                <a:latin typeface="Times New Roman" panose="02020603050405020304" pitchFamily="18" charset="0"/>
                <a:cs typeface="Times New Roman" panose="02020603050405020304" pitchFamily="18" charset="0"/>
              </a:rPr>
              <a:t>Cảm</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ứng</a:t>
            </a:r>
            <a:r>
              <a:rPr lang="en-US" sz="2800" b="1" dirty="0" smtClean="0">
                <a:solidFill>
                  <a:srgbClr val="FFFF00"/>
                </a:solidFill>
                <a:latin typeface="Times New Roman" panose="02020603050405020304" pitchFamily="18" charset="0"/>
                <a:cs typeface="Times New Roman" panose="02020603050405020304" pitchFamily="18" charset="0"/>
              </a:rPr>
              <a:t> ở </a:t>
            </a:r>
            <a:r>
              <a:rPr lang="en-US" sz="2800" b="1" dirty="0" err="1" smtClean="0">
                <a:solidFill>
                  <a:srgbClr val="FFFF00"/>
                </a:solidFill>
                <a:latin typeface="Times New Roman" panose="02020603050405020304" pitchFamily="18" charset="0"/>
                <a:cs typeface="Times New Roman" panose="02020603050405020304" pitchFamily="18" charset="0"/>
              </a:rPr>
              <a:t>sinh</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vật</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là</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khả</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năng</a:t>
            </a:r>
            <a:endParaRPr lang="en-US" sz="2800" b="1" dirty="0" smtClean="0">
              <a:solidFill>
                <a:srgbClr val="FFFF00"/>
              </a:solidFill>
              <a:latin typeface="Times New Roman" panose="02020603050405020304" pitchFamily="18" charset="0"/>
              <a:cs typeface="Times New Roman" panose="02020603050405020304" pitchFamily="18" charset="0"/>
            </a:endParaRPr>
          </a:p>
          <a:p>
            <a:pPr algn="just">
              <a:lnSpc>
                <a:spcPct val="120000"/>
              </a:lnSpc>
            </a:pPr>
            <a:r>
              <a:rPr lang="en-US" sz="2800" b="1" dirty="0" smtClean="0">
                <a:solidFill>
                  <a:prstClr val="white"/>
                </a:solidFill>
                <a:latin typeface="Times New Roman" panose="02020603050405020304" pitchFamily="18" charset="0"/>
                <a:cs typeface="Times New Roman" panose="02020603050405020304" pitchFamily="18" charset="0"/>
              </a:rPr>
              <a:t>   A</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smtClean="0">
                <a:solidFill>
                  <a:prstClr val="white"/>
                </a:solidFill>
                <a:latin typeface="Times New Roman" panose="02020603050405020304" pitchFamily="18" charset="0"/>
                <a:cs typeface="Times New Roman" panose="02020603050405020304" pitchFamily="18" charset="0"/>
              </a:rPr>
              <a:t>tiếp</a:t>
            </a:r>
            <a:r>
              <a:rPr lang="en-US" sz="2800" b="1" dirty="0" smtClean="0">
                <a:solidFill>
                  <a:prstClr val="white"/>
                </a:solidFill>
                <a:latin typeface="Times New Roman" panose="02020603050405020304" pitchFamily="18" charset="0"/>
                <a:cs typeface="Times New Roman" panose="02020603050405020304" pitchFamily="18" charset="0"/>
              </a:rPr>
              <a:t> </a:t>
            </a:r>
            <a:r>
              <a:rPr lang="en-US" sz="2800" b="1" dirty="0" err="1" smtClean="0">
                <a:solidFill>
                  <a:prstClr val="white"/>
                </a:solidFill>
                <a:latin typeface="Times New Roman" panose="02020603050405020304" pitchFamily="18" charset="0"/>
                <a:cs typeface="Times New Roman" panose="02020603050405020304" pitchFamily="18" charset="0"/>
              </a:rPr>
              <a:t>nhận</a:t>
            </a:r>
            <a:r>
              <a:rPr lang="en-US" sz="2800" b="1" dirty="0" smtClean="0">
                <a:solidFill>
                  <a:prstClr val="white"/>
                </a:solidFill>
                <a:latin typeface="Times New Roman" panose="02020603050405020304" pitchFamily="18" charset="0"/>
                <a:cs typeface="Times New Roman" panose="02020603050405020304" pitchFamily="18" charset="0"/>
              </a:rPr>
              <a:t> </a:t>
            </a:r>
            <a:r>
              <a:rPr lang="en-US" sz="2800" b="1" dirty="0" err="1" smtClean="0">
                <a:solidFill>
                  <a:prstClr val="white"/>
                </a:solidFill>
                <a:latin typeface="Times New Roman" panose="02020603050405020304" pitchFamily="18" charset="0"/>
                <a:cs typeface="Times New Roman" panose="02020603050405020304" pitchFamily="18" charset="0"/>
              </a:rPr>
              <a:t>kích</a:t>
            </a:r>
            <a:r>
              <a:rPr lang="en-US" sz="2800" b="1" dirty="0" smtClean="0">
                <a:solidFill>
                  <a:prstClr val="white"/>
                </a:solidFill>
                <a:latin typeface="Times New Roman" panose="02020603050405020304" pitchFamily="18" charset="0"/>
                <a:cs typeface="Times New Roman" panose="02020603050405020304" pitchFamily="18" charset="0"/>
              </a:rPr>
              <a:t> </a:t>
            </a:r>
            <a:r>
              <a:rPr lang="en-US" sz="2800" b="1" dirty="0" err="1" smtClean="0">
                <a:solidFill>
                  <a:prstClr val="white"/>
                </a:solidFill>
                <a:latin typeface="Times New Roman" panose="02020603050405020304" pitchFamily="18" charset="0"/>
                <a:cs typeface="Times New Roman" panose="02020603050405020304" pitchFamily="18" charset="0"/>
              </a:rPr>
              <a:t>thích</a:t>
            </a:r>
            <a:r>
              <a:rPr lang="en-US" sz="2800" b="1" dirty="0" smtClean="0">
                <a:solidFill>
                  <a:prstClr val="white"/>
                </a:solidFill>
                <a:latin typeface="Times New Roman" panose="02020603050405020304" pitchFamily="18" charset="0"/>
                <a:cs typeface="Times New Roman" panose="02020603050405020304" pitchFamily="18" charset="0"/>
              </a:rPr>
              <a:t> </a:t>
            </a:r>
            <a:r>
              <a:rPr lang="en-US" sz="2800" b="1" dirty="0" err="1" smtClean="0">
                <a:solidFill>
                  <a:prstClr val="white"/>
                </a:solidFill>
                <a:latin typeface="Times New Roman" panose="02020603050405020304" pitchFamily="18" charset="0"/>
                <a:cs typeface="Times New Roman" panose="02020603050405020304" pitchFamily="18" charset="0"/>
              </a:rPr>
              <a:t>từ</a:t>
            </a:r>
            <a:r>
              <a:rPr lang="en-US" sz="2800" b="1" dirty="0" smtClean="0">
                <a:solidFill>
                  <a:prstClr val="white"/>
                </a:solidFill>
                <a:latin typeface="Times New Roman" panose="02020603050405020304" pitchFamily="18" charset="0"/>
                <a:cs typeface="Times New Roman" panose="02020603050405020304" pitchFamily="18" charset="0"/>
              </a:rPr>
              <a:t> </a:t>
            </a:r>
            <a:r>
              <a:rPr lang="en-US" sz="2800" b="1" dirty="0" err="1" smtClean="0">
                <a:solidFill>
                  <a:prstClr val="white"/>
                </a:solidFill>
                <a:latin typeface="Times New Roman" panose="02020603050405020304" pitchFamily="18" charset="0"/>
                <a:cs typeface="Times New Roman" panose="02020603050405020304" pitchFamily="18" charset="0"/>
              </a:rPr>
              <a:t>môi</a:t>
            </a:r>
            <a:r>
              <a:rPr lang="en-US" sz="2800" b="1" dirty="0" smtClean="0">
                <a:solidFill>
                  <a:prstClr val="white"/>
                </a:solidFill>
                <a:latin typeface="Times New Roman" panose="02020603050405020304" pitchFamily="18" charset="0"/>
                <a:cs typeface="Times New Roman" panose="02020603050405020304" pitchFamily="18" charset="0"/>
              </a:rPr>
              <a:t> </a:t>
            </a:r>
            <a:r>
              <a:rPr lang="en-US" sz="2800" b="1" dirty="0" err="1" smtClean="0">
                <a:solidFill>
                  <a:prstClr val="white"/>
                </a:solidFill>
                <a:latin typeface="Times New Roman" panose="02020603050405020304" pitchFamily="18" charset="0"/>
                <a:cs typeface="Times New Roman" panose="02020603050405020304" pitchFamily="18" charset="0"/>
              </a:rPr>
              <a:t>trường</a:t>
            </a:r>
            <a:r>
              <a:rPr lang="en-US" sz="2800" b="1" dirty="0" smtClean="0">
                <a:solidFill>
                  <a:prstClr val="white"/>
                </a:solidFill>
                <a:latin typeface="Times New Roman" panose="02020603050405020304" pitchFamily="18" charset="0"/>
                <a:cs typeface="Times New Roman" panose="02020603050405020304" pitchFamily="18" charset="0"/>
              </a:rPr>
              <a:t> </a:t>
            </a:r>
            <a:r>
              <a:rPr lang="en-US" sz="2800" b="1" dirty="0" err="1" smtClean="0">
                <a:solidFill>
                  <a:prstClr val="white"/>
                </a:solidFill>
                <a:latin typeface="Times New Roman" panose="02020603050405020304" pitchFamily="18" charset="0"/>
                <a:cs typeface="Times New Roman" panose="02020603050405020304" pitchFamily="18" charset="0"/>
              </a:rPr>
              <a:t>bên</a:t>
            </a:r>
            <a:r>
              <a:rPr lang="en-US" sz="2800" b="1" dirty="0" smtClean="0">
                <a:solidFill>
                  <a:prstClr val="white"/>
                </a:solidFill>
                <a:latin typeface="Times New Roman" panose="02020603050405020304" pitchFamily="18" charset="0"/>
                <a:cs typeface="Times New Roman" panose="02020603050405020304" pitchFamily="18" charset="0"/>
              </a:rPr>
              <a:t> </a:t>
            </a:r>
            <a:r>
              <a:rPr lang="en-US" sz="2800" b="1" dirty="0" err="1" smtClean="0">
                <a:solidFill>
                  <a:prstClr val="white"/>
                </a:solidFill>
                <a:latin typeface="Times New Roman" panose="02020603050405020304" pitchFamily="18" charset="0"/>
                <a:cs typeface="Times New Roman" panose="02020603050405020304" pitchFamily="18" charset="0"/>
              </a:rPr>
              <a:t>trong</a:t>
            </a:r>
            <a:r>
              <a:rPr lang="en-US" sz="2800" b="1" dirty="0" smtClean="0">
                <a:solidFill>
                  <a:prstClr val="white"/>
                </a:solidFill>
                <a:latin typeface="Times New Roman" panose="02020603050405020304" pitchFamily="18" charset="0"/>
                <a:cs typeface="Times New Roman" panose="02020603050405020304" pitchFamily="18" charset="0"/>
              </a:rPr>
              <a:t> </a:t>
            </a:r>
            <a:r>
              <a:rPr lang="en-US" sz="2800" b="1" dirty="0" err="1" smtClean="0">
                <a:solidFill>
                  <a:prstClr val="white"/>
                </a:solidFill>
                <a:latin typeface="Times New Roman" panose="02020603050405020304" pitchFamily="18" charset="0"/>
                <a:cs typeface="Times New Roman" panose="02020603050405020304" pitchFamily="18" charset="0"/>
              </a:rPr>
              <a:t>và</a:t>
            </a:r>
            <a:r>
              <a:rPr lang="en-US" sz="2800" b="1" dirty="0" smtClean="0">
                <a:solidFill>
                  <a:prstClr val="white"/>
                </a:solidFill>
                <a:latin typeface="Times New Roman" panose="02020603050405020304" pitchFamily="18" charset="0"/>
                <a:cs typeface="Times New Roman" panose="02020603050405020304" pitchFamily="18" charset="0"/>
              </a:rPr>
              <a:t> </a:t>
            </a:r>
            <a:r>
              <a:rPr lang="en-US" sz="2800" b="1" dirty="0" err="1" smtClean="0">
                <a:solidFill>
                  <a:prstClr val="white"/>
                </a:solidFill>
                <a:latin typeface="Times New Roman" panose="02020603050405020304" pitchFamily="18" charset="0"/>
                <a:cs typeface="Times New Roman" panose="02020603050405020304" pitchFamily="18" charset="0"/>
              </a:rPr>
              <a:t>bên</a:t>
            </a:r>
            <a:r>
              <a:rPr lang="en-US" sz="2800" b="1" dirty="0" smtClean="0">
                <a:solidFill>
                  <a:prstClr val="white"/>
                </a:solidFill>
                <a:latin typeface="Times New Roman" panose="02020603050405020304" pitchFamily="18" charset="0"/>
                <a:cs typeface="Times New Roman" panose="02020603050405020304" pitchFamily="18" charset="0"/>
              </a:rPr>
              <a:t> </a:t>
            </a:r>
            <a:r>
              <a:rPr lang="en-US" sz="2800" b="1" dirty="0" err="1" smtClean="0">
                <a:solidFill>
                  <a:prstClr val="white"/>
                </a:solidFill>
                <a:latin typeface="Times New Roman" panose="02020603050405020304" pitchFamily="18" charset="0"/>
                <a:cs typeface="Times New Roman" panose="02020603050405020304" pitchFamily="18" charset="0"/>
              </a:rPr>
              <a:t>ngoài</a:t>
            </a:r>
            <a:r>
              <a:rPr lang="en-US" sz="2800" b="1" dirty="0" smtClean="0">
                <a:solidFill>
                  <a:prstClr val="white"/>
                </a:solidFill>
                <a:latin typeface="Times New Roman" panose="02020603050405020304" pitchFamily="18" charset="0"/>
                <a:cs typeface="Times New Roman" panose="02020603050405020304" pitchFamily="18" charset="0"/>
              </a:rPr>
              <a:t> </a:t>
            </a:r>
            <a:r>
              <a:rPr lang="en-US" sz="2800" b="1" dirty="0" err="1" smtClean="0">
                <a:solidFill>
                  <a:prstClr val="white"/>
                </a:solidFill>
                <a:latin typeface="Times New Roman" panose="02020603050405020304" pitchFamily="18" charset="0"/>
                <a:cs typeface="Times New Roman" panose="02020603050405020304" pitchFamily="18" charset="0"/>
              </a:rPr>
              <a:t>cơ</a:t>
            </a:r>
            <a:r>
              <a:rPr lang="en-US" sz="2800" b="1" dirty="0" smtClean="0">
                <a:solidFill>
                  <a:prstClr val="white"/>
                </a:solidFill>
                <a:latin typeface="Times New Roman" panose="02020603050405020304" pitchFamily="18" charset="0"/>
                <a:cs typeface="Times New Roman" panose="02020603050405020304" pitchFamily="18" charset="0"/>
              </a:rPr>
              <a:t> </a:t>
            </a:r>
            <a:r>
              <a:rPr lang="en-US" sz="2800" b="1" dirty="0" err="1" smtClean="0">
                <a:solidFill>
                  <a:prstClr val="white"/>
                </a:solidFill>
                <a:latin typeface="Times New Roman" panose="02020603050405020304" pitchFamily="18" charset="0"/>
                <a:cs typeface="Times New Roman" panose="02020603050405020304" pitchFamily="18" charset="0"/>
              </a:rPr>
              <a:t>thể</a:t>
            </a:r>
            <a:r>
              <a:rPr lang="en-US" sz="2800" b="1" dirty="0" smtClean="0">
                <a:solidFill>
                  <a:prstClr val="white"/>
                </a:solidFill>
                <a:latin typeface="Times New Roman" panose="02020603050405020304" pitchFamily="18" charset="0"/>
                <a:cs typeface="Times New Roman" panose="02020603050405020304" pitchFamily="18" charset="0"/>
              </a:rPr>
              <a:t>.</a:t>
            </a:r>
            <a:endParaRPr lang="en-US" sz="2800" b="1" dirty="0">
              <a:solidFill>
                <a:prstClr val="white"/>
              </a:solidFill>
              <a:latin typeface="Times New Roman" panose="02020603050405020304" pitchFamily="18" charset="0"/>
              <a:cs typeface="Times New Roman" panose="02020603050405020304" pitchFamily="18" charset="0"/>
            </a:endParaRPr>
          </a:p>
          <a:p>
            <a:pPr algn="just">
              <a:lnSpc>
                <a:spcPct val="120000"/>
              </a:lnSpc>
            </a:pP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a:solidFill>
                  <a:srgbClr val="00FF00"/>
                </a:solidFill>
                <a:latin typeface="Times New Roman" panose="02020603050405020304" pitchFamily="18" charset="0"/>
                <a:cs typeface="Times New Roman" panose="02020603050405020304" pitchFamily="18" charset="0"/>
              </a:rPr>
              <a:t>B. </a:t>
            </a:r>
            <a:r>
              <a:rPr lang="en-US" sz="2800" b="1" dirty="0" err="1" smtClean="0">
                <a:solidFill>
                  <a:srgbClr val="00FF00"/>
                </a:solidFill>
                <a:latin typeface="Times New Roman" panose="02020603050405020304" pitchFamily="18" charset="0"/>
                <a:cs typeface="Times New Roman" panose="02020603050405020304" pitchFamily="18" charset="0"/>
              </a:rPr>
              <a:t>phản</a:t>
            </a:r>
            <a:r>
              <a:rPr lang="en-US" sz="2800" b="1" dirty="0" smtClean="0">
                <a:solidFill>
                  <a:srgbClr val="00FF00"/>
                </a:solidFill>
                <a:latin typeface="Times New Roman" panose="02020603050405020304" pitchFamily="18" charset="0"/>
                <a:cs typeface="Times New Roman" panose="02020603050405020304" pitchFamily="18" charset="0"/>
              </a:rPr>
              <a:t> </a:t>
            </a:r>
            <a:r>
              <a:rPr lang="en-US" sz="2800" b="1" dirty="0" err="1" smtClean="0">
                <a:solidFill>
                  <a:srgbClr val="00FF00"/>
                </a:solidFill>
                <a:latin typeface="Times New Roman" panose="02020603050405020304" pitchFamily="18" charset="0"/>
                <a:cs typeface="Times New Roman" panose="02020603050405020304" pitchFamily="18" charset="0"/>
              </a:rPr>
              <a:t>ứng</a:t>
            </a:r>
            <a:r>
              <a:rPr lang="en-US" sz="2800" b="1" dirty="0" smtClean="0">
                <a:solidFill>
                  <a:srgbClr val="00FF00"/>
                </a:solidFill>
                <a:latin typeface="Times New Roman" panose="02020603050405020304" pitchFamily="18" charset="0"/>
                <a:cs typeface="Times New Roman" panose="02020603050405020304" pitchFamily="18" charset="0"/>
              </a:rPr>
              <a:t> </a:t>
            </a:r>
            <a:r>
              <a:rPr lang="en-US" sz="2800" b="1" dirty="0" err="1" smtClean="0">
                <a:solidFill>
                  <a:srgbClr val="00FF00"/>
                </a:solidFill>
                <a:latin typeface="Times New Roman" panose="02020603050405020304" pitchFamily="18" charset="0"/>
                <a:cs typeface="Times New Roman" panose="02020603050405020304" pitchFamily="18" charset="0"/>
              </a:rPr>
              <a:t>lại</a:t>
            </a:r>
            <a:r>
              <a:rPr lang="en-US" sz="2800" b="1" dirty="0" smtClean="0">
                <a:solidFill>
                  <a:srgbClr val="00FF00"/>
                </a:solidFill>
                <a:latin typeface="Times New Roman" panose="02020603050405020304" pitchFamily="18" charset="0"/>
                <a:cs typeface="Times New Roman" panose="02020603050405020304" pitchFamily="18" charset="0"/>
              </a:rPr>
              <a:t> </a:t>
            </a:r>
            <a:r>
              <a:rPr lang="en-US" sz="2800" b="1" dirty="0" err="1" smtClean="0">
                <a:solidFill>
                  <a:srgbClr val="00FF00"/>
                </a:solidFill>
                <a:latin typeface="Times New Roman" panose="02020603050405020304" pitchFamily="18" charset="0"/>
                <a:cs typeface="Times New Roman" panose="02020603050405020304" pitchFamily="18" charset="0"/>
              </a:rPr>
              <a:t>các</a:t>
            </a:r>
            <a:r>
              <a:rPr lang="en-US" sz="2800" b="1" dirty="0" smtClean="0">
                <a:solidFill>
                  <a:srgbClr val="00FF00"/>
                </a:solidFill>
                <a:latin typeface="Times New Roman" panose="02020603050405020304" pitchFamily="18" charset="0"/>
                <a:cs typeface="Times New Roman" panose="02020603050405020304" pitchFamily="18" charset="0"/>
              </a:rPr>
              <a:t> </a:t>
            </a:r>
            <a:r>
              <a:rPr lang="en-US" sz="2800" b="1" dirty="0" err="1" smtClean="0">
                <a:solidFill>
                  <a:srgbClr val="00FF00"/>
                </a:solidFill>
                <a:latin typeface="Times New Roman" panose="02020603050405020304" pitchFamily="18" charset="0"/>
                <a:cs typeface="Times New Roman" panose="02020603050405020304" pitchFamily="18" charset="0"/>
              </a:rPr>
              <a:t>kích</a:t>
            </a:r>
            <a:r>
              <a:rPr lang="en-US" sz="2800" b="1" dirty="0" smtClean="0">
                <a:solidFill>
                  <a:srgbClr val="00FF00"/>
                </a:solidFill>
                <a:latin typeface="Times New Roman" panose="02020603050405020304" pitchFamily="18" charset="0"/>
                <a:cs typeface="Times New Roman" panose="02020603050405020304" pitchFamily="18" charset="0"/>
              </a:rPr>
              <a:t> </a:t>
            </a:r>
            <a:r>
              <a:rPr lang="en-US" sz="2800" b="1" dirty="0" err="1" smtClean="0">
                <a:solidFill>
                  <a:srgbClr val="00FF00"/>
                </a:solidFill>
                <a:latin typeface="Times New Roman" panose="02020603050405020304" pitchFamily="18" charset="0"/>
                <a:cs typeface="Times New Roman" panose="02020603050405020304" pitchFamily="18" charset="0"/>
              </a:rPr>
              <a:t>thích</a:t>
            </a:r>
            <a:r>
              <a:rPr lang="en-US" sz="2800" b="1" dirty="0" smtClean="0">
                <a:solidFill>
                  <a:srgbClr val="00FF00"/>
                </a:solidFill>
                <a:latin typeface="Times New Roman" panose="02020603050405020304" pitchFamily="18" charset="0"/>
                <a:cs typeface="Times New Roman" panose="02020603050405020304" pitchFamily="18" charset="0"/>
              </a:rPr>
              <a:t> </a:t>
            </a:r>
            <a:r>
              <a:rPr lang="en-US" sz="2800" b="1" dirty="0" err="1" smtClean="0">
                <a:solidFill>
                  <a:srgbClr val="00FF00"/>
                </a:solidFill>
                <a:latin typeface="Times New Roman" panose="02020603050405020304" pitchFamily="18" charset="0"/>
                <a:cs typeface="Times New Roman" panose="02020603050405020304" pitchFamily="18" charset="0"/>
              </a:rPr>
              <a:t>từ</a:t>
            </a:r>
            <a:r>
              <a:rPr lang="en-US" sz="2800" b="1" dirty="0" smtClean="0">
                <a:solidFill>
                  <a:srgbClr val="00FF00"/>
                </a:solidFill>
                <a:latin typeface="Times New Roman" panose="02020603050405020304" pitchFamily="18" charset="0"/>
                <a:cs typeface="Times New Roman" panose="02020603050405020304" pitchFamily="18" charset="0"/>
              </a:rPr>
              <a:t> </a:t>
            </a:r>
            <a:r>
              <a:rPr lang="en-US" sz="2800" b="1" dirty="0" err="1" smtClean="0">
                <a:solidFill>
                  <a:srgbClr val="00FF00"/>
                </a:solidFill>
                <a:latin typeface="Times New Roman" panose="02020603050405020304" pitchFamily="18" charset="0"/>
                <a:cs typeface="Times New Roman" panose="02020603050405020304" pitchFamily="18" charset="0"/>
              </a:rPr>
              <a:t>môi</a:t>
            </a:r>
            <a:r>
              <a:rPr lang="en-US" sz="2800" b="1" dirty="0" smtClean="0">
                <a:solidFill>
                  <a:srgbClr val="00FF00"/>
                </a:solidFill>
                <a:latin typeface="Times New Roman" panose="02020603050405020304" pitchFamily="18" charset="0"/>
                <a:cs typeface="Times New Roman" panose="02020603050405020304" pitchFamily="18" charset="0"/>
              </a:rPr>
              <a:t> </a:t>
            </a:r>
            <a:r>
              <a:rPr lang="en-US" sz="2800" b="1" dirty="0" err="1" smtClean="0">
                <a:solidFill>
                  <a:srgbClr val="00FF00"/>
                </a:solidFill>
                <a:latin typeface="Times New Roman" panose="02020603050405020304" pitchFamily="18" charset="0"/>
                <a:cs typeface="Times New Roman" panose="02020603050405020304" pitchFamily="18" charset="0"/>
              </a:rPr>
              <a:t>trường</a:t>
            </a:r>
            <a:r>
              <a:rPr lang="en-US" sz="2800" b="1" dirty="0" smtClean="0">
                <a:solidFill>
                  <a:srgbClr val="00FF00"/>
                </a:solidFill>
                <a:latin typeface="Times New Roman" panose="02020603050405020304" pitchFamily="18" charset="0"/>
                <a:cs typeface="Times New Roman" panose="02020603050405020304" pitchFamily="18" charset="0"/>
              </a:rPr>
              <a:t> </a:t>
            </a:r>
            <a:r>
              <a:rPr lang="en-US" sz="2800" b="1" dirty="0" err="1" smtClean="0">
                <a:solidFill>
                  <a:srgbClr val="00FF00"/>
                </a:solidFill>
                <a:latin typeface="Times New Roman" panose="02020603050405020304" pitchFamily="18" charset="0"/>
                <a:cs typeface="Times New Roman" panose="02020603050405020304" pitchFamily="18" charset="0"/>
              </a:rPr>
              <a:t>bên</a:t>
            </a:r>
            <a:r>
              <a:rPr lang="en-US" sz="2800" b="1" dirty="0" smtClean="0">
                <a:solidFill>
                  <a:srgbClr val="00FF00"/>
                </a:solidFill>
                <a:latin typeface="Times New Roman" panose="02020603050405020304" pitchFamily="18" charset="0"/>
                <a:cs typeface="Times New Roman" panose="02020603050405020304" pitchFamily="18" charset="0"/>
              </a:rPr>
              <a:t> </a:t>
            </a:r>
            <a:r>
              <a:rPr lang="en-US" sz="2800" b="1" dirty="0" err="1" smtClean="0">
                <a:solidFill>
                  <a:srgbClr val="00FF00"/>
                </a:solidFill>
                <a:latin typeface="Times New Roman" panose="02020603050405020304" pitchFamily="18" charset="0"/>
                <a:cs typeface="Times New Roman" panose="02020603050405020304" pitchFamily="18" charset="0"/>
              </a:rPr>
              <a:t>trong</a:t>
            </a:r>
            <a:r>
              <a:rPr lang="en-US" sz="2800" b="1" dirty="0" smtClean="0">
                <a:solidFill>
                  <a:srgbClr val="00FF00"/>
                </a:solidFill>
                <a:latin typeface="Times New Roman" panose="02020603050405020304" pitchFamily="18" charset="0"/>
                <a:cs typeface="Times New Roman" panose="02020603050405020304" pitchFamily="18" charset="0"/>
              </a:rPr>
              <a:t> </a:t>
            </a:r>
            <a:r>
              <a:rPr lang="en-US" sz="2800" b="1" dirty="0" err="1" smtClean="0">
                <a:solidFill>
                  <a:srgbClr val="00FF00"/>
                </a:solidFill>
                <a:latin typeface="Times New Roman" panose="02020603050405020304" pitchFamily="18" charset="0"/>
                <a:cs typeface="Times New Roman" panose="02020603050405020304" pitchFamily="18" charset="0"/>
              </a:rPr>
              <a:t>và</a:t>
            </a:r>
            <a:r>
              <a:rPr lang="en-US" sz="2800" b="1" dirty="0" smtClean="0">
                <a:solidFill>
                  <a:srgbClr val="00FF00"/>
                </a:solidFill>
                <a:latin typeface="Times New Roman" panose="02020603050405020304" pitchFamily="18" charset="0"/>
                <a:cs typeface="Times New Roman" panose="02020603050405020304" pitchFamily="18" charset="0"/>
              </a:rPr>
              <a:t> </a:t>
            </a:r>
            <a:r>
              <a:rPr lang="en-US" sz="2800" b="1" dirty="0" err="1" smtClean="0">
                <a:solidFill>
                  <a:srgbClr val="00FF00"/>
                </a:solidFill>
                <a:latin typeface="Times New Roman" panose="02020603050405020304" pitchFamily="18" charset="0"/>
                <a:cs typeface="Times New Roman" panose="02020603050405020304" pitchFamily="18" charset="0"/>
              </a:rPr>
              <a:t>bên</a:t>
            </a:r>
            <a:r>
              <a:rPr lang="en-US" sz="2800" b="1" dirty="0" smtClean="0">
                <a:solidFill>
                  <a:srgbClr val="00FF00"/>
                </a:solidFill>
                <a:latin typeface="Times New Roman" panose="02020603050405020304" pitchFamily="18" charset="0"/>
                <a:cs typeface="Times New Roman" panose="02020603050405020304" pitchFamily="18" charset="0"/>
              </a:rPr>
              <a:t> </a:t>
            </a:r>
            <a:r>
              <a:rPr lang="en-US" sz="2800" b="1" dirty="0" err="1" smtClean="0">
                <a:solidFill>
                  <a:srgbClr val="00FF00"/>
                </a:solidFill>
                <a:latin typeface="Times New Roman" panose="02020603050405020304" pitchFamily="18" charset="0"/>
                <a:cs typeface="Times New Roman" panose="02020603050405020304" pitchFamily="18" charset="0"/>
              </a:rPr>
              <a:t>ngoài</a:t>
            </a:r>
            <a:r>
              <a:rPr lang="en-US" sz="2800" b="1" dirty="0" smtClean="0">
                <a:solidFill>
                  <a:srgbClr val="00FF00"/>
                </a:solidFill>
                <a:latin typeface="Times New Roman" panose="02020603050405020304" pitchFamily="18" charset="0"/>
                <a:cs typeface="Times New Roman" panose="02020603050405020304" pitchFamily="18" charset="0"/>
              </a:rPr>
              <a:t> </a:t>
            </a:r>
            <a:r>
              <a:rPr lang="en-US" sz="2800" b="1" dirty="0" err="1" smtClean="0">
                <a:solidFill>
                  <a:srgbClr val="00FF00"/>
                </a:solidFill>
                <a:latin typeface="Times New Roman" panose="02020603050405020304" pitchFamily="18" charset="0"/>
                <a:cs typeface="Times New Roman" panose="02020603050405020304" pitchFamily="18" charset="0"/>
              </a:rPr>
              <a:t>cơ</a:t>
            </a:r>
            <a:r>
              <a:rPr lang="en-US" sz="2800" b="1" dirty="0" smtClean="0">
                <a:solidFill>
                  <a:srgbClr val="00FF00"/>
                </a:solidFill>
                <a:latin typeface="Times New Roman" panose="02020603050405020304" pitchFamily="18" charset="0"/>
                <a:cs typeface="Times New Roman" panose="02020603050405020304" pitchFamily="18" charset="0"/>
              </a:rPr>
              <a:t> </a:t>
            </a:r>
            <a:r>
              <a:rPr lang="en-US" sz="2800" b="1" dirty="0" err="1" smtClean="0">
                <a:solidFill>
                  <a:srgbClr val="00FF00"/>
                </a:solidFill>
                <a:latin typeface="Times New Roman" panose="02020603050405020304" pitchFamily="18" charset="0"/>
                <a:cs typeface="Times New Roman" panose="02020603050405020304" pitchFamily="18" charset="0"/>
              </a:rPr>
              <a:t>thể</a:t>
            </a:r>
            <a:r>
              <a:rPr lang="en-US" sz="2800" b="1" dirty="0" smtClean="0">
                <a:solidFill>
                  <a:srgbClr val="00FF00"/>
                </a:solidFill>
                <a:latin typeface="Times New Roman" panose="02020603050405020304" pitchFamily="18" charset="0"/>
                <a:cs typeface="Times New Roman" panose="02020603050405020304" pitchFamily="18" charset="0"/>
              </a:rPr>
              <a:t>.</a:t>
            </a:r>
            <a:endParaRPr lang="en-US" sz="2800" b="1" dirty="0" smtClean="0">
              <a:solidFill>
                <a:prstClr val="white"/>
              </a:solidFill>
              <a:latin typeface="Times New Roman" panose="02020603050405020304" pitchFamily="18" charset="0"/>
              <a:cs typeface="Times New Roman" panose="02020603050405020304" pitchFamily="18" charset="0"/>
            </a:endParaRPr>
          </a:p>
          <a:p>
            <a:pPr algn="just">
              <a:lnSpc>
                <a:spcPct val="120000"/>
              </a:lnSpc>
            </a:pP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smtClean="0">
                <a:solidFill>
                  <a:prstClr val="white"/>
                </a:solidFill>
                <a:latin typeface="Times New Roman" panose="02020603050405020304" pitchFamily="18" charset="0"/>
                <a:cs typeface="Times New Roman" panose="02020603050405020304" pitchFamily="18" charset="0"/>
              </a:rPr>
              <a:t>  C. </a:t>
            </a:r>
            <a:r>
              <a:rPr lang="en-US" sz="2800" b="1" dirty="0" err="1" smtClean="0">
                <a:solidFill>
                  <a:schemeClr val="bg1"/>
                </a:solidFill>
                <a:latin typeface="Times New Roman" panose="02020603050405020304" pitchFamily="18" charset="0"/>
                <a:cs typeface="Times New Roman" panose="02020603050405020304" pitchFamily="18" charset="0"/>
              </a:rPr>
              <a:t>tiếp</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nhận</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kích</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thích</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và</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phản</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ứng</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lại</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các</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kích</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thích</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từ</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môi</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trường</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bên</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trong</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cơ</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thể</a:t>
            </a:r>
            <a:r>
              <a:rPr lang="en-US" sz="2800" b="1" dirty="0" smtClean="0">
                <a:solidFill>
                  <a:schemeClr val="bg1"/>
                </a:solidFill>
                <a:latin typeface="Times New Roman" panose="02020603050405020304" pitchFamily="18" charset="0"/>
                <a:cs typeface="Times New Roman" panose="02020603050405020304" pitchFamily="18" charset="0"/>
              </a:rPr>
              <a:t>.</a:t>
            </a:r>
            <a:endParaRPr lang="en-US" sz="2800" b="1" dirty="0">
              <a:solidFill>
                <a:schemeClr val="bg1"/>
              </a:solidFill>
              <a:latin typeface="Times New Roman" panose="02020603050405020304" pitchFamily="18" charset="0"/>
              <a:cs typeface="Times New Roman" panose="02020603050405020304" pitchFamily="18" charset="0"/>
            </a:endParaRPr>
          </a:p>
          <a:p>
            <a:pPr algn="just">
              <a:lnSpc>
                <a:spcPct val="120000"/>
              </a:lnSpc>
            </a:pPr>
            <a:r>
              <a:rPr lang="en-US" sz="2800" b="1" dirty="0" smtClean="0">
                <a:solidFill>
                  <a:prstClr val="white"/>
                </a:solidFill>
                <a:latin typeface="Times New Roman" panose="02020603050405020304" pitchFamily="18" charset="0"/>
                <a:cs typeface="Times New Roman" panose="02020603050405020304" pitchFamily="18" charset="0"/>
              </a:rPr>
              <a:t>   </a:t>
            </a:r>
            <a:r>
              <a:rPr lang="en-US" sz="2800" b="1" dirty="0">
                <a:solidFill>
                  <a:srgbClr val="00FF00"/>
                </a:solidFill>
                <a:latin typeface="Times New Roman" panose="02020603050405020304" pitchFamily="18" charset="0"/>
                <a:cs typeface="Times New Roman" panose="02020603050405020304" pitchFamily="18" charset="0"/>
              </a:rPr>
              <a:t>D. </a:t>
            </a:r>
            <a:r>
              <a:rPr lang="en-US" sz="2800" b="1" dirty="0" err="1" smtClean="0">
                <a:solidFill>
                  <a:srgbClr val="00FF00"/>
                </a:solidFill>
                <a:latin typeface="Times New Roman" panose="02020603050405020304" pitchFamily="18" charset="0"/>
                <a:cs typeface="Times New Roman" panose="02020603050405020304" pitchFamily="18" charset="0"/>
              </a:rPr>
              <a:t>tiếp</a:t>
            </a:r>
            <a:r>
              <a:rPr lang="en-US" sz="2800" b="1" dirty="0" smtClean="0">
                <a:solidFill>
                  <a:srgbClr val="00FF00"/>
                </a:solidFill>
                <a:latin typeface="Times New Roman" panose="02020603050405020304" pitchFamily="18" charset="0"/>
                <a:cs typeface="Times New Roman" panose="02020603050405020304" pitchFamily="18" charset="0"/>
              </a:rPr>
              <a:t> </a:t>
            </a:r>
            <a:r>
              <a:rPr lang="en-US" sz="2800" b="1" dirty="0" err="1" smtClean="0">
                <a:solidFill>
                  <a:srgbClr val="00FF00"/>
                </a:solidFill>
                <a:latin typeface="Times New Roman" panose="02020603050405020304" pitchFamily="18" charset="0"/>
                <a:cs typeface="Times New Roman" panose="02020603050405020304" pitchFamily="18" charset="0"/>
              </a:rPr>
              <a:t>nhận</a:t>
            </a:r>
            <a:r>
              <a:rPr lang="en-US" sz="2800" b="1" dirty="0" smtClean="0">
                <a:solidFill>
                  <a:srgbClr val="00FF00"/>
                </a:solidFill>
                <a:latin typeface="Times New Roman" panose="02020603050405020304" pitchFamily="18" charset="0"/>
                <a:cs typeface="Times New Roman" panose="02020603050405020304" pitchFamily="18" charset="0"/>
              </a:rPr>
              <a:t> </a:t>
            </a:r>
            <a:r>
              <a:rPr lang="en-US" sz="2800" b="1" dirty="0" err="1" smtClean="0">
                <a:solidFill>
                  <a:srgbClr val="00FF00"/>
                </a:solidFill>
                <a:latin typeface="Times New Roman" panose="02020603050405020304" pitchFamily="18" charset="0"/>
                <a:cs typeface="Times New Roman" panose="02020603050405020304" pitchFamily="18" charset="0"/>
              </a:rPr>
              <a:t>kích</a:t>
            </a:r>
            <a:r>
              <a:rPr lang="en-US" sz="2800" b="1" dirty="0" smtClean="0">
                <a:solidFill>
                  <a:srgbClr val="00FF00"/>
                </a:solidFill>
                <a:latin typeface="Times New Roman" panose="02020603050405020304" pitchFamily="18" charset="0"/>
                <a:cs typeface="Times New Roman" panose="02020603050405020304" pitchFamily="18" charset="0"/>
              </a:rPr>
              <a:t> </a:t>
            </a:r>
            <a:r>
              <a:rPr lang="en-US" sz="2800" b="1" dirty="0" err="1" smtClean="0">
                <a:solidFill>
                  <a:srgbClr val="00FF00"/>
                </a:solidFill>
                <a:latin typeface="Times New Roman" panose="02020603050405020304" pitchFamily="18" charset="0"/>
                <a:cs typeface="Times New Roman" panose="02020603050405020304" pitchFamily="18" charset="0"/>
              </a:rPr>
              <a:t>thích</a:t>
            </a:r>
            <a:r>
              <a:rPr lang="en-US" sz="2800" b="1" dirty="0" smtClean="0">
                <a:solidFill>
                  <a:srgbClr val="00FF00"/>
                </a:solidFill>
                <a:latin typeface="Times New Roman" panose="02020603050405020304" pitchFamily="18" charset="0"/>
                <a:cs typeface="Times New Roman" panose="02020603050405020304" pitchFamily="18" charset="0"/>
              </a:rPr>
              <a:t> </a:t>
            </a:r>
            <a:r>
              <a:rPr lang="en-US" sz="2800" b="1" dirty="0" err="1" smtClean="0">
                <a:solidFill>
                  <a:srgbClr val="00FF00"/>
                </a:solidFill>
                <a:latin typeface="Times New Roman" panose="02020603050405020304" pitchFamily="18" charset="0"/>
                <a:cs typeface="Times New Roman" panose="02020603050405020304" pitchFamily="18" charset="0"/>
              </a:rPr>
              <a:t>và</a:t>
            </a:r>
            <a:r>
              <a:rPr lang="en-US" sz="2800" b="1" dirty="0" smtClean="0">
                <a:solidFill>
                  <a:srgbClr val="00FF00"/>
                </a:solidFill>
                <a:latin typeface="Times New Roman" panose="02020603050405020304" pitchFamily="18" charset="0"/>
                <a:cs typeface="Times New Roman" panose="02020603050405020304" pitchFamily="18" charset="0"/>
              </a:rPr>
              <a:t> </a:t>
            </a:r>
            <a:r>
              <a:rPr lang="en-US" sz="2800" b="1" dirty="0" err="1" smtClean="0">
                <a:solidFill>
                  <a:srgbClr val="00FF00"/>
                </a:solidFill>
                <a:latin typeface="Times New Roman" panose="02020603050405020304" pitchFamily="18" charset="0"/>
                <a:cs typeface="Times New Roman" panose="02020603050405020304" pitchFamily="18" charset="0"/>
              </a:rPr>
              <a:t>phản</a:t>
            </a:r>
            <a:r>
              <a:rPr lang="en-US" sz="2800" b="1" dirty="0" smtClean="0">
                <a:solidFill>
                  <a:srgbClr val="00FF00"/>
                </a:solidFill>
                <a:latin typeface="Times New Roman" panose="02020603050405020304" pitchFamily="18" charset="0"/>
                <a:cs typeface="Times New Roman" panose="02020603050405020304" pitchFamily="18" charset="0"/>
              </a:rPr>
              <a:t> </a:t>
            </a:r>
            <a:r>
              <a:rPr lang="en-US" sz="2800" b="1" dirty="0" err="1" smtClean="0">
                <a:solidFill>
                  <a:srgbClr val="00FF00"/>
                </a:solidFill>
                <a:latin typeface="Times New Roman" panose="02020603050405020304" pitchFamily="18" charset="0"/>
                <a:cs typeface="Times New Roman" panose="02020603050405020304" pitchFamily="18" charset="0"/>
              </a:rPr>
              <a:t>ứng</a:t>
            </a:r>
            <a:r>
              <a:rPr lang="en-US" sz="2800" b="1" dirty="0" smtClean="0">
                <a:solidFill>
                  <a:srgbClr val="00FF00"/>
                </a:solidFill>
                <a:latin typeface="Times New Roman" panose="02020603050405020304" pitchFamily="18" charset="0"/>
                <a:cs typeface="Times New Roman" panose="02020603050405020304" pitchFamily="18" charset="0"/>
              </a:rPr>
              <a:t> </a:t>
            </a:r>
            <a:r>
              <a:rPr lang="en-US" sz="2800" b="1" dirty="0" err="1" smtClean="0">
                <a:solidFill>
                  <a:srgbClr val="00FF00"/>
                </a:solidFill>
                <a:latin typeface="Times New Roman" panose="02020603050405020304" pitchFamily="18" charset="0"/>
                <a:cs typeface="Times New Roman" panose="02020603050405020304" pitchFamily="18" charset="0"/>
              </a:rPr>
              <a:t>lại</a:t>
            </a:r>
            <a:r>
              <a:rPr lang="en-US" sz="2800" b="1" dirty="0" smtClean="0">
                <a:solidFill>
                  <a:srgbClr val="00FF00"/>
                </a:solidFill>
                <a:latin typeface="Times New Roman" panose="02020603050405020304" pitchFamily="18" charset="0"/>
                <a:cs typeface="Times New Roman" panose="02020603050405020304" pitchFamily="18" charset="0"/>
              </a:rPr>
              <a:t> </a:t>
            </a:r>
            <a:r>
              <a:rPr lang="en-US" sz="2800" b="1" dirty="0" err="1" smtClean="0">
                <a:solidFill>
                  <a:srgbClr val="00FF00"/>
                </a:solidFill>
                <a:latin typeface="Times New Roman" panose="02020603050405020304" pitchFamily="18" charset="0"/>
                <a:cs typeface="Times New Roman" panose="02020603050405020304" pitchFamily="18" charset="0"/>
              </a:rPr>
              <a:t>các</a:t>
            </a:r>
            <a:r>
              <a:rPr lang="en-US" sz="2800" b="1" dirty="0" smtClean="0">
                <a:solidFill>
                  <a:srgbClr val="00FF00"/>
                </a:solidFill>
                <a:latin typeface="Times New Roman" panose="02020603050405020304" pitchFamily="18" charset="0"/>
                <a:cs typeface="Times New Roman" panose="02020603050405020304" pitchFamily="18" charset="0"/>
              </a:rPr>
              <a:t> </a:t>
            </a:r>
            <a:r>
              <a:rPr lang="en-US" sz="2800" b="1" dirty="0" err="1" smtClean="0">
                <a:solidFill>
                  <a:srgbClr val="00FF00"/>
                </a:solidFill>
                <a:latin typeface="Times New Roman" panose="02020603050405020304" pitchFamily="18" charset="0"/>
                <a:cs typeface="Times New Roman" panose="02020603050405020304" pitchFamily="18" charset="0"/>
              </a:rPr>
              <a:t>kích</a:t>
            </a:r>
            <a:r>
              <a:rPr lang="en-US" sz="2800" b="1" dirty="0" smtClean="0">
                <a:solidFill>
                  <a:srgbClr val="00FF00"/>
                </a:solidFill>
                <a:latin typeface="Times New Roman" panose="02020603050405020304" pitchFamily="18" charset="0"/>
                <a:cs typeface="Times New Roman" panose="02020603050405020304" pitchFamily="18" charset="0"/>
              </a:rPr>
              <a:t> </a:t>
            </a:r>
            <a:r>
              <a:rPr lang="en-US" sz="2800" b="1" dirty="0" err="1" smtClean="0">
                <a:solidFill>
                  <a:srgbClr val="00FF00"/>
                </a:solidFill>
                <a:latin typeface="Times New Roman" panose="02020603050405020304" pitchFamily="18" charset="0"/>
                <a:cs typeface="Times New Roman" panose="02020603050405020304" pitchFamily="18" charset="0"/>
              </a:rPr>
              <a:t>thích</a:t>
            </a:r>
            <a:r>
              <a:rPr lang="en-US" sz="2800" b="1" dirty="0" smtClean="0">
                <a:solidFill>
                  <a:srgbClr val="00FF00"/>
                </a:solidFill>
                <a:latin typeface="Times New Roman" panose="02020603050405020304" pitchFamily="18" charset="0"/>
                <a:cs typeface="Times New Roman" panose="02020603050405020304" pitchFamily="18" charset="0"/>
              </a:rPr>
              <a:t> </a:t>
            </a:r>
            <a:r>
              <a:rPr lang="en-US" sz="2800" b="1" dirty="0" err="1" smtClean="0">
                <a:solidFill>
                  <a:srgbClr val="00FF00"/>
                </a:solidFill>
                <a:latin typeface="Times New Roman" panose="02020603050405020304" pitchFamily="18" charset="0"/>
                <a:cs typeface="Times New Roman" panose="02020603050405020304" pitchFamily="18" charset="0"/>
              </a:rPr>
              <a:t>từ</a:t>
            </a:r>
            <a:r>
              <a:rPr lang="en-US" sz="2800" b="1" dirty="0" smtClean="0">
                <a:solidFill>
                  <a:srgbClr val="00FF00"/>
                </a:solidFill>
                <a:latin typeface="Times New Roman" panose="02020603050405020304" pitchFamily="18" charset="0"/>
                <a:cs typeface="Times New Roman" panose="02020603050405020304" pitchFamily="18" charset="0"/>
              </a:rPr>
              <a:t> </a:t>
            </a:r>
            <a:r>
              <a:rPr lang="en-US" sz="2800" b="1" dirty="0" err="1" smtClean="0">
                <a:solidFill>
                  <a:srgbClr val="00FF00"/>
                </a:solidFill>
                <a:latin typeface="Times New Roman" panose="02020603050405020304" pitchFamily="18" charset="0"/>
                <a:cs typeface="Times New Roman" panose="02020603050405020304" pitchFamily="18" charset="0"/>
              </a:rPr>
              <a:t>môi</a:t>
            </a:r>
            <a:r>
              <a:rPr lang="en-US" sz="2800" b="1" dirty="0" smtClean="0">
                <a:solidFill>
                  <a:srgbClr val="00FF00"/>
                </a:solidFill>
                <a:latin typeface="Times New Roman" panose="02020603050405020304" pitchFamily="18" charset="0"/>
                <a:cs typeface="Times New Roman" panose="02020603050405020304" pitchFamily="18" charset="0"/>
              </a:rPr>
              <a:t> </a:t>
            </a:r>
            <a:r>
              <a:rPr lang="en-US" sz="2800" b="1" dirty="0" err="1" smtClean="0">
                <a:solidFill>
                  <a:srgbClr val="00FF00"/>
                </a:solidFill>
                <a:latin typeface="Times New Roman" panose="02020603050405020304" pitchFamily="18" charset="0"/>
                <a:cs typeface="Times New Roman" panose="02020603050405020304" pitchFamily="18" charset="0"/>
              </a:rPr>
              <a:t>trường</a:t>
            </a:r>
            <a:r>
              <a:rPr lang="en-US" sz="2800" b="1" dirty="0" smtClean="0">
                <a:solidFill>
                  <a:srgbClr val="00FF00"/>
                </a:solidFill>
                <a:latin typeface="Times New Roman" panose="02020603050405020304" pitchFamily="18" charset="0"/>
                <a:cs typeface="Times New Roman" panose="02020603050405020304" pitchFamily="18" charset="0"/>
              </a:rPr>
              <a:t> </a:t>
            </a:r>
            <a:r>
              <a:rPr lang="en-US" sz="2800" b="1" dirty="0" err="1" smtClean="0">
                <a:solidFill>
                  <a:srgbClr val="00FF00"/>
                </a:solidFill>
                <a:latin typeface="Times New Roman" panose="02020603050405020304" pitchFamily="18" charset="0"/>
                <a:cs typeface="Times New Roman" panose="02020603050405020304" pitchFamily="18" charset="0"/>
              </a:rPr>
              <a:t>bên</a:t>
            </a:r>
            <a:r>
              <a:rPr lang="en-US" sz="2800" b="1" dirty="0" smtClean="0">
                <a:solidFill>
                  <a:srgbClr val="00FF00"/>
                </a:solidFill>
                <a:latin typeface="Times New Roman" panose="02020603050405020304" pitchFamily="18" charset="0"/>
                <a:cs typeface="Times New Roman" panose="02020603050405020304" pitchFamily="18" charset="0"/>
              </a:rPr>
              <a:t> </a:t>
            </a:r>
            <a:r>
              <a:rPr lang="en-US" sz="2800" b="1" dirty="0" err="1" smtClean="0">
                <a:solidFill>
                  <a:srgbClr val="00FF00"/>
                </a:solidFill>
                <a:latin typeface="Times New Roman" panose="02020603050405020304" pitchFamily="18" charset="0"/>
                <a:cs typeface="Times New Roman" panose="02020603050405020304" pitchFamily="18" charset="0"/>
              </a:rPr>
              <a:t>trong</a:t>
            </a:r>
            <a:r>
              <a:rPr lang="en-US" sz="2800" b="1" dirty="0" smtClean="0">
                <a:solidFill>
                  <a:srgbClr val="00FF00"/>
                </a:solidFill>
                <a:latin typeface="Times New Roman" panose="02020603050405020304" pitchFamily="18" charset="0"/>
                <a:cs typeface="Times New Roman" panose="02020603050405020304" pitchFamily="18" charset="0"/>
              </a:rPr>
              <a:t> </a:t>
            </a:r>
            <a:r>
              <a:rPr lang="en-US" sz="2800" b="1" dirty="0" err="1" smtClean="0">
                <a:solidFill>
                  <a:srgbClr val="00FF00"/>
                </a:solidFill>
                <a:latin typeface="Times New Roman" panose="02020603050405020304" pitchFamily="18" charset="0"/>
                <a:cs typeface="Times New Roman" panose="02020603050405020304" pitchFamily="18" charset="0"/>
              </a:rPr>
              <a:t>và</a:t>
            </a:r>
            <a:r>
              <a:rPr lang="en-US" sz="2800" b="1" dirty="0" smtClean="0">
                <a:solidFill>
                  <a:srgbClr val="00FF00"/>
                </a:solidFill>
                <a:latin typeface="Times New Roman" panose="02020603050405020304" pitchFamily="18" charset="0"/>
                <a:cs typeface="Times New Roman" panose="02020603050405020304" pitchFamily="18" charset="0"/>
              </a:rPr>
              <a:t> </a:t>
            </a:r>
            <a:r>
              <a:rPr lang="en-US" sz="2800" b="1" dirty="0" err="1" smtClean="0">
                <a:solidFill>
                  <a:srgbClr val="00FF00"/>
                </a:solidFill>
                <a:latin typeface="Times New Roman" panose="02020603050405020304" pitchFamily="18" charset="0"/>
                <a:cs typeface="Times New Roman" panose="02020603050405020304" pitchFamily="18" charset="0"/>
              </a:rPr>
              <a:t>bên</a:t>
            </a:r>
            <a:r>
              <a:rPr lang="en-US" sz="2800" b="1" dirty="0" smtClean="0">
                <a:solidFill>
                  <a:srgbClr val="00FF00"/>
                </a:solidFill>
                <a:latin typeface="Times New Roman" panose="02020603050405020304" pitchFamily="18" charset="0"/>
                <a:cs typeface="Times New Roman" panose="02020603050405020304" pitchFamily="18" charset="0"/>
              </a:rPr>
              <a:t> </a:t>
            </a:r>
            <a:r>
              <a:rPr lang="en-US" sz="2800" b="1" dirty="0" err="1" smtClean="0">
                <a:solidFill>
                  <a:srgbClr val="00FF00"/>
                </a:solidFill>
                <a:latin typeface="Times New Roman" panose="02020603050405020304" pitchFamily="18" charset="0"/>
                <a:cs typeface="Times New Roman" panose="02020603050405020304" pitchFamily="18" charset="0"/>
              </a:rPr>
              <a:t>ngoài</a:t>
            </a:r>
            <a:r>
              <a:rPr lang="en-US" sz="2800" b="1" dirty="0" smtClean="0">
                <a:solidFill>
                  <a:srgbClr val="00FF00"/>
                </a:solidFill>
                <a:latin typeface="Times New Roman" panose="02020603050405020304" pitchFamily="18" charset="0"/>
                <a:cs typeface="Times New Roman" panose="02020603050405020304" pitchFamily="18" charset="0"/>
              </a:rPr>
              <a:t> </a:t>
            </a:r>
            <a:r>
              <a:rPr lang="en-US" sz="2800" b="1" dirty="0" err="1" smtClean="0">
                <a:solidFill>
                  <a:srgbClr val="00FF00"/>
                </a:solidFill>
                <a:latin typeface="Times New Roman" panose="02020603050405020304" pitchFamily="18" charset="0"/>
                <a:cs typeface="Times New Roman" panose="02020603050405020304" pitchFamily="18" charset="0"/>
              </a:rPr>
              <a:t>cơ</a:t>
            </a:r>
            <a:r>
              <a:rPr lang="en-US" sz="2800" b="1" dirty="0" smtClean="0">
                <a:solidFill>
                  <a:srgbClr val="00FF00"/>
                </a:solidFill>
                <a:latin typeface="Times New Roman" panose="02020603050405020304" pitchFamily="18" charset="0"/>
                <a:cs typeface="Times New Roman" panose="02020603050405020304" pitchFamily="18" charset="0"/>
              </a:rPr>
              <a:t> </a:t>
            </a:r>
            <a:r>
              <a:rPr lang="en-US" sz="2800" b="1" dirty="0" err="1" smtClean="0">
                <a:solidFill>
                  <a:srgbClr val="00FF00"/>
                </a:solidFill>
                <a:latin typeface="Times New Roman" panose="02020603050405020304" pitchFamily="18" charset="0"/>
                <a:cs typeface="Times New Roman" panose="02020603050405020304" pitchFamily="18" charset="0"/>
              </a:rPr>
              <a:t>thể</a:t>
            </a:r>
            <a:r>
              <a:rPr lang="en-US" sz="2800" b="1" dirty="0" smtClean="0">
                <a:solidFill>
                  <a:srgbClr val="00FF00"/>
                </a:solidFill>
                <a:latin typeface="Times New Roman" panose="02020603050405020304" pitchFamily="18" charset="0"/>
                <a:cs typeface="Times New Roman" panose="02020603050405020304" pitchFamily="18" charset="0"/>
              </a:rPr>
              <a:t>.</a:t>
            </a:r>
            <a:endParaRPr lang="en-US" sz="2800" b="1" dirty="0">
              <a:solidFill>
                <a:srgbClr val="00FF00"/>
              </a:solidFill>
              <a:latin typeface="Times New Roman" panose="02020603050405020304" pitchFamily="18" charset="0"/>
              <a:cs typeface="Times New Roman" panose="02020603050405020304" pitchFamily="18" charset="0"/>
            </a:endParaRPr>
          </a:p>
        </p:txBody>
      </p:sp>
      <p:grpSp>
        <p:nvGrpSpPr>
          <p:cNvPr id="14" name="Group 13"/>
          <p:cNvGrpSpPr/>
          <p:nvPr/>
        </p:nvGrpSpPr>
        <p:grpSpPr>
          <a:xfrm>
            <a:off x="1330287" y="568104"/>
            <a:ext cx="387790" cy="4596755"/>
            <a:chOff x="1322576" y="181189"/>
            <a:chExt cx="387790" cy="2666783"/>
          </a:xfrm>
        </p:grpSpPr>
        <p:grpSp>
          <p:nvGrpSpPr>
            <p:cNvPr id="15" name="Group 14"/>
            <p:cNvGrpSpPr/>
            <p:nvPr/>
          </p:nvGrpSpPr>
          <p:grpSpPr>
            <a:xfrm>
              <a:off x="1322576" y="1379570"/>
              <a:ext cx="286946" cy="286946"/>
              <a:chOff x="505017" y="3662327"/>
              <a:chExt cx="286946" cy="286946"/>
            </a:xfrm>
          </p:grpSpPr>
          <p:sp>
            <p:nvSpPr>
              <p:cNvPr id="17" name="Oval 16"/>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endParaRPr>
              </a:p>
            </p:txBody>
          </p:sp>
          <p:sp>
            <p:nvSpPr>
              <p:cNvPr id="18" name="Oval 17"/>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prstClr val="white"/>
                  </a:solidFill>
                </a:endParaRPr>
              </a:p>
            </p:txBody>
          </p:sp>
        </p:grpSp>
        <p:sp>
          <p:nvSpPr>
            <p:cNvPr id="16" name="Left Bracket 15"/>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a:solidFill>
                  <a:prstClr val="black"/>
                </a:solidFill>
              </a:endParaRPr>
            </a:p>
          </p:txBody>
        </p:sp>
      </p:grpSp>
      <p:sp>
        <p:nvSpPr>
          <p:cNvPr id="19" name="Left Bracket 18"/>
          <p:cNvSpPr/>
          <p:nvPr/>
        </p:nvSpPr>
        <p:spPr>
          <a:xfrm flipH="1">
            <a:off x="11830926" y="539967"/>
            <a:ext cx="291732" cy="465100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a:solidFill>
                <a:prstClr val="black"/>
              </a:solidFill>
            </a:endParaRPr>
          </a:p>
        </p:txBody>
      </p:sp>
      <p:grpSp>
        <p:nvGrpSpPr>
          <p:cNvPr id="20" name="Group 19"/>
          <p:cNvGrpSpPr/>
          <p:nvPr/>
        </p:nvGrpSpPr>
        <p:grpSpPr>
          <a:xfrm>
            <a:off x="475932" y="1558918"/>
            <a:ext cx="455948" cy="3255188"/>
            <a:chOff x="393013" y="1032066"/>
            <a:chExt cx="455948" cy="3255188"/>
          </a:xfrm>
        </p:grpSpPr>
        <p:cxnSp>
          <p:nvCxnSpPr>
            <p:cNvPr id="21" name="Straight Connector 20"/>
            <p:cNvCxnSpPr>
              <a:stCxn id="35" idx="4"/>
              <a:endCxn id="23" idx="0"/>
            </p:cNvCxnSpPr>
            <p:nvPr/>
          </p:nvCxnSpPr>
          <p:spPr>
            <a:xfrm flipH="1">
              <a:off x="620987" y="1032066"/>
              <a:ext cx="14515" cy="2799240"/>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393013" y="3831306"/>
              <a:ext cx="455948" cy="455948"/>
              <a:chOff x="268476" y="3198923"/>
              <a:chExt cx="286946" cy="286946"/>
            </a:xfrm>
          </p:grpSpPr>
          <p:sp>
            <p:nvSpPr>
              <p:cNvPr id="23" name="Oval 22"/>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endParaRPr>
              </a:p>
            </p:txBody>
          </p:sp>
          <p:sp>
            <p:nvSpPr>
              <p:cNvPr id="24" name="Oval 23"/>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prstClr val="white"/>
                  </a:solidFill>
                </a:endParaRPr>
              </a:p>
            </p:txBody>
          </p:sp>
        </p:grpSp>
      </p:grpSp>
      <p:grpSp>
        <p:nvGrpSpPr>
          <p:cNvPr id="25" name="Group 24"/>
          <p:cNvGrpSpPr/>
          <p:nvPr/>
        </p:nvGrpSpPr>
        <p:grpSpPr>
          <a:xfrm>
            <a:off x="1910697" y="5190977"/>
            <a:ext cx="6192294" cy="1557637"/>
            <a:chOff x="560434" y="3385715"/>
            <a:chExt cx="7672438" cy="2818073"/>
          </a:xfrm>
        </p:grpSpPr>
        <p:grpSp>
          <p:nvGrpSpPr>
            <p:cNvPr id="26" name="Group 25"/>
            <p:cNvGrpSpPr/>
            <p:nvPr/>
          </p:nvGrpSpPr>
          <p:grpSpPr>
            <a:xfrm>
              <a:off x="620986" y="3385715"/>
              <a:ext cx="7597821" cy="2818073"/>
              <a:chOff x="1139780" y="2459673"/>
              <a:chExt cx="4733934" cy="2614043"/>
            </a:xfrm>
          </p:grpSpPr>
          <p:sp>
            <p:nvSpPr>
              <p:cNvPr id="31" name="Parallelogram 30"/>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b="1" dirty="0">
                  <a:solidFill>
                    <a:prstClr val="white"/>
                  </a:solidFill>
                  <a:latin typeface="Times New Roman" panose="02020603050405020304" pitchFamily="18" charset="0"/>
                  <a:cs typeface="Times New Roman" panose="02020603050405020304" pitchFamily="18" charset="0"/>
                </a:endParaRPr>
              </a:p>
            </p:txBody>
          </p:sp>
          <p:sp>
            <p:nvSpPr>
              <p:cNvPr id="32" name="Parallelogram 31"/>
              <p:cNvSpPr/>
              <p:nvPr/>
            </p:nvSpPr>
            <p:spPr>
              <a:xfrm flipH="1">
                <a:off x="1357100" y="2459673"/>
                <a:ext cx="1673829" cy="686037"/>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white"/>
                    </a:solidFill>
                    <a:latin typeface="Times New Roman" panose="02020603050405020304" pitchFamily="18" charset="0"/>
                    <a:cs typeface="Times New Roman" panose="02020603050405020304" pitchFamily="18" charset="0"/>
                  </a:rPr>
                  <a:t>ĐÁP ÁN</a:t>
                </a:r>
              </a:p>
            </p:txBody>
          </p:sp>
          <p:sp>
            <p:nvSpPr>
              <p:cNvPr id="33" name="Rectangle 32"/>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prstClr val="white"/>
                  </a:solidFill>
                </a:endParaRPr>
              </a:p>
            </p:txBody>
          </p:sp>
        </p:grpSp>
        <p:cxnSp>
          <p:nvCxnSpPr>
            <p:cNvPr id="27" name="Straight Connector 26"/>
            <p:cNvCxnSpPr>
              <a:stCxn id="30" idx="3"/>
              <a:endCxn id="30"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29" name="Parallelogram 28"/>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prstClr val="white"/>
                  </a:solidFill>
                  <a:latin typeface="Times New Roman" panose="02020603050405020304" pitchFamily="18" charset="0"/>
                  <a:cs typeface="Times New Roman" panose="02020603050405020304" pitchFamily="18" charset="0"/>
                </a:rPr>
                <a:t>D</a:t>
              </a:r>
            </a:p>
          </p:txBody>
        </p:sp>
        <p:pic>
          <p:nvPicPr>
            <p:cNvPr id="30" name="Picture 29"/>
            <p:cNvPicPr>
              <a:picLocks noChangeAspect="1"/>
            </p:cNvPicPr>
            <p:nvPr/>
          </p:nvPicPr>
          <p:blipFill>
            <a:blip r:embed="rId8"/>
            <a:stretch>
              <a:fillRect/>
            </a:stretch>
          </p:blipFill>
          <p:spPr>
            <a:xfrm rot="10800000">
              <a:off x="3221801" y="3879674"/>
              <a:ext cx="4997003" cy="303750"/>
            </a:xfrm>
            <a:prstGeom prst="rect">
              <a:avLst/>
            </a:prstGeom>
          </p:spPr>
        </p:pic>
      </p:grpSp>
      <p:grpSp>
        <p:nvGrpSpPr>
          <p:cNvPr id="34" name="Group 33"/>
          <p:cNvGrpSpPr/>
          <p:nvPr/>
        </p:nvGrpSpPr>
        <p:grpSpPr>
          <a:xfrm>
            <a:off x="181095" y="488347"/>
            <a:ext cx="1082288" cy="1082288"/>
            <a:chOff x="83662" y="159259"/>
            <a:chExt cx="1082288" cy="1082288"/>
          </a:xfrm>
        </p:grpSpPr>
        <p:sp>
          <p:nvSpPr>
            <p:cNvPr id="35" name="Oval 34"/>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solidFill>
                  <a:srgbClr val="008CF5"/>
                </a:solidFill>
                <a:latin typeface="Arial" panose="020B0604020202020204" pitchFamily="34" charset="0"/>
                <a:cs typeface="Arial" panose="020B0604020202020204" pitchFamily="34" charset="0"/>
              </a:endParaRPr>
            </a:p>
          </p:txBody>
        </p:sp>
        <p:pic>
          <p:nvPicPr>
            <p:cNvPr id="36" name="Picture 35"/>
            <p:cNvPicPr>
              <a:picLocks noChangeAspect="1"/>
            </p:cNvPicPr>
            <p:nvPr/>
          </p:nvPicPr>
          <p:blipFill>
            <a:blip r:embed="rId9"/>
            <a:stretch>
              <a:fillRect/>
            </a:stretch>
          </p:blipFill>
          <p:spPr>
            <a:xfrm>
              <a:off x="83662" y="159259"/>
              <a:ext cx="1082288" cy="1082288"/>
            </a:xfrm>
            <a:prstGeom prst="rect">
              <a:avLst/>
            </a:prstGeom>
          </p:spPr>
        </p:pic>
        <p:pic>
          <p:nvPicPr>
            <p:cNvPr id="37" name="Picture 36"/>
            <p:cNvPicPr>
              <a:picLocks noChangeAspect="1"/>
            </p:cNvPicPr>
            <p:nvPr/>
          </p:nvPicPr>
          <p:blipFill>
            <a:blip r:embed="rId10"/>
            <a:stretch>
              <a:fillRect/>
            </a:stretch>
          </p:blipFill>
          <p:spPr>
            <a:xfrm>
              <a:off x="140649" y="240741"/>
              <a:ext cx="757177" cy="937456"/>
            </a:xfrm>
            <a:prstGeom prst="rect">
              <a:avLst/>
            </a:prstGeom>
          </p:spPr>
        </p:pic>
        <p:sp>
          <p:nvSpPr>
            <p:cNvPr id="38" name="TextBox 37"/>
            <p:cNvSpPr txBox="1"/>
            <p:nvPr/>
          </p:nvSpPr>
          <p:spPr>
            <a:xfrm>
              <a:off x="372183" y="277250"/>
              <a:ext cx="505268" cy="861774"/>
            </a:xfrm>
            <a:prstGeom prst="rect">
              <a:avLst/>
            </a:prstGeom>
            <a:noFill/>
          </p:spPr>
          <p:txBody>
            <a:bodyPr wrap="none" rtlCol="0">
              <a:spAutoFit/>
            </a:bodyPr>
            <a:lstStyle/>
            <a:p>
              <a:pPr algn="ctr"/>
              <a:r>
                <a:rPr lang="en-US" sz="5000" b="1" dirty="0">
                  <a:solidFill>
                    <a:srgbClr val="00FF4E"/>
                  </a:solidFill>
                  <a:effectLst>
                    <a:glow rad="88900">
                      <a:srgbClr val="00FF4E">
                        <a:alpha val="60000"/>
                      </a:srgbClr>
                    </a:glow>
                  </a:effectLst>
                  <a:latin typeface="Times New Roman" panose="02020603050405020304" pitchFamily="18" charset="0"/>
                  <a:cs typeface="Times New Roman" panose="02020603050405020304" pitchFamily="18" charset="0"/>
                </a:rPr>
                <a:t>1</a:t>
              </a:r>
            </a:p>
          </p:txBody>
        </p:sp>
      </p:grpSp>
      <p:sp>
        <p:nvSpPr>
          <p:cNvPr id="39" name="Parallelogram 38"/>
          <p:cNvSpPr/>
          <p:nvPr/>
        </p:nvSpPr>
        <p:spPr>
          <a:xfrm flipH="1">
            <a:off x="9339263" y="6575270"/>
            <a:ext cx="658500" cy="282734"/>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FF0000"/>
                </a:solidFill>
                <a:latin typeface="Times New Roman" panose="02020603050405020304" pitchFamily="18" charset="0"/>
                <a:cs typeface="Times New Roman" panose="02020603050405020304" pitchFamily="18" charset="0"/>
              </a:rPr>
              <a:t>ANS</a:t>
            </a:r>
          </a:p>
        </p:txBody>
      </p:sp>
      <p:sp>
        <p:nvSpPr>
          <p:cNvPr id="40" name="Parallelogram 39">
            <a:hlinkClick r:id="" action="ppaction://noaction"/>
          </p:cNvPr>
          <p:cNvSpPr/>
          <p:nvPr/>
        </p:nvSpPr>
        <p:spPr>
          <a:xfrm flipH="1">
            <a:off x="9972671" y="6575270"/>
            <a:ext cx="683257" cy="282734"/>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FF0000"/>
                </a:solidFill>
                <a:latin typeface="Times New Roman" panose="02020603050405020304" pitchFamily="18" charset="0"/>
                <a:cs typeface="Times New Roman" panose="02020603050405020304" pitchFamily="18" charset="0"/>
              </a:rPr>
              <a:t>BACK</a:t>
            </a:r>
          </a:p>
        </p:txBody>
      </p:sp>
      <p:pic>
        <p:nvPicPr>
          <p:cNvPr id="41"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09901" y="2404821"/>
            <a:ext cx="864426"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Oval 176"/>
          <p:cNvSpPr>
            <a:spLocks noChangeArrowheads="1"/>
          </p:cNvSpPr>
          <p:nvPr/>
        </p:nvSpPr>
        <p:spPr bwMode="auto">
          <a:xfrm>
            <a:off x="471643" y="2704654"/>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b="1" dirty="0">
                <a:solidFill>
                  <a:srgbClr val="DC2608"/>
                </a:solidFill>
                <a:latin typeface="Times New Roman" panose="02020603050405020304" pitchFamily="18" charset="0"/>
                <a:cs typeface="Times New Roman" panose="02020603050405020304" pitchFamily="18" charset="0"/>
              </a:rPr>
              <a:t>10</a:t>
            </a:r>
          </a:p>
        </p:txBody>
      </p:sp>
      <p:sp>
        <p:nvSpPr>
          <p:cNvPr id="43" name="Oval 176"/>
          <p:cNvSpPr>
            <a:spLocks noChangeArrowheads="1"/>
          </p:cNvSpPr>
          <p:nvPr/>
        </p:nvSpPr>
        <p:spPr bwMode="auto">
          <a:xfrm>
            <a:off x="475742" y="267722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b="1" dirty="0">
                <a:solidFill>
                  <a:srgbClr val="DC2608"/>
                </a:solidFill>
                <a:latin typeface="Times New Roman" panose="02020603050405020304" pitchFamily="18" charset="0"/>
                <a:cs typeface="Times New Roman" panose="02020603050405020304" pitchFamily="18" charset="0"/>
              </a:rPr>
              <a:t>9</a:t>
            </a:r>
          </a:p>
        </p:txBody>
      </p:sp>
      <p:sp>
        <p:nvSpPr>
          <p:cNvPr id="44" name="Oval 176"/>
          <p:cNvSpPr>
            <a:spLocks noChangeArrowheads="1"/>
          </p:cNvSpPr>
          <p:nvPr/>
        </p:nvSpPr>
        <p:spPr bwMode="auto">
          <a:xfrm>
            <a:off x="471315" y="271815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b="1" dirty="0">
                <a:solidFill>
                  <a:srgbClr val="DC2608"/>
                </a:solidFill>
                <a:latin typeface="Times New Roman" panose="02020603050405020304" pitchFamily="18" charset="0"/>
                <a:cs typeface="Times New Roman" panose="02020603050405020304" pitchFamily="18" charset="0"/>
              </a:rPr>
              <a:t>8</a:t>
            </a:r>
          </a:p>
        </p:txBody>
      </p:sp>
      <p:sp>
        <p:nvSpPr>
          <p:cNvPr id="45" name="Oval 176"/>
          <p:cNvSpPr>
            <a:spLocks noChangeArrowheads="1"/>
          </p:cNvSpPr>
          <p:nvPr/>
        </p:nvSpPr>
        <p:spPr bwMode="auto">
          <a:xfrm>
            <a:off x="488499" y="269406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b="1" dirty="0">
                <a:solidFill>
                  <a:srgbClr val="DC2608"/>
                </a:solidFill>
                <a:latin typeface="Times New Roman" panose="02020603050405020304" pitchFamily="18" charset="0"/>
                <a:cs typeface="Times New Roman" panose="02020603050405020304" pitchFamily="18" charset="0"/>
              </a:rPr>
              <a:t>7</a:t>
            </a:r>
          </a:p>
        </p:txBody>
      </p:sp>
      <p:sp>
        <p:nvSpPr>
          <p:cNvPr id="46" name="Oval 176"/>
          <p:cNvSpPr>
            <a:spLocks noChangeArrowheads="1"/>
          </p:cNvSpPr>
          <p:nvPr/>
        </p:nvSpPr>
        <p:spPr bwMode="auto">
          <a:xfrm>
            <a:off x="475742" y="270796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b="1" dirty="0">
                <a:solidFill>
                  <a:srgbClr val="DC2608"/>
                </a:solidFill>
                <a:latin typeface="Times New Roman" panose="02020603050405020304" pitchFamily="18" charset="0"/>
                <a:cs typeface="Times New Roman" panose="02020603050405020304" pitchFamily="18" charset="0"/>
              </a:rPr>
              <a:t>6</a:t>
            </a:r>
          </a:p>
        </p:txBody>
      </p:sp>
      <p:sp>
        <p:nvSpPr>
          <p:cNvPr id="47" name="Oval 176"/>
          <p:cNvSpPr>
            <a:spLocks noChangeArrowheads="1"/>
          </p:cNvSpPr>
          <p:nvPr/>
        </p:nvSpPr>
        <p:spPr bwMode="auto">
          <a:xfrm>
            <a:off x="487148" y="270438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b="1" dirty="0">
                <a:solidFill>
                  <a:srgbClr val="DC2608"/>
                </a:solidFill>
                <a:latin typeface="Times New Roman" panose="02020603050405020304" pitchFamily="18" charset="0"/>
                <a:cs typeface="Times New Roman" panose="02020603050405020304" pitchFamily="18" charset="0"/>
              </a:rPr>
              <a:t>5</a:t>
            </a:r>
          </a:p>
        </p:txBody>
      </p:sp>
      <p:sp>
        <p:nvSpPr>
          <p:cNvPr id="48" name="Oval 176"/>
          <p:cNvSpPr>
            <a:spLocks noChangeArrowheads="1"/>
          </p:cNvSpPr>
          <p:nvPr/>
        </p:nvSpPr>
        <p:spPr bwMode="auto">
          <a:xfrm>
            <a:off x="451984" y="270661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b="1" dirty="0">
                <a:solidFill>
                  <a:srgbClr val="DC2608"/>
                </a:solidFill>
                <a:latin typeface="Times New Roman" panose="02020603050405020304" pitchFamily="18" charset="0"/>
                <a:cs typeface="Times New Roman" panose="02020603050405020304" pitchFamily="18" charset="0"/>
              </a:rPr>
              <a:t>4</a:t>
            </a:r>
          </a:p>
        </p:txBody>
      </p:sp>
      <p:sp>
        <p:nvSpPr>
          <p:cNvPr id="49" name="Oval 176"/>
          <p:cNvSpPr>
            <a:spLocks noChangeArrowheads="1"/>
          </p:cNvSpPr>
          <p:nvPr/>
        </p:nvSpPr>
        <p:spPr bwMode="auto">
          <a:xfrm>
            <a:off x="458886" y="268058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b="1" dirty="0">
                <a:solidFill>
                  <a:srgbClr val="DC2608"/>
                </a:solidFill>
                <a:latin typeface="Times New Roman" panose="02020603050405020304" pitchFamily="18" charset="0"/>
                <a:cs typeface="Times New Roman" panose="02020603050405020304" pitchFamily="18" charset="0"/>
              </a:rPr>
              <a:t>3</a:t>
            </a:r>
          </a:p>
        </p:txBody>
      </p:sp>
      <p:sp>
        <p:nvSpPr>
          <p:cNvPr id="50" name="Oval 176"/>
          <p:cNvSpPr>
            <a:spLocks noChangeArrowheads="1"/>
          </p:cNvSpPr>
          <p:nvPr/>
        </p:nvSpPr>
        <p:spPr bwMode="auto">
          <a:xfrm>
            <a:off x="476772" y="269869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b="1" dirty="0">
                <a:solidFill>
                  <a:srgbClr val="DC2608"/>
                </a:solidFill>
                <a:latin typeface="Times New Roman" panose="02020603050405020304" pitchFamily="18" charset="0"/>
                <a:cs typeface="Times New Roman" panose="02020603050405020304" pitchFamily="18" charset="0"/>
              </a:rPr>
              <a:t>2</a:t>
            </a:r>
          </a:p>
        </p:txBody>
      </p:sp>
      <p:sp>
        <p:nvSpPr>
          <p:cNvPr id="51" name="Oval 176"/>
          <p:cNvSpPr>
            <a:spLocks noChangeArrowheads="1"/>
          </p:cNvSpPr>
          <p:nvPr/>
        </p:nvSpPr>
        <p:spPr bwMode="auto">
          <a:xfrm>
            <a:off x="487148" y="265694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b="1" dirty="0">
                <a:solidFill>
                  <a:srgbClr val="DC2608"/>
                </a:solidFill>
                <a:latin typeface="Times New Roman" panose="02020603050405020304" pitchFamily="18" charset="0"/>
                <a:cs typeface="Times New Roman" panose="02020603050405020304" pitchFamily="18" charset="0"/>
              </a:rPr>
              <a:t>1</a:t>
            </a:r>
          </a:p>
        </p:txBody>
      </p:sp>
      <p:sp>
        <p:nvSpPr>
          <p:cNvPr id="52" name="Oval 176"/>
          <p:cNvSpPr>
            <a:spLocks noChangeArrowheads="1"/>
          </p:cNvSpPr>
          <p:nvPr/>
        </p:nvSpPr>
        <p:spPr bwMode="auto">
          <a:xfrm>
            <a:off x="445240" y="268626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algn="ctr" eaLnBrk="0" hangingPunct="0">
              <a:defRPr/>
            </a:pPr>
            <a:r>
              <a:rPr lang="en-US" sz="2800" b="1" dirty="0">
                <a:solidFill>
                  <a:srgbClr val="DC2608"/>
                </a:solidFill>
                <a:latin typeface="Times New Roman" panose="02020603050405020304" pitchFamily="18" charset="0"/>
                <a:cs typeface="Times New Roman" panose="02020603050405020304" pitchFamily="18" charset="0"/>
              </a:rPr>
              <a:t>0</a:t>
            </a:r>
          </a:p>
        </p:txBody>
      </p:sp>
      <p:sp>
        <p:nvSpPr>
          <p:cNvPr id="53" name="Rounded Rectangle 52"/>
          <p:cNvSpPr/>
          <p:nvPr/>
        </p:nvSpPr>
        <p:spPr>
          <a:xfrm>
            <a:off x="3768011" y="40196"/>
            <a:ext cx="4988859" cy="551330"/>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dirty="0" smtClean="0">
                <a:latin typeface="Times New Roman" panose="02020603050405020304" pitchFamily="18" charset="0"/>
                <a:cs typeface="Times New Roman" panose="02020603050405020304" pitchFamily="18" charset="0"/>
              </a:rPr>
              <a:t>III. LUYỆN TẬP</a:t>
            </a:r>
            <a:endParaRPr lang="en-US" sz="32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p:cTn id="13" dur="200" fill="hold"/>
                                        <p:tgtEl>
                                          <p:spTgt spid="34"/>
                                        </p:tgtEl>
                                        <p:attrNameLst>
                                          <p:attrName>ppt_w</p:attrName>
                                        </p:attrNameLst>
                                      </p:cBhvr>
                                      <p:tavLst>
                                        <p:tav tm="0">
                                          <p:val>
                                            <p:fltVal val="0"/>
                                          </p:val>
                                        </p:tav>
                                        <p:tav tm="100000">
                                          <p:val>
                                            <p:strVal val="#ppt_w"/>
                                          </p:val>
                                        </p:tav>
                                      </p:tavLst>
                                    </p:anim>
                                    <p:anim calcmode="lin" valueType="num">
                                      <p:cBhvr>
                                        <p:cTn id="14" dur="200" fill="hold"/>
                                        <p:tgtEl>
                                          <p:spTgt spid="34"/>
                                        </p:tgtEl>
                                        <p:attrNameLst>
                                          <p:attrName>ppt_h</p:attrName>
                                        </p:attrNameLst>
                                      </p:cBhvr>
                                      <p:tavLst>
                                        <p:tav tm="0">
                                          <p:val>
                                            <p:fltVal val="0"/>
                                          </p:val>
                                        </p:tav>
                                        <p:tav tm="100000">
                                          <p:val>
                                            <p:strVal val="#ppt_h"/>
                                          </p:val>
                                        </p:tav>
                                      </p:tavLst>
                                    </p:anim>
                                    <p:anim calcmode="lin" valueType="num">
                                      <p:cBhvr>
                                        <p:cTn id="15" dur="200" fill="hold"/>
                                        <p:tgtEl>
                                          <p:spTgt spid="34"/>
                                        </p:tgtEl>
                                        <p:attrNameLst>
                                          <p:attrName>style.rotation</p:attrName>
                                        </p:attrNameLst>
                                      </p:cBhvr>
                                      <p:tavLst>
                                        <p:tav tm="0">
                                          <p:val>
                                            <p:fltVal val="360"/>
                                          </p:val>
                                        </p:tav>
                                        <p:tav tm="100000">
                                          <p:val>
                                            <p:fltVal val="0"/>
                                          </p:val>
                                        </p:tav>
                                      </p:tavLst>
                                    </p:anim>
                                    <p:animEffect transition="in" filter="fade">
                                      <p:cBhvr>
                                        <p:cTn id="16" dur="200"/>
                                        <p:tgtEl>
                                          <p:spTgt spid="34"/>
                                        </p:tgtEl>
                                      </p:cBhvr>
                                    </p:animEffect>
                                  </p:childTnLst>
                                  <p:subTnLst>
                                    <p:audio>
                                      <p:cMediaNode>
                                        <p:cTn display="0" masterRel="sameClick">
                                          <p:stCondLst>
                                            <p:cond evt="begin" delay="0">
                                              <p:tn val="11"/>
                                            </p:cond>
                                          </p:stCondLst>
                                          <p:endCondLst>
                                            <p:cond evt="onStopAudio" delay="0">
                                              <p:tgtEl>
                                                <p:sldTgt/>
                                              </p:tgtEl>
                                            </p:cond>
                                          </p:endCondLst>
                                        </p:cTn>
                                        <p:tgtEl>
                                          <p:sndTgt r:embed="rId2" name="3beeps.wav"/>
                                        </p:tgtEl>
                                      </p:cMediaNode>
                                    </p:audio>
                                  </p:subTnLst>
                                </p:cTn>
                              </p:par>
                              <p:par>
                                <p:cTn id="17" presetID="9"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dissolve">
                                      <p:cBhvr>
                                        <p:cTn id="19" dur="200"/>
                                        <p:tgtEl>
                                          <p:spTgt spid="14"/>
                                        </p:tgtEl>
                                      </p:cBhvr>
                                    </p:animEffect>
                                  </p:childTnLst>
                                </p:cTn>
                              </p:par>
                            </p:childTnLst>
                          </p:cTn>
                        </p:par>
                        <p:par>
                          <p:cTn id="20" fill="hold">
                            <p:stCondLst>
                              <p:cond delay="500"/>
                            </p:stCondLst>
                            <p:childTnLst>
                              <p:par>
                                <p:cTn id="21" presetID="2" presetClass="entr" presetSubtype="8"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200" fill="hold"/>
                                        <p:tgtEl>
                                          <p:spTgt spid="19"/>
                                        </p:tgtEl>
                                        <p:attrNameLst>
                                          <p:attrName>ppt_x</p:attrName>
                                        </p:attrNameLst>
                                      </p:cBhvr>
                                      <p:tavLst>
                                        <p:tav tm="0">
                                          <p:val>
                                            <p:strVal val="0-#ppt_w/2"/>
                                          </p:val>
                                        </p:tav>
                                        <p:tav tm="100000">
                                          <p:val>
                                            <p:strVal val="#ppt_x"/>
                                          </p:val>
                                        </p:tav>
                                      </p:tavLst>
                                    </p:anim>
                                    <p:anim calcmode="lin" valueType="num">
                                      <p:cBhvr additive="base">
                                        <p:cTn id="24" dur="200" fill="hold"/>
                                        <p:tgtEl>
                                          <p:spTgt spid="19"/>
                                        </p:tgtEl>
                                        <p:attrNameLst>
                                          <p:attrName>ppt_y</p:attrName>
                                        </p:attrNameLst>
                                      </p:cBhvr>
                                      <p:tavLst>
                                        <p:tav tm="0">
                                          <p:val>
                                            <p:strVal val="#ppt_y"/>
                                          </p:val>
                                        </p:tav>
                                        <p:tav tm="100000">
                                          <p:val>
                                            <p:strVal val="#ppt_y"/>
                                          </p:val>
                                        </p:tav>
                                      </p:tavLst>
                                    </p:anim>
                                  </p:childTnLst>
                                </p:cTn>
                              </p:par>
                              <p:par>
                                <p:cTn id="25" presetID="14" presetClass="entr" presetSubtype="1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randombar(horizontal)">
                                      <p:cBhvr>
                                        <p:cTn id="27" dur="300"/>
                                        <p:tgtEl>
                                          <p:spTgt spid="13"/>
                                        </p:tgtEl>
                                      </p:cBhvr>
                                    </p:animEffect>
                                  </p:childTnLst>
                                </p:cTn>
                              </p:par>
                            </p:childTnLst>
                          </p:cTn>
                        </p:par>
                        <p:par>
                          <p:cTn id="28" fill="hold">
                            <p:stCondLst>
                              <p:cond delay="1000"/>
                            </p:stCondLst>
                            <p:childTnLst>
                              <p:par>
                                <p:cTn id="29" presetID="10" presetClass="entr" presetSubtype="0" fill="hold" nodeType="after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fade">
                                      <p:cBhvr>
                                        <p:cTn id="31" dur="500"/>
                                        <p:tgtEl>
                                          <p:spTgt spid="41"/>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beep.wav"/>
                                        </p:tgtEl>
                                      </p:cMediaNode>
                                    </p:audio>
                                  </p:subTnLst>
                                </p:cTn>
                              </p:par>
                            </p:childTnLst>
                          </p:cTn>
                        </p:par>
                        <p:par>
                          <p:cTn id="36" fill="hold">
                            <p:stCondLst>
                              <p:cond delay="0"/>
                            </p:stCondLst>
                            <p:childTnLst>
                              <p:par>
                                <p:cTn id="37" presetID="1" presetClass="entr" presetSubtype="0" fill="hold" grpId="0" nodeType="afterEffect">
                                  <p:stCondLst>
                                    <p:cond delay="1000"/>
                                  </p:stCondLst>
                                  <p:childTnLst>
                                    <p:set>
                                      <p:cBhvr>
                                        <p:cTn id="38"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beep.wav"/>
                                        </p:tgtEl>
                                      </p:cMediaNode>
                                    </p:audio>
                                  </p:subTnLst>
                                </p:cTn>
                              </p:par>
                            </p:childTnLst>
                          </p:cTn>
                        </p:par>
                        <p:par>
                          <p:cTn id="39" fill="hold">
                            <p:stCondLst>
                              <p:cond delay="1000"/>
                            </p:stCondLst>
                            <p:childTnLst>
                              <p:par>
                                <p:cTn id="40" presetID="1" presetClass="entr" presetSubtype="0" fill="hold" grpId="0" nodeType="afterEffect">
                                  <p:stCondLst>
                                    <p:cond delay="1000"/>
                                  </p:stCondLst>
                                  <p:childTnLst>
                                    <p:set>
                                      <p:cBhvr>
                                        <p:cTn id="41"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beep.wav"/>
                                        </p:tgtEl>
                                      </p:cMediaNode>
                                    </p:audio>
                                  </p:subTnLst>
                                </p:cTn>
                              </p:par>
                            </p:childTnLst>
                          </p:cTn>
                        </p:par>
                        <p:par>
                          <p:cTn id="42" fill="hold">
                            <p:stCondLst>
                              <p:cond delay="2000"/>
                            </p:stCondLst>
                            <p:childTnLst>
                              <p:par>
                                <p:cTn id="43" presetID="1" presetClass="entr" presetSubtype="0" fill="hold" grpId="0" nodeType="afterEffect">
                                  <p:stCondLst>
                                    <p:cond delay="1000"/>
                                  </p:stCondLst>
                                  <p:childTnLst>
                                    <p:set>
                                      <p:cBhvr>
                                        <p:cTn id="44"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beep.wav"/>
                                        </p:tgtEl>
                                      </p:cMediaNode>
                                    </p:audio>
                                  </p:subTnLst>
                                </p:cTn>
                              </p:par>
                            </p:childTnLst>
                          </p:cTn>
                        </p:par>
                        <p:par>
                          <p:cTn id="45" fill="hold">
                            <p:stCondLst>
                              <p:cond delay="3000"/>
                            </p:stCondLst>
                            <p:childTnLst>
                              <p:par>
                                <p:cTn id="46" presetID="1" presetClass="entr" presetSubtype="0" fill="hold" grpId="0" nodeType="afterEffect">
                                  <p:stCondLst>
                                    <p:cond delay="1000"/>
                                  </p:stCondLst>
                                  <p:childTnLst>
                                    <p:set>
                                      <p:cBhvr>
                                        <p:cTn id="47"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beep.wav"/>
                                        </p:tgtEl>
                                      </p:cMediaNode>
                                    </p:audio>
                                  </p:subTnLst>
                                </p:cTn>
                              </p:par>
                            </p:childTnLst>
                          </p:cTn>
                        </p:par>
                        <p:par>
                          <p:cTn id="48" fill="hold">
                            <p:stCondLst>
                              <p:cond delay="4000"/>
                            </p:stCondLst>
                            <p:childTnLst>
                              <p:par>
                                <p:cTn id="49" presetID="1" presetClass="entr" presetSubtype="0" fill="hold" grpId="0" nodeType="afterEffect">
                                  <p:stCondLst>
                                    <p:cond delay="1000"/>
                                  </p:stCondLst>
                                  <p:childTnLst>
                                    <p:set>
                                      <p:cBhvr>
                                        <p:cTn id="50"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5000"/>
                            </p:stCondLst>
                            <p:childTnLst>
                              <p:par>
                                <p:cTn id="52" presetID="1" presetClass="entr" presetSubtype="0" fill="hold" grpId="0" nodeType="afterEffect">
                                  <p:stCondLst>
                                    <p:cond delay="1000"/>
                                  </p:stCondLst>
                                  <p:childTnLst>
                                    <p:set>
                                      <p:cBhvr>
                                        <p:cTn id="53"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6000"/>
                            </p:stCondLst>
                            <p:childTnLst>
                              <p:par>
                                <p:cTn id="55" presetID="1" presetClass="entr" presetSubtype="0" fill="hold" grpId="0" nodeType="afterEffect">
                                  <p:stCondLst>
                                    <p:cond delay="1000"/>
                                  </p:stCondLst>
                                  <p:childTnLst>
                                    <p:set>
                                      <p:cBhvr>
                                        <p:cTn id="56"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7000"/>
                            </p:stCondLst>
                            <p:childTnLst>
                              <p:par>
                                <p:cTn id="58" presetID="1" presetClass="entr" presetSubtype="0" fill="hold" grpId="0" nodeType="afterEffect">
                                  <p:stCondLst>
                                    <p:cond delay="1000"/>
                                  </p:stCondLst>
                                  <p:childTnLst>
                                    <p:set>
                                      <p:cBhvr>
                                        <p:cTn id="59"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beep.wav"/>
                                        </p:tgtEl>
                                      </p:cMediaNode>
                                    </p:audio>
                                  </p:subTnLst>
                                </p:cTn>
                              </p:par>
                            </p:childTnLst>
                          </p:cTn>
                        </p:par>
                        <p:par>
                          <p:cTn id="60" fill="hold">
                            <p:stCondLst>
                              <p:cond delay="8000"/>
                            </p:stCondLst>
                            <p:childTnLst>
                              <p:par>
                                <p:cTn id="61" presetID="1" presetClass="entr" presetSubtype="0" fill="hold" grpId="0" nodeType="afterEffect">
                                  <p:stCondLst>
                                    <p:cond delay="1000"/>
                                  </p:stCondLst>
                                  <p:childTnLst>
                                    <p:set>
                                      <p:cBhvr>
                                        <p:cTn id="62"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beep.wav"/>
                                        </p:tgtEl>
                                      </p:cMediaNode>
                                    </p:audio>
                                  </p:subTnLst>
                                </p:cTn>
                              </p:par>
                            </p:childTnLst>
                          </p:cTn>
                        </p:par>
                        <p:par>
                          <p:cTn id="63" fill="hold">
                            <p:stCondLst>
                              <p:cond delay="9000"/>
                            </p:stCondLst>
                            <p:childTnLst>
                              <p:par>
                                <p:cTn id="64" presetID="1" presetClass="entr" presetSubtype="0" fill="hold" grpId="0" nodeType="afterEffect">
                                  <p:stCondLst>
                                    <p:cond delay="1000"/>
                                  </p:stCondLst>
                                  <p:childTnLst>
                                    <p:set>
                                      <p:cBhvr>
                                        <p:cTn id="65"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4"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6" restart="whenNotActive" fill="hold" evtFilter="cancelBubble" nodeType="interactiveSeq">
                <p:stCondLst>
                  <p:cond evt="onClick" delay="0">
                    <p:tgtEl>
                      <p:spTgt spid="39"/>
                    </p:tgtEl>
                  </p:cond>
                </p:stCondLst>
                <p:endSync evt="end" delay="0">
                  <p:rtn val="all"/>
                </p:endSync>
                <p:childTnLst>
                  <p:par>
                    <p:cTn id="67" fill="hold">
                      <p:stCondLst>
                        <p:cond delay="0"/>
                      </p:stCondLst>
                      <p:childTnLst>
                        <p:par>
                          <p:cTn id="68" fill="hold">
                            <p:stCondLst>
                              <p:cond delay="0"/>
                            </p:stCondLst>
                            <p:childTnLst>
                              <p:par>
                                <p:cTn id="69" presetID="22" presetClass="entr" presetSubtype="1" fill="hold" nodeType="click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wipe(up)">
                                      <p:cBhvr>
                                        <p:cTn id="71" dur="200"/>
                                        <p:tgtEl>
                                          <p:spTgt spid="20"/>
                                        </p:tgtEl>
                                      </p:cBhvr>
                                    </p:animEffect>
                                  </p:childTnLst>
                                </p:cTn>
                              </p:par>
                            </p:childTnLst>
                          </p:cTn>
                        </p:par>
                        <p:par>
                          <p:cTn id="72" fill="hold">
                            <p:stCondLst>
                              <p:cond delay="500"/>
                            </p:stCondLst>
                            <p:childTnLst>
                              <p:par>
                                <p:cTn id="73" presetID="17" presetClass="entr" presetSubtype="8" fill="hold" nodeType="afterEffect">
                                  <p:stCondLst>
                                    <p:cond delay="0"/>
                                  </p:stCondLst>
                                  <p:childTnLst>
                                    <p:set>
                                      <p:cBhvr>
                                        <p:cTn id="74" dur="1" fill="hold">
                                          <p:stCondLst>
                                            <p:cond delay="0"/>
                                          </p:stCondLst>
                                        </p:cTn>
                                        <p:tgtEl>
                                          <p:spTgt spid="25"/>
                                        </p:tgtEl>
                                        <p:attrNameLst>
                                          <p:attrName>style.visibility</p:attrName>
                                        </p:attrNameLst>
                                      </p:cBhvr>
                                      <p:to>
                                        <p:strVal val="visible"/>
                                      </p:to>
                                    </p:set>
                                    <p:anim calcmode="lin" valueType="num">
                                      <p:cBhvr>
                                        <p:cTn id="75" dur="300" fill="hold"/>
                                        <p:tgtEl>
                                          <p:spTgt spid="25"/>
                                        </p:tgtEl>
                                        <p:attrNameLst>
                                          <p:attrName>ppt_x</p:attrName>
                                        </p:attrNameLst>
                                      </p:cBhvr>
                                      <p:tavLst>
                                        <p:tav tm="0">
                                          <p:val>
                                            <p:strVal val="#ppt_x-#ppt_w/2"/>
                                          </p:val>
                                        </p:tav>
                                        <p:tav tm="100000">
                                          <p:val>
                                            <p:strVal val="#ppt_x"/>
                                          </p:val>
                                        </p:tav>
                                      </p:tavLst>
                                    </p:anim>
                                    <p:anim calcmode="lin" valueType="num">
                                      <p:cBhvr>
                                        <p:cTn id="76" dur="300" fill="hold"/>
                                        <p:tgtEl>
                                          <p:spTgt spid="25"/>
                                        </p:tgtEl>
                                        <p:attrNameLst>
                                          <p:attrName>ppt_y</p:attrName>
                                        </p:attrNameLst>
                                      </p:cBhvr>
                                      <p:tavLst>
                                        <p:tav tm="0">
                                          <p:val>
                                            <p:strVal val="#ppt_y"/>
                                          </p:val>
                                        </p:tav>
                                        <p:tav tm="100000">
                                          <p:val>
                                            <p:strVal val="#ppt_y"/>
                                          </p:val>
                                        </p:tav>
                                      </p:tavLst>
                                    </p:anim>
                                    <p:anim calcmode="lin" valueType="num">
                                      <p:cBhvr>
                                        <p:cTn id="77" dur="300" fill="hold"/>
                                        <p:tgtEl>
                                          <p:spTgt spid="25"/>
                                        </p:tgtEl>
                                        <p:attrNameLst>
                                          <p:attrName>ppt_w</p:attrName>
                                        </p:attrNameLst>
                                      </p:cBhvr>
                                      <p:tavLst>
                                        <p:tav tm="0">
                                          <p:val>
                                            <p:fltVal val="0"/>
                                          </p:val>
                                        </p:tav>
                                        <p:tav tm="100000">
                                          <p:val>
                                            <p:strVal val="#ppt_w"/>
                                          </p:val>
                                        </p:tav>
                                      </p:tavLst>
                                    </p:anim>
                                    <p:anim calcmode="lin" valueType="num">
                                      <p:cBhvr>
                                        <p:cTn id="78" dur="300" fill="hold"/>
                                        <p:tgtEl>
                                          <p:spTgt spid="2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73"/>
                                            </p:cond>
                                          </p:stCondLst>
                                          <p:endCondLst>
                                            <p:cond evt="onStopAudio" delay="0">
                                              <p:tgtEl>
                                                <p:sldTgt/>
                                              </p:tgtEl>
                                            </p:cond>
                                          </p:endCondLst>
                                        </p:cTn>
                                        <p:tgtEl>
                                          <p:sndTgt r:embed="rId5" name="fins__success-2.wav"/>
                                        </p:tgtEl>
                                      </p:cMediaNode>
                                    </p:audio>
                                  </p:subTnLst>
                                </p:cTn>
                              </p:par>
                            </p:childTnLst>
                          </p:cTn>
                        </p:par>
                      </p:childTnLst>
                    </p:cTn>
                  </p:par>
                </p:childTnLst>
              </p:cTn>
              <p:nextCondLst>
                <p:cond evt="onClick" delay="0">
                  <p:tgtEl>
                    <p:spTgt spid="39"/>
                  </p:tgtEl>
                </p:cond>
              </p:nextCondLst>
            </p:seq>
          </p:childTnLst>
        </p:cTn>
      </p:par>
    </p:tnLst>
    <p:bldLst>
      <p:bldP spid="10" grpId="0"/>
      <p:bldP spid="11" grpId="0" animBg="1"/>
      <p:bldP spid="13" grpId="0" animBg="1"/>
      <p:bldP spid="19"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743200" y="1863725"/>
            <a:ext cx="6400800" cy="4338638"/>
          </a:xfrm>
          <a:prstGeom prst="rect">
            <a:avLst/>
          </a:prstGeom>
        </p:spPr>
      </p:pic>
      <p:sp>
        <p:nvSpPr>
          <p:cNvPr id="3" name="Rounded Rectangle 2"/>
          <p:cNvSpPr/>
          <p:nvPr/>
        </p:nvSpPr>
        <p:spPr>
          <a:xfrm>
            <a:off x="3449170" y="806824"/>
            <a:ext cx="4988859" cy="551330"/>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dirty="0" smtClean="0">
                <a:latin typeface="Times New Roman" panose="02020603050405020304" pitchFamily="18" charset="0"/>
                <a:cs typeface="Times New Roman" panose="02020603050405020304" pitchFamily="18" charset="0"/>
              </a:rPr>
              <a:t>I. HOẠT ĐỘNG MỞ ĐẦU</a:t>
            </a:r>
            <a:endParaRPr lang="en-US" sz="32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446276"/>
          </a:xfrm>
          <a:prstGeom prst="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en-US" sz="2300" b="1" dirty="0" smtClean="0">
                <a:solidFill>
                  <a:srgbClr val="FF0000"/>
                </a:solidFill>
                <a:latin typeface="Times New Roman" panose="02020603050405020304" pitchFamily="18" charset="0"/>
                <a:cs typeface="Times New Roman" panose="02020603050405020304" pitchFamily="18" charset="0"/>
              </a:rPr>
              <a:t>BÀI 29: TRAO ĐỔI NƯỚC VÀ CÁC CHẤT DINH DƯỠNG Ở THỰC VẬT</a:t>
            </a:r>
            <a:endParaRPr lang="vi-VN" sz="2300" dirty="0">
              <a:solidFill>
                <a:srgbClr val="FF0000"/>
              </a:solidFill>
              <a:latin typeface="Times New Roman" panose="02020603050405020304" pitchFamily="18" charset="0"/>
              <a:cs typeface="Times New Roman" panose="02020603050405020304" pitchFamily="18" charset="0"/>
            </a:endParaRPr>
          </a:p>
        </p:txBody>
      </p:sp>
      <p:sp>
        <p:nvSpPr>
          <p:cNvPr id="3" name="AutoShape 92"/>
          <p:cNvSpPr>
            <a:spLocks noChangeArrowheads="1"/>
          </p:cNvSpPr>
          <p:nvPr/>
        </p:nvSpPr>
        <p:spPr bwMode="auto">
          <a:xfrm rot="5400000" flipH="1">
            <a:off x="5359340" y="-4241435"/>
            <a:ext cx="508265" cy="10163449"/>
          </a:xfrm>
          <a:prstGeom prst="round2SameRect">
            <a:avLst>
              <a:gd name="adj1" fmla="val 50000"/>
              <a:gd name="adj2" fmla="val 0"/>
            </a:avLst>
          </a:prstGeom>
          <a:solidFill>
            <a:srgbClr val="002060"/>
          </a:solidFill>
          <a:ln w="25400">
            <a:solidFill>
              <a:schemeClr val="accent1"/>
            </a:solidFill>
          </a:ln>
          <a:effectLst/>
          <a:scene3d>
            <a:camera prst="orthographicFront">
              <a:rot lat="0" lon="0" rev="0"/>
            </a:camera>
            <a:lightRig rig="brightRoom" dir="t">
              <a:rot lat="0" lon="0" rev="600000"/>
            </a:lightRig>
          </a:scene3d>
          <a:sp3d prstMaterial="metal"/>
        </p:spPr>
        <p:style>
          <a:lnRef idx="1">
            <a:schemeClr val="accent1"/>
          </a:lnRef>
          <a:fillRef idx="3">
            <a:schemeClr val="accent1"/>
          </a:fillRef>
          <a:effectRef idx="2">
            <a:schemeClr val="accent1"/>
          </a:effectRef>
          <a:fontRef idx="minor">
            <a:schemeClr val="lt1"/>
          </a:fontRef>
        </p:style>
        <p:txBody>
          <a:bodyPr wrap="none"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defTabSz="1625600">
              <a:defRPr/>
            </a:pPr>
            <a:endParaRPr lang="ko-KR" altLang="en-US" sz="3200" b="1" dirty="0">
              <a:solidFill>
                <a:prstClr val="white"/>
              </a:solidFill>
              <a:latin typeface="Times New Roman" panose="02020603050405020304" pitchFamily="18" charset="0"/>
              <a:cs typeface="Times New Roman" panose="02020603050405020304" pitchFamily="18" charset="0"/>
            </a:endParaRPr>
          </a:p>
        </p:txBody>
      </p:sp>
      <p:sp>
        <p:nvSpPr>
          <p:cNvPr id="4" name="TextBox 10"/>
          <p:cNvSpPr txBox="1">
            <a:spLocks noChangeArrowheads="1"/>
          </p:cNvSpPr>
          <p:nvPr/>
        </p:nvSpPr>
        <p:spPr bwMode="auto">
          <a:xfrm>
            <a:off x="760583" y="558000"/>
            <a:ext cx="970578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217930" eaLnBrk="0" hangingPunct="0">
              <a:defRPr>
                <a:solidFill>
                  <a:schemeClr val="tx1"/>
                </a:solidFill>
                <a:latin typeface="Arial" panose="020B0604020202020204" pitchFamily="34" charset="0"/>
                <a:cs typeface="Arial" panose="020B0604020202020204" pitchFamily="34" charset="0"/>
              </a:defRPr>
            </a:lvl1pPr>
            <a:lvl2pPr marL="742950" indent="-285750" defTabSz="1217930" eaLnBrk="0" hangingPunct="0">
              <a:defRPr>
                <a:solidFill>
                  <a:schemeClr val="tx1"/>
                </a:solidFill>
                <a:latin typeface="Arial" panose="020B0604020202020204" pitchFamily="34" charset="0"/>
                <a:cs typeface="Arial" panose="020B0604020202020204" pitchFamily="34" charset="0"/>
              </a:defRPr>
            </a:lvl2pPr>
            <a:lvl3pPr marL="1143000" indent="-228600" defTabSz="1217930" eaLnBrk="0" hangingPunct="0">
              <a:defRPr>
                <a:solidFill>
                  <a:schemeClr val="tx1"/>
                </a:solidFill>
                <a:latin typeface="Arial" panose="020B0604020202020204" pitchFamily="34" charset="0"/>
                <a:cs typeface="Arial" panose="020B0604020202020204" pitchFamily="34" charset="0"/>
              </a:defRPr>
            </a:lvl3pPr>
            <a:lvl4pPr marL="1600200" indent="-228600" defTabSz="1217930" eaLnBrk="0" hangingPunct="0">
              <a:defRPr>
                <a:solidFill>
                  <a:schemeClr val="tx1"/>
                </a:solidFill>
                <a:latin typeface="Arial" panose="020B0604020202020204" pitchFamily="34" charset="0"/>
                <a:cs typeface="Arial" panose="020B0604020202020204" pitchFamily="34" charset="0"/>
              </a:defRPr>
            </a:lvl4pPr>
            <a:lvl5pPr marL="2057400" indent="-228600" defTabSz="1217930" eaLnBrk="0" hangingPunct="0">
              <a:defRPr>
                <a:solidFill>
                  <a:schemeClr val="tx1"/>
                </a:solidFill>
                <a:latin typeface="Arial" panose="020B0604020202020204" pitchFamily="34" charset="0"/>
                <a:cs typeface="Arial" panose="020B0604020202020204" pitchFamily="34" charset="0"/>
              </a:defRPr>
            </a:lvl5pPr>
            <a:lvl6pPr marL="2514600" indent="-228600" defTabSz="121793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21793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21793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21793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latinLnBrk="1" hangingPunct="1"/>
            <a:r>
              <a:rPr lang="en-US" altLang="ko-KR" sz="2800" b="1" u="sng" dirty="0" smtClean="0">
                <a:solidFill>
                  <a:prstClr val="white"/>
                </a:solidFill>
                <a:latin typeface="Times New Roman" panose="02020603050405020304" pitchFamily="18" charset="0"/>
                <a:ea typeface="Gulim" pitchFamily="34" charset="-127"/>
                <a:cs typeface="Times New Roman" panose="02020603050405020304" pitchFamily="18" charset="0"/>
              </a:rPr>
              <a:t>Con </a:t>
            </a:r>
            <a:r>
              <a:rPr lang="en-US" altLang="ko-KR" sz="2800" b="1" u="sng" dirty="0" err="1" smtClean="0">
                <a:solidFill>
                  <a:prstClr val="white"/>
                </a:solidFill>
                <a:latin typeface="Times New Roman" panose="02020603050405020304" pitchFamily="18" charset="0"/>
                <a:ea typeface="Gulim" pitchFamily="34" charset="-127"/>
                <a:cs typeface="Times New Roman" panose="02020603050405020304" pitchFamily="18" charset="0"/>
              </a:rPr>
              <a:t>đường</a:t>
            </a:r>
            <a:r>
              <a:rPr lang="en-US" altLang="ko-KR" sz="2800" b="1" u="sng" dirty="0" smtClean="0">
                <a:solidFill>
                  <a:prstClr val="white"/>
                </a:solidFill>
                <a:latin typeface="Times New Roman" panose="02020603050405020304" pitchFamily="18" charset="0"/>
                <a:ea typeface="Gulim" pitchFamily="34" charset="-127"/>
                <a:cs typeface="Times New Roman" panose="02020603050405020304" pitchFamily="18" charset="0"/>
              </a:rPr>
              <a:t> </a:t>
            </a:r>
            <a:r>
              <a:rPr lang="en-US" altLang="ko-KR" sz="2800" b="1" u="sng" dirty="0" err="1" smtClean="0">
                <a:solidFill>
                  <a:prstClr val="white"/>
                </a:solidFill>
                <a:latin typeface="Times New Roman" panose="02020603050405020304" pitchFamily="18" charset="0"/>
                <a:ea typeface="Gulim" pitchFamily="34" charset="-127"/>
                <a:cs typeface="Times New Roman" panose="02020603050405020304" pitchFamily="18" charset="0"/>
              </a:rPr>
              <a:t>trao</a:t>
            </a:r>
            <a:r>
              <a:rPr lang="en-US" altLang="ko-KR" sz="2800" b="1" u="sng" dirty="0" smtClean="0">
                <a:solidFill>
                  <a:prstClr val="white"/>
                </a:solidFill>
                <a:latin typeface="Times New Roman" panose="02020603050405020304" pitchFamily="18" charset="0"/>
                <a:ea typeface="Gulim" pitchFamily="34" charset="-127"/>
                <a:cs typeface="Times New Roman" panose="02020603050405020304" pitchFamily="18" charset="0"/>
              </a:rPr>
              <a:t> </a:t>
            </a:r>
            <a:r>
              <a:rPr lang="en-US" altLang="ko-KR" sz="2800" b="1" u="sng" dirty="0" err="1" smtClean="0">
                <a:solidFill>
                  <a:prstClr val="white"/>
                </a:solidFill>
                <a:latin typeface="Times New Roman" panose="02020603050405020304" pitchFamily="18" charset="0"/>
                <a:ea typeface="Gulim" pitchFamily="34" charset="-127"/>
                <a:cs typeface="Times New Roman" panose="02020603050405020304" pitchFamily="18" charset="0"/>
              </a:rPr>
              <a:t>đổi</a:t>
            </a:r>
            <a:r>
              <a:rPr lang="en-US" altLang="ko-KR" sz="2800" b="1" u="sng" dirty="0" smtClean="0">
                <a:solidFill>
                  <a:prstClr val="white"/>
                </a:solidFill>
                <a:latin typeface="Times New Roman" panose="02020603050405020304" pitchFamily="18" charset="0"/>
                <a:ea typeface="Gulim" pitchFamily="34" charset="-127"/>
                <a:cs typeface="Times New Roman" panose="02020603050405020304" pitchFamily="18" charset="0"/>
              </a:rPr>
              <a:t> </a:t>
            </a:r>
            <a:r>
              <a:rPr lang="en-US" altLang="ko-KR" sz="2800" b="1" u="sng" dirty="0" err="1" smtClean="0">
                <a:solidFill>
                  <a:prstClr val="white"/>
                </a:solidFill>
                <a:latin typeface="Times New Roman" panose="02020603050405020304" pitchFamily="18" charset="0"/>
                <a:ea typeface="Gulim" pitchFamily="34" charset="-127"/>
                <a:cs typeface="Times New Roman" panose="02020603050405020304" pitchFamily="18" charset="0"/>
              </a:rPr>
              <a:t>nước</a:t>
            </a:r>
            <a:r>
              <a:rPr lang="en-US" altLang="ko-KR" sz="2800" b="1" u="sng" dirty="0" smtClean="0">
                <a:solidFill>
                  <a:prstClr val="white"/>
                </a:solidFill>
                <a:latin typeface="Times New Roman" panose="02020603050405020304" pitchFamily="18" charset="0"/>
                <a:ea typeface="Gulim" pitchFamily="34" charset="-127"/>
                <a:cs typeface="Times New Roman" panose="02020603050405020304" pitchFamily="18" charset="0"/>
              </a:rPr>
              <a:t> </a:t>
            </a:r>
            <a:r>
              <a:rPr lang="en-US" altLang="ko-KR" sz="2800" b="1" u="sng" dirty="0" err="1" smtClean="0">
                <a:solidFill>
                  <a:prstClr val="white"/>
                </a:solidFill>
                <a:latin typeface="Times New Roman" panose="02020603050405020304" pitchFamily="18" charset="0"/>
                <a:ea typeface="Gulim" pitchFamily="34" charset="-127"/>
                <a:cs typeface="Times New Roman" panose="02020603050405020304" pitchFamily="18" charset="0"/>
              </a:rPr>
              <a:t>và</a:t>
            </a:r>
            <a:r>
              <a:rPr lang="en-US" altLang="ko-KR" sz="2800" b="1" u="sng" dirty="0" smtClean="0">
                <a:solidFill>
                  <a:prstClr val="white"/>
                </a:solidFill>
                <a:latin typeface="Times New Roman" panose="02020603050405020304" pitchFamily="18" charset="0"/>
                <a:ea typeface="Gulim" pitchFamily="34" charset="-127"/>
                <a:cs typeface="Times New Roman" panose="02020603050405020304" pitchFamily="18" charset="0"/>
              </a:rPr>
              <a:t> </a:t>
            </a:r>
            <a:r>
              <a:rPr lang="en-US" altLang="ko-KR" sz="2800" b="1" u="sng" dirty="0" err="1" smtClean="0">
                <a:solidFill>
                  <a:prstClr val="white"/>
                </a:solidFill>
                <a:latin typeface="Times New Roman" panose="02020603050405020304" pitchFamily="18" charset="0"/>
                <a:ea typeface="Gulim" pitchFamily="34" charset="-127"/>
                <a:cs typeface="Times New Roman" panose="02020603050405020304" pitchFamily="18" charset="0"/>
              </a:rPr>
              <a:t>nhu</a:t>
            </a:r>
            <a:r>
              <a:rPr lang="en-US" altLang="ko-KR" sz="2800" b="1" u="sng" dirty="0" smtClean="0">
                <a:solidFill>
                  <a:prstClr val="white"/>
                </a:solidFill>
                <a:latin typeface="Times New Roman" panose="02020603050405020304" pitchFamily="18" charset="0"/>
                <a:ea typeface="Gulim" pitchFamily="34" charset="-127"/>
                <a:cs typeface="Times New Roman" panose="02020603050405020304" pitchFamily="18" charset="0"/>
              </a:rPr>
              <a:t> </a:t>
            </a:r>
            <a:r>
              <a:rPr lang="en-US" altLang="ko-KR" sz="2800" b="1" u="sng" dirty="0" err="1" smtClean="0">
                <a:solidFill>
                  <a:prstClr val="white"/>
                </a:solidFill>
                <a:latin typeface="Times New Roman" panose="02020603050405020304" pitchFamily="18" charset="0"/>
                <a:ea typeface="Gulim" pitchFamily="34" charset="-127"/>
                <a:cs typeface="Times New Roman" panose="02020603050405020304" pitchFamily="18" charset="0"/>
              </a:rPr>
              <a:t>cầu</a:t>
            </a:r>
            <a:r>
              <a:rPr lang="en-US" altLang="ko-KR" sz="2800" b="1" u="sng" dirty="0" smtClean="0">
                <a:solidFill>
                  <a:prstClr val="white"/>
                </a:solidFill>
                <a:latin typeface="Times New Roman" panose="02020603050405020304" pitchFamily="18" charset="0"/>
                <a:ea typeface="Gulim" pitchFamily="34" charset="-127"/>
                <a:cs typeface="Times New Roman" panose="02020603050405020304" pitchFamily="18" charset="0"/>
              </a:rPr>
              <a:t> </a:t>
            </a:r>
            <a:r>
              <a:rPr lang="en-US" altLang="ko-KR" sz="2800" b="1" u="sng" dirty="0" err="1" smtClean="0">
                <a:solidFill>
                  <a:prstClr val="white"/>
                </a:solidFill>
                <a:latin typeface="Times New Roman" panose="02020603050405020304" pitchFamily="18" charset="0"/>
                <a:ea typeface="Gulim" pitchFamily="34" charset="-127"/>
                <a:cs typeface="Times New Roman" panose="02020603050405020304" pitchFamily="18" charset="0"/>
              </a:rPr>
              <a:t>sử</a:t>
            </a:r>
            <a:r>
              <a:rPr lang="en-US" altLang="ko-KR" sz="2800" b="1" u="sng" dirty="0" smtClean="0">
                <a:solidFill>
                  <a:prstClr val="white"/>
                </a:solidFill>
                <a:latin typeface="Times New Roman" panose="02020603050405020304" pitchFamily="18" charset="0"/>
                <a:ea typeface="Gulim" pitchFamily="34" charset="-127"/>
                <a:cs typeface="Times New Roman" panose="02020603050405020304" pitchFamily="18" charset="0"/>
              </a:rPr>
              <a:t> </a:t>
            </a:r>
            <a:r>
              <a:rPr lang="en-US" altLang="ko-KR" sz="2800" b="1" u="sng" dirty="0" err="1" smtClean="0">
                <a:solidFill>
                  <a:prstClr val="white"/>
                </a:solidFill>
                <a:latin typeface="Times New Roman" panose="02020603050405020304" pitchFamily="18" charset="0"/>
                <a:ea typeface="Gulim" pitchFamily="34" charset="-127"/>
                <a:cs typeface="Times New Roman" panose="02020603050405020304" pitchFamily="18" charset="0"/>
              </a:rPr>
              <a:t>dụng</a:t>
            </a:r>
            <a:r>
              <a:rPr lang="en-US" altLang="ko-KR" sz="2800" b="1" u="sng" dirty="0" smtClean="0">
                <a:solidFill>
                  <a:prstClr val="white"/>
                </a:solidFill>
                <a:latin typeface="Times New Roman" panose="02020603050405020304" pitchFamily="18" charset="0"/>
                <a:ea typeface="Gulim" pitchFamily="34" charset="-127"/>
                <a:cs typeface="Times New Roman" panose="02020603050405020304" pitchFamily="18" charset="0"/>
              </a:rPr>
              <a:t> </a:t>
            </a:r>
            <a:r>
              <a:rPr lang="en-US" altLang="ko-KR" sz="2800" b="1" u="sng" dirty="0" err="1" smtClean="0">
                <a:solidFill>
                  <a:prstClr val="white"/>
                </a:solidFill>
                <a:latin typeface="Times New Roman" panose="02020603050405020304" pitchFamily="18" charset="0"/>
                <a:ea typeface="Gulim" pitchFamily="34" charset="-127"/>
                <a:cs typeface="Times New Roman" panose="02020603050405020304" pitchFamily="18" charset="0"/>
              </a:rPr>
              <a:t>nước</a:t>
            </a:r>
            <a:r>
              <a:rPr lang="en-US" altLang="ko-KR" sz="2800" b="1" u="sng" dirty="0" smtClean="0">
                <a:solidFill>
                  <a:prstClr val="white"/>
                </a:solidFill>
                <a:latin typeface="Times New Roman" panose="02020603050405020304" pitchFamily="18" charset="0"/>
                <a:ea typeface="Gulim" pitchFamily="34" charset="-127"/>
                <a:cs typeface="Times New Roman" panose="02020603050405020304" pitchFamily="18" charset="0"/>
              </a:rPr>
              <a:t> ở </a:t>
            </a:r>
            <a:r>
              <a:rPr lang="en-US" altLang="ko-KR" sz="2800" b="1" u="sng" dirty="0" err="1" smtClean="0">
                <a:solidFill>
                  <a:prstClr val="white"/>
                </a:solidFill>
                <a:latin typeface="Times New Roman" panose="02020603050405020304" pitchFamily="18" charset="0"/>
                <a:ea typeface="Gulim" pitchFamily="34" charset="-127"/>
                <a:cs typeface="Times New Roman" panose="02020603050405020304" pitchFamily="18" charset="0"/>
              </a:rPr>
              <a:t>động</a:t>
            </a:r>
            <a:r>
              <a:rPr lang="en-US" altLang="ko-KR" sz="2800" b="1" u="sng" dirty="0" smtClean="0">
                <a:solidFill>
                  <a:prstClr val="white"/>
                </a:solidFill>
                <a:latin typeface="Times New Roman" panose="02020603050405020304" pitchFamily="18" charset="0"/>
                <a:ea typeface="Gulim" pitchFamily="34" charset="-127"/>
                <a:cs typeface="Times New Roman" panose="02020603050405020304" pitchFamily="18" charset="0"/>
              </a:rPr>
              <a:t> </a:t>
            </a:r>
            <a:r>
              <a:rPr lang="en-US" altLang="ko-KR" sz="2800" b="1" u="sng" dirty="0" err="1" smtClean="0">
                <a:solidFill>
                  <a:prstClr val="white"/>
                </a:solidFill>
                <a:latin typeface="Times New Roman" panose="02020603050405020304" pitchFamily="18" charset="0"/>
                <a:ea typeface="Gulim" pitchFamily="34" charset="-127"/>
                <a:cs typeface="Times New Roman" panose="02020603050405020304" pitchFamily="18" charset="0"/>
              </a:rPr>
              <a:t>vật</a:t>
            </a:r>
            <a:r>
              <a:rPr lang="en-US" altLang="ko-KR" sz="2800" b="1" u="sng" dirty="0" smtClean="0">
                <a:solidFill>
                  <a:prstClr val="white"/>
                </a:solidFill>
                <a:latin typeface="Times New Roman" panose="02020603050405020304" pitchFamily="18" charset="0"/>
                <a:ea typeface="Gulim" pitchFamily="34" charset="-127"/>
                <a:cs typeface="Times New Roman" panose="02020603050405020304" pitchFamily="18" charset="0"/>
              </a:rPr>
              <a:t>:</a:t>
            </a:r>
            <a:endParaRPr lang="ko-KR" altLang="en-US" sz="2800" b="1" u="sng" dirty="0">
              <a:solidFill>
                <a:prstClr val="white"/>
              </a:solidFill>
              <a:latin typeface="Times New Roman" panose="02020603050405020304" pitchFamily="18" charset="0"/>
              <a:ea typeface="Gulim" pitchFamily="34" charset="-127"/>
              <a:cs typeface="Times New Roman" panose="02020603050405020304" pitchFamily="18" charset="0"/>
            </a:endParaRPr>
          </a:p>
        </p:txBody>
      </p:sp>
      <p:sp>
        <p:nvSpPr>
          <p:cNvPr id="5" name="AutoShape 92"/>
          <p:cNvSpPr>
            <a:spLocks noChangeAspect="1" noChangeArrowheads="1"/>
          </p:cNvSpPr>
          <p:nvPr/>
        </p:nvSpPr>
        <p:spPr bwMode="auto">
          <a:xfrm rot="16200000" flipH="1">
            <a:off x="85238" y="487216"/>
            <a:ext cx="650280" cy="686800"/>
          </a:xfrm>
          <a:prstGeom prst="ellipse">
            <a:avLst/>
          </a:prstGeom>
          <a:solidFill>
            <a:schemeClr val="accent1">
              <a:lumMod val="60000"/>
              <a:lumOff val="40000"/>
            </a:schemeClr>
          </a:solidFill>
          <a:ln>
            <a:noFill/>
          </a:ln>
          <a:effectLst/>
          <a:scene3d>
            <a:camera prst="orthographicFront">
              <a:rot lat="0" lon="0" rev="0"/>
            </a:camera>
            <a:lightRig rig="contrasting" dir="t">
              <a:rot lat="0" lon="0" rev="1500000"/>
            </a:lightRig>
          </a:scene3d>
          <a:sp3d prstMaterial="metal">
            <a:bevelT w="0" h="0"/>
          </a:sp3d>
        </p:spPr>
        <p:style>
          <a:lnRef idx="1">
            <a:schemeClr val="accent1"/>
          </a:lnRef>
          <a:fillRef idx="3">
            <a:schemeClr val="accent1"/>
          </a:fillRef>
          <a:effectRef idx="2">
            <a:schemeClr val="accent1"/>
          </a:effectRef>
          <a:fontRef idx="minor">
            <a:schemeClr val="lt1"/>
          </a:fontRef>
        </p:style>
        <p:txBody>
          <a:bodyPr wrap="none"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defTabSz="1625600">
              <a:defRPr/>
            </a:pPr>
            <a:endParaRPr lang="ko-KR" altLang="en-US" sz="3200" b="1" dirty="0">
              <a:solidFill>
                <a:prstClr val="white"/>
              </a:solidFill>
              <a:latin typeface="Times New Roman" panose="02020603050405020304" pitchFamily="18" charset="0"/>
              <a:cs typeface="Times New Roman" panose="02020603050405020304" pitchFamily="18" charset="0"/>
            </a:endParaRPr>
          </a:p>
        </p:txBody>
      </p:sp>
      <p:sp>
        <p:nvSpPr>
          <p:cNvPr id="6" name="직사각형 110"/>
          <p:cNvSpPr>
            <a:spLocks noChangeArrowheads="1"/>
          </p:cNvSpPr>
          <p:nvPr/>
        </p:nvSpPr>
        <p:spPr bwMode="auto">
          <a:xfrm>
            <a:off x="181964" y="551388"/>
            <a:ext cx="389851" cy="584775"/>
          </a:xfrm>
          <a:prstGeom prst="rect">
            <a:avLst/>
          </a:prstGeom>
          <a:noFill/>
          <a:ln w="9525">
            <a:noFill/>
            <a:miter lim="800000"/>
          </a:ln>
        </p:spPr>
        <p:txBody>
          <a:bodyPr wrap="non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defTabSz="1625600">
              <a:defRPr/>
            </a:pPr>
            <a:r>
              <a:rPr lang="en-US" altLang="ko-KR" sz="3200" b="1" dirty="0" smtClean="0">
                <a:solidFill>
                  <a:srgbClr val="FF0000"/>
                </a:solidFill>
                <a:latin typeface="Times New Roman" panose="02020603050405020304" pitchFamily="18" charset="0"/>
                <a:cs typeface="Times New Roman" panose="02020603050405020304" pitchFamily="18" charset="0"/>
              </a:rPr>
              <a:t>1</a:t>
            </a:r>
            <a:endParaRPr lang="ko-KR" altLang="en-US" sz="3200" b="1" dirty="0">
              <a:solidFill>
                <a:srgbClr val="FF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571815" y="1094422"/>
            <a:ext cx="11620185" cy="523220"/>
          </a:xfrm>
          <a:prstGeom prst="rect">
            <a:avLst/>
          </a:prstGeom>
        </p:spPr>
        <p:txBody>
          <a:bodyPr wrap="square">
            <a:spAutoFit/>
          </a:bodyPr>
          <a:lstStyle/>
          <a:p>
            <a:pPr algn="just"/>
            <a:r>
              <a:rPr lang="en-US" sz="2800" b="1" dirty="0" smtClean="0">
                <a:solidFill>
                  <a:srgbClr val="660066"/>
                </a:solidFill>
                <a:latin typeface="Times New Roman" panose="02020603050405020304" pitchFamily="18" charset="0"/>
                <a:cs typeface="Times New Roman" panose="02020603050405020304" pitchFamily="18" charset="0"/>
              </a:rPr>
              <a:t>a. </a:t>
            </a:r>
            <a:r>
              <a:rPr lang="en-US" sz="2800" b="1" u="sng" dirty="0" err="1" smtClean="0">
                <a:solidFill>
                  <a:srgbClr val="660066"/>
                </a:solidFill>
                <a:latin typeface="Times New Roman" panose="02020603050405020304" pitchFamily="18" charset="0"/>
                <a:cs typeface="Times New Roman" panose="02020603050405020304" pitchFamily="18" charset="0"/>
              </a:rPr>
              <a:t>Nhu</a:t>
            </a:r>
            <a:r>
              <a:rPr lang="en-US" sz="2800" b="1" u="sng" dirty="0" smtClean="0">
                <a:solidFill>
                  <a:srgbClr val="660066"/>
                </a:solidFill>
                <a:latin typeface="Times New Roman" panose="02020603050405020304" pitchFamily="18" charset="0"/>
                <a:cs typeface="Times New Roman" panose="02020603050405020304" pitchFamily="18" charset="0"/>
              </a:rPr>
              <a:t> </a:t>
            </a:r>
            <a:r>
              <a:rPr lang="en-US" sz="2800" b="1" u="sng" dirty="0" err="1" smtClean="0">
                <a:solidFill>
                  <a:srgbClr val="660066"/>
                </a:solidFill>
                <a:latin typeface="Times New Roman" panose="02020603050405020304" pitchFamily="18" charset="0"/>
                <a:cs typeface="Times New Roman" panose="02020603050405020304" pitchFamily="18" charset="0"/>
              </a:rPr>
              <a:t>cầu</a:t>
            </a:r>
            <a:r>
              <a:rPr lang="en-US" sz="2800" b="1" u="sng" dirty="0" smtClean="0">
                <a:solidFill>
                  <a:srgbClr val="660066"/>
                </a:solidFill>
                <a:latin typeface="Times New Roman" panose="02020603050405020304" pitchFamily="18" charset="0"/>
                <a:cs typeface="Times New Roman" panose="02020603050405020304" pitchFamily="18" charset="0"/>
              </a:rPr>
              <a:t> </a:t>
            </a:r>
            <a:r>
              <a:rPr lang="en-US" sz="2800" b="1" u="sng" dirty="0" err="1" smtClean="0">
                <a:solidFill>
                  <a:srgbClr val="660066"/>
                </a:solidFill>
                <a:latin typeface="Times New Roman" panose="02020603050405020304" pitchFamily="18" charset="0"/>
                <a:cs typeface="Times New Roman" panose="02020603050405020304" pitchFamily="18" charset="0"/>
              </a:rPr>
              <a:t>sử</a:t>
            </a:r>
            <a:r>
              <a:rPr lang="en-US" sz="2800" b="1" u="sng" dirty="0" smtClean="0">
                <a:solidFill>
                  <a:srgbClr val="660066"/>
                </a:solidFill>
                <a:latin typeface="Times New Roman" panose="02020603050405020304" pitchFamily="18" charset="0"/>
                <a:cs typeface="Times New Roman" panose="02020603050405020304" pitchFamily="18" charset="0"/>
              </a:rPr>
              <a:t> </a:t>
            </a:r>
            <a:r>
              <a:rPr lang="en-US" sz="2800" b="1" u="sng" dirty="0" err="1" smtClean="0">
                <a:solidFill>
                  <a:srgbClr val="660066"/>
                </a:solidFill>
                <a:latin typeface="Times New Roman" panose="02020603050405020304" pitchFamily="18" charset="0"/>
                <a:cs typeface="Times New Roman" panose="02020603050405020304" pitchFamily="18" charset="0"/>
              </a:rPr>
              <a:t>dụng</a:t>
            </a:r>
            <a:r>
              <a:rPr lang="en-US" sz="2800" b="1" u="sng" dirty="0" smtClean="0">
                <a:solidFill>
                  <a:srgbClr val="660066"/>
                </a:solidFill>
                <a:latin typeface="Times New Roman" panose="02020603050405020304" pitchFamily="18" charset="0"/>
                <a:cs typeface="Times New Roman" panose="02020603050405020304" pitchFamily="18" charset="0"/>
              </a:rPr>
              <a:t> </a:t>
            </a:r>
            <a:r>
              <a:rPr lang="en-US" sz="2800" b="1" u="sng" dirty="0" err="1" smtClean="0">
                <a:solidFill>
                  <a:srgbClr val="660066"/>
                </a:solidFill>
                <a:latin typeface="Times New Roman" panose="02020603050405020304" pitchFamily="18" charset="0"/>
                <a:cs typeface="Times New Roman" panose="02020603050405020304" pitchFamily="18" charset="0"/>
              </a:rPr>
              <a:t>nước</a:t>
            </a:r>
            <a:r>
              <a:rPr lang="en-US" sz="2800" b="1" u="sng" dirty="0" smtClean="0">
                <a:solidFill>
                  <a:srgbClr val="660066"/>
                </a:solidFill>
                <a:latin typeface="Times New Roman" panose="02020603050405020304" pitchFamily="18" charset="0"/>
                <a:cs typeface="Times New Roman" panose="02020603050405020304" pitchFamily="18" charset="0"/>
              </a:rPr>
              <a:t> ở </a:t>
            </a:r>
            <a:r>
              <a:rPr lang="en-US" sz="2800" b="1" u="sng" dirty="0" err="1" smtClean="0">
                <a:solidFill>
                  <a:srgbClr val="660066"/>
                </a:solidFill>
                <a:latin typeface="Times New Roman" panose="02020603050405020304" pitchFamily="18" charset="0"/>
                <a:cs typeface="Times New Roman" panose="02020603050405020304" pitchFamily="18" charset="0"/>
              </a:rPr>
              <a:t>động</a:t>
            </a:r>
            <a:r>
              <a:rPr lang="en-US" sz="2800" b="1" u="sng" dirty="0" smtClean="0">
                <a:solidFill>
                  <a:srgbClr val="660066"/>
                </a:solidFill>
                <a:latin typeface="Times New Roman" panose="02020603050405020304" pitchFamily="18" charset="0"/>
                <a:cs typeface="Times New Roman" panose="02020603050405020304" pitchFamily="18" charset="0"/>
              </a:rPr>
              <a:t> </a:t>
            </a:r>
            <a:r>
              <a:rPr lang="en-US" sz="2800" b="1" u="sng" dirty="0" err="1" smtClean="0">
                <a:solidFill>
                  <a:srgbClr val="660066"/>
                </a:solidFill>
                <a:latin typeface="Times New Roman" panose="02020603050405020304" pitchFamily="18" charset="0"/>
                <a:cs typeface="Times New Roman" panose="02020603050405020304" pitchFamily="18" charset="0"/>
              </a:rPr>
              <a:t>vật</a:t>
            </a:r>
            <a:r>
              <a:rPr lang="en-US" sz="2800" b="1" u="sng" dirty="0" smtClean="0">
                <a:solidFill>
                  <a:srgbClr val="660066"/>
                </a:solidFill>
                <a:latin typeface="Times New Roman" panose="02020603050405020304" pitchFamily="18" charset="0"/>
                <a:cs typeface="Times New Roman" panose="02020603050405020304" pitchFamily="18" charset="0"/>
              </a:rPr>
              <a:t>:</a:t>
            </a:r>
            <a:endParaRPr lang="en-US" sz="2800" b="1" u="sng" dirty="0">
              <a:solidFill>
                <a:srgbClr val="660066"/>
              </a:solidFill>
              <a:latin typeface="Times New Roman" panose="02020603050405020304" pitchFamily="18" charset="0"/>
              <a:cs typeface="Times New Roman" panose="02020603050405020304" pitchFamily="18" charset="0"/>
            </a:endParaRPr>
          </a:p>
        </p:txBody>
      </p:sp>
      <p:pic>
        <p:nvPicPr>
          <p:cNvPr id="8" name="Picture 2" descr="Tổng hợp 5000 ảnh động tuyển chọn cực đẹp cho Powerpoint | CTU - Cộng đồng  Sinh viên Đại học Cần Thơ"/>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1073736" y="647088"/>
            <a:ext cx="899653" cy="740140"/>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8"/>
          <p:cNvSpPr/>
          <p:nvPr/>
        </p:nvSpPr>
        <p:spPr>
          <a:xfrm>
            <a:off x="0" y="1673746"/>
            <a:ext cx="12192000" cy="1181996"/>
          </a:xfrm>
          <a:prstGeom prst="roundRect">
            <a:avLst/>
          </a:prstGeom>
          <a:solidFill>
            <a:schemeClr val="accent1">
              <a:lumMod val="20000"/>
              <a:lumOff val="80000"/>
            </a:schemeClr>
          </a:solidFill>
          <a:ln w="38100">
            <a:solidFill>
              <a:schemeClr val="tx1"/>
            </a:solidFill>
            <a:prstDash val="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Nhu</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cầu</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sử</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dụng</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nước</a:t>
            </a:r>
            <a:r>
              <a:rPr lang="en-US" sz="2800" b="1" i="1" dirty="0" smtClean="0">
                <a:solidFill>
                  <a:srgbClr val="0000CC"/>
                </a:solidFill>
                <a:latin typeface="Times New Roman" panose="02020603050405020304" pitchFamily="18" charset="0"/>
                <a:cs typeface="Times New Roman" panose="02020603050405020304" pitchFamily="18" charset="0"/>
              </a:rPr>
              <a:t> ở </a:t>
            </a:r>
            <a:r>
              <a:rPr lang="en-US" sz="2800" b="1" i="1" dirty="0" err="1" smtClean="0">
                <a:solidFill>
                  <a:srgbClr val="0000CC"/>
                </a:solidFill>
                <a:latin typeface="Times New Roman" panose="02020603050405020304" pitchFamily="18" charset="0"/>
                <a:cs typeface="Times New Roman" panose="02020603050405020304" pitchFamily="18" charset="0"/>
              </a:rPr>
              <a:t>động</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vật</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khác</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nhau</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tùy</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theo</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loài</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nhiệt</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độ</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môi</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trường</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loại</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thức</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ăn</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giới</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tính</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cường</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độ</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hoạt</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động</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tình</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trạng</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sức</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khỏe</a:t>
            </a:r>
            <a:r>
              <a:rPr lang="en-US" sz="2800" b="1" i="1" dirty="0" smtClean="0">
                <a:solidFill>
                  <a:srgbClr val="0000CC"/>
                </a:solidFill>
                <a:latin typeface="Times New Roman" panose="02020603050405020304" pitchFamily="18" charset="0"/>
                <a:cs typeface="Times New Roman" panose="02020603050405020304" pitchFamily="18" charset="0"/>
              </a:rPr>
              <a:t>,…</a:t>
            </a:r>
            <a:endParaRPr lang="en-US" sz="2800" b="1" i="1" dirty="0">
              <a:solidFill>
                <a:srgbClr val="0000CC"/>
              </a:solidFill>
              <a:latin typeface="Times New Roman" panose="02020603050405020304" pitchFamily="18" charset="0"/>
              <a:cs typeface="Times New Roman" panose="02020603050405020304" pitchFamily="18" charset="0"/>
            </a:endParaRPr>
          </a:p>
        </p:txBody>
      </p:sp>
      <p:sp>
        <p:nvSpPr>
          <p:cNvPr id="10" name="Rectangle 9"/>
          <p:cNvSpPr/>
          <p:nvPr/>
        </p:nvSpPr>
        <p:spPr>
          <a:xfrm>
            <a:off x="531748" y="2850511"/>
            <a:ext cx="11620185" cy="523220"/>
          </a:xfrm>
          <a:prstGeom prst="rect">
            <a:avLst/>
          </a:prstGeom>
        </p:spPr>
        <p:txBody>
          <a:bodyPr wrap="square">
            <a:spAutoFit/>
          </a:bodyPr>
          <a:lstStyle/>
          <a:p>
            <a:pPr algn="just"/>
            <a:r>
              <a:rPr lang="en-US" sz="2800" b="1" dirty="0">
                <a:solidFill>
                  <a:srgbClr val="660066"/>
                </a:solidFill>
                <a:latin typeface="Times New Roman" panose="02020603050405020304" pitchFamily="18" charset="0"/>
                <a:cs typeface="Times New Roman" panose="02020603050405020304" pitchFamily="18" charset="0"/>
              </a:rPr>
              <a:t>b</a:t>
            </a:r>
            <a:r>
              <a:rPr lang="en-US" sz="2800" b="1" dirty="0" smtClean="0">
                <a:solidFill>
                  <a:srgbClr val="660066"/>
                </a:solidFill>
                <a:latin typeface="Times New Roman" panose="02020603050405020304" pitchFamily="18" charset="0"/>
                <a:cs typeface="Times New Roman" panose="02020603050405020304" pitchFamily="18" charset="0"/>
              </a:rPr>
              <a:t>. </a:t>
            </a:r>
            <a:r>
              <a:rPr lang="en-US" sz="2800" b="1" u="sng" dirty="0" smtClean="0">
                <a:solidFill>
                  <a:srgbClr val="660066"/>
                </a:solidFill>
                <a:latin typeface="Times New Roman" panose="02020603050405020304" pitchFamily="18" charset="0"/>
                <a:cs typeface="Times New Roman" panose="02020603050405020304" pitchFamily="18" charset="0"/>
              </a:rPr>
              <a:t>Con </a:t>
            </a:r>
            <a:r>
              <a:rPr lang="en-US" sz="2800" b="1" u="sng" dirty="0" err="1" smtClean="0">
                <a:solidFill>
                  <a:srgbClr val="660066"/>
                </a:solidFill>
                <a:latin typeface="Times New Roman" panose="02020603050405020304" pitchFamily="18" charset="0"/>
                <a:cs typeface="Times New Roman" panose="02020603050405020304" pitchFamily="18" charset="0"/>
              </a:rPr>
              <a:t>đường</a:t>
            </a:r>
            <a:r>
              <a:rPr lang="en-US" sz="2800" b="1" u="sng" dirty="0" smtClean="0">
                <a:solidFill>
                  <a:srgbClr val="660066"/>
                </a:solidFill>
                <a:latin typeface="Times New Roman" panose="02020603050405020304" pitchFamily="18" charset="0"/>
                <a:cs typeface="Times New Roman" panose="02020603050405020304" pitchFamily="18" charset="0"/>
              </a:rPr>
              <a:t> </a:t>
            </a:r>
            <a:r>
              <a:rPr lang="en-US" sz="2800" b="1" u="sng" dirty="0" err="1" smtClean="0">
                <a:solidFill>
                  <a:srgbClr val="660066"/>
                </a:solidFill>
                <a:latin typeface="Times New Roman" panose="02020603050405020304" pitchFamily="18" charset="0"/>
                <a:cs typeface="Times New Roman" panose="02020603050405020304" pitchFamily="18" charset="0"/>
              </a:rPr>
              <a:t>trao</a:t>
            </a:r>
            <a:r>
              <a:rPr lang="en-US" sz="2800" b="1" u="sng" dirty="0" smtClean="0">
                <a:solidFill>
                  <a:srgbClr val="660066"/>
                </a:solidFill>
                <a:latin typeface="Times New Roman" panose="02020603050405020304" pitchFamily="18" charset="0"/>
                <a:cs typeface="Times New Roman" panose="02020603050405020304" pitchFamily="18" charset="0"/>
              </a:rPr>
              <a:t> </a:t>
            </a:r>
            <a:r>
              <a:rPr lang="en-US" sz="2800" b="1" u="sng" dirty="0" err="1" smtClean="0">
                <a:solidFill>
                  <a:srgbClr val="660066"/>
                </a:solidFill>
                <a:latin typeface="Times New Roman" panose="02020603050405020304" pitchFamily="18" charset="0"/>
                <a:cs typeface="Times New Roman" panose="02020603050405020304" pitchFamily="18" charset="0"/>
              </a:rPr>
              <a:t>đổi</a:t>
            </a:r>
            <a:r>
              <a:rPr lang="en-US" sz="2800" b="1" u="sng" dirty="0" smtClean="0">
                <a:solidFill>
                  <a:srgbClr val="660066"/>
                </a:solidFill>
                <a:latin typeface="Times New Roman" panose="02020603050405020304" pitchFamily="18" charset="0"/>
                <a:cs typeface="Times New Roman" panose="02020603050405020304" pitchFamily="18" charset="0"/>
              </a:rPr>
              <a:t> </a:t>
            </a:r>
            <a:r>
              <a:rPr lang="en-US" sz="2800" b="1" u="sng" dirty="0" err="1" smtClean="0">
                <a:solidFill>
                  <a:srgbClr val="660066"/>
                </a:solidFill>
                <a:latin typeface="Times New Roman" panose="02020603050405020304" pitchFamily="18" charset="0"/>
                <a:cs typeface="Times New Roman" panose="02020603050405020304" pitchFamily="18" charset="0"/>
              </a:rPr>
              <a:t>nước</a:t>
            </a:r>
            <a:r>
              <a:rPr lang="en-US" sz="2800" b="1" u="sng" dirty="0" smtClean="0">
                <a:solidFill>
                  <a:srgbClr val="660066"/>
                </a:solidFill>
                <a:latin typeface="Times New Roman" panose="02020603050405020304" pitchFamily="18" charset="0"/>
                <a:cs typeface="Times New Roman" panose="02020603050405020304" pitchFamily="18" charset="0"/>
              </a:rPr>
              <a:t> ở </a:t>
            </a:r>
            <a:r>
              <a:rPr lang="en-US" sz="2800" b="1" u="sng" dirty="0" err="1" smtClean="0">
                <a:solidFill>
                  <a:srgbClr val="660066"/>
                </a:solidFill>
                <a:latin typeface="Times New Roman" panose="02020603050405020304" pitchFamily="18" charset="0"/>
                <a:cs typeface="Times New Roman" panose="02020603050405020304" pitchFamily="18" charset="0"/>
              </a:rPr>
              <a:t>động</a:t>
            </a:r>
            <a:r>
              <a:rPr lang="en-US" sz="2800" b="1" u="sng" dirty="0" smtClean="0">
                <a:solidFill>
                  <a:srgbClr val="660066"/>
                </a:solidFill>
                <a:latin typeface="Times New Roman" panose="02020603050405020304" pitchFamily="18" charset="0"/>
                <a:cs typeface="Times New Roman" panose="02020603050405020304" pitchFamily="18" charset="0"/>
              </a:rPr>
              <a:t> </a:t>
            </a:r>
            <a:r>
              <a:rPr lang="en-US" sz="2800" b="1" u="sng" dirty="0" err="1" smtClean="0">
                <a:solidFill>
                  <a:srgbClr val="660066"/>
                </a:solidFill>
                <a:latin typeface="Times New Roman" panose="02020603050405020304" pitchFamily="18" charset="0"/>
                <a:cs typeface="Times New Roman" panose="02020603050405020304" pitchFamily="18" charset="0"/>
              </a:rPr>
              <a:t>vật</a:t>
            </a:r>
            <a:r>
              <a:rPr lang="en-US" sz="2800" b="1" u="sng" dirty="0" smtClean="0">
                <a:solidFill>
                  <a:srgbClr val="660066"/>
                </a:solidFill>
                <a:latin typeface="Times New Roman" panose="02020603050405020304" pitchFamily="18" charset="0"/>
                <a:cs typeface="Times New Roman" panose="02020603050405020304" pitchFamily="18" charset="0"/>
              </a:rPr>
              <a:t>:</a:t>
            </a:r>
            <a:endParaRPr lang="en-US" sz="2800" b="1" u="sng" dirty="0">
              <a:solidFill>
                <a:srgbClr val="660066"/>
              </a:solidFill>
              <a:latin typeface="Times New Roman" panose="02020603050405020304" pitchFamily="18" charset="0"/>
              <a:cs typeface="Times New Roman" panose="02020603050405020304" pitchFamily="18" charset="0"/>
            </a:endParaRPr>
          </a:p>
        </p:txBody>
      </p:sp>
      <p:sp>
        <p:nvSpPr>
          <p:cNvPr id="11" name="Rounded Rectangle 10"/>
          <p:cNvSpPr/>
          <p:nvPr/>
        </p:nvSpPr>
        <p:spPr>
          <a:xfrm>
            <a:off x="0" y="3391405"/>
            <a:ext cx="12192000" cy="1181996"/>
          </a:xfrm>
          <a:prstGeom prst="roundRect">
            <a:avLst/>
          </a:prstGeom>
          <a:solidFill>
            <a:schemeClr val="accent1">
              <a:lumMod val="20000"/>
              <a:lumOff val="80000"/>
            </a:schemeClr>
          </a:solidFill>
          <a:ln w="38100">
            <a:solidFill>
              <a:schemeClr val="tx1"/>
            </a:solidFill>
            <a:prstDash val="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Nước</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được</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cung</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cấp</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cho</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cơ</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thể</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động</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vật</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chủ</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yếu</a:t>
            </a:r>
            <a:r>
              <a:rPr lang="en-US" sz="2800" b="1" i="1" dirty="0" smtClean="0">
                <a:solidFill>
                  <a:srgbClr val="0000CC"/>
                </a:solidFill>
                <a:latin typeface="Times New Roman" panose="02020603050405020304" pitchFamily="18" charset="0"/>
                <a:cs typeface="Times New Roman" panose="02020603050405020304" pitchFamily="18" charset="0"/>
              </a:rPr>
              <a:t> qua </a:t>
            </a:r>
            <a:r>
              <a:rPr lang="en-US" sz="2800" b="1" i="1" dirty="0" err="1" smtClean="0">
                <a:solidFill>
                  <a:srgbClr val="0000CC"/>
                </a:solidFill>
                <a:latin typeface="Times New Roman" panose="02020603050405020304" pitchFamily="18" charset="0"/>
                <a:cs typeface="Times New Roman" panose="02020603050405020304" pitchFamily="18" charset="0"/>
              </a:rPr>
              <a:t>thức</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ăn</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và</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nước</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uống</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thải</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ra</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khỏi</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cơ</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thể</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thông</a:t>
            </a:r>
            <a:r>
              <a:rPr lang="en-US" sz="2800" b="1" i="1" dirty="0" smtClean="0">
                <a:solidFill>
                  <a:srgbClr val="0000CC"/>
                </a:solidFill>
                <a:latin typeface="Times New Roman" panose="02020603050405020304" pitchFamily="18" charset="0"/>
                <a:cs typeface="Times New Roman" panose="02020603050405020304" pitchFamily="18" charset="0"/>
              </a:rPr>
              <a:t> qua </a:t>
            </a:r>
            <a:r>
              <a:rPr lang="en-US" sz="2800" b="1" i="1" dirty="0" err="1" smtClean="0">
                <a:solidFill>
                  <a:srgbClr val="0000CC"/>
                </a:solidFill>
                <a:latin typeface="Times New Roman" panose="02020603050405020304" pitchFamily="18" charset="0"/>
                <a:cs typeface="Times New Roman" panose="02020603050405020304" pitchFamily="18" charset="0"/>
              </a:rPr>
              <a:t>hô</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hấp</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toát</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mồ</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hôi</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bài</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tiết</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nước</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tiểu</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và</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phân</a:t>
            </a:r>
            <a:r>
              <a:rPr lang="en-US" sz="2800" b="1" i="1" dirty="0" smtClean="0">
                <a:solidFill>
                  <a:srgbClr val="0000CC"/>
                </a:solidFill>
                <a:latin typeface="Times New Roman" panose="02020603050405020304" pitchFamily="18" charset="0"/>
                <a:cs typeface="Times New Roman" panose="02020603050405020304" pitchFamily="18" charset="0"/>
              </a:rPr>
              <a:t>.</a:t>
            </a:r>
            <a:endParaRPr lang="en-US" sz="2800" b="1" i="1" dirty="0">
              <a:solidFill>
                <a:srgbClr val="0000CC"/>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ectangle 12"/>
          <p:cNvSpPr/>
          <p:nvPr/>
        </p:nvSpPr>
        <p:spPr>
          <a:xfrm>
            <a:off x="1591913" y="683471"/>
            <a:ext cx="10376203" cy="3782264"/>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2800" b="1" dirty="0" smtClean="0">
                <a:solidFill>
                  <a:srgbClr val="FFFF00"/>
                </a:solidFill>
                <a:latin typeface="Times New Roman" panose="02020603050405020304" pitchFamily="18" charset="0"/>
                <a:cs typeface="Times New Roman" panose="02020603050405020304" pitchFamily="18" charset="0"/>
              </a:rPr>
              <a:t>Cho </a:t>
            </a:r>
            <a:r>
              <a:rPr lang="en-US" sz="2800" b="1" dirty="0" err="1" smtClean="0">
                <a:solidFill>
                  <a:srgbClr val="FFFF00"/>
                </a:solidFill>
                <a:latin typeface="Times New Roman" panose="02020603050405020304" pitchFamily="18" charset="0"/>
                <a:cs typeface="Times New Roman" panose="02020603050405020304" pitchFamily="18" charset="0"/>
              </a:rPr>
              <a:t>các</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hiện</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tượng</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sau</a:t>
            </a:r>
            <a:r>
              <a:rPr lang="en-US" sz="2800" b="1" dirty="0" smtClean="0">
                <a:solidFill>
                  <a:srgbClr val="FFFF00"/>
                </a:solidFill>
                <a:latin typeface="Times New Roman" panose="02020603050405020304" pitchFamily="18" charset="0"/>
                <a:cs typeface="Times New Roman" panose="02020603050405020304" pitchFamily="18" charset="0"/>
              </a:rPr>
              <a:t>:</a:t>
            </a:r>
          </a:p>
          <a:p>
            <a:pPr algn="just">
              <a:lnSpc>
                <a:spcPct val="120000"/>
              </a:lnSpc>
            </a:pPr>
            <a:r>
              <a:rPr lang="en-US" sz="2800" b="1" dirty="0" smtClean="0">
                <a:solidFill>
                  <a:srgbClr val="FFFF00"/>
                </a:solidFill>
                <a:latin typeface="Times New Roman" panose="02020603050405020304" pitchFamily="18" charset="0"/>
                <a:cs typeface="Times New Roman" panose="02020603050405020304" pitchFamily="18" charset="0"/>
              </a:rPr>
              <a:t>(1). </a:t>
            </a:r>
            <a:r>
              <a:rPr lang="en-US" sz="2800" b="1" dirty="0" err="1" smtClean="0">
                <a:solidFill>
                  <a:srgbClr val="FFFF00"/>
                </a:solidFill>
                <a:latin typeface="Times New Roman" panose="02020603050405020304" pitchFamily="18" charset="0"/>
                <a:cs typeface="Times New Roman" panose="02020603050405020304" pitchFamily="18" charset="0"/>
              </a:rPr>
              <a:t>Khi</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chạm</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tay</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vào</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lá</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cây</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xấu</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hổ</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là</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cây</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có</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hiện</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tượng</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khép</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lại</a:t>
            </a:r>
            <a:r>
              <a:rPr lang="en-US" sz="2800" b="1" dirty="0" smtClean="0">
                <a:solidFill>
                  <a:srgbClr val="FFFF00"/>
                </a:solidFill>
                <a:latin typeface="Times New Roman" panose="02020603050405020304" pitchFamily="18" charset="0"/>
                <a:cs typeface="Times New Roman" panose="02020603050405020304" pitchFamily="18" charset="0"/>
              </a:rPr>
              <a:t>.</a:t>
            </a:r>
          </a:p>
          <a:p>
            <a:pPr algn="just">
              <a:lnSpc>
                <a:spcPct val="120000"/>
              </a:lnSpc>
            </a:pPr>
            <a:r>
              <a:rPr lang="en-US" sz="2800" b="1" dirty="0" smtClean="0">
                <a:solidFill>
                  <a:srgbClr val="FFFF00"/>
                </a:solidFill>
                <a:latin typeface="Times New Roman" panose="02020603050405020304" pitchFamily="18" charset="0"/>
                <a:cs typeface="Times New Roman" panose="02020603050405020304" pitchFamily="18" charset="0"/>
              </a:rPr>
              <a:t>(2). </a:t>
            </a:r>
            <a:r>
              <a:rPr lang="en-US" sz="2800" b="1" dirty="0" err="1" smtClean="0">
                <a:solidFill>
                  <a:srgbClr val="FFFF00"/>
                </a:solidFill>
                <a:latin typeface="Times New Roman" panose="02020603050405020304" pitchFamily="18" charset="0"/>
                <a:cs typeface="Times New Roman" panose="02020603050405020304" pitchFamily="18" charset="0"/>
              </a:rPr>
              <a:t>Cây</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bàng</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rụng</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lá</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vào</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mùa</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hè</a:t>
            </a:r>
            <a:r>
              <a:rPr lang="en-US" sz="2800" b="1" dirty="0" smtClean="0">
                <a:solidFill>
                  <a:srgbClr val="FFFF00"/>
                </a:solidFill>
                <a:latin typeface="Times New Roman" panose="02020603050405020304" pitchFamily="18" charset="0"/>
                <a:cs typeface="Times New Roman" panose="02020603050405020304" pitchFamily="18" charset="0"/>
              </a:rPr>
              <a:t>.</a:t>
            </a:r>
          </a:p>
          <a:p>
            <a:pPr algn="just">
              <a:lnSpc>
                <a:spcPct val="120000"/>
              </a:lnSpc>
            </a:pPr>
            <a:r>
              <a:rPr lang="en-US" sz="2800" b="1" dirty="0" smtClean="0">
                <a:solidFill>
                  <a:srgbClr val="FFFF00"/>
                </a:solidFill>
                <a:latin typeface="Times New Roman" panose="02020603050405020304" pitchFamily="18" charset="0"/>
                <a:cs typeface="Times New Roman" panose="02020603050405020304" pitchFamily="18" charset="0"/>
              </a:rPr>
              <a:t>(3). </a:t>
            </a:r>
            <a:r>
              <a:rPr lang="en-US" sz="2800" b="1" dirty="0" err="1" smtClean="0">
                <a:solidFill>
                  <a:srgbClr val="FFFF00"/>
                </a:solidFill>
                <a:latin typeface="Times New Roman" panose="02020603050405020304" pitchFamily="18" charset="0"/>
                <a:cs typeface="Times New Roman" panose="02020603050405020304" pitchFamily="18" charset="0"/>
              </a:rPr>
              <a:t>Cây</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xoan</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rụng</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lá</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khi</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có</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gió</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thổi</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mạnh</a:t>
            </a:r>
            <a:r>
              <a:rPr lang="en-US" sz="2800" b="1" dirty="0" smtClean="0">
                <a:solidFill>
                  <a:srgbClr val="FFFF00"/>
                </a:solidFill>
                <a:latin typeface="Times New Roman" panose="02020603050405020304" pitchFamily="18" charset="0"/>
                <a:cs typeface="Times New Roman" panose="02020603050405020304" pitchFamily="18" charset="0"/>
              </a:rPr>
              <a:t>.</a:t>
            </a:r>
          </a:p>
          <a:p>
            <a:pPr algn="just">
              <a:lnSpc>
                <a:spcPct val="120000"/>
              </a:lnSpc>
            </a:pPr>
            <a:r>
              <a:rPr lang="en-US" sz="2800" b="1" dirty="0" smtClean="0">
                <a:solidFill>
                  <a:srgbClr val="FFFF00"/>
                </a:solidFill>
                <a:latin typeface="Times New Roman" panose="02020603050405020304" pitchFamily="18" charset="0"/>
                <a:cs typeface="Times New Roman" panose="02020603050405020304" pitchFamily="18" charset="0"/>
              </a:rPr>
              <a:t>(4). </a:t>
            </a:r>
            <a:r>
              <a:rPr lang="en-US" sz="2800" b="1" dirty="0" err="1" smtClean="0">
                <a:solidFill>
                  <a:srgbClr val="FFFF00"/>
                </a:solidFill>
                <a:latin typeface="Times New Roman" panose="02020603050405020304" pitchFamily="18" charset="0"/>
                <a:cs typeface="Times New Roman" panose="02020603050405020304" pitchFamily="18" charset="0"/>
              </a:rPr>
              <a:t>Hoa</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hướng</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dương</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luôn</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hướng</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về</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phía</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Mặt</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Trời</a:t>
            </a:r>
            <a:r>
              <a:rPr lang="en-US" sz="2800" b="1" dirty="0" smtClean="0">
                <a:solidFill>
                  <a:srgbClr val="FFFF00"/>
                </a:solidFill>
                <a:latin typeface="Times New Roman" panose="02020603050405020304" pitchFamily="18" charset="0"/>
                <a:cs typeface="Times New Roman" panose="02020603050405020304" pitchFamily="18" charset="0"/>
              </a:rPr>
              <a:t>.</a:t>
            </a:r>
          </a:p>
          <a:p>
            <a:pPr algn="just">
              <a:lnSpc>
                <a:spcPct val="120000"/>
              </a:lnSpc>
            </a:pP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Số</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hiện</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tượng</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thể</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hiện</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tính</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cảm</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ứng</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của</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thực</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vật</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là</a:t>
            </a:r>
            <a:endParaRPr lang="en-US" sz="2800" b="1" dirty="0" smtClean="0">
              <a:solidFill>
                <a:srgbClr val="FFFF00"/>
              </a:solidFill>
              <a:latin typeface="Times New Roman" panose="02020603050405020304" pitchFamily="18" charset="0"/>
              <a:cs typeface="Times New Roman" panose="02020603050405020304" pitchFamily="18" charset="0"/>
            </a:endParaRPr>
          </a:p>
          <a:p>
            <a:pPr algn="just">
              <a:lnSpc>
                <a:spcPct val="120000"/>
              </a:lnSpc>
            </a:pPr>
            <a:r>
              <a:rPr lang="en-US" sz="2800" b="1" dirty="0" smtClean="0">
                <a:solidFill>
                  <a:prstClr val="white"/>
                </a:solidFill>
                <a:latin typeface="Times New Roman" panose="02020603050405020304" pitchFamily="18" charset="0"/>
                <a:cs typeface="Times New Roman" panose="02020603050405020304" pitchFamily="18" charset="0"/>
              </a:rPr>
              <a:t>   A</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smtClean="0">
                <a:solidFill>
                  <a:prstClr val="white"/>
                </a:solidFill>
                <a:latin typeface="Times New Roman" panose="02020603050405020304" pitchFamily="18" charset="0"/>
                <a:cs typeface="Times New Roman" panose="02020603050405020304" pitchFamily="18" charset="0"/>
              </a:rPr>
              <a:t>1.</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smtClean="0">
                <a:solidFill>
                  <a:prstClr val="white"/>
                </a:solidFill>
                <a:latin typeface="Times New Roman" panose="02020603050405020304" pitchFamily="18" charset="0"/>
                <a:cs typeface="Times New Roman" panose="02020603050405020304" pitchFamily="18" charset="0"/>
              </a:rPr>
              <a:t>	</a:t>
            </a:r>
            <a:r>
              <a:rPr lang="en-US" sz="2800" b="1" dirty="0" smtClean="0">
                <a:solidFill>
                  <a:srgbClr val="00FF00"/>
                </a:solidFill>
                <a:latin typeface="Times New Roman" panose="02020603050405020304" pitchFamily="18" charset="0"/>
                <a:cs typeface="Times New Roman" panose="02020603050405020304" pitchFamily="18" charset="0"/>
              </a:rPr>
              <a:t>B</a:t>
            </a:r>
            <a:r>
              <a:rPr lang="en-US" sz="2800" b="1" dirty="0">
                <a:solidFill>
                  <a:srgbClr val="00FF00"/>
                </a:solidFill>
                <a:latin typeface="Times New Roman" panose="02020603050405020304" pitchFamily="18" charset="0"/>
                <a:cs typeface="Times New Roman" panose="02020603050405020304" pitchFamily="18" charset="0"/>
              </a:rPr>
              <a:t>. </a:t>
            </a:r>
            <a:r>
              <a:rPr lang="en-US" sz="2800" b="1" dirty="0" smtClean="0">
                <a:solidFill>
                  <a:srgbClr val="00FF00"/>
                </a:solidFill>
                <a:latin typeface="Times New Roman" panose="02020603050405020304" pitchFamily="18" charset="0"/>
                <a:cs typeface="Times New Roman" panose="02020603050405020304" pitchFamily="18" charset="0"/>
              </a:rPr>
              <a:t>2.			</a:t>
            </a:r>
            <a:r>
              <a:rPr lang="en-US" sz="2800" b="1" dirty="0" smtClean="0">
                <a:solidFill>
                  <a:prstClr val="white"/>
                </a:solidFill>
                <a:latin typeface="Times New Roman" panose="02020603050405020304" pitchFamily="18" charset="0"/>
                <a:cs typeface="Times New Roman" panose="02020603050405020304" pitchFamily="18" charset="0"/>
              </a:rPr>
              <a:t>C. </a:t>
            </a:r>
            <a:r>
              <a:rPr lang="en-US" sz="2800" b="1" dirty="0" smtClean="0">
                <a:solidFill>
                  <a:schemeClr val="bg1"/>
                </a:solidFill>
                <a:latin typeface="Times New Roman" panose="02020603050405020304" pitchFamily="18" charset="0"/>
                <a:cs typeface="Times New Roman" panose="02020603050405020304" pitchFamily="18" charset="0"/>
              </a:rPr>
              <a:t>3.			</a:t>
            </a:r>
            <a:r>
              <a:rPr lang="en-US" sz="2800" b="1" dirty="0" smtClean="0">
                <a:solidFill>
                  <a:srgbClr val="00FF00"/>
                </a:solidFill>
                <a:latin typeface="Times New Roman" panose="02020603050405020304" pitchFamily="18" charset="0"/>
                <a:cs typeface="Times New Roman" panose="02020603050405020304" pitchFamily="18" charset="0"/>
              </a:rPr>
              <a:t>D</a:t>
            </a:r>
            <a:r>
              <a:rPr lang="en-US" sz="2800" b="1" dirty="0">
                <a:solidFill>
                  <a:srgbClr val="00FF00"/>
                </a:solidFill>
                <a:latin typeface="Times New Roman" panose="02020603050405020304" pitchFamily="18" charset="0"/>
                <a:cs typeface="Times New Roman" panose="02020603050405020304" pitchFamily="18" charset="0"/>
              </a:rPr>
              <a:t>. </a:t>
            </a:r>
            <a:r>
              <a:rPr lang="en-US" sz="2800" b="1" dirty="0" smtClean="0">
                <a:solidFill>
                  <a:srgbClr val="00FF00"/>
                </a:solidFill>
                <a:latin typeface="Times New Roman" panose="02020603050405020304" pitchFamily="18" charset="0"/>
                <a:cs typeface="Times New Roman" panose="02020603050405020304" pitchFamily="18" charset="0"/>
              </a:rPr>
              <a:t>4.</a:t>
            </a:r>
            <a:endParaRPr lang="en-US" sz="2800" b="1" dirty="0">
              <a:solidFill>
                <a:srgbClr val="00FF00"/>
              </a:solidFill>
              <a:latin typeface="Times New Roman" panose="02020603050405020304" pitchFamily="18" charset="0"/>
              <a:cs typeface="Times New Roman" panose="02020603050405020304" pitchFamily="18" charset="0"/>
            </a:endParaRPr>
          </a:p>
        </p:txBody>
      </p:sp>
      <p:grpSp>
        <p:nvGrpSpPr>
          <p:cNvPr id="14" name="Group 13"/>
          <p:cNvGrpSpPr/>
          <p:nvPr/>
        </p:nvGrpSpPr>
        <p:grpSpPr>
          <a:xfrm>
            <a:off x="1330287" y="568105"/>
            <a:ext cx="387790" cy="4005296"/>
            <a:chOff x="1322576" y="181189"/>
            <a:chExt cx="387790" cy="2666783"/>
          </a:xfrm>
        </p:grpSpPr>
        <p:grpSp>
          <p:nvGrpSpPr>
            <p:cNvPr id="15" name="Group 14"/>
            <p:cNvGrpSpPr/>
            <p:nvPr/>
          </p:nvGrpSpPr>
          <p:grpSpPr>
            <a:xfrm>
              <a:off x="1322576" y="1379570"/>
              <a:ext cx="286946" cy="286946"/>
              <a:chOff x="505017" y="3662327"/>
              <a:chExt cx="286946" cy="286946"/>
            </a:xfrm>
          </p:grpSpPr>
          <p:sp>
            <p:nvSpPr>
              <p:cNvPr id="17" name="Oval 16"/>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endParaRPr>
              </a:p>
            </p:txBody>
          </p:sp>
          <p:sp>
            <p:nvSpPr>
              <p:cNvPr id="18" name="Oval 17"/>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prstClr val="white"/>
                  </a:solidFill>
                </a:endParaRPr>
              </a:p>
            </p:txBody>
          </p:sp>
        </p:grpSp>
        <p:sp>
          <p:nvSpPr>
            <p:cNvPr id="16" name="Left Bracket 15"/>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a:solidFill>
                  <a:prstClr val="black"/>
                </a:solidFill>
              </a:endParaRPr>
            </a:p>
          </p:txBody>
        </p:sp>
      </p:grpSp>
      <p:sp>
        <p:nvSpPr>
          <p:cNvPr id="19" name="Left Bracket 18"/>
          <p:cNvSpPr/>
          <p:nvPr/>
        </p:nvSpPr>
        <p:spPr>
          <a:xfrm flipH="1">
            <a:off x="11739282" y="539968"/>
            <a:ext cx="383376" cy="4139560"/>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a:solidFill>
                <a:prstClr val="black"/>
              </a:solidFill>
            </a:endParaRPr>
          </a:p>
        </p:txBody>
      </p:sp>
      <p:grpSp>
        <p:nvGrpSpPr>
          <p:cNvPr id="20" name="Group 19"/>
          <p:cNvGrpSpPr/>
          <p:nvPr/>
        </p:nvGrpSpPr>
        <p:grpSpPr>
          <a:xfrm>
            <a:off x="475932" y="1558918"/>
            <a:ext cx="455948" cy="3255188"/>
            <a:chOff x="393013" y="1032066"/>
            <a:chExt cx="455948" cy="3255188"/>
          </a:xfrm>
        </p:grpSpPr>
        <p:cxnSp>
          <p:nvCxnSpPr>
            <p:cNvPr id="21" name="Straight Connector 20"/>
            <p:cNvCxnSpPr>
              <a:stCxn id="35" idx="4"/>
              <a:endCxn id="23" idx="0"/>
            </p:cNvCxnSpPr>
            <p:nvPr/>
          </p:nvCxnSpPr>
          <p:spPr>
            <a:xfrm flipH="1">
              <a:off x="620987" y="1032066"/>
              <a:ext cx="14515" cy="2799240"/>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393013" y="3831306"/>
              <a:ext cx="455948" cy="455948"/>
              <a:chOff x="268476" y="3198923"/>
              <a:chExt cx="286946" cy="286946"/>
            </a:xfrm>
          </p:grpSpPr>
          <p:sp>
            <p:nvSpPr>
              <p:cNvPr id="23" name="Oval 22"/>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endParaRPr>
              </a:p>
            </p:txBody>
          </p:sp>
          <p:sp>
            <p:nvSpPr>
              <p:cNvPr id="24" name="Oval 23"/>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prstClr val="white"/>
                  </a:solidFill>
                </a:endParaRPr>
              </a:p>
            </p:txBody>
          </p:sp>
        </p:grpSp>
      </p:grpSp>
      <p:grpSp>
        <p:nvGrpSpPr>
          <p:cNvPr id="25" name="Group 24"/>
          <p:cNvGrpSpPr/>
          <p:nvPr/>
        </p:nvGrpSpPr>
        <p:grpSpPr>
          <a:xfrm>
            <a:off x="1910697" y="5190977"/>
            <a:ext cx="6192294" cy="1557637"/>
            <a:chOff x="560434" y="3385715"/>
            <a:chExt cx="7672438" cy="2818073"/>
          </a:xfrm>
        </p:grpSpPr>
        <p:grpSp>
          <p:nvGrpSpPr>
            <p:cNvPr id="26" name="Group 25"/>
            <p:cNvGrpSpPr/>
            <p:nvPr/>
          </p:nvGrpSpPr>
          <p:grpSpPr>
            <a:xfrm>
              <a:off x="620986" y="3385715"/>
              <a:ext cx="7597821" cy="2818073"/>
              <a:chOff x="1139780" y="2459673"/>
              <a:chExt cx="4733934" cy="2614043"/>
            </a:xfrm>
          </p:grpSpPr>
          <p:sp>
            <p:nvSpPr>
              <p:cNvPr id="31" name="Parallelogram 30"/>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b="1" dirty="0">
                  <a:solidFill>
                    <a:prstClr val="white"/>
                  </a:solidFill>
                  <a:latin typeface="Times New Roman" panose="02020603050405020304" pitchFamily="18" charset="0"/>
                  <a:cs typeface="Times New Roman" panose="02020603050405020304" pitchFamily="18" charset="0"/>
                </a:endParaRPr>
              </a:p>
            </p:txBody>
          </p:sp>
          <p:sp>
            <p:nvSpPr>
              <p:cNvPr id="32" name="Parallelogram 31"/>
              <p:cNvSpPr/>
              <p:nvPr/>
            </p:nvSpPr>
            <p:spPr>
              <a:xfrm flipH="1">
                <a:off x="1357100" y="2459673"/>
                <a:ext cx="1673829" cy="686037"/>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white"/>
                    </a:solidFill>
                    <a:latin typeface="Times New Roman" panose="02020603050405020304" pitchFamily="18" charset="0"/>
                    <a:cs typeface="Times New Roman" panose="02020603050405020304" pitchFamily="18" charset="0"/>
                  </a:rPr>
                  <a:t>ĐÁP ÁN</a:t>
                </a:r>
              </a:p>
            </p:txBody>
          </p:sp>
          <p:sp>
            <p:nvSpPr>
              <p:cNvPr id="33" name="Rectangle 32"/>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prstClr val="white"/>
                  </a:solidFill>
                </a:endParaRPr>
              </a:p>
            </p:txBody>
          </p:sp>
        </p:grpSp>
        <p:cxnSp>
          <p:nvCxnSpPr>
            <p:cNvPr id="27" name="Straight Connector 26"/>
            <p:cNvCxnSpPr>
              <a:stCxn id="30" idx="3"/>
              <a:endCxn id="30"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29" name="Parallelogram 28"/>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prstClr val="white"/>
                  </a:solidFill>
                  <a:latin typeface="Times New Roman" panose="02020603050405020304" pitchFamily="18" charset="0"/>
                  <a:cs typeface="Times New Roman" panose="02020603050405020304" pitchFamily="18" charset="0"/>
                </a:rPr>
                <a:t>C</a:t>
              </a:r>
            </a:p>
          </p:txBody>
        </p:sp>
        <p:pic>
          <p:nvPicPr>
            <p:cNvPr id="30" name="Picture 29"/>
            <p:cNvPicPr>
              <a:picLocks noChangeAspect="1"/>
            </p:cNvPicPr>
            <p:nvPr/>
          </p:nvPicPr>
          <p:blipFill>
            <a:blip r:embed="rId8"/>
            <a:stretch>
              <a:fillRect/>
            </a:stretch>
          </p:blipFill>
          <p:spPr>
            <a:xfrm rot="10800000">
              <a:off x="3221801" y="3879674"/>
              <a:ext cx="4997003" cy="303750"/>
            </a:xfrm>
            <a:prstGeom prst="rect">
              <a:avLst/>
            </a:prstGeom>
          </p:spPr>
        </p:pic>
      </p:grpSp>
      <p:grpSp>
        <p:nvGrpSpPr>
          <p:cNvPr id="34" name="Group 33"/>
          <p:cNvGrpSpPr/>
          <p:nvPr/>
        </p:nvGrpSpPr>
        <p:grpSpPr>
          <a:xfrm>
            <a:off x="181095" y="488347"/>
            <a:ext cx="1082288" cy="1082288"/>
            <a:chOff x="83662" y="159259"/>
            <a:chExt cx="1082288" cy="1082288"/>
          </a:xfrm>
        </p:grpSpPr>
        <p:sp>
          <p:nvSpPr>
            <p:cNvPr id="35" name="Oval 34"/>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solidFill>
                  <a:srgbClr val="008CF5"/>
                </a:solidFill>
                <a:latin typeface="Arial" panose="020B0604020202020204" pitchFamily="34" charset="0"/>
                <a:cs typeface="Arial" panose="020B0604020202020204" pitchFamily="34" charset="0"/>
              </a:endParaRPr>
            </a:p>
          </p:txBody>
        </p:sp>
        <p:pic>
          <p:nvPicPr>
            <p:cNvPr id="36" name="Picture 35"/>
            <p:cNvPicPr>
              <a:picLocks noChangeAspect="1"/>
            </p:cNvPicPr>
            <p:nvPr/>
          </p:nvPicPr>
          <p:blipFill>
            <a:blip r:embed="rId9"/>
            <a:stretch>
              <a:fillRect/>
            </a:stretch>
          </p:blipFill>
          <p:spPr>
            <a:xfrm>
              <a:off x="83662" y="159259"/>
              <a:ext cx="1082288" cy="1082288"/>
            </a:xfrm>
            <a:prstGeom prst="rect">
              <a:avLst/>
            </a:prstGeom>
          </p:spPr>
        </p:pic>
        <p:pic>
          <p:nvPicPr>
            <p:cNvPr id="37" name="Picture 36"/>
            <p:cNvPicPr>
              <a:picLocks noChangeAspect="1"/>
            </p:cNvPicPr>
            <p:nvPr/>
          </p:nvPicPr>
          <p:blipFill>
            <a:blip r:embed="rId10"/>
            <a:stretch>
              <a:fillRect/>
            </a:stretch>
          </p:blipFill>
          <p:spPr>
            <a:xfrm>
              <a:off x="140649" y="240741"/>
              <a:ext cx="757177" cy="937456"/>
            </a:xfrm>
            <a:prstGeom prst="rect">
              <a:avLst/>
            </a:prstGeom>
          </p:spPr>
        </p:pic>
        <p:sp>
          <p:nvSpPr>
            <p:cNvPr id="38" name="TextBox 37"/>
            <p:cNvSpPr txBox="1"/>
            <p:nvPr/>
          </p:nvSpPr>
          <p:spPr>
            <a:xfrm>
              <a:off x="372183" y="277250"/>
              <a:ext cx="505268" cy="861774"/>
            </a:xfrm>
            <a:prstGeom prst="rect">
              <a:avLst/>
            </a:prstGeom>
            <a:noFill/>
          </p:spPr>
          <p:txBody>
            <a:bodyPr wrap="none" rtlCol="0">
              <a:spAutoFit/>
            </a:bodyPr>
            <a:lstStyle/>
            <a:p>
              <a:pPr algn="ctr"/>
              <a:r>
                <a:rPr lang="en-US" sz="5000" b="1" dirty="0">
                  <a:solidFill>
                    <a:srgbClr val="00FF4E"/>
                  </a:solidFill>
                  <a:effectLst>
                    <a:glow rad="88900">
                      <a:srgbClr val="00FF4E">
                        <a:alpha val="60000"/>
                      </a:srgbClr>
                    </a:glow>
                  </a:effectLst>
                  <a:latin typeface="Times New Roman" panose="02020603050405020304" pitchFamily="18" charset="0"/>
                  <a:cs typeface="Times New Roman" panose="02020603050405020304" pitchFamily="18" charset="0"/>
                </a:rPr>
                <a:t>2</a:t>
              </a:r>
            </a:p>
          </p:txBody>
        </p:sp>
      </p:grpSp>
      <p:sp>
        <p:nvSpPr>
          <p:cNvPr id="39" name="Parallelogram 38"/>
          <p:cNvSpPr/>
          <p:nvPr/>
        </p:nvSpPr>
        <p:spPr>
          <a:xfrm flipH="1">
            <a:off x="9339263" y="6575270"/>
            <a:ext cx="658500" cy="282734"/>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FF0000"/>
                </a:solidFill>
                <a:latin typeface="Times New Roman" panose="02020603050405020304" pitchFamily="18" charset="0"/>
                <a:cs typeface="Times New Roman" panose="02020603050405020304" pitchFamily="18" charset="0"/>
              </a:rPr>
              <a:t>ANS</a:t>
            </a:r>
          </a:p>
        </p:txBody>
      </p:sp>
      <p:sp>
        <p:nvSpPr>
          <p:cNvPr id="40" name="Parallelogram 39">
            <a:hlinkClick r:id="" action="ppaction://noaction"/>
          </p:cNvPr>
          <p:cNvSpPr/>
          <p:nvPr/>
        </p:nvSpPr>
        <p:spPr>
          <a:xfrm flipH="1">
            <a:off x="9972671" y="6575270"/>
            <a:ext cx="683257" cy="282734"/>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FF0000"/>
                </a:solidFill>
                <a:latin typeface="Times New Roman" panose="02020603050405020304" pitchFamily="18" charset="0"/>
                <a:cs typeface="Times New Roman" panose="02020603050405020304" pitchFamily="18" charset="0"/>
              </a:rPr>
              <a:t>BACK</a:t>
            </a:r>
          </a:p>
        </p:txBody>
      </p:sp>
      <p:pic>
        <p:nvPicPr>
          <p:cNvPr id="41"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09901" y="2404821"/>
            <a:ext cx="864426"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Oval 176"/>
          <p:cNvSpPr>
            <a:spLocks noChangeArrowheads="1"/>
          </p:cNvSpPr>
          <p:nvPr/>
        </p:nvSpPr>
        <p:spPr bwMode="auto">
          <a:xfrm>
            <a:off x="471643" y="2704654"/>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b="1" dirty="0">
                <a:solidFill>
                  <a:srgbClr val="DC2608"/>
                </a:solidFill>
                <a:latin typeface="Times New Roman" panose="02020603050405020304" pitchFamily="18" charset="0"/>
                <a:cs typeface="Times New Roman" panose="02020603050405020304" pitchFamily="18" charset="0"/>
              </a:rPr>
              <a:t>10</a:t>
            </a:r>
          </a:p>
        </p:txBody>
      </p:sp>
      <p:sp>
        <p:nvSpPr>
          <p:cNvPr id="43" name="Oval 176"/>
          <p:cNvSpPr>
            <a:spLocks noChangeArrowheads="1"/>
          </p:cNvSpPr>
          <p:nvPr/>
        </p:nvSpPr>
        <p:spPr bwMode="auto">
          <a:xfrm>
            <a:off x="475742" y="267722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b="1" dirty="0">
                <a:solidFill>
                  <a:srgbClr val="DC2608"/>
                </a:solidFill>
                <a:latin typeface="Times New Roman" panose="02020603050405020304" pitchFamily="18" charset="0"/>
                <a:cs typeface="Times New Roman" panose="02020603050405020304" pitchFamily="18" charset="0"/>
              </a:rPr>
              <a:t>9</a:t>
            </a:r>
          </a:p>
        </p:txBody>
      </p:sp>
      <p:sp>
        <p:nvSpPr>
          <p:cNvPr id="44" name="Oval 176"/>
          <p:cNvSpPr>
            <a:spLocks noChangeArrowheads="1"/>
          </p:cNvSpPr>
          <p:nvPr/>
        </p:nvSpPr>
        <p:spPr bwMode="auto">
          <a:xfrm>
            <a:off x="471315" y="271815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b="1" dirty="0">
                <a:solidFill>
                  <a:srgbClr val="DC2608"/>
                </a:solidFill>
                <a:latin typeface="Times New Roman" panose="02020603050405020304" pitchFamily="18" charset="0"/>
                <a:cs typeface="Times New Roman" panose="02020603050405020304" pitchFamily="18" charset="0"/>
              </a:rPr>
              <a:t>8</a:t>
            </a:r>
          </a:p>
        </p:txBody>
      </p:sp>
      <p:sp>
        <p:nvSpPr>
          <p:cNvPr id="45" name="Oval 176"/>
          <p:cNvSpPr>
            <a:spLocks noChangeArrowheads="1"/>
          </p:cNvSpPr>
          <p:nvPr/>
        </p:nvSpPr>
        <p:spPr bwMode="auto">
          <a:xfrm>
            <a:off x="488499" y="269406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b="1" dirty="0">
                <a:solidFill>
                  <a:srgbClr val="DC2608"/>
                </a:solidFill>
                <a:latin typeface="Times New Roman" panose="02020603050405020304" pitchFamily="18" charset="0"/>
                <a:cs typeface="Times New Roman" panose="02020603050405020304" pitchFamily="18" charset="0"/>
              </a:rPr>
              <a:t>7</a:t>
            </a:r>
          </a:p>
        </p:txBody>
      </p:sp>
      <p:sp>
        <p:nvSpPr>
          <p:cNvPr id="46" name="Oval 176"/>
          <p:cNvSpPr>
            <a:spLocks noChangeArrowheads="1"/>
          </p:cNvSpPr>
          <p:nvPr/>
        </p:nvSpPr>
        <p:spPr bwMode="auto">
          <a:xfrm>
            <a:off x="475742" y="270796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b="1" dirty="0">
                <a:solidFill>
                  <a:srgbClr val="DC2608"/>
                </a:solidFill>
                <a:latin typeface="Times New Roman" panose="02020603050405020304" pitchFamily="18" charset="0"/>
                <a:cs typeface="Times New Roman" panose="02020603050405020304" pitchFamily="18" charset="0"/>
              </a:rPr>
              <a:t>6</a:t>
            </a:r>
          </a:p>
        </p:txBody>
      </p:sp>
      <p:sp>
        <p:nvSpPr>
          <p:cNvPr id="47" name="Oval 176"/>
          <p:cNvSpPr>
            <a:spLocks noChangeArrowheads="1"/>
          </p:cNvSpPr>
          <p:nvPr/>
        </p:nvSpPr>
        <p:spPr bwMode="auto">
          <a:xfrm>
            <a:off x="487148" y="270438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b="1" dirty="0">
                <a:solidFill>
                  <a:srgbClr val="DC2608"/>
                </a:solidFill>
                <a:latin typeface="Times New Roman" panose="02020603050405020304" pitchFamily="18" charset="0"/>
                <a:cs typeface="Times New Roman" panose="02020603050405020304" pitchFamily="18" charset="0"/>
              </a:rPr>
              <a:t>5</a:t>
            </a:r>
          </a:p>
        </p:txBody>
      </p:sp>
      <p:sp>
        <p:nvSpPr>
          <p:cNvPr id="48" name="Oval 176"/>
          <p:cNvSpPr>
            <a:spLocks noChangeArrowheads="1"/>
          </p:cNvSpPr>
          <p:nvPr/>
        </p:nvSpPr>
        <p:spPr bwMode="auto">
          <a:xfrm>
            <a:off x="451984" y="270661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b="1" dirty="0">
                <a:solidFill>
                  <a:srgbClr val="DC2608"/>
                </a:solidFill>
                <a:latin typeface="Times New Roman" panose="02020603050405020304" pitchFamily="18" charset="0"/>
                <a:cs typeface="Times New Roman" panose="02020603050405020304" pitchFamily="18" charset="0"/>
              </a:rPr>
              <a:t>4</a:t>
            </a:r>
          </a:p>
        </p:txBody>
      </p:sp>
      <p:sp>
        <p:nvSpPr>
          <p:cNvPr id="49" name="Oval 176"/>
          <p:cNvSpPr>
            <a:spLocks noChangeArrowheads="1"/>
          </p:cNvSpPr>
          <p:nvPr/>
        </p:nvSpPr>
        <p:spPr bwMode="auto">
          <a:xfrm>
            <a:off x="458886" y="268058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b="1" dirty="0">
                <a:solidFill>
                  <a:srgbClr val="DC2608"/>
                </a:solidFill>
                <a:latin typeface="Times New Roman" panose="02020603050405020304" pitchFamily="18" charset="0"/>
                <a:cs typeface="Times New Roman" panose="02020603050405020304" pitchFamily="18" charset="0"/>
              </a:rPr>
              <a:t>3</a:t>
            </a:r>
          </a:p>
        </p:txBody>
      </p:sp>
      <p:sp>
        <p:nvSpPr>
          <p:cNvPr id="50" name="Oval 176"/>
          <p:cNvSpPr>
            <a:spLocks noChangeArrowheads="1"/>
          </p:cNvSpPr>
          <p:nvPr/>
        </p:nvSpPr>
        <p:spPr bwMode="auto">
          <a:xfrm>
            <a:off x="476772" y="269869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b="1" dirty="0">
                <a:solidFill>
                  <a:srgbClr val="DC2608"/>
                </a:solidFill>
                <a:latin typeface="Times New Roman" panose="02020603050405020304" pitchFamily="18" charset="0"/>
                <a:cs typeface="Times New Roman" panose="02020603050405020304" pitchFamily="18" charset="0"/>
              </a:rPr>
              <a:t>2</a:t>
            </a:r>
          </a:p>
        </p:txBody>
      </p:sp>
      <p:sp>
        <p:nvSpPr>
          <p:cNvPr id="51" name="Oval 176"/>
          <p:cNvSpPr>
            <a:spLocks noChangeArrowheads="1"/>
          </p:cNvSpPr>
          <p:nvPr/>
        </p:nvSpPr>
        <p:spPr bwMode="auto">
          <a:xfrm>
            <a:off x="487148" y="265694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b="1" dirty="0">
                <a:solidFill>
                  <a:srgbClr val="DC2608"/>
                </a:solidFill>
                <a:latin typeface="Times New Roman" panose="02020603050405020304" pitchFamily="18" charset="0"/>
                <a:cs typeface="Times New Roman" panose="02020603050405020304" pitchFamily="18" charset="0"/>
              </a:rPr>
              <a:t>1</a:t>
            </a:r>
          </a:p>
        </p:txBody>
      </p:sp>
      <p:sp>
        <p:nvSpPr>
          <p:cNvPr id="52" name="Oval 176"/>
          <p:cNvSpPr>
            <a:spLocks noChangeArrowheads="1"/>
          </p:cNvSpPr>
          <p:nvPr/>
        </p:nvSpPr>
        <p:spPr bwMode="auto">
          <a:xfrm>
            <a:off x="445240" y="268626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algn="ctr" eaLnBrk="0" hangingPunct="0">
              <a:defRPr/>
            </a:pPr>
            <a:r>
              <a:rPr lang="en-US" sz="2800" b="1" dirty="0">
                <a:solidFill>
                  <a:srgbClr val="DC2608"/>
                </a:solidFill>
                <a:latin typeface="Times New Roman" panose="02020603050405020304" pitchFamily="18" charset="0"/>
                <a:cs typeface="Times New Roman" panose="02020603050405020304" pitchFamily="18" charset="0"/>
              </a:rPr>
              <a:t>0</a:t>
            </a:r>
          </a:p>
        </p:txBody>
      </p:sp>
      <p:sp>
        <p:nvSpPr>
          <p:cNvPr id="53" name="Rounded Rectangle 52"/>
          <p:cNvSpPr/>
          <p:nvPr/>
        </p:nvSpPr>
        <p:spPr>
          <a:xfrm>
            <a:off x="3768011" y="40196"/>
            <a:ext cx="4988859" cy="551330"/>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dirty="0" smtClean="0">
                <a:latin typeface="Times New Roman" panose="02020603050405020304" pitchFamily="18" charset="0"/>
                <a:cs typeface="Times New Roman" panose="02020603050405020304" pitchFamily="18" charset="0"/>
              </a:rPr>
              <a:t>III. LUYỆN TẬP</a:t>
            </a:r>
            <a:endParaRPr lang="en-US" sz="32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p:cTn id="13" dur="200" fill="hold"/>
                                        <p:tgtEl>
                                          <p:spTgt spid="34"/>
                                        </p:tgtEl>
                                        <p:attrNameLst>
                                          <p:attrName>ppt_w</p:attrName>
                                        </p:attrNameLst>
                                      </p:cBhvr>
                                      <p:tavLst>
                                        <p:tav tm="0">
                                          <p:val>
                                            <p:fltVal val="0"/>
                                          </p:val>
                                        </p:tav>
                                        <p:tav tm="100000">
                                          <p:val>
                                            <p:strVal val="#ppt_w"/>
                                          </p:val>
                                        </p:tav>
                                      </p:tavLst>
                                    </p:anim>
                                    <p:anim calcmode="lin" valueType="num">
                                      <p:cBhvr>
                                        <p:cTn id="14" dur="200" fill="hold"/>
                                        <p:tgtEl>
                                          <p:spTgt spid="34"/>
                                        </p:tgtEl>
                                        <p:attrNameLst>
                                          <p:attrName>ppt_h</p:attrName>
                                        </p:attrNameLst>
                                      </p:cBhvr>
                                      <p:tavLst>
                                        <p:tav tm="0">
                                          <p:val>
                                            <p:fltVal val="0"/>
                                          </p:val>
                                        </p:tav>
                                        <p:tav tm="100000">
                                          <p:val>
                                            <p:strVal val="#ppt_h"/>
                                          </p:val>
                                        </p:tav>
                                      </p:tavLst>
                                    </p:anim>
                                    <p:anim calcmode="lin" valueType="num">
                                      <p:cBhvr>
                                        <p:cTn id="15" dur="200" fill="hold"/>
                                        <p:tgtEl>
                                          <p:spTgt spid="34"/>
                                        </p:tgtEl>
                                        <p:attrNameLst>
                                          <p:attrName>style.rotation</p:attrName>
                                        </p:attrNameLst>
                                      </p:cBhvr>
                                      <p:tavLst>
                                        <p:tav tm="0">
                                          <p:val>
                                            <p:fltVal val="360"/>
                                          </p:val>
                                        </p:tav>
                                        <p:tav tm="100000">
                                          <p:val>
                                            <p:fltVal val="0"/>
                                          </p:val>
                                        </p:tav>
                                      </p:tavLst>
                                    </p:anim>
                                    <p:animEffect transition="in" filter="fade">
                                      <p:cBhvr>
                                        <p:cTn id="16" dur="200"/>
                                        <p:tgtEl>
                                          <p:spTgt spid="34"/>
                                        </p:tgtEl>
                                      </p:cBhvr>
                                    </p:animEffect>
                                  </p:childTnLst>
                                  <p:subTnLst>
                                    <p:audio>
                                      <p:cMediaNode>
                                        <p:cTn display="0" masterRel="sameClick">
                                          <p:stCondLst>
                                            <p:cond evt="begin" delay="0">
                                              <p:tn val="11"/>
                                            </p:cond>
                                          </p:stCondLst>
                                          <p:endCondLst>
                                            <p:cond evt="onStopAudio" delay="0">
                                              <p:tgtEl>
                                                <p:sldTgt/>
                                              </p:tgtEl>
                                            </p:cond>
                                          </p:endCondLst>
                                        </p:cTn>
                                        <p:tgtEl>
                                          <p:sndTgt r:embed="rId2" name="3beeps.wav"/>
                                        </p:tgtEl>
                                      </p:cMediaNode>
                                    </p:audio>
                                  </p:subTnLst>
                                </p:cTn>
                              </p:par>
                              <p:par>
                                <p:cTn id="17" presetID="9"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dissolve">
                                      <p:cBhvr>
                                        <p:cTn id="19" dur="200"/>
                                        <p:tgtEl>
                                          <p:spTgt spid="14"/>
                                        </p:tgtEl>
                                      </p:cBhvr>
                                    </p:animEffect>
                                  </p:childTnLst>
                                </p:cTn>
                              </p:par>
                            </p:childTnLst>
                          </p:cTn>
                        </p:par>
                        <p:par>
                          <p:cTn id="20" fill="hold">
                            <p:stCondLst>
                              <p:cond delay="500"/>
                            </p:stCondLst>
                            <p:childTnLst>
                              <p:par>
                                <p:cTn id="21" presetID="2" presetClass="entr" presetSubtype="8"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200" fill="hold"/>
                                        <p:tgtEl>
                                          <p:spTgt spid="19"/>
                                        </p:tgtEl>
                                        <p:attrNameLst>
                                          <p:attrName>ppt_x</p:attrName>
                                        </p:attrNameLst>
                                      </p:cBhvr>
                                      <p:tavLst>
                                        <p:tav tm="0">
                                          <p:val>
                                            <p:strVal val="0-#ppt_w/2"/>
                                          </p:val>
                                        </p:tav>
                                        <p:tav tm="100000">
                                          <p:val>
                                            <p:strVal val="#ppt_x"/>
                                          </p:val>
                                        </p:tav>
                                      </p:tavLst>
                                    </p:anim>
                                    <p:anim calcmode="lin" valueType="num">
                                      <p:cBhvr additive="base">
                                        <p:cTn id="24" dur="200" fill="hold"/>
                                        <p:tgtEl>
                                          <p:spTgt spid="19"/>
                                        </p:tgtEl>
                                        <p:attrNameLst>
                                          <p:attrName>ppt_y</p:attrName>
                                        </p:attrNameLst>
                                      </p:cBhvr>
                                      <p:tavLst>
                                        <p:tav tm="0">
                                          <p:val>
                                            <p:strVal val="#ppt_y"/>
                                          </p:val>
                                        </p:tav>
                                        <p:tav tm="100000">
                                          <p:val>
                                            <p:strVal val="#ppt_y"/>
                                          </p:val>
                                        </p:tav>
                                      </p:tavLst>
                                    </p:anim>
                                  </p:childTnLst>
                                </p:cTn>
                              </p:par>
                              <p:par>
                                <p:cTn id="25" presetID="14" presetClass="entr" presetSubtype="1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randombar(horizontal)">
                                      <p:cBhvr>
                                        <p:cTn id="27" dur="300"/>
                                        <p:tgtEl>
                                          <p:spTgt spid="13"/>
                                        </p:tgtEl>
                                      </p:cBhvr>
                                    </p:animEffect>
                                  </p:childTnLst>
                                </p:cTn>
                              </p:par>
                            </p:childTnLst>
                          </p:cTn>
                        </p:par>
                        <p:par>
                          <p:cTn id="28" fill="hold">
                            <p:stCondLst>
                              <p:cond delay="1000"/>
                            </p:stCondLst>
                            <p:childTnLst>
                              <p:par>
                                <p:cTn id="29" presetID="10" presetClass="entr" presetSubtype="0" fill="hold" nodeType="after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fade">
                                      <p:cBhvr>
                                        <p:cTn id="31" dur="500"/>
                                        <p:tgtEl>
                                          <p:spTgt spid="41"/>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beep.wav"/>
                                        </p:tgtEl>
                                      </p:cMediaNode>
                                    </p:audio>
                                  </p:subTnLst>
                                </p:cTn>
                              </p:par>
                            </p:childTnLst>
                          </p:cTn>
                        </p:par>
                        <p:par>
                          <p:cTn id="36" fill="hold">
                            <p:stCondLst>
                              <p:cond delay="0"/>
                            </p:stCondLst>
                            <p:childTnLst>
                              <p:par>
                                <p:cTn id="37" presetID="1" presetClass="entr" presetSubtype="0" fill="hold" grpId="0" nodeType="afterEffect">
                                  <p:stCondLst>
                                    <p:cond delay="1000"/>
                                  </p:stCondLst>
                                  <p:childTnLst>
                                    <p:set>
                                      <p:cBhvr>
                                        <p:cTn id="38"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beep.wav"/>
                                        </p:tgtEl>
                                      </p:cMediaNode>
                                    </p:audio>
                                  </p:subTnLst>
                                </p:cTn>
                              </p:par>
                            </p:childTnLst>
                          </p:cTn>
                        </p:par>
                        <p:par>
                          <p:cTn id="39" fill="hold">
                            <p:stCondLst>
                              <p:cond delay="1000"/>
                            </p:stCondLst>
                            <p:childTnLst>
                              <p:par>
                                <p:cTn id="40" presetID="1" presetClass="entr" presetSubtype="0" fill="hold" grpId="0" nodeType="afterEffect">
                                  <p:stCondLst>
                                    <p:cond delay="1000"/>
                                  </p:stCondLst>
                                  <p:childTnLst>
                                    <p:set>
                                      <p:cBhvr>
                                        <p:cTn id="41"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beep.wav"/>
                                        </p:tgtEl>
                                      </p:cMediaNode>
                                    </p:audio>
                                  </p:subTnLst>
                                </p:cTn>
                              </p:par>
                            </p:childTnLst>
                          </p:cTn>
                        </p:par>
                        <p:par>
                          <p:cTn id="42" fill="hold">
                            <p:stCondLst>
                              <p:cond delay="2000"/>
                            </p:stCondLst>
                            <p:childTnLst>
                              <p:par>
                                <p:cTn id="43" presetID="1" presetClass="entr" presetSubtype="0" fill="hold" grpId="0" nodeType="afterEffect">
                                  <p:stCondLst>
                                    <p:cond delay="1000"/>
                                  </p:stCondLst>
                                  <p:childTnLst>
                                    <p:set>
                                      <p:cBhvr>
                                        <p:cTn id="44"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beep.wav"/>
                                        </p:tgtEl>
                                      </p:cMediaNode>
                                    </p:audio>
                                  </p:subTnLst>
                                </p:cTn>
                              </p:par>
                            </p:childTnLst>
                          </p:cTn>
                        </p:par>
                        <p:par>
                          <p:cTn id="45" fill="hold">
                            <p:stCondLst>
                              <p:cond delay="3000"/>
                            </p:stCondLst>
                            <p:childTnLst>
                              <p:par>
                                <p:cTn id="46" presetID="1" presetClass="entr" presetSubtype="0" fill="hold" grpId="0" nodeType="afterEffect">
                                  <p:stCondLst>
                                    <p:cond delay="1000"/>
                                  </p:stCondLst>
                                  <p:childTnLst>
                                    <p:set>
                                      <p:cBhvr>
                                        <p:cTn id="47"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beep.wav"/>
                                        </p:tgtEl>
                                      </p:cMediaNode>
                                    </p:audio>
                                  </p:subTnLst>
                                </p:cTn>
                              </p:par>
                            </p:childTnLst>
                          </p:cTn>
                        </p:par>
                        <p:par>
                          <p:cTn id="48" fill="hold">
                            <p:stCondLst>
                              <p:cond delay="4000"/>
                            </p:stCondLst>
                            <p:childTnLst>
                              <p:par>
                                <p:cTn id="49" presetID="1" presetClass="entr" presetSubtype="0" fill="hold" grpId="0" nodeType="afterEffect">
                                  <p:stCondLst>
                                    <p:cond delay="1000"/>
                                  </p:stCondLst>
                                  <p:childTnLst>
                                    <p:set>
                                      <p:cBhvr>
                                        <p:cTn id="50"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5000"/>
                            </p:stCondLst>
                            <p:childTnLst>
                              <p:par>
                                <p:cTn id="52" presetID="1" presetClass="entr" presetSubtype="0" fill="hold" grpId="0" nodeType="afterEffect">
                                  <p:stCondLst>
                                    <p:cond delay="1000"/>
                                  </p:stCondLst>
                                  <p:childTnLst>
                                    <p:set>
                                      <p:cBhvr>
                                        <p:cTn id="53"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6000"/>
                            </p:stCondLst>
                            <p:childTnLst>
                              <p:par>
                                <p:cTn id="55" presetID="1" presetClass="entr" presetSubtype="0" fill="hold" grpId="0" nodeType="afterEffect">
                                  <p:stCondLst>
                                    <p:cond delay="1000"/>
                                  </p:stCondLst>
                                  <p:childTnLst>
                                    <p:set>
                                      <p:cBhvr>
                                        <p:cTn id="56"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7000"/>
                            </p:stCondLst>
                            <p:childTnLst>
                              <p:par>
                                <p:cTn id="58" presetID="1" presetClass="entr" presetSubtype="0" fill="hold" grpId="0" nodeType="afterEffect">
                                  <p:stCondLst>
                                    <p:cond delay="1000"/>
                                  </p:stCondLst>
                                  <p:childTnLst>
                                    <p:set>
                                      <p:cBhvr>
                                        <p:cTn id="59"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beep.wav"/>
                                        </p:tgtEl>
                                      </p:cMediaNode>
                                    </p:audio>
                                  </p:subTnLst>
                                </p:cTn>
                              </p:par>
                            </p:childTnLst>
                          </p:cTn>
                        </p:par>
                        <p:par>
                          <p:cTn id="60" fill="hold">
                            <p:stCondLst>
                              <p:cond delay="8000"/>
                            </p:stCondLst>
                            <p:childTnLst>
                              <p:par>
                                <p:cTn id="61" presetID="1" presetClass="entr" presetSubtype="0" fill="hold" grpId="0" nodeType="afterEffect">
                                  <p:stCondLst>
                                    <p:cond delay="1000"/>
                                  </p:stCondLst>
                                  <p:childTnLst>
                                    <p:set>
                                      <p:cBhvr>
                                        <p:cTn id="62"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beep.wav"/>
                                        </p:tgtEl>
                                      </p:cMediaNode>
                                    </p:audio>
                                  </p:subTnLst>
                                </p:cTn>
                              </p:par>
                            </p:childTnLst>
                          </p:cTn>
                        </p:par>
                        <p:par>
                          <p:cTn id="63" fill="hold">
                            <p:stCondLst>
                              <p:cond delay="9000"/>
                            </p:stCondLst>
                            <p:childTnLst>
                              <p:par>
                                <p:cTn id="64" presetID="1" presetClass="entr" presetSubtype="0" fill="hold" grpId="0" nodeType="afterEffect">
                                  <p:stCondLst>
                                    <p:cond delay="1000"/>
                                  </p:stCondLst>
                                  <p:childTnLst>
                                    <p:set>
                                      <p:cBhvr>
                                        <p:cTn id="65"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4"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6" restart="whenNotActive" fill="hold" evtFilter="cancelBubble" nodeType="interactiveSeq">
                <p:stCondLst>
                  <p:cond evt="onClick" delay="0">
                    <p:tgtEl>
                      <p:spTgt spid="39"/>
                    </p:tgtEl>
                  </p:cond>
                </p:stCondLst>
                <p:endSync evt="end" delay="0">
                  <p:rtn val="all"/>
                </p:endSync>
                <p:childTnLst>
                  <p:par>
                    <p:cTn id="67" fill="hold">
                      <p:stCondLst>
                        <p:cond delay="0"/>
                      </p:stCondLst>
                      <p:childTnLst>
                        <p:par>
                          <p:cTn id="68" fill="hold">
                            <p:stCondLst>
                              <p:cond delay="0"/>
                            </p:stCondLst>
                            <p:childTnLst>
                              <p:par>
                                <p:cTn id="69" presetID="22" presetClass="entr" presetSubtype="1" fill="hold" nodeType="click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wipe(up)">
                                      <p:cBhvr>
                                        <p:cTn id="71" dur="200"/>
                                        <p:tgtEl>
                                          <p:spTgt spid="20"/>
                                        </p:tgtEl>
                                      </p:cBhvr>
                                    </p:animEffect>
                                  </p:childTnLst>
                                </p:cTn>
                              </p:par>
                            </p:childTnLst>
                          </p:cTn>
                        </p:par>
                        <p:par>
                          <p:cTn id="72" fill="hold">
                            <p:stCondLst>
                              <p:cond delay="500"/>
                            </p:stCondLst>
                            <p:childTnLst>
                              <p:par>
                                <p:cTn id="73" presetID="17" presetClass="entr" presetSubtype="8" fill="hold" nodeType="afterEffect">
                                  <p:stCondLst>
                                    <p:cond delay="0"/>
                                  </p:stCondLst>
                                  <p:childTnLst>
                                    <p:set>
                                      <p:cBhvr>
                                        <p:cTn id="74" dur="1" fill="hold">
                                          <p:stCondLst>
                                            <p:cond delay="0"/>
                                          </p:stCondLst>
                                        </p:cTn>
                                        <p:tgtEl>
                                          <p:spTgt spid="25"/>
                                        </p:tgtEl>
                                        <p:attrNameLst>
                                          <p:attrName>style.visibility</p:attrName>
                                        </p:attrNameLst>
                                      </p:cBhvr>
                                      <p:to>
                                        <p:strVal val="visible"/>
                                      </p:to>
                                    </p:set>
                                    <p:anim calcmode="lin" valueType="num">
                                      <p:cBhvr>
                                        <p:cTn id="75" dur="300" fill="hold"/>
                                        <p:tgtEl>
                                          <p:spTgt spid="25"/>
                                        </p:tgtEl>
                                        <p:attrNameLst>
                                          <p:attrName>ppt_x</p:attrName>
                                        </p:attrNameLst>
                                      </p:cBhvr>
                                      <p:tavLst>
                                        <p:tav tm="0">
                                          <p:val>
                                            <p:strVal val="#ppt_x-#ppt_w/2"/>
                                          </p:val>
                                        </p:tav>
                                        <p:tav tm="100000">
                                          <p:val>
                                            <p:strVal val="#ppt_x"/>
                                          </p:val>
                                        </p:tav>
                                      </p:tavLst>
                                    </p:anim>
                                    <p:anim calcmode="lin" valueType="num">
                                      <p:cBhvr>
                                        <p:cTn id="76" dur="300" fill="hold"/>
                                        <p:tgtEl>
                                          <p:spTgt spid="25"/>
                                        </p:tgtEl>
                                        <p:attrNameLst>
                                          <p:attrName>ppt_y</p:attrName>
                                        </p:attrNameLst>
                                      </p:cBhvr>
                                      <p:tavLst>
                                        <p:tav tm="0">
                                          <p:val>
                                            <p:strVal val="#ppt_y"/>
                                          </p:val>
                                        </p:tav>
                                        <p:tav tm="100000">
                                          <p:val>
                                            <p:strVal val="#ppt_y"/>
                                          </p:val>
                                        </p:tav>
                                      </p:tavLst>
                                    </p:anim>
                                    <p:anim calcmode="lin" valueType="num">
                                      <p:cBhvr>
                                        <p:cTn id="77" dur="300" fill="hold"/>
                                        <p:tgtEl>
                                          <p:spTgt spid="25"/>
                                        </p:tgtEl>
                                        <p:attrNameLst>
                                          <p:attrName>ppt_w</p:attrName>
                                        </p:attrNameLst>
                                      </p:cBhvr>
                                      <p:tavLst>
                                        <p:tav tm="0">
                                          <p:val>
                                            <p:fltVal val="0"/>
                                          </p:val>
                                        </p:tav>
                                        <p:tav tm="100000">
                                          <p:val>
                                            <p:strVal val="#ppt_w"/>
                                          </p:val>
                                        </p:tav>
                                      </p:tavLst>
                                    </p:anim>
                                    <p:anim calcmode="lin" valueType="num">
                                      <p:cBhvr>
                                        <p:cTn id="78" dur="300" fill="hold"/>
                                        <p:tgtEl>
                                          <p:spTgt spid="2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73"/>
                                            </p:cond>
                                          </p:stCondLst>
                                          <p:endCondLst>
                                            <p:cond evt="onStopAudio" delay="0">
                                              <p:tgtEl>
                                                <p:sldTgt/>
                                              </p:tgtEl>
                                            </p:cond>
                                          </p:endCondLst>
                                        </p:cTn>
                                        <p:tgtEl>
                                          <p:sndTgt r:embed="rId5" name="fins__success-2.wav"/>
                                        </p:tgtEl>
                                      </p:cMediaNode>
                                    </p:audio>
                                  </p:subTnLst>
                                </p:cTn>
                              </p:par>
                            </p:childTnLst>
                          </p:cTn>
                        </p:par>
                      </p:childTnLst>
                    </p:cTn>
                  </p:par>
                </p:childTnLst>
              </p:cTn>
              <p:nextCondLst>
                <p:cond evt="onClick" delay="0">
                  <p:tgtEl>
                    <p:spTgt spid="39"/>
                  </p:tgtEl>
                </p:cond>
              </p:nextCondLst>
            </p:seq>
          </p:childTnLst>
        </p:cTn>
      </p:par>
    </p:tnLst>
    <p:bldLst>
      <p:bldP spid="10" grpId="0"/>
      <p:bldP spid="11" grpId="0" animBg="1"/>
      <p:bldP spid="13" grpId="0" animBg="1"/>
      <p:bldP spid="19"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3138219" y="716575"/>
            <a:ext cx="7853069" cy="3602555"/>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2800" b="1" dirty="0" err="1" smtClean="0">
                <a:solidFill>
                  <a:srgbClr val="FFFF00"/>
                </a:solidFill>
                <a:latin typeface="Times New Roman" panose="02020603050405020304" pitchFamily="18" charset="0"/>
                <a:cs typeface="Times New Roman" panose="02020603050405020304" pitchFamily="18" charset="0"/>
              </a:rPr>
              <a:t>Cảm</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ứng</a:t>
            </a:r>
            <a:r>
              <a:rPr lang="en-US" sz="2800" b="1" dirty="0" smtClean="0">
                <a:solidFill>
                  <a:srgbClr val="FFFF00"/>
                </a:solidFill>
                <a:latin typeface="Times New Roman" panose="02020603050405020304" pitchFamily="18" charset="0"/>
                <a:cs typeface="Times New Roman" panose="02020603050405020304" pitchFamily="18" charset="0"/>
              </a:rPr>
              <a:t> ở </a:t>
            </a:r>
            <a:r>
              <a:rPr lang="en-US" sz="2800" b="1" dirty="0" err="1" smtClean="0">
                <a:solidFill>
                  <a:srgbClr val="FFFF00"/>
                </a:solidFill>
                <a:latin typeface="Times New Roman" panose="02020603050405020304" pitchFamily="18" charset="0"/>
                <a:cs typeface="Times New Roman" panose="02020603050405020304" pitchFamily="18" charset="0"/>
              </a:rPr>
              <a:t>thực</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vật</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có</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đặc</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điểm</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là</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xảy</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ra</a:t>
            </a:r>
            <a:endParaRPr lang="vi-VN" sz="2800" b="1" dirty="0" smtClean="0">
              <a:solidFill>
                <a:srgbClr val="FFFF00"/>
              </a:solidFill>
              <a:latin typeface="Times New Roman" panose="02020603050405020304" pitchFamily="18" charset="0"/>
              <a:cs typeface="Times New Roman" panose="02020603050405020304" pitchFamily="18" charset="0"/>
            </a:endParaRPr>
          </a:p>
          <a:p>
            <a:pPr algn="just">
              <a:lnSpc>
                <a:spcPct val="120000"/>
              </a:lnSpc>
            </a:pPr>
            <a:r>
              <a:rPr lang="en-US" sz="2800" b="1" dirty="0" smtClean="0">
                <a:solidFill>
                  <a:prstClr val="white"/>
                </a:solidFill>
                <a:latin typeface="Times New Roman" panose="02020603050405020304" pitchFamily="18" charset="0"/>
                <a:cs typeface="Times New Roman" panose="02020603050405020304" pitchFamily="18" charset="0"/>
              </a:rPr>
              <a:t>   </a:t>
            </a:r>
            <a:r>
              <a:rPr lang="en-US" sz="2800" b="1" dirty="0">
                <a:solidFill>
                  <a:prstClr val="white"/>
                </a:solidFill>
                <a:latin typeface="Times New Roman" panose="02020603050405020304" pitchFamily="18" charset="0"/>
                <a:cs typeface="Times New Roman" panose="02020603050405020304" pitchFamily="18" charset="0"/>
              </a:rPr>
              <a:t>A. </a:t>
            </a:r>
            <a:r>
              <a:rPr lang="en-US" sz="2800" b="1" dirty="0" err="1" smtClean="0">
                <a:solidFill>
                  <a:prstClr val="white"/>
                </a:solidFill>
                <a:latin typeface="Times New Roman" panose="02020603050405020304" pitchFamily="18" charset="0"/>
                <a:cs typeface="Times New Roman" panose="02020603050405020304" pitchFamily="18" charset="0"/>
              </a:rPr>
              <a:t>nhanh</a:t>
            </a:r>
            <a:r>
              <a:rPr lang="en-US" sz="2800" b="1" dirty="0" smtClean="0">
                <a:solidFill>
                  <a:prstClr val="white"/>
                </a:solidFill>
                <a:latin typeface="Times New Roman" panose="02020603050405020304" pitchFamily="18" charset="0"/>
                <a:cs typeface="Times New Roman" panose="02020603050405020304" pitchFamily="18" charset="0"/>
              </a:rPr>
              <a:t>, </a:t>
            </a:r>
            <a:r>
              <a:rPr lang="en-US" sz="2800" b="1" dirty="0" err="1" smtClean="0">
                <a:solidFill>
                  <a:prstClr val="white"/>
                </a:solidFill>
                <a:latin typeface="Times New Roman" panose="02020603050405020304" pitchFamily="18" charset="0"/>
                <a:cs typeface="Times New Roman" panose="02020603050405020304" pitchFamily="18" charset="0"/>
              </a:rPr>
              <a:t>dễ</a:t>
            </a:r>
            <a:r>
              <a:rPr lang="en-US" sz="2800" b="1" dirty="0" smtClean="0">
                <a:solidFill>
                  <a:prstClr val="white"/>
                </a:solidFill>
                <a:latin typeface="Times New Roman" panose="02020603050405020304" pitchFamily="18" charset="0"/>
                <a:cs typeface="Times New Roman" panose="02020603050405020304" pitchFamily="18" charset="0"/>
              </a:rPr>
              <a:t> </a:t>
            </a:r>
            <a:r>
              <a:rPr lang="en-US" sz="2800" b="1" dirty="0" err="1" smtClean="0">
                <a:solidFill>
                  <a:prstClr val="white"/>
                </a:solidFill>
                <a:latin typeface="Times New Roman" panose="02020603050405020304" pitchFamily="18" charset="0"/>
                <a:cs typeface="Times New Roman" panose="02020603050405020304" pitchFamily="18" charset="0"/>
              </a:rPr>
              <a:t>nhận</a:t>
            </a:r>
            <a:r>
              <a:rPr lang="en-US" sz="2800" b="1" dirty="0" smtClean="0">
                <a:solidFill>
                  <a:prstClr val="white"/>
                </a:solidFill>
                <a:latin typeface="Times New Roman" panose="02020603050405020304" pitchFamily="18" charset="0"/>
                <a:cs typeface="Times New Roman" panose="02020603050405020304" pitchFamily="18" charset="0"/>
              </a:rPr>
              <a:t> </a:t>
            </a:r>
            <a:r>
              <a:rPr lang="en-US" sz="2800" b="1" dirty="0" err="1" smtClean="0">
                <a:solidFill>
                  <a:prstClr val="white"/>
                </a:solidFill>
                <a:latin typeface="Times New Roman" panose="02020603050405020304" pitchFamily="18" charset="0"/>
                <a:cs typeface="Times New Roman" panose="02020603050405020304" pitchFamily="18" charset="0"/>
              </a:rPr>
              <a:t>thấy</a:t>
            </a:r>
            <a:r>
              <a:rPr lang="en-US" sz="2800" b="1" dirty="0" smtClean="0">
                <a:solidFill>
                  <a:prstClr val="white"/>
                </a:solidFill>
                <a:latin typeface="Times New Roman" panose="02020603050405020304" pitchFamily="18" charset="0"/>
                <a:cs typeface="Times New Roman" panose="02020603050405020304" pitchFamily="18" charset="0"/>
              </a:rPr>
              <a:t>.</a:t>
            </a:r>
            <a:endParaRPr lang="en-US" sz="2800" b="1" dirty="0">
              <a:solidFill>
                <a:prstClr val="white"/>
              </a:solidFill>
              <a:latin typeface="Times New Roman" panose="02020603050405020304" pitchFamily="18" charset="0"/>
              <a:cs typeface="Times New Roman" panose="02020603050405020304" pitchFamily="18" charset="0"/>
            </a:endParaRPr>
          </a:p>
          <a:p>
            <a:pPr algn="just">
              <a:lnSpc>
                <a:spcPct val="120000"/>
              </a:lnSpc>
            </a:pP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a:solidFill>
                  <a:srgbClr val="00FF00"/>
                </a:solidFill>
                <a:latin typeface="Times New Roman" panose="02020603050405020304" pitchFamily="18" charset="0"/>
                <a:cs typeface="Times New Roman" panose="02020603050405020304" pitchFamily="18" charset="0"/>
              </a:rPr>
              <a:t>B. </a:t>
            </a:r>
            <a:r>
              <a:rPr lang="en-US" sz="2800" b="1" dirty="0" err="1" smtClean="0">
                <a:solidFill>
                  <a:srgbClr val="00FF00"/>
                </a:solidFill>
                <a:latin typeface="Times New Roman" panose="02020603050405020304" pitchFamily="18" charset="0"/>
                <a:cs typeface="Times New Roman" panose="02020603050405020304" pitchFamily="18" charset="0"/>
              </a:rPr>
              <a:t>chậm</a:t>
            </a:r>
            <a:r>
              <a:rPr lang="en-US" sz="2800" b="1" dirty="0" smtClean="0">
                <a:solidFill>
                  <a:srgbClr val="00FF00"/>
                </a:solidFill>
                <a:latin typeface="Times New Roman" panose="02020603050405020304" pitchFamily="18" charset="0"/>
                <a:cs typeface="Times New Roman" panose="02020603050405020304" pitchFamily="18" charset="0"/>
              </a:rPr>
              <a:t>, </a:t>
            </a:r>
            <a:r>
              <a:rPr lang="en-US" sz="2800" b="1" dirty="0" err="1" smtClean="0">
                <a:solidFill>
                  <a:srgbClr val="00FF00"/>
                </a:solidFill>
                <a:latin typeface="Times New Roman" panose="02020603050405020304" pitchFamily="18" charset="0"/>
                <a:cs typeface="Times New Roman" panose="02020603050405020304" pitchFamily="18" charset="0"/>
              </a:rPr>
              <a:t>khó</a:t>
            </a:r>
            <a:r>
              <a:rPr lang="en-US" sz="2800" b="1" dirty="0" smtClean="0">
                <a:solidFill>
                  <a:srgbClr val="00FF00"/>
                </a:solidFill>
                <a:latin typeface="Times New Roman" panose="02020603050405020304" pitchFamily="18" charset="0"/>
                <a:cs typeface="Times New Roman" panose="02020603050405020304" pitchFamily="18" charset="0"/>
              </a:rPr>
              <a:t> </a:t>
            </a:r>
            <a:r>
              <a:rPr lang="en-US" sz="2800" b="1" dirty="0" err="1" smtClean="0">
                <a:solidFill>
                  <a:srgbClr val="00FF00"/>
                </a:solidFill>
                <a:latin typeface="Times New Roman" panose="02020603050405020304" pitchFamily="18" charset="0"/>
                <a:cs typeface="Times New Roman" panose="02020603050405020304" pitchFamily="18" charset="0"/>
              </a:rPr>
              <a:t>nhận</a:t>
            </a:r>
            <a:r>
              <a:rPr lang="en-US" sz="2800" b="1" dirty="0" smtClean="0">
                <a:solidFill>
                  <a:srgbClr val="00FF00"/>
                </a:solidFill>
                <a:latin typeface="Times New Roman" panose="02020603050405020304" pitchFamily="18" charset="0"/>
                <a:cs typeface="Times New Roman" panose="02020603050405020304" pitchFamily="18" charset="0"/>
              </a:rPr>
              <a:t> </a:t>
            </a:r>
            <a:r>
              <a:rPr lang="en-US" sz="2800" b="1" dirty="0" err="1" smtClean="0">
                <a:solidFill>
                  <a:srgbClr val="00FF00"/>
                </a:solidFill>
                <a:latin typeface="Times New Roman" panose="02020603050405020304" pitchFamily="18" charset="0"/>
                <a:cs typeface="Times New Roman" panose="02020603050405020304" pitchFamily="18" charset="0"/>
              </a:rPr>
              <a:t>thấy</a:t>
            </a:r>
            <a:r>
              <a:rPr lang="en-US" sz="2800" b="1" dirty="0" smtClean="0">
                <a:solidFill>
                  <a:srgbClr val="00FF00"/>
                </a:solidFill>
                <a:latin typeface="Times New Roman" panose="02020603050405020304" pitchFamily="18" charset="0"/>
                <a:cs typeface="Times New Roman" panose="02020603050405020304" pitchFamily="18" charset="0"/>
              </a:rPr>
              <a:t>.</a:t>
            </a:r>
            <a:endParaRPr lang="en-US" sz="2800" b="1" dirty="0" smtClean="0">
              <a:solidFill>
                <a:prstClr val="white"/>
              </a:solidFill>
              <a:latin typeface="Times New Roman" panose="02020603050405020304" pitchFamily="18" charset="0"/>
              <a:cs typeface="Times New Roman" panose="02020603050405020304" pitchFamily="18" charset="0"/>
            </a:endParaRPr>
          </a:p>
          <a:p>
            <a:pPr algn="just">
              <a:lnSpc>
                <a:spcPct val="120000"/>
              </a:lnSpc>
            </a:pP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smtClean="0">
                <a:solidFill>
                  <a:prstClr val="white"/>
                </a:solidFill>
                <a:latin typeface="Times New Roman" panose="02020603050405020304" pitchFamily="18" charset="0"/>
                <a:cs typeface="Times New Roman" panose="02020603050405020304" pitchFamily="18" charset="0"/>
              </a:rPr>
              <a:t>  C. </a:t>
            </a:r>
            <a:r>
              <a:rPr lang="en-US" sz="2800" b="1" dirty="0" err="1" smtClean="0">
                <a:solidFill>
                  <a:prstClr val="white"/>
                </a:solidFill>
                <a:latin typeface="Times New Roman" panose="02020603050405020304" pitchFamily="18" charset="0"/>
                <a:cs typeface="Times New Roman" panose="02020603050405020304" pitchFamily="18" charset="0"/>
              </a:rPr>
              <a:t>nhanh</a:t>
            </a:r>
            <a:r>
              <a:rPr lang="en-US" sz="2800" b="1" dirty="0" smtClean="0">
                <a:solidFill>
                  <a:prstClr val="white"/>
                </a:solidFill>
                <a:latin typeface="Times New Roman" panose="02020603050405020304" pitchFamily="18" charset="0"/>
                <a:cs typeface="Times New Roman" panose="02020603050405020304" pitchFamily="18" charset="0"/>
              </a:rPr>
              <a:t>, </a:t>
            </a:r>
            <a:r>
              <a:rPr lang="en-US" sz="2800" b="1" dirty="0" err="1" smtClean="0">
                <a:solidFill>
                  <a:prstClr val="white"/>
                </a:solidFill>
                <a:latin typeface="Times New Roman" panose="02020603050405020304" pitchFamily="18" charset="0"/>
                <a:cs typeface="Times New Roman" panose="02020603050405020304" pitchFamily="18" charset="0"/>
              </a:rPr>
              <a:t>khó</a:t>
            </a:r>
            <a:r>
              <a:rPr lang="en-US" sz="2800" b="1" dirty="0" smtClean="0">
                <a:solidFill>
                  <a:prstClr val="white"/>
                </a:solidFill>
                <a:latin typeface="Times New Roman" panose="02020603050405020304" pitchFamily="18" charset="0"/>
                <a:cs typeface="Times New Roman" panose="02020603050405020304" pitchFamily="18" charset="0"/>
              </a:rPr>
              <a:t> </a:t>
            </a:r>
            <a:r>
              <a:rPr lang="en-US" sz="2800" b="1" dirty="0" err="1" smtClean="0">
                <a:solidFill>
                  <a:prstClr val="white"/>
                </a:solidFill>
                <a:latin typeface="Times New Roman" panose="02020603050405020304" pitchFamily="18" charset="0"/>
                <a:cs typeface="Times New Roman" panose="02020603050405020304" pitchFamily="18" charset="0"/>
              </a:rPr>
              <a:t>nhận</a:t>
            </a:r>
            <a:r>
              <a:rPr lang="en-US" sz="2800" b="1" dirty="0" smtClean="0">
                <a:solidFill>
                  <a:prstClr val="white"/>
                </a:solidFill>
                <a:latin typeface="Times New Roman" panose="02020603050405020304" pitchFamily="18" charset="0"/>
                <a:cs typeface="Times New Roman" panose="02020603050405020304" pitchFamily="18" charset="0"/>
              </a:rPr>
              <a:t> </a:t>
            </a:r>
            <a:r>
              <a:rPr lang="en-US" sz="2800" b="1" dirty="0" err="1" smtClean="0">
                <a:solidFill>
                  <a:prstClr val="white"/>
                </a:solidFill>
                <a:latin typeface="Times New Roman" panose="02020603050405020304" pitchFamily="18" charset="0"/>
                <a:cs typeface="Times New Roman" panose="02020603050405020304" pitchFamily="18" charset="0"/>
              </a:rPr>
              <a:t>thấy</a:t>
            </a:r>
            <a:r>
              <a:rPr lang="en-US" sz="2800" b="1" dirty="0" smtClean="0">
                <a:solidFill>
                  <a:prstClr val="white"/>
                </a:solidFill>
                <a:latin typeface="Times New Roman" panose="02020603050405020304" pitchFamily="18" charset="0"/>
                <a:cs typeface="Times New Roman" panose="02020603050405020304" pitchFamily="18" charset="0"/>
              </a:rPr>
              <a:t>.</a:t>
            </a:r>
          </a:p>
          <a:p>
            <a:pPr algn="just">
              <a:lnSpc>
                <a:spcPct val="120000"/>
              </a:lnSpc>
            </a:pPr>
            <a:r>
              <a:rPr lang="en-US" sz="2800" b="1" dirty="0" smtClean="0">
                <a:solidFill>
                  <a:prstClr val="white"/>
                </a:solidFill>
                <a:latin typeface="Times New Roman" panose="02020603050405020304" pitchFamily="18" charset="0"/>
                <a:cs typeface="Times New Roman" panose="02020603050405020304" pitchFamily="18" charset="0"/>
              </a:rPr>
              <a:t>   </a:t>
            </a:r>
            <a:r>
              <a:rPr lang="en-US" sz="2800" b="1" dirty="0">
                <a:solidFill>
                  <a:srgbClr val="00FF00"/>
                </a:solidFill>
                <a:latin typeface="Times New Roman" panose="02020603050405020304" pitchFamily="18" charset="0"/>
                <a:cs typeface="Times New Roman" panose="02020603050405020304" pitchFamily="18" charset="0"/>
              </a:rPr>
              <a:t>D. </a:t>
            </a:r>
            <a:r>
              <a:rPr lang="en-US" sz="2800" b="1" dirty="0" err="1" smtClean="0">
                <a:solidFill>
                  <a:srgbClr val="00FF00"/>
                </a:solidFill>
                <a:latin typeface="Times New Roman" panose="02020603050405020304" pitchFamily="18" charset="0"/>
                <a:cs typeface="Times New Roman" panose="02020603050405020304" pitchFamily="18" charset="0"/>
              </a:rPr>
              <a:t>chậm</a:t>
            </a:r>
            <a:r>
              <a:rPr lang="en-US" sz="2800" b="1" dirty="0" smtClean="0">
                <a:solidFill>
                  <a:srgbClr val="00FF00"/>
                </a:solidFill>
                <a:latin typeface="Times New Roman" panose="02020603050405020304" pitchFamily="18" charset="0"/>
                <a:cs typeface="Times New Roman" panose="02020603050405020304" pitchFamily="18" charset="0"/>
              </a:rPr>
              <a:t>, </a:t>
            </a:r>
            <a:r>
              <a:rPr lang="en-US" sz="2800" b="1" dirty="0" err="1" smtClean="0">
                <a:solidFill>
                  <a:srgbClr val="00FF00"/>
                </a:solidFill>
                <a:latin typeface="Times New Roman" panose="02020603050405020304" pitchFamily="18" charset="0"/>
                <a:cs typeface="Times New Roman" panose="02020603050405020304" pitchFamily="18" charset="0"/>
              </a:rPr>
              <a:t>dễ</a:t>
            </a:r>
            <a:r>
              <a:rPr lang="en-US" sz="2800" b="1" dirty="0" smtClean="0">
                <a:solidFill>
                  <a:srgbClr val="00FF00"/>
                </a:solidFill>
                <a:latin typeface="Times New Roman" panose="02020603050405020304" pitchFamily="18" charset="0"/>
                <a:cs typeface="Times New Roman" panose="02020603050405020304" pitchFamily="18" charset="0"/>
              </a:rPr>
              <a:t> </a:t>
            </a:r>
            <a:r>
              <a:rPr lang="en-US" sz="2800" b="1" dirty="0" err="1" smtClean="0">
                <a:solidFill>
                  <a:srgbClr val="00FF00"/>
                </a:solidFill>
                <a:latin typeface="Times New Roman" panose="02020603050405020304" pitchFamily="18" charset="0"/>
                <a:cs typeface="Times New Roman" panose="02020603050405020304" pitchFamily="18" charset="0"/>
              </a:rPr>
              <a:t>nhận</a:t>
            </a:r>
            <a:r>
              <a:rPr lang="en-US" sz="2800" b="1" dirty="0" smtClean="0">
                <a:solidFill>
                  <a:srgbClr val="00FF00"/>
                </a:solidFill>
                <a:latin typeface="Times New Roman" panose="02020603050405020304" pitchFamily="18" charset="0"/>
                <a:cs typeface="Times New Roman" panose="02020603050405020304" pitchFamily="18" charset="0"/>
              </a:rPr>
              <a:t> </a:t>
            </a:r>
            <a:r>
              <a:rPr lang="en-US" sz="2800" b="1" dirty="0" err="1" smtClean="0">
                <a:solidFill>
                  <a:srgbClr val="00FF00"/>
                </a:solidFill>
                <a:latin typeface="Times New Roman" panose="02020603050405020304" pitchFamily="18" charset="0"/>
                <a:cs typeface="Times New Roman" panose="02020603050405020304" pitchFamily="18" charset="0"/>
              </a:rPr>
              <a:t>thấy</a:t>
            </a:r>
            <a:r>
              <a:rPr lang="en-US" sz="2800" b="1" dirty="0" smtClean="0">
                <a:solidFill>
                  <a:srgbClr val="00FF00"/>
                </a:solidFill>
                <a:latin typeface="Times New Roman" panose="02020603050405020304" pitchFamily="18" charset="0"/>
                <a:cs typeface="Times New Roman" panose="02020603050405020304" pitchFamily="18" charset="0"/>
              </a:rPr>
              <a:t>.</a:t>
            </a:r>
            <a:endParaRPr lang="en-US" sz="2800" b="1" dirty="0">
              <a:solidFill>
                <a:srgbClr val="00FF00"/>
              </a:solidFill>
              <a:latin typeface="Times New Roman" panose="02020603050405020304" pitchFamily="18" charset="0"/>
              <a:cs typeface="Times New Roman" panose="02020603050405020304" pitchFamily="18" charset="0"/>
            </a:endParaRPr>
          </a:p>
        </p:txBody>
      </p:sp>
      <p:grpSp>
        <p:nvGrpSpPr>
          <p:cNvPr id="4" name="Group 3"/>
          <p:cNvGrpSpPr/>
          <p:nvPr/>
        </p:nvGrpSpPr>
        <p:grpSpPr>
          <a:xfrm>
            <a:off x="2819978" y="631465"/>
            <a:ext cx="387790" cy="3687665"/>
            <a:chOff x="1322576" y="181189"/>
            <a:chExt cx="387790" cy="2666783"/>
          </a:xfrm>
        </p:grpSpPr>
        <p:grpSp>
          <p:nvGrpSpPr>
            <p:cNvPr id="5" name="Group 4"/>
            <p:cNvGrpSpPr/>
            <p:nvPr/>
          </p:nvGrpSpPr>
          <p:grpSpPr>
            <a:xfrm>
              <a:off x="1322576" y="1379570"/>
              <a:ext cx="286946" cy="286946"/>
              <a:chOff x="505017" y="3662327"/>
              <a:chExt cx="286946" cy="286946"/>
            </a:xfrm>
          </p:grpSpPr>
          <p:sp>
            <p:nvSpPr>
              <p:cNvPr id="7" name="Oval 6"/>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endParaRPr>
              </a:p>
            </p:txBody>
          </p:sp>
          <p:sp>
            <p:nvSpPr>
              <p:cNvPr id="8" name="Oval 7"/>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prstClr val="white"/>
                  </a:solidFill>
                </a:endParaRPr>
              </a:p>
            </p:txBody>
          </p:sp>
        </p:grpSp>
        <p:sp>
          <p:nvSpPr>
            <p:cNvPr id="6" name="Left Bracket 5"/>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a:solidFill>
                  <a:prstClr val="black"/>
                </a:solidFill>
              </a:endParaRPr>
            </a:p>
          </p:txBody>
        </p:sp>
      </p:grpSp>
      <p:sp>
        <p:nvSpPr>
          <p:cNvPr id="9" name="Left Bracket 8"/>
          <p:cNvSpPr/>
          <p:nvPr/>
        </p:nvSpPr>
        <p:spPr>
          <a:xfrm flipH="1">
            <a:off x="10070724" y="696801"/>
            <a:ext cx="1030800" cy="3615210"/>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a:solidFill>
                <a:prstClr val="black"/>
              </a:solidFill>
            </a:endParaRPr>
          </a:p>
        </p:txBody>
      </p:sp>
      <p:grpSp>
        <p:nvGrpSpPr>
          <p:cNvPr id="10" name="Group 9"/>
          <p:cNvGrpSpPr/>
          <p:nvPr/>
        </p:nvGrpSpPr>
        <p:grpSpPr>
          <a:xfrm>
            <a:off x="1917013" y="1374973"/>
            <a:ext cx="455948" cy="3255185"/>
            <a:chOff x="393013" y="1032069"/>
            <a:chExt cx="455948" cy="3255185"/>
          </a:xfrm>
        </p:grpSpPr>
        <p:cxnSp>
          <p:nvCxnSpPr>
            <p:cNvPr id="11" name="Straight Connector 10"/>
            <p:cNvCxnSpPr>
              <a:stCxn id="25" idx="4"/>
              <a:endCxn id="13"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393013" y="3831306"/>
              <a:ext cx="455948" cy="455948"/>
              <a:chOff x="268476" y="3198923"/>
              <a:chExt cx="286946" cy="286946"/>
            </a:xfrm>
          </p:grpSpPr>
          <p:sp>
            <p:nvSpPr>
              <p:cNvPr id="13" name="Oval 12"/>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endParaRPr>
              </a:p>
            </p:txBody>
          </p:sp>
          <p:sp>
            <p:nvSpPr>
              <p:cNvPr id="14" name="Oval 13"/>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prstClr val="white"/>
                  </a:solidFill>
                </a:endParaRPr>
              </a:p>
            </p:txBody>
          </p:sp>
        </p:grpSp>
      </p:grpSp>
      <p:grpSp>
        <p:nvGrpSpPr>
          <p:cNvPr id="15" name="Group 14"/>
          <p:cNvGrpSpPr/>
          <p:nvPr/>
        </p:nvGrpSpPr>
        <p:grpSpPr>
          <a:xfrm>
            <a:off x="1910697" y="4498804"/>
            <a:ext cx="7672438" cy="2249811"/>
            <a:chOff x="560434" y="3549113"/>
            <a:chExt cx="7672438" cy="2654675"/>
          </a:xfrm>
        </p:grpSpPr>
        <p:grpSp>
          <p:nvGrpSpPr>
            <p:cNvPr id="16" name="Group 15"/>
            <p:cNvGrpSpPr/>
            <p:nvPr/>
          </p:nvGrpSpPr>
          <p:grpSpPr>
            <a:xfrm>
              <a:off x="620986" y="3549113"/>
              <a:ext cx="7597821" cy="2654675"/>
              <a:chOff x="1139780" y="2611241"/>
              <a:chExt cx="4733934" cy="2462475"/>
            </a:xfrm>
          </p:grpSpPr>
          <p:sp>
            <p:nvSpPr>
              <p:cNvPr id="21" name="Parallelogram 20"/>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b="1" dirty="0">
                  <a:solidFill>
                    <a:prstClr val="white"/>
                  </a:solidFill>
                  <a:latin typeface="Times New Roman" panose="02020603050405020304" pitchFamily="18" charset="0"/>
                  <a:cs typeface="Times New Roman" panose="02020603050405020304" pitchFamily="18" charset="0"/>
                </a:endParaRPr>
              </a:p>
            </p:txBody>
          </p:sp>
          <p:sp>
            <p:nvSpPr>
              <p:cNvPr id="22" name="Parallelogram 21"/>
              <p:cNvSpPr/>
              <p:nvPr/>
            </p:nvSpPr>
            <p:spPr>
              <a:xfrm flipH="1">
                <a:off x="1357101" y="2611241"/>
                <a:ext cx="1531522"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white"/>
                    </a:solidFill>
                    <a:latin typeface="Times New Roman" panose="02020603050405020304" pitchFamily="18" charset="0"/>
                    <a:cs typeface="Times New Roman" panose="02020603050405020304" pitchFamily="18" charset="0"/>
                  </a:rPr>
                  <a:t>ĐÁP ÁN</a:t>
                </a:r>
              </a:p>
            </p:txBody>
          </p:sp>
          <p:sp>
            <p:nvSpPr>
              <p:cNvPr id="23" name="Rectangle 22"/>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prstClr val="white"/>
                  </a:solidFill>
                </a:endParaRPr>
              </a:p>
            </p:txBody>
          </p:sp>
        </p:grpSp>
        <p:cxnSp>
          <p:nvCxnSpPr>
            <p:cNvPr id="17" name="Straight Connector 16"/>
            <p:cNvCxnSpPr>
              <a:stCxn id="20" idx="3"/>
              <a:endCxn id="20"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19" name="Parallelogram 18"/>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prstClr val="white"/>
                  </a:solidFill>
                  <a:latin typeface="Times New Roman" panose="02020603050405020304" pitchFamily="18" charset="0"/>
                  <a:cs typeface="Times New Roman" panose="02020603050405020304" pitchFamily="18" charset="0"/>
                </a:rPr>
                <a:t>B</a:t>
              </a:r>
            </a:p>
          </p:txBody>
        </p:sp>
        <p:pic>
          <p:nvPicPr>
            <p:cNvPr id="20" name="Picture 19"/>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4" name="Group 23"/>
          <p:cNvGrpSpPr/>
          <p:nvPr/>
        </p:nvGrpSpPr>
        <p:grpSpPr>
          <a:xfrm>
            <a:off x="1622176" y="304399"/>
            <a:ext cx="1082288" cy="1082288"/>
            <a:chOff x="83662" y="159259"/>
            <a:chExt cx="1082288" cy="1082288"/>
          </a:xfrm>
        </p:grpSpPr>
        <p:sp>
          <p:nvSpPr>
            <p:cNvPr id="25" name="Oval 24"/>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solidFill>
                  <a:srgbClr val="008CF5"/>
                </a:solidFill>
                <a:latin typeface="Arial" panose="020B0604020202020204" pitchFamily="34" charset="0"/>
                <a:cs typeface="Arial" panose="020B0604020202020204" pitchFamily="34" charset="0"/>
              </a:endParaRPr>
            </a:p>
          </p:txBody>
        </p:sp>
        <p:pic>
          <p:nvPicPr>
            <p:cNvPr id="26" name="Picture 25"/>
            <p:cNvPicPr>
              <a:picLocks noChangeAspect="1"/>
            </p:cNvPicPr>
            <p:nvPr/>
          </p:nvPicPr>
          <p:blipFill>
            <a:blip r:embed="rId8"/>
            <a:stretch>
              <a:fillRect/>
            </a:stretch>
          </p:blipFill>
          <p:spPr>
            <a:xfrm>
              <a:off x="83662" y="159259"/>
              <a:ext cx="1082288" cy="1082288"/>
            </a:xfrm>
            <a:prstGeom prst="rect">
              <a:avLst/>
            </a:prstGeom>
          </p:spPr>
        </p:pic>
        <p:pic>
          <p:nvPicPr>
            <p:cNvPr id="27" name="Picture 26"/>
            <p:cNvPicPr>
              <a:picLocks noChangeAspect="1"/>
            </p:cNvPicPr>
            <p:nvPr/>
          </p:nvPicPr>
          <p:blipFill>
            <a:blip r:embed="rId9"/>
            <a:stretch>
              <a:fillRect/>
            </a:stretch>
          </p:blipFill>
          <p:spPr>
            <a:xfrm>
              <a:off x="140649" y="240741"/>
              <a:ext cx="757177" cy="937456"/>
            </a:xfrm>
            <a:prstGeom prst="rect">
              <a:avLst/>
            </a:prstGeom>
          </p:spPr>
        </p:pic>
        <p:sp>
          <p:nvSpPr>
            <p:cNvPr id="28" name="TextBox 27"/>
            <p:cNvSpPr txBox="1"/>
            <p:nvPr/>
          </p:nvSpPr>
          <p:spPr>
            <a:xfrm>
              <a:off x="372183" y="277250"/>
              <a:ext cx="505268" cy="861774"/>
            </a:xfrm>
            <a:prstGeom prst="rect">
              <a:avLst/>
            </a:prstGeom>
            <a:noFill/>
          </p:spPr>
          <p:txBody>
            <a:bodyPr wrap="none" rtlCol="0">
              <a:spAutoFit/>
            </a:bodyPr>
            <a:lstStyle/>
            <a:p>
              <a:pPr algn="ctr"/>
              <a:r>
                <a:rPr lang="en-US" sz="5000" b="1" dirty="0">
                  <a:solidFill>
                    <a:srgbClr val="00FF4E"/>
                  </a:solidFill>
                  <a:effectLst>
                    <a:glow rad="88900">
                      <a:srgbClr val="00FF4E">
                        <a:alpha val="60000"/>
                      </a:srgbClr>
                    </a:glow>
                  </a:effectLst>
                  <a:latin typeface="Times New Roman" panose="02020603050405020304" pitchFamily="18" charset="0"/>
                  <a:cs typeface="Times New Roman" panose="02020603050405020304" pitchFamily="18" charset="0"/>
                </a:rPr>
                <a:t>3</a:t>
              </a:r>
            </a:p>
          </p:txBody>
        </p:sp>
      </p:grpSp>
      <p:sp>
        <p:nvSpPr>
          <p:cNvPr id="29" name="Parallelogram 28"/>
          <p:cNvSpPr/>
          <p:nvPr/>
        </p:nvSpPr>
        <p:spPr>
          <a:xfrm flipH="1">
            <a:off x="9339263" y="6575270"/>
            <a:ext cx="658500" cy="282734"/>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FF0000"/>
                </a:solidFill>
                <a:latin typeface="Times New Roman" panose="02020603050405020304" pitchFamily="18" charset="0"/>
                <a:cs typeface="Times New Roman" panose="02020603050405020304" pitchFamily="18" charset="0"/>
              </a:rPr>
              <a:t>ANS</a:t>
            </a:r>
          </a:p>
        </p:txBody>
      </p:sp>
      <p:sp>
        <p:nvSpPr>
          <p:cNvPr id="30" name="Parallelogram 29">
            <a:hlinkClick r:id="" action="ppaction://noaction"/>
          </p:cNvPr>
          <p:cNvSpPr/>
          <p:nvPr/>
        </p:nvSpPr>
        <p:spPr>
          <a:xfrm flipH="1">
            <a:off x="9972671" y="6575270"/>
            <a:ext cx="683257" cy="282734"/>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FF0000"/>
                </a:solidFill>
                <a:latin typeface="Times New Roman" panose="02020603050405020304" pitchFamily="18" charset="0"/>
                <a:cs typeface="Times New Roman" panose="02020603050405020304" pitchFamily="18" charset="0"/>
              </a:rPr>
              <a:t>BACK</a:t>
            </a:r>
          </a:p>
        </p:txBody>
      </p:sp>
      <p:pic>
        <p:nvPicPr>
          <p:cNvPr id="31" name="Picture 115" descr="ALRMCLOK"/>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50982" y="2220873"/>
            <a:ext cx="864426"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Oval 176"/>
          <p:cNvSpPr>
            <a:spLocks noChangeArrowheads="1"/>
          </p:cNvSpPr>
          <p:nvPr/>
        </p:nvSpPr>
        <p:spPr bwMode="auto">
          <a:xfrm>
            <a:off x="1912724" y="2520706"/>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b="1" dirty="0">
                <a:solidFill>
                  <a:srgbClr val="DC2608"/>
                </a:solidFill>
                <a:latin typeface="Times New Roman" panose="02020603050405020304" pitchFamily="18" charset="0"/>
                <a:cs typeface="Times New Roman" panose="02020603050405020304" pitchFamily="18" charset="0"/>
              </a:rPr>
              <a:t>10</a:t>
            </a:r>
          </a:p>
        </p:txBody>
      </p:sp>
      <p:sp>
        <p:nvSpPr>
          <p:cNvPr id="33" name="Oval 176"/>
          <p:cNvSpPr>
            <a:spLocks noChangeArrowheads="1"/>
          </p:cNvSpPr>
          <p:nvPr/>
        </p:nvSpPr>
        <p:spPr bwMode="auto">
          <a:xfrm>
            <a:off x="1916823" y="24932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b="1" dirty="0">
                <a:solidFill>
                  <a:srgbClr val="DC2608"/>
                </a:solidFill>
                <a:latin typeface="Times New Roman" panose="02020603050405020304" pitchFamily="18" charset="0"/>
                <a:cs typeface="Times New Roman" panose="02020603050405020304" pitchFamily="18" charset="0"/>
              </a:rPr>
              <a:t>9</a:t>
            </a:r>
          </a:p>
        </p:txBody>
      </p:sp>
      <p:sp>
        <p:nvSpPr>
          <p:cNvPr id="34" name="Oval 176"/>
          <p:cNvSpPr>
            <a:spLocks noChangeArrowheads="1"/>
          </p:cNvSpPr>
          <p:nvPr/>
        </p:nvSpPr>
        <p:spPr bwMode="auto">
          <a:xfrm>
            <a:off x="1912396" y="25342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b="1" dirty="0">
                <a:solidFill>
                  <a:srgbClr val="DC2608"/>
                </a:solidFill>
                <a:latin typeface="Times New Roman" panose="02020603050405020304" pitchFamily="18" charset="0"/>
                <a:cs typeface="Times New Roman" panose="02020603050405020304" pitchFamily="18" charset="0"/>
              </a:rPr>
              <a:t>8</a:t>
            </a:r>
          </a:p>
        </p:txBody>
      </p:sp>
      <p:sp>
        <p:nvSpPr>
          <p:cNvPr id="35" name="Oval 176"/>
          <p:cNvSpPr>
            <a:spLocks noChangeArrowheads="1"/>
          </p:cNvSpPr>
          <p:nvPr/>
        </p:nvSpPr>
        <p:spPr bwMode="auto">
          <a:xfrm>
            <a:off x="1929580" y="251011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b="1" dirty="0">
                <a:solidFill>
                  <a:srgbClr val="DC2608"/>
                </a:solidFill>
                <a:latin typeface="Times New Roman" panose="02020603050405020304" pitchFamily="18" charset="0"/>
                <a:cs typeface="Times New Roman" panose="02020603050405020304" pitchFamily="18" charset="0"/>
              </a:rPr>
              <a:t>7</a:t>
            </a:r>
          </a:p>
        </p:txBody>
      </p:sp>
      <p:sp>
        <p:nvSpPr>
          <p:cNvPr id="36" name="Oval 176"/>
          <p:cNvSpPr>
            <a:spLocks noChangeArrowheads="1"/>
          </p:cNvSpPr>
          <p:nvPr/>
        </p:nvSpPr>
        <p:spPr bwMode="auto">
          <a:xfrm>
            <a:off x="1916823" y="25240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b="1" dirty="0">
                <a:solidFill>
                  <a:srgbClr val="DC2608"/>
                </a:solidFill>
                <a:latin typeface="Times New Roman" panose="02020603050405020304" pitchFamily="18" charset="0"/>
                <a:cs typeface="Times New Roman" panose="02020603050405020304" pitchFamily="18" charset="0"/>
              </a:rPr>
              <a:t>6</a:t>
            </a:r>
          </a:p>
        </p:txBody>
      </p:sp>
      <p:sp>
        <p:nvSpPr>
          <p:cNvPr id="37" name="Oval 176"/>
          <p:cNvSpPr>
            <a:spLocks noChangeArrowheads="1"/>
          </p:cNvSpPr>
          <p:nvPr/>
        </p:nvSpPr>
        <p:spPr bwMode="auto">
          <a:xfrm>
            <a:off x="1928229" y="25204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b="1" dirty="0">
                <a:solidFill>
                  <a:srgbClr val="DC2608"/>
                </a:solidFill>
                <a:latin typeface="Times New Roman" panose="02020603050405020304" pitchFamily="18" charset="0"/>
                <a:cs typeface="Times New Roman" panose="02020603050405020304" pitchFamily="18" charset="0"/>
              </a:rPr>
              <a:t>5</a:t>
            </a:r>
          </a:p>
        </p:txBody>
      </p:sp>
      <p:sp>
        <p:nvSpPr>
          <p:cNvPr id="38" name="Oval 176"/>
          <p:cNvSpPr>
            <a:spLocks noChangeArrowheads="1"/>
          </p:cNvSpPr>
          <p:nvPr/>
        </p:nvSpPr>
        <p:spPr bwMode="auto">
          <a:xfrm>
            <a:off x="1893065" y="25226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b="1" dirty="0">
                <a:solidFill>
                  <a:srgbClr val="DC2608"/>
                </a:solidFill>
                <a:latin typeface="Times New Roman" panose="02020603050405020304" pitchFamily="18" charset="0"/>
                <a:cs typeface="Times New Roman" panose="02020603050405020304" pitchFamily="18" charset="0"/>
              </a:rPr>
              <a:t>4</a:t>
            </a:r>
          </a:p>
        </p:txBody>
      </p:sp>
      <p:sp>
        <p:nvSpPr>
          <p:cNvPr id="39" name="Oval 176"/>
          <p:cNvSpPr>
            <a:spLocks noChangeArrowheads="1"/>
          </p:cNvSpPr>
          <p:nvPr/>
        </p:nvSpPr>
        <p:spPr bwMode="auto">
          <a:xfrm>
            <a:off x="1899967" y="24966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b="1" dirty="0">
                <a:solidFill>
                  <a:srgbClr val="DC2608"/>
                </a:solidFill>
                <a:latin typeface="Times New Roman" panose="02020603050405020304" pitchFamily="18" charset="0"/>
                <a:cs typeface="Times New Roman" panose="02020603050405020304" pitchFamily="18" charset="0"/>
              </a:rPr>
              <a:t>3</a:t>
            </a:r>
          </a:p>
        </p:txBody>
      </p:sp>
      <p:sp>
        <p:nvSpPr>
          <p:cNvPr id="40" name="Oval 176"/>
          <p:cNvSpPr>
            <a:spLocks noChangeArrowheads="1"/>
          </p:cNvSpPr>
          <p:nvPr/>
        </p:nvSpPr>
        <p:spPr bwMode="auto">
          <a:xfrm>
            <a:off x="1917853" y="25147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b="1" dirty="0">
                <a:solidFill>
                  <a:srgbClr val="DC2608"/>
                </a:solidFill>
                <a:latin typeface="Times New Roman" panose="02020603050405020304" pitchFamily="18" charset="0"/>
                <a:cs typeface="Times New Roman" panose="02020603050405020304" pitchFamily="18" charset="0"/>
              </a:rPr>
              <a:t>2</a:t>
            </a:r>
          </a:p>
        </p:txBody>
      </p:sp>
      <p:sp>
        <p:nvSpPr>
          <p:cNvPr id="41" name="Oval 176"/>
          <p:cNvSpPr>
            <a:spLocks noChangeArrowheads="1"/>
          </p:cNvSpPr>
          <p:nvPr/>
        </p:nvSpPr>
        <p:spPr bwMode="auto">
          <a:xfrm>
            <a:off x="1928229" y="2472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b="1" dirty="0">
                <a:solidFill>
                  <a:srgbClr val="DC2608"/>
                </a:solidFill>
                <a:latin typeface="Times New Roman" panose="02020603050405020304" pitchFamily="18" charset="0"/>
                <a:cs typeface="Times New Roman" panose="02020603050405020304" pitchFamily="18" charset="0"/>
              </a:rPr>
              <a:t>1</a:t>
            </a:r>
          </a:p>
        </p:txBody>
      </p:sp>
      <p:sp>
        <p:nvSpPr>
          <p:cNvPr id="42" name="Oval 176"/>
          <p:cNvSpPr>
            <a:spLocks noChangeArrowheads="1"/>
          </p:cNvSpPr>
          <p:nvPr/>
        </p:nvSpPr>
        <p:spPr bwMode="auto">
          <a:xfrm>
            <a:off x="1886321" y="250232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algn="ctr" eaLnBrk="0" hangingPunct="0">
              <a:defRPr/>
            </a:pPr>
            <a:r>
              <a:rPr lang="en-US" sz="2800" b="1" dirty="0">
                <a:solidFill>
                  <a:srgbClr val="DC2608"/>
                </a:solidFill>
                <a:latin typeface="Times New Roman" panose="02020603050405020304" pitchFamily="18" charset="0"/>
                <a:cs typeface="Times New Roman" panose="02020603050405020304" pitchFamily="18" charset="0"/>
              </a:rPr>
              <a:t>0</a:t>
            </a:r>
          </a:p>
        </p:txBody>
      </p:sp>
      <p:sp>
        <p:nvSpPr>
          <p:cNvPr id="43" name="Rounded Rectangle 42"/>
          <p:cNvSpPr/>
          <p:nvPr/>
        </p:nvSpPr>
        <p:spPr>
          <a:xfrm>
            <a:off x="3768011" y="40196"/>
            <a:ext cx="4988859" cy="551330"/>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dirty="0" smtClean="0">
                <a:latin typeface="Times New Roman" panose="02020603050405020304" pitchFamily="18" charset="0"/>
                <a:cs typeface="Times New Roman" panose="02020603050405020304" pitchFamily="18" charset="0"/>
              </a:rPr>
              <a:t>III. LUYỆN TẬP</a:t>
            </a:r>
            <a:endParaRPr lang="en-US" sz="32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200" fill="hold"/>
                                        <p:tgtEl>
                                          <p:spTgt spid="24"/>
                                        </p:tgtEl>
                                        <p:attrNameLst>
                                          <p:attrName>ppt_w</p:attrName>
                                        </p:attrNameLst>
                                      </p:cBhvr>
                                      <p:tavLst>
                                        <p:tav tm="0">
                                          <p:val>
                                            <p:fltVal val="0"/>
                                          </p:val>
                                        </p:tav>
                                        <p:tav tm="100000">
                                          <p:val>
                                            <p:strVal val="#ppt_w"/>
                                          </p:val>
                                        </p:tav>
                                      </p:tavLst>
                                    </p:anim>
                                    <p:anim calcmode="lin" valueType="num">
                                      <p:cBhvr>
                                        <p:cTn id="8" dur="200" fill="hold"/>
                                        <p:tgtEl>
                                          <p:spTgt spid="24"/>
                                        </p:tgtEl>
                                        <p:attrNameLst>
                                          <p:attrName>ppt_h</p:attrName>
                                        </p:attrNameLst>
                                      </p:cBhvr>
                                      <p:tavLst>
                                        <p:tav tm="0">
                                          <p:val>
                                            <p:fltVal val="0"/>
                                          </p:val>
                                        </p:tav>
                                        <p:tav tm="100000">
                                          <p:val>
                                            <p:strVal val="#ppt_h"/>
                                          </p:val>
                                        </p:tav>
                                      </p:tavLst>
                                    </p:anim>
                                    <p:anim calcmode="lin" valueType="num">
                                      <p:cBhvr>
                                        <p:cTn id="9" dur="200" fill="hold"/>
                                        <p:tgtEl>
                                          <p:spTgt spid="24"/>
                                        </p:tgtEl>
                                        <p:attrNameLst>
                                          <p:attrName>style.rotation</p:attrName>
                                        </p:attrNameLst>
                                      </p:cBhvr>
                                      <p:tavLst>
                                        <p:tav tm="0">
                                          <p:val>
                                            <p:fltVal val="360"/>
                                          </p:val>
                                        </p:tav>
                                        <p:tav tm="100000">
                                          <p:val>
                                            <p:fltVal val="0"/>
                                          </p:val>
                                        </p:tav>
                                      </p:tavLst>
                                    </p:anim>
                                    <p:animEffect transition="in" filter="fade">
                                      <p:cBhvr>
                                        <p:cTn id="10" dur="200"/>
                                        <p:tgtEl>
                                          <p:spTgt spid="24"/>
                                        </p:tgtEl>
                                      </p:cBhvr>
                                    </p:animEffect>
                                  </p:childTnLst>
                                  <p:subTnLst>
                                    <p:audio>
                                      <p:cMediaNode>
                                        <p:cTn display="0" masterRel="sameClick">
                                          <p:stCondLst>
                                            <p:cond evt="begin" delay="0">
                                              <p:tn val="5"/>
                                            </p:cond>
                                          </p:stCondLst>
                                          <p:endCondLst>
                                            <p:cond evt="onStopAudio" delay="0">
                                              <p:tgtEl>
                                                <p:sldTgt/>
                                              </p:tgtEl>
                                            </p:cond>
                                          </p:endCondLst>
                                        </p:cTn>
                                        <p:tgtEl>
                                          <p:sndTgt r:embed="rId2"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200"/>
                                        <p:tgtEl>
                                          <p:spTgt spid="4"/>
                                        </p:tgtEl>
                                      </p:cBhvr>
                                    </p:animEffect>
                                  </p:childTnLst>
                                </p:cTn>
                              </p:par>
                            </p:childTnLst>
                          </p:cTn>
                        </p:par>
                        <p:par>
                          <p:cTn id="14" fill="hold">
                            <p:stCondLst>
                              <p:cond delay="500"/>
                            </p:stCondLst>
                            <p:childTnLst>
                              <p:par>
                                <p:cTn id="15" presetID="2" presetClass="entr" presetSubtype="8"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200" fill="hold"/>
                                        <p:tgtEl>
                                          <p:spTgt spid="9"/>
                                        </p:tgtEl>
                                        <p:attrNameLst>
                                          <p:attrName>ppt_x</p:attrName>
                                        </p:attrNameLst>
                                      </p:cBhvr>
                                      <p:tavLst>
                                        <p:tav tm="0">
                                          <p:val>
                                            <p:strVal val="0-#ppt_w/2"/>
                                          </p:val>
                                        </p:tav>
                                        <p:tav tm="100000">
                                          <p:val>
                                            <p:strVal val="#ppt_x"/>
                                          </p:val>
                                        </p:tav>
                                      </p:tavLst>
                                    </p:anim>
                                    <p:anim calcmode="lin" valueType="num">
                                      <p:cBhvr additive="base">
                                        <p:cTn id="18" dur="200" fill="hold"/>
                                        <p:tgtEl>
                                          <p:spTgt spid="9"/>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300"/>
                                        <p:tgtEl>
                                          <p:spTgt spid="3"/>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500"/>
                                        <p:tgtEl>
                                          <p:spTgt spid="31"/>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4"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29"/>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10"/>
                                        </p:tgtEl>
                                        <p:attrNameLst>
                                          <p:attrName>style.visibility</p:attrName>
                                        </p:attrNameLst>
                                      </p:cBhvr>
                                      <p:to>
                                        <p:strVal val="visible"/>
                                      </p:to>
                                    </p:set>
                                    <p:animEffect transition="in" filter="wipe(up)">
                                      <p:cBhvr>
                                        <p:cTn id="65" dur="200"/>
                                        <p:tgtEl>
                                          <p:spTgt spid="10"/>
                                        </p:tgtEl>
                                      </p:cBhvr>
                                    </p:animEffect>
                                  </p:childTnLst>
                                </p:cTn>
                              </p:par>
                            </p:childTnLst>
                          </p:cTn>
                        </p:par>
                        <p:par>
                          <p:cTn id="66" fill="hold">
                            <p:stCondLst>
                              <p:cond delay="500"/>
                            </p:stCondLst>
                            <p:childTnLst>
                              <p:par>
                                <p:cTn id="67" presetID="17" presetClass="entr" presetSubtype="8" fill="hold" nodeType="afterEffect">
                                  <p:stCondLst>
                                    <p:cond delay="0"/>
                                  </p:stCondLst>
                                  <p:childTnLst>
                                    <p:set>
                                      <p:cBhvr>
                                        <p:cTn id="68" dur="1" fill="hold">
                                          <p:stCondLst>
                                            <p:cond delay="0"/>
                                          </p:stCondLst>
                                        </p:cTn>
                                        <p:tgtEl>
                                          <p:spTgt spid="15"/>
                                        </p:tgtEl>
                                        <p:attrNameLst>
                                          <p:attrName>style.visibility</p:attrName>
                                        </p:attrNameLst>
                                      </p:cBhvr>
                                      <p:to>
                                        <p:strVal val="visible"/>
                                      </p:to>
                                    </p:set>
                                    <p:anim calcmode="lin" valueType="num">
                                      <p:cBhvr>
                                        <p:cTn id="69" dur="300" fill="hold"/>
                                        <p:tgtEl>
                                          <p:spTgt spid="15"/>
                                        </p:tgtEl>
                                        <p:attrNameLst>
                                          <p:attrName>ppt_x</p:attrName>
                                        </p:attrNameLst>
                                      </p:cBhvr>
                                      <p:tavLst>
                                        <p:tav tm="0">
                                          <p:val>
                                            <p:strVal val="#ppt_x-#ppt_w/2"/>
                                          </p:val>
                                        </p:tav>
                                        <p:tav tm="100000">
                                          <p:val>
                                            <p:strVal val="#ppt_x"/>
                                          </p:val>
                                        </p:tav>
                                      </p:tavLst>
                                    </p:anim>
                                    <p:anim calcmode="lin" valueType="num">
                                      <p:cBhvr>
                                        <p:cTn id="70" dur="300" fill="hold"/>
                                        <p:tgtEl>
                                          <p:spTgt spid="15"/>
                                        </p:tgtEl>
                                        <p:attrNameLst>
                                          <p:attrName>ppt_y</p:attrName>
                                        </p:attrNameLst>
                                      </p:cBhvr>
                                      <p:tavLst>
                                        <p:tav tm="0">
                                          <p:val>
                                            <p:strVal val="#ppt_y"/>
                                          </p:val>
                                        </p:tav>
                                        <p:tav tm="100000">
                                          <p:val>
                                            <p:strVal val="#ppt_y"/>
                                          </p:val>
                                        </p:tav>
                                      </p:tavLst>
                                    </p:anim>
                                    <p:anim calcmode="lin" valueType="num">
                                      <p:cBhvr>
                                        <p:cTn id="71" dur="300" fill="hold"/>
                                        <p:tgtEl>
                                          <p:spTgt spid="15"/>
                                        </p:tgtEl>
                                        <p:attrNameLst>
                                          <p:attrName>ppt_w</p:attrName>
                                        </p:attrNameLst>
                                      </p:cBhvr>
                                      <p:tavLst>
                                        <p:tav tm="0">
                                          <p:val>
                                            <p:fltVal val="0"/>
                                          </p:val>
                                        </p:tav>
                                        <p:tav tm="100000">
                                          <p:val>
                                            <p:strVal val="#ppt_w"/>
                                          </p:val>
                                        </p:tav>
                                      </p:tavLst>
                                    </p:anim>
                                    <p:anim calcmode="lin" valueType="num">
                                      <p:cBhvr>
                                        <p:cTn id="72" dur="300" fill="hold"/>
                                        <p:tgtEl>
                                          <p:spTgt spid="1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fins__success-2.wav"/>
                                        </p:tgtEl>
                                      </p:cMediaNode>
                                    </p:audio>
                                  </p:subTnLst>
                                </p:cTn>
                              </p:par>
                            </p:childTnLst>
                          </p:cTn>
                        </p:par>
                      </p:childTnLst>
                    </p:cTn>
                  </p:par>
                </p:childTnLst>
              </p:cTn>
              <p:nextCondLst>
                <p:cond evt="onClick" delay="0">
                  <p:tgtEl>
                    <p:spTgt spid="29"/>
                  </p:tgtEl>
                </p:cond>
              </p:nextCondLst>
            </p:seq>
          </p:childTnLst>
        </p:cTn>
      </p:par>
    </p:tnLst>
    <p:bldLst>
      <p:bldP spid="3" grpId="0" animBg="1"/>
      <p:bldP spid="9"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bbon: Tilted Up 3"/>
          <p:cNvSpPr/>
          <p:nvPr/>
        </p:nvSpPr>
        <p:spPr>
          <a:xfrm>
            <a:off x="2166344" y="953783"/>
            <a:ext cx="8264324" cy="809625"/>
          </a:xfrm>
          <a:prstGeom prst="ribbon2">
            <a:avLst/>
          </a:prstGeom>
          <a:solidFill>
            <a:srgbClr val="339933"/>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TextBox 2"/>
          <p:cNvSpPr txBox="1"/>
          <p:nvPr/>
        </p:nvSpPr>
        <p:spPr>
          <a:xfrm>
            <a:off x="1190138" y="2445417"/>
            <a:ext cx="10340788" cy="1384995"/>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hỏi</a:t>
            </a:r>
            <a:r>
              <a:rPr lang="en-US" sz="2800" b="1" dirty="0">
                <a:latin typeface="Times New Roman" panose="02020603050405020304" pitchFamily="18" charset="0"/>
                <a:cs typeface="Times New Roman" panose="02020603050405020304" pitchFamily="18" charset="0"/>
              </a:rPr>
              <a:t> SGK. </a:t>
            </a:r>
          </a:p>
          <a:p>
            <a:pPr algn="just"/>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Nghiên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cứu</a:t>
            </a:r>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nội</a:t>
            </a:r>
            <a:r>
              <a:rPr lang="en-US" sz="2800" b="1" dirty="0" smtClean="0">
                <a:latin typeface="Times New Roman" panose="02020603050405020304" pitchFamily="18" charset="0"/>
                <a:cs typeface="Times New Roman" panose="02020603050405020304" pitchFamily="18" charset="0"/>
              </a:rPr>
              <a:t> dung </a:t>
            </a:r>
            <a:r>
              <a:rPr lang="en-US" sz="2800" b="1" dirty="0" err="1" smtClean="0">
                <a:latin typeface="Times New Roman" panose="02020603050405020304" pitchFamily="18" charset="0"/>
                <a:cs typeface="Times New Roman" panose="02020603050405020304" pitchFamily="18" charset="0"/>
              </a:rPr>
              <a:t>tiếp</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theo</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phần</a:t>
            </a:r>
            <a:r>
              <a:rPr lang="en-US" sz="2800" b="1" dirty="0" smtClean="0">
                <a:latin typeface="Times New Roman" panose="02020603050405020304" pitchFamily="18" charset="0"/>
                <a:cs typeface="Times New Roman" panose="02020603050405020304" pitchFamily="18" charset="0"/>
              </a:rPr>
              <a:t> 2, 3, </a:t>
            </a:r>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a:t>
            </a:r>
            <a:r>
              <a:rPr lang="en-US" sz="2800" b="1" dirty="0" smtClean="0">
                <a:latin typeface="Times New Roman" panose="02020603050405020304" pitchFamily="18" charset="0"/>
                <a:cs typeface="Times New Roman" panose="02020603050405020304" pitchFamily="18" charset="0"/>
              </a:rPr>
              <a:t>32: </a:t>
            </a:r>
            <a:r>
              <a:rPr lang="en-US" sz="2800" b="1" i="1" dirty="0" smtClean="0">
                <a:solidFill>
                  <a:srgbClr val="FF0000"/>
                </a:solidFill>
                <a:latin typeface="Times New Roman" panose="02020603050405020304" pitchFamily="18" charset="0"/>
                <a:cs typeface="Times New Roman" panose="02020603050405020304" pitchFamily="18" charset="0"/>
              </a:rPr>
              <a:t>“</a:t>
            </a:r>
            <a:r>
              <a:rPr lang="en-US" sz="2800" b="1" i="1" dirty="0" err="1" smtClean="0">
                <a:solidFill>
                  <a:srgbClr val="FF0000"/>
                </a:solidFill>
                <a:latin typeface="Times New Roman" panose="02020603050405020304" pitchFamily="18" charset="0"/>
                <a:cs typeface="Times New Roman" panose="02020603050405020304" pitchFamily="18" charset="0"/>
              </a:rPr>
              <a:t>Cảm</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ứng</a:t>
            </a:r>
            <a:r>
              <a:rPr lang="en-US" sz="2800" b="1" i="1" dirty="0" smtClean="0">
                <a:solidFill>
                  <a:srgbClr val="FF0000"/>
                </a:solidFill>
                <a:latin typeface="Times New Roman" panose="02020603050405020304" pitchFamily="18" charset="0"/>
                <a:cs typeface="Times New Roman" panose="02020603050405020304" pitchFamily="18" charset="0"/>
              </a:rPr>
              <a:t> ở </a:t>
            </a:r>
            <a:r>
              <a:rPr lang="en-US" sz="2800" b="1" i="1" dirty="0" err="1" smtClean="0">
                <a:solidFill>
                  <a:srgbClr val="FF0000"/>
                </a:solidFill>
                <a:latin typeface="Times New Roman" panose="02020603050405020304" pitchFamily="18" charset="0"/>
                <a:cs typeface="Times New Roman" panose="02020603050405020304" pitchFamily="18" charset="0"/>
              </a:rPr>
              <a:t>sinh</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vật</a:t>
            </a:r>
            <a:r>
              <a:rPr lang="en-US" sz="2800" b="1" i="1" dirty="0" smtClean="0">
                <a:solidFill>
                  <a:srgbClr val="FF0000"/>
                </a:solidFill>
                <a:latin typeface="Times New Roman" panose="02020603050405020304" pitchFamily="18" charset="0"/>
                <a:cs typeface="Times New Roman" panose="02020603050405020304" pitchFamily="18" charset="0"/>
              </a:rPr>
              <a:t>”.</a:t>
            </a:r>
            <a:endParaRPr lang="en-US" sz="2800" b="1" i="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4260310" y="1007571"/>
            <a:ext cx="4076392" cy="584775"/>
          </a:xfrm>
          <a:prstGeom prst="rect">
            <a:avLst/>
          </a:prstGeom>
          <a:noFill/>
        </p:spPr>
        <p:txBody>
          <a:bodyPr wrap="square" rtlCol="0">
            <a:spAutoFit/>
          </a:bodyPr>
          <a:lstStyle/>
          <a:p>
            <a:pPr algn="ctr"/>
            <a:r>
              <a:rPr lang="en-US" sz="3200" b="1" dirty="0">
                <a:solidFill>
                  <a:schemeClr val="bg1"/>
                </a:solidFill>
                <a:latin typeface="Times New Roman" panose="02020603050405020304" pitchFamily="18" charset="0"/>
                <a:cs typeface="Times New Roman" panose="02020603050405020304" pitchFamily="18" charset="0"/>
              </a:rPr>
              <a:t>H</a:t>
            </a:r>
            <a:r>
              <a:rPr lang="vi-VN" sz="3200" b="1" dirty="0">
                <a:solidFill>
                  <a:schemeClr val="bg1"/>
                </a:solidFill>
                <a:latin typeface="Times New Roman" panose="02020603050405020304" pitchFamily="18" charset="0"/>
                <a:cs typeface="Times New Roman" panose="02020603050405020304" pitchFamily="18" charset="0"/>
              </a:rPr>
              <a:t>ư</a:t>
            </a:r>
            <a:r>
              <a:rPr lang="en-US" sz="3200" b="1" dirty="0" err="1">
                <a:solidFill>
                  <a:schemeClr val="bg1"/>
                </a:solidFill>
                <a:latin typeface="Times New Roman" panose="02020603050405020304" pitchFamily="18" charset="0"/>
                <a:cs typeface="Times New Roman" panose="02020603050405020304" pitchFamily="18" charset="0"/>
              </a:rPr>
              <a:t>ớng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dẫn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về</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nhà</a:t>
            </a:r>
            <a:endParaRPr lang="en-US" sz="3200" b="1"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J023"/>
          <p:cNvPicPr>
            <a:picLocks noChangeAspect="1" noChangeArrowheads="1"/>
          </p:cNvPicPr>
          <p:nvPr/>
        </p:nvPicPr>
        <p:blipFill>
          <a:blip r:embed="rId2">
            <a:extLst>
              <a:ext uri="{28A0092B-C50C-407E-A947-70E740481C1C}">
                <a14:useLocalDpi xmlns:a14="http://schemas.microsoft.com/office/drawing/2010/main" val="0"/>
              </a:ext>
            </a:extLst>
          </a:blip>
          <a:srcRect l="10834" t="5556" r="5833" b="3333"/>
          <a:stretch>
            <a:fillRect/>
          </a:stretch>
        </p:blipFill>
        <p:spPr bwMode="auto">
          <a:xfrm>
            <a:off x="0" y="-57150"/>
            <a:ext cx="12192000" cy="697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862148" y="1907177"/>
            <a:ext cx="10450285" cy="2862322"/>
          </a:xfrm>
          <a:prstGeom prst="rect">
            <a:avLst/>
          </a:prstGeom>
          <a:noFill/>
        </p:spPr>
        <p:txBody>
          <a:bodyPr wrap="square" rtlCol="0">
            <a:spAutoFit/>
          </a:bodyPr>
          <a:lstStyle/>
          <a:p>
            <a:pPr algn="ctr"/>
            <a:r>
              <a:rPr lang="en-US" sz="6000" b="1" dirty="0" smtClean="0">
                <a:solidFill>
                  <a:srgbClr val="FF0000"/>
                </a:solidFill>
                <a:latin typeface="Times New Roman" panose="02020603050405020304" pitchFamily="18" charset="0"/>
                <a:cs typeface="Times New Roman" panose="02020603050405020304" pitchFamily="18" charset="0"/>
              </a:rPr>
              <a:t> HẸN GẶP LẠI </a:t>
            </a:r>
          </a:p>
          <a:p>
            <a:pPr algn="ctr"/>
            <a:r>
              <a:rPr lang="en-US" sz="6000" b="1" dirty="0" smtClean="0">
                <a:solidFill>
                  <a:srgbClr val="FF0000"/>
                </a:solidFill>
                <a:latin typeface="Times New Roman" panose="02020603050405020304" pitchFamily="18" charset="0"/>
                <a:cs typeface="Times New Roman" panose="02020603050405020304" pitchFamily="18" charset="0"/>
              </a:rPr>
              <a:t>CÁC EM Ở BÀI HỌC </a:t>
            </a:r>
          </a:p>
          <a:p>
            <a:pPr algn="ctr"/>
            <a:r>
              <a:rPr lang="en-US" sz="6000" b="1" dirty="0" smtClean="0">
                <a:solidFill>
                  <a:srgbClr val="FF0000"/>
                </a:solidFill>
                <a:latin typeface="Times New Roman" panose="02020603050405020304" pitchFamily="18" charset="0"/>
                <a:cs typeface="Times New Roman" panose="02020603050405020304" pitchFamily="18" charset="0"/>
              </a:rPr>
              <a:t>SAU NHÉ</a:t>
            </a:r>
            <a:endParaRPr lang="en-US" sz="60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2192000" cy="685800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03031"/>
            <a:ext cx="12192000" cy="685800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96" y="1150718"/>
            <a:ext cx="3697816"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6" descr="khep la ơ cay trinh n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55714"/>
            <a:ext cx="3702812"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7" descr="ne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0269" y="3955714"/>
            <a:ext cx="364892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0269" y="1166925"/>
            <a:ext cx="3648920" cy="2498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tải xuống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99245" y="3955714"/>
            <a:ext cx="4492756"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125232PMre-ca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99244" y="1166925"/>
            <a:ext cx="4492756"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64"/>
            <a:ext cx="12192000" cy="6857999"/>
          </a:xfrm>
          <a:prstGeom prst="rect">
            <a:avLst/>
          </a:prstGeom>
        </p:spPr>
      </p:pic>
      <p:sp>
        <p:nvSpPr>
          <p:cNvPr id="3" name="TextBox 4"/>
          <p:cNvSpPr txBox="1">
            <a:spLocks noChangeArrowheads="1"/>
          </p:cNvSpPr>
          <p:nvPr/>
        </p:nvSpPr>
        <p:spPr bwMode="auto">
          <a:xfrm>
            <a:off x="90654" y="1309309"/>
            <a:ext cx="8432800" cy="2431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zh-CN" sz="5065" dirty="0">
                <a:solidFill>
                  <a:srgbClr val="0000CC"/>
                </a:solidFill>
                <a:latin typeface="Times New Roman" panose="02020603050405020304" pitchFamily="18" charset="0"/>
                <a:ea typeface="Microsoft YaHei" panose="020B0503020204020204" pitchFamily="34" charset="-122"/>
                <a:cs typeface="Times New Roman" panose="02020603050405020304" pitchFamily="18" charset="0"/>
                <a:sym typeface="Microsoft YaHei" panose="020B0503020204020204" pitchFamily="34" charset="-122"/>
              </a:rPr>
              <a:t>CHỦ ĐỀ 8. </a:t>
            </a:r>
            <a:r>
              <a:rPr lang="en-US" altLang="en-US" sz="5065" dirty="0">
                <a:solidFill>
                  <a:srgbClr val="0000CC"/>
                </a:solidFill>
                <a:latin typeface="Times New Roman" panose="02020603050405020304" pitchFamily="18" charset="0"/>
                <a:ea typeface="Microsoft YaHei" panose="020B0503020204020204" pitchFamily="34" charset="-122"/>
                <a:cs typeface="Times New Roman" panose="02020603050405020304" pitchFamily="18" charset="0"/>
              </a:rPr>
              <a:t>CẢM ỨNG Ở SINH VẬT VÀ TẬP TÍNH Ở ĐỘNG VẬT</a:t>
            </a:r>
            <a:endParaRPr lang="en-US" altLang="en-US" sz="5065" b="0" dirty="0">
              <a:solidFill>
                <a:srgbClr val="0000CC"/>
              </a:solidFill>
              <a:latin typeface="Times New Roman" panose="02020603050405020304" pitchFamily="18" charset="0"/>
              <a:ea typeface="Microsoft YaHei" panose="020B0503020204020204" pitchFamily="34" charset="-122"/>
              <a:cs typeface="Times New Roman" panose="02020603050405020304" pitchFamily="18" charset="0"/>
            </a:endParaRPr>
          </a:p>
        </p:txBody>
      </p:sp>
      <p:pic>
        <p:nvPicPr>
          <p:cNvPr id="4" name="图片占位符 8"/>
          <p:cNvPicPr>
            <a:picLocks noChangeAspect="1" noChangeArrowheads="1"/>
          </p:cNvPicPr>
          <p:nvPr/>
        </p:nvPicPr>
        <p:blipFill>
          <a:blip r:embed="rId3">
            <a:extLst>
              <a:ext uri="{28A0092B-C50C-407E-A947-70E740481C1C}">
                <a14:useLocalDpi xmlns:a14="http://schemas.microsoft.com/office/drawing/2010/main" val="0"/>
              </a:ext>
            </a:extLst>
          </a:blip>
          <a:srcRect l="41156" r="15092"/>
          <a:stretch>
            <a:fillRect/>
          </a:stretch>
        </p:blipFill>
        <p:spPr>
          <a:xfrm>
            <a:off x="8636000" y="227814"/>
            <a:ext cx="3385504" cy="3950065"/>
          </a:xfrm>
          <a:prstGeom prst="rect">
            <a:avLst/>
          </a:prstGeom>
        </p:spPr>
      </p:pic>
      <p:pic>
        <p:nvPicPr>
          <p:cNvPr id="5" name="图片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817" y="5446184"/>
            <a:ext cx="12206817" cy="1540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
          <p:cNvSpPr>
            <a:spLocks noChangeArrowheads="1"/>
          </p:cNvSpPr>
          <p:nvPr/>
        </p:nvSpPr>
        <p:spPr bwMode="auto">
          <a:xfrm>
            <a:off x="3048000" y="2997201"/>
            <a:ext cx="6096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endParaRPr lang="en-US" altLang="en-US" sz="2400" b="0">
              <a:latin typeface="Times New Roman" panose="02020603050405020304" pitchFamily="18" charset="0"/>
              <a:cs typeface="Times New Roman" panose="02020603050405020304" pitchFamily="18" charset="0"/>
            </a:endParaRPr>
          </a:p>
        </p:txBody>
      </p:sp>
      <p:sp>
        <p:nvSpPr>
          <p:cNvPr id="7" name="Rectangle 6"/>
          <p:cNvSpPr/>
          <p:nvPr/>
        </p:nvSpPr>
        <p:spPr>
          <a:xfrm>
            <a:off x="1289244" y="4375089"/>
            <a:ext cx="9124742" cy="830997"/>
          </a:xfrm>
          <a:prstGeom prst="rect">
            <a:avLst/>
          </a:prstGeom>
        </p:spPr>
        <p:txBody>
          <a:bodyPr wrap="none">
            <a:spAutoFit/>
          </a:bodyPr>
          <a:lstStyle/>
          <a:p>
            <a:pPr algn="ctr">
              <a:defRPr/>
            </a:pPr>
            <a:r>
              <a:rPr lang="en-US" altLang="zh-CN" sz="4800" b="1" dirty="0">
                <a:solidFill>
                  <a:srgbClr val="FF0000"/>
                </a:solidFill>
                <a:effectLst>
                  <a:outerShdw blurRad="38100" dist="38100" dir="2700000" algn="tl">
                    <a:srgbClr val="000000">
                      <a:alpha val="43137"/>
                    </a:srgbClr>
                  </a:outerShdw>
                </a:effectLst>
                <a:latin typeface="Times New Roman" panose="02020603050405020304" pitchFamily="18" charset="0"/>
                <a:ea typeface="Microsoft YaHei" panose="020B0503020204020204" pitchFamily="34" charset="-122"/>
                <a:cs typeface="Times New Roman" panose="02020603050405020304" pitchFamily="18" charset="0"/>
                <a:sym typeface="Microsoft YaHei" panose="020B0503020204020204" pitchFamily="34" charset="-122"/>
              </a:rPr>
              <a:t>BÀI 32. CẢM ỨNG Ở SINH VẬT</a:t>
            </a:r>
            <a:endParaRPr lang="en-US" sz="4800" b="1" dirty="0">
              <a:solidFill>
                <a:srgbClr val="FF0000"/>
              </a:solidFill>
              <a:effectLst>
                <a:outerShdw blurRad="38100" dist="38100" dir="2700000" algn="tl">
                  <a:srgbClr val="000000">
                    <a:alpha val="43137"/>
                  </a:srgbClr>
                </a:outerShdw>
              </a:effectLst>
              <a:latin typeface="Times New Roman" panose="02020603050405020304" pitchFamily="18" charset="0"/>
              <a:ea typeface="Microsoft YaHei" panose="020B0503020204020204" pitchFamily="34" charset="-122"/>
              <a:cs typeface="Times New Roman" panose="02020603050405020304" pitchFamily="18" charset="0"/>
              <a:sym typeface="Microsoft YaHei" panose="020B0503020204020204" pitchFamily="34" charset="-122"/>
            </a:endParaRPr>
          </a:p>
        </p:txBody>
      </p:sp>
    </p:spTree>
  </p:cSld>
  <p:clrMapOvr>
    <a:masterClrMapping/>
  </p:clrMapOvr>
  <p:timing>
    <p:tnLst>
      <p:par>
        <p:cTn id="1" dur="indefinite" restart="never" nodeType="tmRoot"/>
      </p:par>
    </p:tnLst>
    <p:bldLst>
      <p:bldP spid="3"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Connector 1"/>
          <p:cNvSpPr/>
          <p:nvPr/>
        </p:nvSpPr>
        <p:spPr>
          <a:xfrm>
            <a:off x="2167411" y="136404"/>
            <a:ext cx="597877" cy="597877"/>
          </a:xfrm>
          <a:prstGeom prst="flowChartConnector">
            <a:avLst/>
          </a:prstGeom>
          <a:solidFill>
            <a:schemeClr val="accent6">
              <a:lumMod val="50000"/>
            </a:schemeClr>
          </a:solidFill>
          <a:ln>
            <a:solidFill>
              <a:schemeClr val="accent6"/>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Flowchart: Connector 2"/>
          <p:cNvSpPr/>
          <p:nvPr/>
        </p:nvSpPr>
        <p:spPr>
          <a:xfrm>
            <a:off x="1497240" y="787036"/>
            <a:ext cx="472831" cy="472831"/>
          </a:xfrm>
          <a:prstGeom prst="flowChartConnector">
            <a:avLst/>
          </a:prstGeom>
          <a:solidFill>
            <a:schemeClr val="accent6">
              <a:lumMod val="50000"/>
            </a:schemeClr>
          </a:solidFill>
          <a:ln>
            <a:solidFill>
              <a:schemeClr val="accent6"/>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Flowchart: Connector 3"/>
          <p:cNvSpPr/>
          <p:nvPr/>
        </p:nvSpPr>
        <p:spPr>
          <a:xfrm>
            <a:off x="1622279" y="1556846"/>
            <a:ext cx="422031" cy="422031"/>
          </a:xfrm>
          <a:prstGeom prst="flowChartConnector">
            <a:avLst/>
          </a:prstGeom>
          <a:solidFill>
            <a:schemeClr val="accent6"/>
          </a:solidFill>
          <a:ln>
            <a:solidFill>
              <a:schemeClr val="accent6"/>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Flowchart: Connector 4"/>
          <p:cNvSpPr/>
          <p:nvPr/>
        </p:nvSpPr>
        <p:spPr>
          <a:xfrm>
            <a:off x="2167411" y="1978877"/>
            <a:ext cx="351693" cy="351693"/>
          </a:xfrm>
          <a:prstGeom prst="flowChartConnector">
            <a:avLst/>
          </a:prstGeom>
          <a:solidFill>
            <a:schemeClr val="accent6"/>
          </a:solidFill>
          <a:ln>
            <a:solidFill>
              <a:schemeClr val="accent6"/>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lowchart: Connector 5"/>
          <p:cNvSpPr/>
          <p:nvPr/>
        </p:nvSpPr>
        <p:spPr>
          <a:xfrm>
            <a:off x="2909343" y="1900725"/>
            <a:ext cx="281353" cy="281353"/>
          </a:xfrm>
          <a:prstGeom prst="flowChartConnector">
            <a:avLst/>
          </a:prstGeom>
          <a:solidFill>
            <a:schemeClr val="accent6"/>
          </a:solidFill>
          <a:ln>
            <a:solidFill>
              <a:schemeClr val="accent6"/>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lowchart: Connector 6"/>
          <p:cNvSpPr/>
          <p:nvPr/>
        </p:nvSpPr>
        <p:spPr>
          <a:xfrm>
            <a:off x="2127070" y="919432"/>
            <a:ext cx="1171317" cy="929828"/>
          </a:xfrm>
          <a:prstGeom prst="flowChartConnector">
            <a:avLst/>
          </a:prstGeom>
          <a:solidFill>
            <a:schemeClr val="bg1"/>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4800" b="1" dirty="0" smtClean="0">
                <a:solidFill>
                  <a:srgbClr val="00B050"/>
                </a:solidFill>
                <a:latin typeface="Times New Roman" panose="02020603050405020304" pitchFamily="18" charset="0"/>
                <a:cs typeface="Times New Roman" panose="02020603050405020304" pitchFamily="18" charset="0"/>
              </a:rPr>
              <a:t>32</a:t>
            </a:r>
            <a:endParaRPr kumimoji="0" lang="en-US" sz="4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endParaRPr>
          </a:p>
        </p:txBody>
      </p:sp>
      <p:sp>
        <p:nvSpPr>
          <p:cNvPr id="8" name="Hộp Văn bản 13"/>
          <p:cNvSpPr txBox="1"/>
          <p:nvPr/>
        </p:nvSpPr>
        <p:spPr>
          <a:xfrm>
            <a:off x="3338728" y="820956"/>
            <a:ext cx="8853272" cy="9387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5500" b="1" noProof="0" dirty="0" smtClean="0">
                <a:solidFill>
                  <a:srgbClr val="FF0000"/>
                </a:solidFill>
                <a:effectLst>
                  <a:reflection blurRad="6350" stA="60000" endA="900" endPos="58000" dir="5400000" sy="-100000" algn="bl" rotWithShape="0"/>
                </a:effectLst>
                <a:latin typeface="Times New Roman" panose="02020603050405020304" pitchFamily="18" charset="0"/>
                <a:cs typeface="Times New Roman" panose="02020603050405020304" pitchFamily="18" charset="0"/>
              </a:rPr>
              <a:t>CẢM ỨNG Ở SINH VẬT</a:t>
            </a:r>
            <a:endParaRPr kumimoji="0" lang="en-US" sz="5500" b="1" i="0" u="none" strike="noStrike" kern="1200" cap="none" spc="0" normalizeH="0" baseline="0" noProof="0" dirty="0">
              <a:ln>
                <a:noFill/>
              </a:ln>
              <a:solidFill>
                <a:srgbClr val="FF0000"/>
              </a:solidFill>
              <a:effectLst>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endParaRPr>
          </a:p>
        </p:txBody>
      </p:sp>
      <p:pic>
        <p:nvPicPr>
          <p:cNvPr id="9"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1202" y="12746"/>
            <a:ext cx="131603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p:cNvGrpSpPr/>
          <p:nvPr/>
        </p:nvGrpSpPr>
        <p:grpSpPr>
          <a:xfrm>
            <a:off x="181202" y="2739468"/>
            <a:ext cx="11742469" cy="3338603"/>
            <a:chOff x="3565525" y="4642727"/>
            <a:chExt cx="9387433" cy="2494948"/>
          </a:xfrm>
        </p:grpSpPr>
        <p:sp>
          <p:nvSpPr>
            <p:cNvPr id="11" name="Rounded Rectangle 10"/>
            <p:cNvSpPr/>
            <p:nvPr/>
          </p:nvSpPr>
          <p:spPr bwMode="auto">
            <a:xfrm>
              <a:off x="3565525" y="4986716"/>
              <a:ext cx="9387433" cy="2150959"/>
            </a:xfrm>
            <a:prstGeom prst="roundRect">
              <a:avLst/>
            </a:prstGeom>
            <a:solidFill>
              <a:srgbClr val="F6DAA8"/>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indent="0" algn="just" eaLnBrk="1" hangingPunct="1">
                <a:defRPr/>
              </a:pP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Phát</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biểu</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được</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khái</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niệm</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cảm</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ứng</a:t>
              </a:r>
              <a:r>
                <a:rPr lang="en-US" altLang="en-US" sz="2400" b="1" dirty="0" smtClean="0">
                  <a:solidFill>
                    <a:srgbClr val="0D05A3"/>
                  </a:solidFill>
                  <a:latin typeface="Times New Roman" panose="02020603050405020304" pitchFamily="18" charset="0"/>
                </a:rPr>
                <a:t> ở </a:t>
              </a:r>
              <a:r>
                <a:rPr lang="en-US" altLang="en-US" sz="2400" b="1" dirty="0" err="1" smtClean="0">
                  <a:solidFill>
                    <a:srgbClr val="0D05A3"/>
                  </a:solidFill>
                  <a:latin typeface="Times New Roman" panose="02020603050405020304" pitchFamily="18" charset="0"/>
                </a:rPr>
                <a:t>sinh</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vật</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Lấy</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được</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ví</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dụ</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về</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cảm</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ứng</a:t>
              </a:r>
              <a:r>
                <a:rPr lang="en-US" altLang="en-US" sz="2400" b="1" dirty="0" smtClean="0">
                  <a:solidFill>
                    <a:srgbClr val="0D05A3"/>
                  </a:solidFill>
                  <a:latin typeface="Times New Roman" panose="02020603050405020304" pitchFamily="18" charset="0"/>
                </a:rPr>
                <a:t> ở </a:t>
              </a:r>
              <a:r>
                <a:rPr lang="en-US" altLang="en-US" sz="2400" b="1" dirty="0" err="1" smtClean="0">
                  <a:solidFill>
                    <a:srgbClr val="0D05A3"/>
                  </a:solidFill>
                  <a:latin typeface="Times New Roman" panose="02020603050405020304" pitchFamily="18" charset="0"/>
                </a:rPr>
                <a:t>thực</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vật</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và</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động</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vật</a:t>
              </a:r>
              <a:r>
                <a:rPr lang="en-US" altLang="en-US" sz="2400" b="1" dirty="0" smtClean="0">
                  <a:solidFill>
                    <a:srgbClr val="0D05A3"/>
                  </a:solidFill>
                  <a:latin typeface="Times New Roman" panose="02020603050405020304" pitchFamily="18" charset="0"/>
                </a:rPr>
                <a:t>.</a:t>
              </a:r>
            </a:p>
            <a:p>
              <a:pPr marL="0" indent="0" algn="just" eaLnBrk="1" hangingPunct="1">
                <a:defRPr/>
              </a:pP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Nêu</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được</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vai</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trò</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của</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cảm</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ứng</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đối</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với</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sinh</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vật</a:t>
              </a:r>
              <a:r>
                <a:rPr lang="en-US" altLang="en-US" sz="2400" b="1" dirty="0" smtClean="0">
                  <a:solidFill>
                    <a:srgbClr val="0D05A3"/>
                  </a:solidFill>
                  <a:latin typeface="Times New Roman" panose="02020603050405020304" pitchFamily="18" charset="0"/>
                </a:rPr>
                <a:t>.</a:t>
              </a:r>
            </a:p>
            <a:p>
              <a:pPr marL="0" indent="0" algn="just" eaLnBrk="1" hangingPunct="1">
                <a:defRPr/>
              </a:pP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Trình</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bày</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được</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cách</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làm</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thí</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nghiệm</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chứng</a:t>
              </a:r>
              <a:r>
                <a:rPr lang="en-US" altLang="en-US" sz="2400" b="1" dirty="0" smtClean="0">
                  <a:solidFill>
                    <a:srgbClr val="0D05A3"/>
                  </a:solidFill>
                  <a:latin typeface="Times New Roman" panose="02020603050405020304" pitchFamily="18" charset="0"/>
                </a:rPr>
                <a:t> minh </a:t>
              </a:r>
              <a:r>
                <a:rPr lang="en-US" altLang="en-US" sz="2400" b="1" dirty="0" err="1" smtClean="0">
                  <a:solidFill>
                    <a:srgbClr val="0D05A3"/>
                  </a:solidFill>
                  <a:latin typeface="Times New Roman" panose="02020603050405020304" pitchFamily="18" charset="0"/>
                </a:rPr>
                <a:t>tính</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cảm</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ứng</a:t>
              </a:r>
              <a:r>
                <a:rPr lang="en-US" altLang="en-US" sz="2400" b="1" dirty="0" smtClean="0">
                  <a:solidFill>
                    <a:srgbClr val="0D05A3"/>
                  </a:solidFill>
                  <a:latin typeface="Times New Roman" panose="02020603050405020304" pitchFamily="18" charset="0"/>
                </a:rPr>
                <a:t> ở </a:t>
              </a:r>
              <a:r>
                <a:rPr lang="en-US" altLang="en-US" sz="2400" b="1" dirty="0" err="1" smtClean="0">
                  <a:solidFill>
                    <a:srgbClr val="0D05A3"/>
                  </a:solidFill>
                  <a:latin typeface="Times New Roman" panose="02020603050405020304" pitchFamily="18" charset="0"/>
                </a:rPr>
                <a:t>thực</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vật</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ví</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dụ</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hướng</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sáng</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hướng</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nước</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hướng</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tiếp</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xúc</a:t>
              </a:r>
              <a:r>
                <a:rPr lang="en-US" altLang="en-US" sz="2400" b="1" dirty="0" smtClean="0">
                  <a:solidFill>
                    <a:srgbClr val="0D05A3"/>
                  </a:solidFill>
                  <a:latin typeface="Times New Roman" panose="02020603050405020304" pitchFamily="18" charset="0"/>
                </a:rPr>
                <a:t>).</a:t>
              </a:r>
            </a:p>
            <a:p>
              <a:pPr marL="0" indent="0" algn="just" eaLnBrk="1" hangingPunct="1">
                <a:defRPr/>
              </a:pP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Vận</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dụng</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được</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các</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kiến</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thức</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cảm</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ứng</a:t>
              </a:r>
              <a:r>
                <a:rPr lang="en-US" altLang="en-US" sz="2400" b="1" dirty="0" smtClean="0">
                  <a:solidFill>
                    <a:srgbClr val="0D05A3"/>
                  </a:solidFill>
                  <a:latin typeface="Times New Roman" panose="02020603050405020304" pitchFamily="18" charset="0"/>
                </a:rPr>
                <a:t> ở </a:t>
              </a:r>
              <a:r>
                <a:rPr lang="en-US" altLang="en-US" sz="2400" b="1" dirty="0" err="1" smtClean="0">
                  <a:solidFill>
                    <a:srgbClr val="0D05A3"/>
                  </a:solidFill>
                  <a:latin typeface="Times New Roman" panose="02020603050405020304" pitchFamily="18" charset="0"/>
                </a:rPr>
                <a:t>thực</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vật</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vào</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giải</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thích</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một</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số</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hiện</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tượng</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trong</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thực</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tiễn</a:t>
              </a:r>
              <a:r>
                <a:rPr lang="en-US" altLang="en-US" sz="2400" b="1" dirty="0" smtClean="0">
                  <a:solidFill>
                    <a:srgbClr val="0D05A3"/>
                  </a:solidFill>
                  <a:latin typeface="Times New Roman" panose="02020603050405020304" pitchFamily="18" charset="0"/>
                </a:rPr>
                <a:t>.</a:t>
              </a:r>
            </a:p>
          </p:txBody>
        </p:sp>
        <p:sp>
          <p:nvSpPr>
            <p:cNvPr id="12" name="Rounded Rectangle 11"/>
            <p:cNvSpPr/>
            <p:nvPr/>
          </p:nvSpPr>
          <p:spPr bwMode="auto">
            <a:xfrm>
              <a:off x="3639948" y="4642727"/>
              <a:ext cx="1564921" cy="371643"/>
            </a:xfrm>
            <a:prstGeom prst="roundRect">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en-US" altLang="en-US" sz="2400" b="1" dirty="0">
                  <a:solidFill>
                    <a:schemeClr val="bg1"/>
                  </a:solidFill>
                  <a:latin typeface="Times New Roman" panose="02020603050405020304" pitchFamily="18" charset="0"/>
                </a:rPr>
                <a:t>MỤC TIÊU</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nodeType="withEffect">
                                  <p:stCondLst>
                                    <p:cond delay="1000"/>
                                  </p:stCondLst>
                                  <p:childTnLst>
                                    <p:animRot by="1800000">
                                      <p:cBhvr>
                                        <p:cTn id="6" dur="1000" fill="hold"/>
                                        <p:tgtEl>
                                          <p:spTgt spid="9"/>
                                        </p:tgtEl>
                                        <p:attrNameLst>
                                          <p:attrName>r</p:attrName>
                                        </p:attrNameLst>
                                      </p:cBhvr>
                                    </p:animRot>
                                  </p:childTnLst>
                                </p:cTn>
                              </p:par>
                              <p:par>
                                <p:cTn id="7" presetID="3" presetClass="entr" presetSubtype="1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blinds(horizontal)">
                                      <p:cBhvr>
                                        <p:cTn id="9" dur="500"/>
                                        <p:tgtEl>
                                          <p:spTgt spid="2"/>
                                        </p:tgtEl>
                                      </p:cBhvr>
                                    </p:animEffect>
                                  </p:childTnLst>
                                </p:cTn>
                              </p:par>
                              <p:par>
                                <p:cTn id="10" presetID="3" presetClass="entr" presetSubtype="1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500"/>
                                        <p:tgtEl>
                                          <p:spTgt spid="4"/>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linds(horizontal)">
                                      <p:cBhvr>
                                        <p:cTn id="18" dur="500"/>
                                        <p:tgtEl>
                                          <p:spTgt spid="5"/>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linds(horizontal)">
                                      <p:cBhvr>
                                        <p:cTn id="21" dur="500"/>
                                        <p:tgtEl>
                                          <p:spTgt spid="6"/>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linds(horizontal)">
                                      <p:cBhvr>
                                        <p:cTn id="24" dur="500"/>
                                        <p:tgtEl>
                                          <p:spTgt spid="7"/>
                                        </p:tgtEl>
                                      </p:cBhvr>
                                    </p:animEffect>
                                  </p:childTnLst>
                                </p:cTn>
                              </p:par>
                            </p:childTnLst>
                          </p:cTn>
                        </p:par>
                        <p:par>
                          <p:cTn id="25" fill="hold">
                            <p:stCondLst>
                              <p:cond delay="2000"/>
                            </p:stCondLst>
                            <p:childTnLst>
                              <p:par>
                                <p:cTn id="26" presetID="1" presetClass="entr" presetSubtype="0" fill="hold" grpId="0" nodeType="afterEffect">
                                  <p:stCondLst>
                                    <p:cond delay="0"/>
                                  </p:stCondLst>
                                  <p:iterate type="lt">
                                    <p:tmAbs val="100"/>
                                  </p:iterate>
                                  <p:childTnLst>
                                    <p:set>
                                      <p:cBhvr>
                                        <p:cTn id="27" dur="1" fill="hold">
                                          <p:stCondLst>
                                            <p:cond delay="0"/>
                                          </p:stCondLst>
                                        </p:cTn>
                                        <p:tgtEl>
                                          <p:spTgt spid="8"/>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dissolv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9"/>
          <p:cNvSpPr txBox="1"/>
          <p:nvPr/>
        </p:nvSpPr>
        <p:spPr>
          <a:xfrm>
            <a:off x="5107062" y="1113250"/>
            <a:ext cx="4332360" cy="1077218"/>
          </a:xfrm>
          <a:prstGeom prst="rect">
            <a:avLst/>
          </a:prstGeom>
          <a:noFill/>
        </p:spPr>
        <p:txBody>
          <a:bodyPr wrap="square" rtlCol="0">
            <a:spAutoFit/>
          </a:bodyPr>
          <a:lstStyle/>
          <a:p>
            <a:pPr algn="ctr"/>
            <a:r>
              <a:rPr lang="en-SG" altLang="en-US" sz="3200" b="1" dirty="0" err="1" smtClean="0">
                <a:solidFill>
                  <a:srgbClr val="0000CC"/>
                </a:solidFill>
                <a:latin typeface="Times New Roman" panose="02020603050405020304" pitchFamily="18" charset="0"/>
                <a:cs typeface="Times New Roman" panose="02020603050405020304" pitchFamily="18" charset="0"/>
              </a:rPr>
              <a:t>Ứng</a:t>
            </a:r>
            <a:r>
              <a:rPr lang="en-SG" altLang="en-US" sz="3200" b="1" dirty="0" smtClean="0">
                <a:solidFill>
                  <a:srgbClr val="0000CC"/>
                </a:solidFill>
                <a:latin typeface="Times New Roman" panose="02020603050405020304" pitchFamily="18" charset="0"/>
                <a:cs typeface="Times New Roman" panose="02020603050405020304" pitchFamily="18" charset="0"/>
              </a:rPr>
              <a:t> </a:t>
            </a:r>
            <a:r>
              <a:rPr lang="en-SG" altLang="en-US" sz="3200" b="1" dirty="0" err="1" smtClean="0">
                <a:solidFill>
                  <a:srgbClr val="0000CC"/>
                </a:solidFill>
                <a:latin typeface="Times New Roman" panose="02020603050405020304" pitchFamily="18" charset="0"/>
                <a:cs typeface="Times New Roman" panose="02020603050405020304" pitchFamily="18" charset="0"/>
              </a:rPr>
              <a:t>dụng</a:t>
            </a:r>
            <a:r>
              <a:rPr lang="en-SG" altLang="en-US" sz="3200" b="1" dirty="0" smtClean="0">
                <a:solidFill>
                  <a:srgbClr val="0000CC"/>
                </a:solidFill>
                <a:latin typeface="Times New Roman" panose="02020603050405020304" pitchFamily="18" charset="0"/>
                <a:cs typeface="Times New Roman" panose="02020603050405020304" pitchFamily="18" charset="0"/>
              </a:rPr>
              <a:t> </a:t>
            </a:r>
            <a:r>
              <a:rPr lang="en-SG" altLang="en-US" sz="3200" b="1" dirty="0" err="1" smtClean="0">
                <a:solidFill>
                  <a:srgbClr val="0000CC"/>
                </a:solidFill>
                <a:latin typeface="Times New Roman" panose="02020603050405020304" pitchFamily="18" charset="0"/>
                <a:cs typeface="Times New Roman" panose="02020603050405020304" pitchFamily="18" charset="0"/>
              </a:rPr>
              <a:t>cảm</a:t>
            </a:r>
            <a:r>
              <a:rPr lang="en-SG" altLang="en-US" sz="3200" b="1" dirty="0" smtClean="0">
                <a:solidFill>
                  <a:srgbClr val="0000CC"/>
                </a:solidFill>
                <a:latin typeface="Times New Roman" panose="02020603050405020304" pitchFamily="18" charset="0"/>
                <a:cs typeface="Times New Roman" panose="02020603050405020304" pitchFamily="18" charset="0"/>
              </a:rPr>
              <a:t> </a:t>
            </a:r>
            <a:r>
              <a:rPr lang="en-SG" altLang="en-US" sz="3200" b="1" dirty="0" err="1" smtClean="0">
                <a:solidFill>
                  <a:srgbClr val="0000CC"/>
                </a:solidFill>
                <a:latin typeface="Times New Roman" panose="02020603050405020304" pitchFamily="18" charset="0"/>
                <a:cs typeface="Times New Roman" panose="02020603050405020304" pitchFamily="18" charset="0"/>
              </a:rPr>
              <a:t>ứng</a:t>
            </a:r>
            <a:r>
              <a:rPr lang="en-SG" altLang="en-US" sz="3200" b="1" dirty="0" smtClean="0">
                <a:solidFill>
                  <a:srgbClr val="0000CC"/>
                </a:solidFill>
                <a:latin typeface="Times New Roman" panose="02020603050405020304" pitchFamily="18" charset="0"/>
                <a:cs typeface="Times New Roman" panose="02020603050405020304" pitchFamily="18" charset="0"/>
              </a:rPr>
              <a:t> </a:t>
            </a:r>
            <a:r>
              <a:rPr lang="en-SG" altLang="en-US" sz="3200" b="1" dirty="0" err="1" smtClean="0">
                <a:solidFill>
                  <a:srgbClr val="0000CC"/>
                </a:solidFill>
                <a:latin typeface="Times New Roman" panose="02020603050405020304" pitchFamily="18" charset="0"/>
                <a:cs typeface="Times New Roman" panose="02020603050405020304" pitchFamily="18" charset="0"/>
              </a:rPr>
              <a:t>của</a:t>
            </a:r>
            <a:r>
              <a:rPr lang="en-SG" altLang="en-US" sz="3200" b="1" dirty="0" smtClean="0">
                <a:solidFill>
                  <a:srgbClr val="0000CC"/>
                </a:solidFill>
                <a:latin typeface="Times New Roman" panose="02020603050405020304" pitchFamily="18" charset="0"/>
                <a:cs typeface="Times New Roman" panose="02020603050405020304" pitchFamily="18" charset="0"/>
              </a:rPr>
              <a:t> </a:t>
            </a:r>
            <a:r>
              <a:rPr lang="en-SG" altLang="en-US" sz="3200" b="1" dirty="0" err="1" smtClean="0">
                <a:solidFill>
                  <a:srgbClr val="0000CC"/>
                </a:solidFill>
                <a:latin typeface="Times New Roman" panose="02020603050405020304" pitchFamily="18" charset="0"/>
                <a:cs typeface="Times New Roman" panose="02020603050405020304" pitchFamily="18" charset="0"/>
              </a:rPr>
              <a:t>thực</a:t>
            </a:r>
            <a:r>
              <a:rPr lang="en-SG" altLang="en-US" sz="3200" b="1" dirty="0" smtClean="0">
                <a:solidFill>
                  <a:srgbClr val="0000CC"/>
                </a:solidFill>
                <a:latin typeface="Times New Roman" panose="02020603050405020304" pitchFamily="18" charset="0"/>
                <a:cs typeface="Times New Roman" panose="02020603050405020304" pitchFamily="18" charset="0"/>
              </a:rPr>
              <a:t> </a:t>
            </a:r>
            <a:r>
              <a:rPr lang="en-SG" altLang="en-US" sz="3200" b="1" dirty="0" err="1" smtClean="0">
                <a:solidFill>
                  <a:srgbClr val="0000CC"/>
                </a:solidFill>
                <a:latin typeface="Times New Roman" panose="02020603050405020304" pitchFamily="18" charset="0"/>
                <a:cs typeface="Times New Roman" panose="02020603050405020304" pitchFamily="18" charset="0"/>
              </a:rPr>
              <a:t>vật</a:t>
            </a:r>
            <a:r>
              <a:rPr lang="en-SG" altLang="en-US" sz="3200" b="1" dirty="0" smtClean="0">
                <a:solidFill>
                  <a:srgbClr val="0000CC"/>
                </a:solidFill>
                <a:latin typeface="Times New Roman" panose="02020603050405020304" pitchFamily="18" charset="0"/>
                <a:cs typeface="Times New Roman" panose="02020603050405020304" pitchFamily="18" charset="0"/>
              </a:rPr>
              <a:t> </a:t>
            </a:r>
            <a:r>
              <a:rPr lang="en-SG" altLang="en-US" sz="3200" b="1" dirty="0" err="1" smtClean="0">
                <a:solidFill>
                  <a:srgbClr val="0000CC"/>
                </a:solidFill>
                <a:latin typeface="Times New Roman" panose="02020603050405020304" pitchFamily="18" charset="0"/>
                <a:cs typeface="Times New Roman" panose="02020603050405020304" pitchFamily="18" charset="0"/>
              </a:rPr>
              <a:t>trong</a:t>
            </a:r>
            <a:r>
              <a:rPr lang="en-SG" altLang="en-US" sz="3200" b="1" dirty="0" smtClean="0">
                <a:solidFill>
                  <a:srgbClr val="0000CC"/>
                </a:solidFill>
                <a:latin typeface="Times New Roman" panose="02020603050405020304" pitchFamily="18" charset="0"/>
                <a:cs typeface="Times New Roman" panose="02020603050405020304" pitchFamily="18" charset="0"/>
              </a:rPr>
              <a:t> </a:t>
            </a:r>
            <a:r>
              <a:rPr lang="en-SG" altLang="en-US" sz="3200" b="1" dirty="0" err="1" smtClean="0">
                <a:solidFill>
                  <a:srgbClr val="0000CC"/>
                </a:solidFill>
                <a:latin typeface="Times New Roman" panose="02020603050405020304" pitchFamily="18" charset="0"/>
                <a:cs typeface="Times New Roman" panose="02020603050405020304" pitchFamily="18" charset="0"/>
              </a:rPr>
              <a:t>thực</a:t>
            </a:r>
            <a:r>
              <a:rPr lang="en-SG" altLang="en-US" sz="3200" b="1" dirty="0" smtClean="0">
                <a:solidFill>
                  <a:srgbClr val="0000CC"/>
                </a:solidFill>
                <a:latin typeface="Times New Roman" panose="02020603050405020304" pitchFamily="18" charset="0"/>
                <a:cs typeface="Times New Roman" panose="02020603050405020304" pitchFamily="18" charset="0"/>
              </a:rPr>
              <a:t> </a:t>
            </a:r>
            <a:r>
              <a:rPr lang="en-SG" altLang="en-US" sz="3200" b="1" dirty="0" err="1" smtClean="0">
                <a:solidFill>
                  <a:srgbClr val="0000CC"/>
                </a:solidFill>
                <a:latin typeface="Times New Roman" panose="02020603050405020304" pitchFamily="18" charset="0"/>
                <a:cs typeface="Times New Roman" panose="02020603050405020304" pitchFamily="18" charset="0"/>
              </a:rPr>
              <a:t>tiễn</a:t>
            </a:r>
            <a:endParaRPr lang="en-SG" altLang="en-US" sz="3200" b="1" dirty="0">
              <a:solidFill>
                <a:srgbClr val="0000CC"/>
              </a:solidFill>
              <a:latin typeface="Times New Roman" panose="02020603050405020304" pitchFamily="18" charset="0"/>
              <a:cs typeface="Times New Roman" panose="02020603050405020304" pitchFamily="18" charset="0"/>
            </a:endParaRPr>
          </a:p>
        </p:txBody>
      </p:sp>
      <p:sp>
        <p:nvSpPr>
          <p:cNvPr id="3" name="Freeform 2"/>
          <p:cNvSpPr/>
          <p:nvPr/>
        </p:nvSpPr>
        <p:spPr>
          <a:xfrm>
            <a:off x="0" y="3157220"/>
            <a:ext cx="12192000" cy="814070"/>
          </a:xfrm>
          <a:custGeom>
            <a:avLst/>
            <a:gdLst/>
            <a:ahLst/>
            <a:cxnLst>
              <a:cxn ang="3">
                <a:pos x="hc" y="t"/>
              </a:cxn>
              <a:cxn ang="cd2">
                <a:pos x="l" y="vc"/>
              </a:cxn>
              <a:cxn ang="cd4">
                <a:pos x="hc" y="b"/>
              </a:cxn>
              <a:cxn ang="0">
                <a:pos x="r" y="vc"/>
              </a:cxn>
            </a:cxnLst>
            <a:rect l="l" t="t" r="r" b="b"/>
            <a:pathLst>
              <a:path w="19138" h="1118">
                <a:moveTo>
                  <a:pt x="0" y="0"/>
                </a:moveTo>
                <a:lnTo>
                  <a:pt x="1937" y="0"/>
                </a:lnTo>
                <a:lnTo>
                  <a:pt x="1939" y="6"/>
                </a:lnTo>
                <a:cubicBezTo>
                  <a:pt x="1987" y="242"/>
                  <a:pt x="2196" y="420"/>
                  <a:pt x="2447" y="420"/>
                </a:cubicBezTo>
                <a:cubicBezTo>
                  <a:pt x="2697" y="420"/>
                  <a:pt x="2906" y="242"/>
                  <a:pt x="2954" y="6"/>
                </a:cubicBezTo>
                <a:lnTo>
                  <a:pt x="2956" y="0"/>
                </a:lnTo>
                <a:lnTo>
                  <a:pt x="11231" y="0"/>
                </a:lnTo>
                <a:lnTo>
                  <a:pt x="11233" y="6"/>
                </a:lnTo>
                <a:cubicBezTo>
                  <a:pt x="11281" y="242"/>
                  <a:pt x="11490" y="420"/>
                  <a:pt x="11741" y="420"/>
                </a:cubicBezTo>
                <a:cubicBezTo>
                  <a:pt x="11991" y="420"/>
                  <a:pt x="12200" y="242"/>
                  <a:pt x="12248" y="6"/>
                </a:cubicBezTo>
                <a:lnTo>
                  <a:pt x="12250" y="0"/>
                </a:lnTo>
                <a:lnTo>
                  <a:pt x="19138" y="0"/>
                </a:lnTo>
                <a:lnTo>
                  <a:pt x="19138" y="1118"/>
                </a:lnTo>
                <a:lnTo>
                  <a:pt x="16969" y="1118"/>
                </a:lnTo>
                <a:lnTo>
                  <a:pt x="16966" y="1105"/>
                </a:lnTo>
                <a:cubicBezTo>
                  <a:pt x="16918" y="869"/>
                  <a:pt x="16709" y="691"/>
                  <a:pt x="16459" y="691"/>
                </a:cubicBezTo>
                <a:cubicBezTo>
                  <a:pt x="16208" y="691"/>
                  <a:pt x="15999" y="869"/>
                  <a:pt x="15951" y="1105"/>
                </a:cubicBezTo>
                <a:lnTo>
                  <a:pt x="15948" y="1118"/>
                </a:lnTo>
                <a:lnTo>
                  <a:pt x="7227" y="1118"/>
                </a:lnTo>
                <a:lnTo>
                  <a:pt x="7224" y="1105"/>
                </a:lnTo>
                <a:cubicBezTo>
                  <a:pt x="7176" y="869"/>
                  <a:pt x="6967" y="691"/>
                  <a:pt x="6717" y="691"/>
                </a:cubicBezTo>
                <a:cubicBezTo>
                  <a:pt x="6466" y="691"/>
                  <a:pt x="6257" y="869"/>
                  <a:pt x="6209" y="1105"/>
                </a:cubicBezTo>
                <a:lnTo>
                  <a:pt x="6206" y="1118"/>
                </a:lnTo>
                <a:lnTo>
                  <a:pt x="0" y="1118"/>
                </a:lnTo>
                <a:lnTo>
                  <a:pt x="0" y="0"/>
                </a:lnTo>
                <a:close/>
              </a:path>
            </a:pathLst>
          </a:custGeom>
          <a:solidFill>
            <a:srgbClr val="FF830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Times New Roman" panose="02020603050405020304" pitchFamily="18" charset="0"/>
              <a:cs typeface="Times New Roman" panose="02020603050405020304" pitchFamily="18" charset="0"/>
            </a:endParaRPr>
          </a:p>
        </p:txBody>
      </p:sp>
      <p:sp>
        <p:nvSpPr>
          <p:cNvPr id="4" name="Text Box 49"/>
          <p:cNvSpPr txBox="1"/>
          <p:nvPr/>
        </p:nvSpPr>
        <p:spPr>
          <a:xfrm>
            <a:off x="-1345" y="1596626"/>
            <a:ext cx="4061012" cy="1077218"/>
          </a:xfrm>
          <a:prstGeom prst="rect">
            <a:avLst/>
          </a:prstGeom>
          <a:noFill/>
        </p:spPr>
        <p:txBody>
          <a:bodyPr wrap="square" rtlCol="0">
            <a:spAutoFit/>
          </a:bodyPr>
          <a:lstStyle/>
          <a:p>
            <a:pPr algn="ctr"/>
            <a:r>
              <a:rPr lang="en-SG" altLang="en-US" sz="3200" b="1" dirty="0" err="1" smtClean="0">
                <a:solidFill>
                  <a:srgbClr val="008000"/>
                </a:solidFill>
                <a:latin typeface="Times New Roman" panose="02020603050405020304" pitchFamily="18" charset="0"/>
                <a:cs typeface="Times New Roman" panose="02020603050405020304" pitchFamily="18" charset="0"/>
              </a:rPr>
              <a:t>Khái</a:t>
            </a:r>
            <a:r>
              <a:rPr lang="en-SG" altLang="en-US" sz="3200" b="1" dirty="0" smtClean="0">
                <a:solidFill>
                  <a:srgbClr val="008000"/>
                </a:solidFill>
                <a:latin typeface="Times New Roman" panose="02020603050405020304" pitchFamily="18" charset="0"/>
                <a:cs typeface="Times New Roman" panose="02020603050405020304" pitchFamily="18" charset="0"/>
              </a:rPr>
              <a:t> </a:t>
            </a:r>
            <a:r>
              <a:rPr lang="en-SG" altLang="en-US" sz="3200" b="1" dirty="0" err="1" smtClean="0">
                <a:solidFill>
                  <a:srgbClr val="008000"/>
                </a:solidFill>
                <a:latin typeface="Times New Roman" panose="02020603050405020304" pitchFamily="18" charset="0"/>
                <a:cs typeface="Times New Roman" panose="02020603050405020304" pitchFamily="18" charset="0"/>
              </a:rPr>
              <a:t>quát</a:t>
            </a:r>
            <a:r>
              <a:rPr lang="en-SG" altLang="en-US" sz="3200" b="1" dirty="0" smtClean="0">
                <a:solidFill>
                  <a:srgbClr val="008000"/>
                </a:solidFill>
                <a:latin typeface="Times New Roman" panose="02020603050405020304" pitchFamily="18" charset="0"/>
                <a:cs typeface="Times New Roman" panose="02020603050405020304" pitchFamily="18" charset="0"/>
              </a:rPr>
              <a:t> </a:t>
            </a:r>
            <a:r>
              <a:rPr lang="en-SG" altLang="en-US" sz="3200" b="1" dirty="0" err="1" smtClean="0">
                <a:solidFill>
                  <a:srgbClr val="008000"/>
                </a:solidFill>
                <a:latin typeface="Times New Roman" panose="02020603050405020304" pitchFamily="18" charset="0"/>
                <a:cs typeface="Times New Roman" panose="02020603050405020304" pitchFamily="18" charset="0"/>
              </a:rPr>
              <a:t>về</a:t>
            </a:r>
            <a:r>
              <a:rPr lang="en-SG" altLang="en-US" sz="3200" b="1" dirty="0" smtClean="0">
                <a:solidFill>
                  <a:srgbClr val="008000"/>
                </a:solidFill>
                <a:latin typeface="Times New Roman" panose="02020603050405020304" pitchFamily="18" charset="0"/>
                <a:cs typeface="Times New Roman" panose="02020603050405020304" pitchFamily="18" charset="0"/>
              </a:rPr>
              <a:t> </a:t>
            </a:r>
            <a:r>
              <a:rPr lang="en-SG" altLang="en-US" sz="3200" b="1" dirty="0" err="1" smtClean="0">
                <a:solidFill>
                  <a:srgbClr val="008000"/>
                </a:solidFill>
                <a:latin typeface="Times New Roman" panose="02020603050405020304" pitchFamily="18" charset="0"/>
                <a:cs typeface="Times New Roman" panose="02020603050405020304" pitchFamily="18" charset="0"/>
              </a:rPr>
              <a:t>cảm</a:t>
            </a:r>
            <a:r>
              <a:rPr lang="en-SG" altLang="en-US" sz="3200" b="1" dirty="0" smtClean="0">
                <a:solidFill>
                  <a:srgbClr val="008000"/>
                </a:solidFill>
                <a:latin typeface="Times New Roman" panose="02020603050405020304" pitchFamily="18" charset="0"/>
                <a:cs typeface="Times New Roman" panose="02020603050405020304" pitchFamily="18" charset="0"/>
              </a:rPr>
              <a:t> </a:t>
            </a:r>
            <a:r>
              <a:rPr lang="en-SG" altLang="en-US" sz="3200" b="1" dirty="0" err="1" smtClean="0">
                <a:solidFill>
                  <a:srgbClr val="008000"/>
                </a:solidFill>
                <a:latin typeface="Times New Roman" panose="02020603050405020304" pitchFamily="18" charset="0"/>
                <a:cs typeface="Times New Roman" panose="02020603050405020304" pitchFamily="18" charset="0"/>
              </a:rPr>
              <a:t>ứng</a:t>
            </a:r>
            <a:r>
              <a:rPr lang="en-SG" altLang="en-US" sz="3200" b="1" dirty="0" smtClean="0">
                <a:solidFill>
                  <a:srgbClr val="008000"/>
                </a:solidFill>
                <a:latin typeface="Times New Roman" panose="02020603050405020304" pitchFamily="18" charset="0"/>
                <a:cs typeface="Times New Roman" panose="02020603050405020304" pitchFamily="18" charset="0"/>
              </a:rPr>
              <a:t> ở </a:t>
            </a:r>
            <a:r>
              <a:rPr lang="en-SG" altLang="en-US" sz="3200" b="1" dirty="0" err="1" smtClean="0">
                <a:solidFill>
                  <a:srgbClr val="008000"/>
                </a:solidFill>
                <a:latin typeface="Times New Roman" panose="02020603050405020304" pitchFamily="18" charset="0"/>
                <a:cs typeface="Times New Roman" panose="02020603050405020304" pitchFamily="18" charset="0"/>
              </a:rPr>
              <a:t>sinh</a:t>
            </a:r>
            <a:r>
              <a:rPr lang="en-SG" altLang="en-US" sz="3200" b="1" dirty="0" smtClean="0">
                <a:solidFill>
                  <a:srgbClr val="008000"/>
                </a:solidFill>
                <a:latin typeface="Times New Roman" panose="02020603050405020304" pitchFamily="18" charset="0"/>
                <a:cs typeface="Times New Roman" panose="02020603050405020304" pitchFamily="18" charset="0"/>
              </a:rPr>
              <a:t> </a:t>
            </a:r>
            <a:r>
              <a:rPr lang="en-SG" altLang="en-US" sz="3200" b="1" dirty="0" err="1" smtClean="0">
                <a:solidFill>
                  <a:srgbClr val="008000"/>
                </a:solidFill>
                <a:latin typeface="Times New Roman" panose="02020603050405020304" pitchFamily="18" charset="0"/>
                <a:cs typeface="Times New Roman" panose="02020603050405020304" pitchFamily="18" charset="0"/>
              </a:rPr>
              <a:t>vật</a:t>
            </a:r>
            <a:endParaRPr lang="en-SG" altLang="en-US" sz="3200" b="1" dirty="0">
              <a:solidFill>
                <a:srgbClr val="008000"/>
              </a:solidFill>
              <a:latin typeface="Times New Roman" panose="02020603050405020304" pitchFamily="18" charset="0"/>
              <a:cs typeface="Times New Roman" panose="02020603050405020304" pitchFamily="18" charset="0"/>
            </a:endParaRPr>
          </a:p>
        </p:txBody>
      </p:sp>
      <p:sp>
        <p:nvSpPr>
          <p:cNvPr id="5" name="Text Box 50"/>
          <p:cNvSpPr txBox="1"/>
          <p:nvPr/>
        </p:nvSpPr>
        <p:spPr>
          <a:xfrm>
            <a:off x="2245660" y="4532230"/>
            <a:ext cx="4074458" cy="584775"/>
          </a:xfrm>
          <a:prstGeom prst="rect">
            <a:avLst/>
          </a:prstGeom>
          <a:noFill/>
        </p:spPr>
        <p:txBody>
          <a:bodyPr wrap="square" rtlCol="0">
            <a:spAutoFit/>
          </a:bodyPr>
          <a:lstStyle/>
          <a:p>
            <a:pPr algn="ctr"/>
            <a:r>
              <a:rPr lang="en-SG" altLang="en-US" sz="3200" b="1" dirty="0" err="1" smtClean="0">
                <a:solidFill>
                  <a:srgbClr val="FF0000"/>
                </a:solidFill>
                <a:latin typeface="Times New Roman" panose="02020603050405020304" pitchFamily="18" charset="0"/>
                <a:cs typeface="Times New Roman" panose="02020603050405020304" pitchFamily="18" charset="0"/>
              </a:rPr>
              <a:t>Cảm</a:t>
            </a:r>
            <a:r>
              <a:rPr lang="en-SG" altLang="en-US" sz="3200" b="1" dirty="0" smtClean="0">
                <a:solidFill>
                  <a:srgbClr val="FF0000"/>
                </a:solidFill>
                <a:latin typeface="Times New Roman" panose="02020603050405020304" pitchFamily="18" charset="0"/>
                <a:cs typeface="Times New Roman" panose="02020603050405020304" pitchFamily="18" charset="0"/>
              </a:rPr>
              <a:t> </a:t>
            </a:r>
            <a:r>
              <a:rPr lang="en-SG" altLang="en-US" sz="3200" b="1" dirty="0" err="1" smtClean="0">
                <a:solidFill>
                  <a:srgbClr val="FF0000"/>
                </a:solidFill>
                <a:latin typeface="Times New Roman" panose="02020603050405020304" pitchFamily="18" charset="0"/>
                <a:cs typeface="Times New Roman" panose="02020603050405020304" pitchFamily="18" charset="0"/>
              </a:rPr>
              <a:t>ứng</a:t>
            </a:r>
            <a:r>
              <a:rPr lang="en-SG" altLang="en-US" sz="3200" b="1" dirty="0" smtClean="0">
                <a:solidFill>
                  <a:srgbClr val="FF0000"/>
                </a:solidFill>
                <a:latin typeface="Times New Roman" panose="02020603050405020304" pitchFamily="18" charset="0"/>
                <a:cs typeface="Times New Roman" panose="02020603050405020304" pitchFamily="18" charset="0"/>
              </a:rPr>
              <a:t> ở </a:t>
            </a:r>
            <a:r>
              <a:rPr lang="en-SG" altLang="en-US" sz="3200" b="1" dirty="0" err="1" smtClean="0">
                <a:solidFill>
                  <a:srgbClr val="FF0000"/>
                </a:solidFill>
                <a:latin typeface="Times New Roman" panose="02020603050405020304" pitchFamily="18" charset="0"/>
                <a:cs typeface="Times New Roman" panose="02020603050405020304" pitchFamily="18" charset="0"/>
              </a:rPr>
              <a:t>thực</a:t>
            </a:r>
            <a:r>
              <a:rPr lang="en-SG" altLang="en-US" sz="3200" b="1" dirty="0" smtClean="0">
                <a:solidFill>
                  <a:srgbClr val="FF0000"/>
                </a:solidFill>
                <a:latin typeface="Times New Roman" panose="02020603050405020304" pitchFamily="18" charset="0"/>
                <a:cs typeface="Times New Roman" panose="02020603050405020304" pitchFamily="18" charset="0"/>
              </a:rPr>
              <a:t> </a:t>
            </a:r>
            <a:r>
              <a:rPr lang="en-SG" altLang="en-US" sz="3200" b="1" dirty="0" err="1" smtClean="0">
                <a:solidFill>
                  <a:srgbClr val="FF0000"/>
                </a:solidFill>
                <a:latin typeface="Times New Roman" panose="02020603050405020304" pitchFamily="18" charset="0"/>
                <a:cs typeface="Times New Roman" panose="02020603050405020304" pitchFamily="18" charset="0"/>
              </a:rPr>
              <a:t>vật</a:t>
            </a:r>
            <a:endParaRPr lang="en-SG" altLang="en-US" sz="3200" b="1" dirty="0">
              <a:solidFill>
                <a:srgbClr val="FF0000"/>
              </a:solidFill>
              <a:latin typeface="Times New Roman" panose="02020603050405020304" pitchFamily="18" charset="0"/>
              <a:cs typeface="Times New Roman" panose="02020603050405020304" pitchFamily="18" charset="0"/>
            </a:endParaRPr>
          </a:p>
        </p:txBody>
      </p:sp>
      <p:sp>
        <p:nvSpPr>
          <p:cNvPr id="6" name="Oval 5"/>
          <p:cNvSpPr/>
          <p:nvPr/>
        </p:nvSpPr>
        <p:spPr>
          <a:xfrm>
            <a:off x="1125856" y="2627097"/>
            <a:ext cx="862964" cy="830477"/>
          </a:xfrm>
          <a:prstGeom prst="ellipse">
            <a:avLst/>
          </a:prstGeom>
          <a:ln>
            <a:solidFill>
              <a:schemeClr val="accent4">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SG" sz="6000" b="1" dirty="0">
                <a:solidFill>
                  <a:srgbClr val="00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endParaRPr lang="en-US" sz="6000" b="1" dirty="0">
              <a:solidFill>
                <a:srgbClr val="00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7" name="Oval 6"/>
          <p:cNvSpPr/>
          <p:nvPr/>
        </p:nvSpPr>
        <p:spPr>
          <a:xfrm>
            <a:off x="3838575" y="3654425"/>
            <a:ext cx="862965" cy="830579"/>
          </a:xfrm>
          <a:prstGeom prst="ellipse">
            <a:avLst/>
          </a:prstGeom>
          <a:ln>
            <a:solidFill>
              <a:schemeClr val="accent4">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SG" sz="6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a:t>
            </a:r>
            <a:endParaRPr lang="en-US" sz="6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8" name="Oval 7"/>
          <p:cNvSpPr/>
          <p:nvPr/>
        </p:nvSpPr>
        <p:spPr>
          <a:xfrm>
            <a:off x="6998017" y="2643505"/>
            <a:ext cx="862965" cy="814069"/>
          </a:xfrm>
          <a:prstGeom prst="ellipse">
            <a:avLst/>
          </a:prstGeom>
          <a:ln>
            <a:solidFill>
              <a:schemeClr val="accent4">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SG" sz="60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a:t>
            </a:r>
            <a:endParaRPr lang="en-US" sz="60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9" name="Rectangle 8"/>
          <p:cNvSpPr/>
          <p:nvPr/>
        </p:nvSpPr>
        <p:spPr>
          <a:xfrm>
            <a:off x="3493368" y="-9868"/>
            <a:ext cx="5205272" cy="923330"/>
          </a:xfrm>
          <a:prstGeom prst="rect">
            <a:avLst/>
          </a:prstGeom>
          <a:noFill/>
        </p:spPr>
        <p:txBody>
          <a:bodyPr wrap="none" lIns="91440" tIns="45720" rIns="91440" bIns="45720">
            <a:spAutoFit/>
          </a:bodyPr>
          <a:lstStyle/>
          <a:p>
            <a:pPr algn="ctr"/>
            <a:r>
              <a:rPr lang="en-SG" altLang="en-US" sz="5400" b="1" dirty="0" err="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Nội</a:t>
            </a:r>
            <a:r>
              <a:rPr lang="en-SG" altLang="en-US" sz="5400" b="1"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dung </a:t>
            </a:r>
            <a:r>
              <a:rPr lang="en-SG" altLang="en-US" sz="5400" b="1" dirty="0" err="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bài</a:t>
            </a:r>
            <a:r>
              <a:rPr lang="en-SG" altLang="en-US" sz="5400" b="1"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SG" altLang="en-US" sz="5400" b="1" dirty="0" err="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học</a:t>
            </a:r>
            <a:endParaRPr lang="en-SG" altLang="en-US" sz="5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ổng Hợp Một Số Hiện Tượng Cảm Ứng Ở Sinh Vật _ Video Khởi Động Bài Cảm Ứng Ở Sinh Vật_ KHTN 7.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192000" cy="6858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1663</Words>
  <Application>Microsoft Office PowerPoint</Application>
  <PresentationFormat>Custom</PresentationFormat>
  <Paragraphs>185</Paragraphs>
  <Slides>26</Slides>
  <Notes>0</Notes>
  <HiddenSlides>0</HiddenSlides>
  <MMClips>1</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67</cp:revision>
  <dcterms:created xsi:type="dcterms:W3CDTF">2024-04-02T03:28:00Z</dcterms:created>
  <dcterms:modified xsi:type="dcterms:W3CDTF">2025-10-18T02:20:35Z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8ADE3DFEE42A48C6906129C525672569_12</vt:lpwstr>
  </property>
  <property fmtid="{D5CDD505-2E9C-101B-9397-08002B2CF9AE}" pid="3" name="KSOProductBuildVer">
    <vt:lpwstr>1033-12.2.0.22530</vt:lpwstr>
  </property>
</Properties>
</file>