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85" r:id="rId2"/>
    <p:sldId id="273" r:id="rId3"/>
    <p:sldId id="257" r:id="rId4"/>
    <p:sldId id="258" r:id="rId5"/>
    <p:sldId id="286" r:id="rId6"/>
    <p:sldId id="287" r:id="rId7"/>
    <p:sldId id="288" r:id="rId8"/>
    <p:sldId id="374" r:id="rId9"/>
    <p:sldId id="300" r:id="rId10"/>
    <p:sldId id="296" r:id="rId11"/>
    <p:sldId id="290" r:id="rId12"/>
    <p:sldId id="265" r:id="rId13"/>
    <p:sldId id="297" r:id="rId14"/>
    <p:sldId id="295" r:id="rId15"/>
    <p:sldId id="299" r:id="rId16"/>
    <p:sldId id="301" r:id="rId17"/>
    <p:sldId id="298" r:id="rId18"/>
    <p:sldId id="303" r:id="rId19"/>
    <p:sldId id="305" r:id="rId20"/>
    <p:sldId id="302" r:id="rId21"/>
    <p:sldId id="306" r:id="rId22"/>
    <p:sldId id="307" r:id="rId23"/>
    <p:sldId id="311" r:id="rId24"/>
    <p:sldId id="312" r:id="rId25"/>
    <p:sldId id="304" r:id="rId26"/>
    <p:sldId id="371" r:id="rId27"/>
    <p:sldId id="344" r:id="rId28"/>
    <p:sldId id="345" r:id="rId29"/>
    <p:sldId id="346" r:id="rId30"/>
    <p:sldId id="347" r:id="rId31"/>
    <p:sldId id="348" r:id="rId32"/>
    <p:sldId id="349" r:id="rId33"/>
    <p:sldId id="292" r:id="rId34"/>
    <p:sldId id="352"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CCFF"/>
    <a:srgbClr val="FF6699"/>
    <a:srgbClr val="00FF00"/>
    <a:srgbClr val="0066FF"/>
    <a:srgbClr val="00FFFF"/>
    <a:srgbClr val="2D0DB3"/>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D37EC5-DCE9-4BD2-908C-1A9CCE7292AE}" v="570" dt="2024-06-14T13:00:43.32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00" autoAdjust="0"/>
    <p:restoredTop sz="94660"/>
  </p:normalViewPr>
  <p:slideViewPr>
    <p:cSldViewPr snapToGrid="0" showGuides="1">
      <p:cViewPr varScale="1">
        <p:scale>
          <a:sx n="88" d="100"/>
          <a:sy n="88" d="100"/>
        </p:scale>
        <p:origin x="8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Thu Hà" userId="f8c5facf-1c2b-4fff-b05b-d387a000ce20" providerId="ADAL" clId="{D3D37EC5-DCE9-4BD2-908C-1A9CCE7292AE}"/>
    <pc:docChg chg="undo redo custSel addSld delSld modSld sldOrd">
      <pc:chgData name="Trần Thị Thu Hà" userId="f8c5facf-1c2b-4fff-b05b-d387a000ce20" providerId="ADAL" clId="{D3D37EC5-DCE9-4BD2-908C-1A9CCE7292AE}" dt="2024-06-14T13:00:49.486" v="2669" actId="2696"/>
      <pc:docMkLst>
        <pc:docMk/>
      </pc:docMkLst>
      <pc:sldChg chg="addSp delSp modSp mod delAnim modAnim">
        <pc:chgData name="Trần Thị Thu Hà" userId="f8c5facf-1c2b-4fff-b05b-d387a000ce20" providerId="ADAL" clId="{D3D37EC5-DCE9-4BD2-908C-1A9CCE7292AE}" dt="2024-06-08T09:56:57.554" v="141"/>
        <pc:sldMkLst>
          <pc:docMk/>
          <pc:sldMk cId="0" sldId="257"/>
        </pc:sldMkLst>
        <pc:spChg chg="add mod">
          <ac:chgData name="Trần Thị Thu Hà" userId="f8c5facf-1c2b-4fff-b05b-d387a000ce20" providerId="ADAL" clId="{D3D37EC5-DCE9-4BD2-908C-1A9CCE7292AE}" dt="2024-06-08T09:56:48.394" v="139" actId="5793"/>
          <ac:spMkLst>
            <pc:docMk/>
            <pc:sldMk cId="0" sldId="257"/>
            <ac:spMk id="8" creationId="{0652E7CC-430B-E3B4-0B8A-5557E9299068}"/>
          </ac:spMkLst>
        </pc:spChg>
        <pc:spChg chg="del">
          <ac:chgData name="Trần Thị Thu Hà" userId="f8c5facf-1c2b-4fff-b05b-d387a000ce20" providerId="ADAL" clId="{D3D37EC5-DCE9-4BD2-908C-1A9CCE7292AE}" dt="2024-06-08T09:52:59.085" v="81" actId="478"/>
          <ac:spMkLst>
            <pc:docMk/>
            <pc:sldMk cId="0" sldId="257"/>
            <ac:spMk id="11" creationId="{00000000-0000-0000-0000-000000000000}"/>
          </ac:spMkLst>
        </pc:spChg>
        <pc:spChg chg="del">
          <ac:chgData name="Trần Thị Thu Hà" userId="f8c5facf-1c2b-4fff-b05b-d387a000ce20" providerId="ADAL" clId="{D3D37EC5-DCE9-4BD2-908C-1A9CCE7292AE}" dt="2024-06-08T09:53:20.397" v="89" actId="478"/>
          <ac:spMkLst>
            <pc:docMk/>
            <pc:sldMk cId="0" sldId="257"/>
            <ac:spMk id="23" creationId="{00000000-0000-0000-0000-000000000000}"/>
          </ac:spMkLst>
        </pc:spChg>
        <pc:spChg chg="del">
          <ac:chgData name="Trần Thị Thu Hà" userId="f8c5facf-1c2b-4fff-b05b-d387a000ce20" providerId="ADAL" clId="{D3D37EC5-DCE9-4BD2-908C-1A9CCE7292AE}" dt="2024-06-08T09:53:18.819" v="88" actId="478"/>
          <ac:spMkLst>
            <pc:docMk/>
            <pc:sldMk cId="0" sldId="257"/>
            <ac:spMk id="24" creationId="{00000000-0000-0000-0000-000000000000}"/>
          </ac:spMkLst>
        </pc:spChg>
        <pc:spChg chg="del">
          <ac:chgData name="Trần Thị Thu Hà" userId="f8c5facf-1c2b-4fff-b05b-d387a000ce20" providerId="ADAL" clId="{D3D37EC5-DCE9-4BD2-908C-1A9CCE7292AE}" dt="2024-06-08T09:53:17.334" v="87" actId="478"/>
          <ac:spMkLst>
            <pc:docMk/>
            <pc:sldMk cId="0" sldId="257"/>
            <ac:spMk id="25" creationId="{00000000-0000-0000-0000-000000000000}"/>
          </ac:spMkLst>
        </pc:spChg>
        <pc:spChg chg="del">
          <ac:chgData name="Trần Thị Thu Hà" userId="f8c5facf-1c2b-4fff-b05b-d387a000ce20" providerId="ADAL" clId="{D3D37EC5-DCE9-4BD2-908C-1A9CCE7292AE}" dt="2024-06-08T09:53:15.694" v="86" actId="478"/>
          <ac:spMkLst>
            <pc:docMk/>
            <pc:sldMk cId="0" sldId="257"/>
            <ac:spMk id="26" creationId="{00000000-0000-0000-0000-000000000000}"/>
          </ac:spMkLst>
        </pc:spChg>
        <pc:spChg chg="del">
          <ac:chgData name="Trần Thị Thu Hà" userId="f8c5facf-1c2b-4fff-b05b-d387a000ce20" providerId="ADAL" clId="{D3D37EC5-DCE9-4BD2-908C-1A9CCE7292AE}" dt="2024-06-08T09:53:11.695" v="84" actId="478"/>
          <ac:spMkLst>
            <pc:docMk/>
            <pc:sldMk cId="0" sldId="257"/>
            <ac:spMk id="27" creationId="{00000000-0000-0000-0000-000000000000}"/>
          </ac:spMkLst>
        </pc:spChg>
        <pc:spChg chg="del">
          <ac:chgData name="Trần Thị Thu Hà" userId="f8c5facf-1c2b-4fff-b05b-d387a000ce20" providerId="ADAL" clId="{D3D37EC5-DCE9-4BD2-908C-1A9CCE7292AE}" dt="2024-06-08T09:53:13.725" v="85" actId="478"/>
          <ac:spMkLst>
            <pc:docMk/>
            <pc:sldMk cId="0" sldId="257"/>
            <ac:spMk id="28" creationId="{00000000-0000-0000-0000-000000000000}"/>
          </ac:spMkLst>
        </pc:spChg>
        <pc:picChg chg="add mod modCrop">
          <ac:chgData name="Trần Thị Thu Hà" userId="f8c5facf-1c2b-4fff-b05b-d387a000ce20" providerId="ADAL" clId="{D3D37EC5-DCE9-4BD2-908C-1A9CCE7292AE}" dt="2024-06-08T09:55:27.776" v="118" actId="14100"/>
          <ac:picMkLst>
            <pc:docMk/>
            <pc:sldMk cId="0" sldId="257"/>
            <ac:picMk id="3" creationId="{53C2C9B3-0CAE-2FD8-423A-275C30371E33}"/>
          </ac:picMkLst>
        </pc:picChg>
        <pc:picChg chg="add mod modCrop">
          <ac:chgData name="Trần Thị Thu Hà" userId="f8c5facf-1c2b-4fff-b05b-d387a000ce20" providerId="ADAL" clId="{D3D37EC5-DCE9-4BD2-908C-1A9CCE7292AE}" dt="2024-06-08T09:55:31.276" v="120" actId="14100"/>
          <ac:picMkLst>
            <pc:docMk/>
            <pc:sldMk cId="0" sldId="257"/>
            <ac:picMk id="5" creationId="{79193A6B-089D-FBD7-D437-05F688B1A825}"/>
          </ac:picMkLst>
        </pc:picChg>
        <pc:picChg chg="add mod modCrop">
          <ac:chgData name="Trần Thị Thu Hà" userId="f8c5facf-1c2b-4fff-b05b-d387a000ce20" providerId="ADAL" clId="{D3D37EC5-DCE9-4BD2-908C-1A9CCE7292AE}" dt="2024-06-08T09:56:21.290" v="132" actId="14100"/>
          <ac:picMkLst>
            <pc:docMk/>
            <pc:sldMk cId="0" sldId="257"/>
            <ac:picMk id="7" creationId="{140C8861-8EF6-C96A-E9EB-B749395E0FAA}"/>
          </ac:picMkLst>
        </pc:picChg>
        <pc:picChg chg="mod">
          <ac:chgData name="Trần Thị Thu Hà" userId="f8c5facf-1c2b-4fff-b05b-d387a000ce20" providerId="ADAL" clId="{D3D37EC5-DCE9-4BD2-908C-1A9CCE7292AE}" dt="2024-06-08T09:53:30.583" v="93" actId="14100"/>
          <ac:picMkLst>
            <pc:docMk/>
            <pc:sldMk cId="0" sldId="257"/>
            <ac:picMk id="21" creationId="{00000000-0000-0000-0000-000000000000}"/>
          </ac:picMkLst>
        </pc:picChg>
        <pc:picChg chg="mod">
          <ac:chgData name="Trần Thị Thu Hà" userId="f8c5facf-1c2b-4fff-b05b-d387a000ce20" providerId="ADAL" clId="{D3D37EC5-DCE9-4BD2-908C-1A9CCE7292AE}" dt="2024-06-08T09:53:31.927" v="94" actId="1076"/>
          <ac:picMkLst>
            <pc:docMk/>
            <pc:sldMk cId="0" sldId="257"/>
            <ac:picMk id="22" creationId="{00000000-0000-0000-0000-000000000000}"/>
          </ac:picMkLst>
        </pc:picChg>
      </pc:sldChg>
      <pc:sldChg chg="addSp modSp mod modAnim">
        <pc:chgData name="Trần Thị Thu Hà" userId="f8c5facf-1c2b-4fff-b05b-d387a000ce20" providerId="ADAL" clId="{D3D37EC5-DCE9-4BD2-908C-1A9CCE7292AE}" dt="2024-06-08T10:09:43.783" v="294"/>
        <pc:sldMkLst>
          <pc:docMk/>
          <pc:sldMk cId="0" sldId="258"/>
        </pc:sldMkLst>
        <pc:spChg chg="mod">
          <ac:chgData name="Trần Thị Thu Hà" userId="f8c5facf-1c2b-4fff-b05b-d387a000ce20" providerId="ADAL" clId="{D3D37EC5-DCE9-4BD2-908C-1A9CCE7292AE}" dt="2024-06-08T10:03:35.775" v="236" actId="2711"/>
          <ac:spMkLst>
            <pc:docMk/>
            <pc:sldMk cId="0" sldId="258"/>
            <ac:spMk id="2" creationId="{00000000-0000-0000-0000-000000000000}"/>
          </ac:spMkLst>
        </pc:spChg>
        <pc:spChg chg="add mod">
          <ac:chgData name="Trần Thị Thu Hà" userId="f8c5facf-1c2b-4fff-b05b-d387a000ce20" providerId="ADAL" clId="{D3D37EC5-DCE9-4BD2-908C-1A9CCE7292AE}" dt="2024-06-08T10:09:05.441" v="285" actId="2710"/>
          <ac:spMkLst>
            <pc:docMk/>
            <pc:sldMk cId="0" sldId="258"/>
            <ac:spMk id="4" creationId="{2BF134C5-C438-81D9-5F8B-995E2A645F46}"/>
          </ac:spMkLst>
        </pc:spChg>
        <pc:spChg chg="add mod">
          <ac:chgData name="Trần Thị Thu Hà" userId="f8c5facf-1c2b-4fff-b05b-d387a000ce20" providerId="ADAL" clId="{D3D37EC5-DCE9-4BD2-908C-1A9CCE7292AE}" dt="2024-06-08T10:09:08.606" v="286" actId="1076"/>
          <ac:spMkLst>
            <pc:docMk/>
            <pc:sldMk cId="0" sldId="258"/>
            <ac:spMk id="6" creationId="{D87A8115-D233-283C-3201-8595AD1D048D}"/>
          </ac:spMkLst>
        </pc:spChg>
        <pc:spChg chg="add mod">
          <ac:chgData name="Trần Thị Thu Hà" userId="f8c5facf-1c2b-4fff-b05b-d387a000ce20" providerId="ADAL" clId="{D3D37EC5-DCE9-4BD2-908C-1A9CCE7292AE}" dt="2024-06-08T10:09:11.335" v="287" actId="1076"/>
          <ac:spMkLst>
            <pc:docMk/>
            <pc:sldMk cId="0" sldId="258"/>
            <ac:spMk id="8" creationId="{F49BDB66-D1AD-EC18-DB61-627AB1098F91}"/>
          </ac:spMkLst>
        </pc:spChg>
        <pc:spChg chg="mod">
          <ac:chgData name="Trần Thị Thu Hà" userId="f8c5facf-1c2b-4fff-b05b-d387a000ce20" providerId="ADAL" clId="{D3D37EC5-DCE9-4BD2-908C-1A9CCE7292AE}" dt="2024-06-08T10:05:11.657" v="250" actId="1076"/>
          <ac:spMkLst>
            <pc:docMk/>
            <pc:sldMk cId="0" sldId="258"/>
            <ac:spMk id="9" creationId="{00000000-0000-0000-0000-000000000000}"/>
          </ac:spMkLst>
        </pc:spChg>
        <pc:spChg chg="add mod">
          <ac:chgData name="Trần Thị Thu Hà" userId="f8c5facf-1c2b-4fff-b05b-d387a000ce20" providerId="ADAL" clId="{D3D37EC5-DCE9-4BD2-908C-1A9CCE7292AE}" dt="2024-06-08T10:03:35.775" v="236" actId="2711"/>
          <ac:spMkLst>
            <pc:docMk/>
            <pc:sldMk cId="0" sldId="258"/>
            <ac:spMk id="11" creationId="{1C4631B0-08A6-A171-E928-CD8A329BFEAD}"/>
          </ac:spMkLst>
        </pc:spChg>
        <pc:spChg chg="add mod">
          <ac:chgData name="Trần Thị Thu Hà" userId="f8c5facf-1c2b-4fff-b05b-d387a000ce20" providerId="ADAL" clId="{D3D37EC5-DCE9-4BD2-908C-1A9CCE7292AE}" dt="2024-06-08T10:09:30.637" v="291" actId="1582"/>
          <ac:spMkLst>
            <pc:docMk/>
            <pc:sldMk cId="0" sldId="258"/>
            <ac:spMk id="15" creationId="{C22DCBCE-6DE9-117B-8FAF-7358CDE0882D}"/>
          </ac:spMkLst>
        </pc:spChg>
        <pc:spChg chg="mod">
          <ac:chgData name="Trần Thị Thu Hà" userId="f8c5facf-1c2b-4fff-b05b-d387a000ce20" providerId="ADAL" clId="{D3D37EC5-DCE9-4BD2-908C-1A9CCE7292AE}" dt="2024-06-08T10:05:11.657" v="250" actId="1076"/>
          <ac:spMkLst>
            <pc:docMk/>
            <pc:sldMk cId="0" sldId="258"/>
            <ac:spMk id="17" creationId="{00000000-0000-0000-0000-000000000000}"/>
          </ac:spMkLst>
        </pc:spChg>
        <pc:spChg chg="mod">
          <ac:chgData name="Trần Thị Thu Hà" userId="f8c5facf-1c2b-4fff-b05b-d387a000ce20" providerId="ADAL" clId="{D3D37EC5-DCE9-4BD2-908C-1A9CCE7292AE}" dt="2024-06-08T10:03:35.775" v="236" actId="2711"/>
          <ac:spMkLst>
            <pc:docMk/>
            <pc:sldMk cId="0" sldId="258"/>
            <ac:spMk id="18" creationId="{00000000-0000-0000-0000-000000000000}"/>
          </ac:spMkLst>
        </pc:spChg>
        <pc:spChg chg="mod">
          <ac:chgData name="Trần Thị Thu Hà" userId="f8c5facf-1c2b-4fff-b05b-d387a000ce20" providerId="ADAL" clId="{D3D37EC5-DCE9-4BD2-908C-1A9CCE7292AE}" dt="2024-06-08T10:05:14.882" v="251" actId="1076"/>
          <ac:spMkLst>
            <pc:docMk/>
            <pc:sldMk cId="0" sldId="258"/>
            <ac:spMk id="19" creationId="{00000000-0000-0000-0000-000000000000}"/>
          </ac:spMkLst>
        </pc:spChg>
        <pc:picChg chg="add mod modCrop">
          <ac:chgData name="Trần Thị Thu Hà" userId="f8c5facf-1c2b-4fff-b05b-d387a000ce20" providerId="ADAL" clId="{D3D37EC5-DCE9-4BD2-908C-1A9CCE7292AE}" dt="2024-06-08T10:09:37.824" v="293" actId="14100"/>
          <ac:picMkLst>
            <pc:docMk/>
            <pc:sldMk cId="0" sldId="258"/>
            <ac:picMk id="13" creationId="{719D64ED-14A4-2A26-2C5B-15BF45C26D7D}"/>
          </ac:picMkLst>
        </pc:picChg>
      </pc:sldChg>
      <pc:sldChg chg="del">
        <pc:chgData name="Trần Thị Thu Hà" userId="f8c5facf-1c2b-4fff-b05b-d387a000ce20" providerId="ADAL" clId="{D3D37EC5-DCE9-4BD2-908C-1A9CCE7292AE}" dt="2024-06-08T10:01:35.287" v="209" actId="47"/>
        <pc:sldMkLst>
          <pc:docMk/>
          <pc:sldMk cId="0" sldId="260"/>
        </pc:sldMkLst>
      </pc:sldChg>
      <pc:sldChg chg="del">
        <pc:chgData name="Trần Thị Thu Hà" userId="f8c5facf-1c2b-4fff-b05b-d387a000ce20" providerId="ADAL" clId="{D3D37EC5-DCE9-4BD2-908C-1A9CCE7292AE}" dt="2024-06-08T10:01:35.990" v="210" actId="47"/>
        <pc:sldMkLst>
          <pc:docMk/>
          <pc:sldMk cId="0" sldId="261"/>
        </pc:sldMkLst>
      </pc:sldChg>
      <pc:sldChg chg="del">
        <pc:chgData name="Trần Thị Thu Hà" userId="f8c5facf-1c2b-4fff-b05b-d387a000ce20" providerId="ADAL" clId="{D3D37EC5-DCE9-4BD2-908C-1A9CCE7292AE}" dt="2024-06-08T10:01:36.662" v="211" actId="47"/>
        <pc:sldMkLst>
          <pc:docMk/>
          <pc:sldMk cId="0" sldId="262"/>
        </pc:sldMkLst>
      </pc:sldChg>
      <pc:sldChg chg="modSp add mod">
        <pc:chgData name="Trần Thị Thu Hà" userId="f8c5facf-1c2b-4fff-b05b-d387a000ce20" providerId="ADAL" clId="{D3D37EC5-DCE9-4BD2-908C-1A9CCE7292AE}" dt="2024-06-08T10:52:22.546" v="523" actId="27636"/>
        <pc:sldMkLst>
          <pc:docMk/>
          <pc:sldMk cId="0" sldId="265"/>
        </pc:sldMkLst>
        <pc:spChg chg="mod">
          <ac:chgData name="Trần Thị Thu Hà" userId="f8c5facf-1c2b-4fff-b05b-d387a000ce20" providerId="ADAL" clId="{D3D37EC5-DCE9-4BD2-908C-1A9CCE7292AE}" dt="2024-06-08T10:52:22.546" v="523" actId="27636"/>
          <ac:spMkLst>
            <pc:docMk/>
            <pc:sldMk cId="0" sldId="265"/>
            <ac:spMk id="2" creationId="{00000000-0000-0000-0000-000000000000}"/>
          </ac:spMkLst>
        </pc:spChg>
      </pc:sldChg>
      <pc:sldChg chg="del">
        <pc:chgData name="Trần Thị Thu Hà" userId="f8c5facf-1c2b-4fff-b05b-d387a000ce20" providerId="ADAL" clId="{D3D37EC5-DCE9-4BD2-908C-1A9CCE7292AE}" dt="2024-06-08T10:01:34.209" v="208" actId="47"/>
        <pc:sldMkLst>
          <pc:docMk/>
          <pc:sldMk cId="0" sldId="266"/>
        </pc:sldMkLst>
      </pc:sldChg>
      <pc:sldChg chg="del">
        <pc:chgData name="Trần Thị Thu Hà" userId="f8c5facf-1c2b-4fff-b05b-d387a000ce20" providerId="ADAL" clId="{D3D37EC5-DCE9-4BD2-908C-1A9CCE7292AE}" dt="2024-06-08T10:01:38.458" v="213" actId="47"/>
        <pc:sldMkLst>
          <pc:docMk/>
          <pc:sldMk cId="0" sldId="267"/>
        </pc:sldMkLst>
      </pc:sldChg>
      <pc:sldChg chg="del">
        <pc:chgData name="Trần Thị Thu Hà" userId="f8c5facf-1c2b-4fff-b05b-d387a000ce20" providerId="ADAL" clId="{D3D37EC5-DCE9-4BD2-908C-1A9CCE7292AE}" dt="2024-06-08T10:01:39.614" v="214" actId="47"/>
        <pc:sldMkLst>
          <pc:docMk/>
          <pc:sldMk cId="0" sldId="268"/>
        </pc:sldMkLst>
      </pc:sldChg>
      <pc:sldChg chg="del">
        <pc:chgData name="Trần Thị Thu Hà" userId="f8c5facf-1c2b-4fff-b05b-d387a000ce20" providerId="ADAL" clId="{D3D37EC5-DCE9-4BD2-908C-1A9CCE7292AE}" dt="2024-06-08T10:01:40.333" v="215" actId="47"/>
        <pc:sldMkLst>
          <pc:docMk/>
          <pc:sldMk cId="0" sldId="270"/>
        </pc:sldMkLst>
      </pc:sldChg>
      <pc:sldChg chg="del">
        <pc:chgData name="Trần Thị Thu Hà" userId="f8c5facf-1c2b-4fff-b05b-d387a000ce20" providerId="ADAL" clId="{D3D37EC5-DCE9-4BD2-908C-1A9CCE7292AE}" dt="2024-06-08T10:01:44.948" v="222" actId="47"/>
        <pc:sldMkLst>
          <pc:docMk/>
          <pc:sldMk cId="0" sldId="271"/>
        </pc:sldMkLst>
      </pc:sldChg>
      <pc:sldChg chg="addSp delSp modSp mod delAnim modAnim">
        <pc:chgData name="Trần Thị Thu Hà" userId="f8c5facf-1c2b-4fff-b05b-d387a000ce20" providerId="ADAL" clId="{D3D37EC5-DCE9-4BD2-908C-1A9CCE7292AE}" dt="2024-06-08T09:52:53.510" v="80" actId="14100"/>
        <pc:sldMkLst>
          <pc:docMk/>
          <pc:sldMk cId="0" sldId="273"/>
        </pc:sldMkLst>
        <pc:spChg chg="mod">
          <ac:chgData name="Trần Thị Thu Hà" userId="f8c5facf-1c2b-4fff-b05b-d387a000ce20" providerId="ADAL" clId="{D3D37EC5-DCE9-4BD2-908C-1A9CCE7292AE}" dt="2024-06-08T09:51:07.123" v="70" actId="1076"/>
          <ac:spMkLst>
            <pc:docMk/>
            <pc:sldMk cId="0" sldId="273"/>
            <ac:spMk id="3" creationId="{00000000-0000-0000-0000-000000000000}"/>
          </ac:spMkLst>
        </pc:spChg>
        <pc:graphicFrameChg chg="add del mod">
          <ac:chgData name="Trần Thị Thu Hà" userId="f8c5facf-1c2b-4fff-b05b-d387a000ce20" providerId="ADAL" clId="{D3D37EC5-DCE9-4BD2-908C-1A9CCE7292AE}" dt="2024-06-08T09:52:17.583" v="72" actId="478"/>
          <ac:graphicFrameMkLst>
            <pc:docMk/>
            <pc:sldMk cId="0" sldId="273"/>
            <ac:graphicFrameMk id="2" creationId="{48739DC7-4C38-11E9-5F99-75BE81064D4A}"/>
          </ac:graphicFrameMkLst>
        </pc:graphicFrameChg>
        <pc:graphicFrameChg chg="del">
          <ac:chgData name="Trần Thị Thu Hà" userId="f8c5facf-1c2b-4fff-b05b-d387a000ce20" providerId="ADAL" clId="{D3D37EC5-DCE9-4BD2-908C-1A9CCE7292AE}" dt="2024-06-08T09:50:41.904" v="66" actId="478"/>
          <ac:graphicFrameMkLst>
            <pc:docMk/>
            <pc:sldMk cId="0" sldId="273"/>
            <ac:graphicFrameMk id="4" creationId="{00000000-0000-0000-0000-000000000000}"/>
          </ac:graphicFrameMkLst>
        </pc:graphicFrameChg>
        <pc:picChg chg="del">
          <ac:chgData name="Trần Thị Thu Hà" userId="f8c5facf-1c2b-4fff-b05b-d387a000ce20" providerId="ADAL" clId="{D3D37EC5-DCE9-4BD2-908C-1A9CCE7292AE}" dt="2024-06-08T09:50:34.247" v="65" actId="478"/>
          <ac:picMkLst>
            <pc:docMk/>
            <pc:sldMk cId="0" sldId="273"/>
            <ac:picMk id="5" creationId="{00000000-0000-0000-0000-000000000000}"/>
          </ac:picMkLst>
        </pc:picChg>
        <pc:picChg chg="add mod">
          <ac:chgData name="Trần Thị Thu Hà" userId="f8c5facf-1c2b-4fff-b05b-d387a000ce20" providerId="ADAL" clId="{D3D37EC5-DCE9-4BD2-908C-1A9CCE7292AE}" dt="2024-06-08T09:52:53.510" v="80" actId="14100"/>
          <ac:picMkLst>
            <pc:docMk/>
            <pc:sldMk cId="0" sldId="273"/>
            <ac:picMk id="6" creationId="{26BBDF8C-ECD4-98B8-16F7-67DA1932422E}"/>
          </ac:picMkLst>
        </pc:picChg>
      </pc:sldChg>
      <pc:sldChg chg="del">
        <pc:chgData name="Trần Thị Thu Hà" userId="f8c5facf-1c2b-4fff-b05b-d387a000ce20" providerId="ADAL" clId="{D3D37EC5-DCE9-4BD2-908C-1A9CCE7292AE}" dt="2024-06-08T10:01:31.553" v="206" actId="47"/>
        <pc:sldMkLst>
          <pc:docMk/>
          <pc:sldMk cId="0" sldId="275"/>
        </pc:sldMkLst>
      </pc:sldChg>
      <pc:sldChg chg="del">
        <pc:chgData name="Trần Thị Thu Hà" userId="f8c5facf-1c2b-4fff-b05b-d387a000ce20" providerId="ADAL" clId="{D3D37EC5-DCE9-4BD2-908C-1A9CCE7292AE}" dt="2024-06-08T10:01:33.162" v="207" actId="47"/>
        <pc:sldMkLst>
          <pc:docMk/>
          <pc:sldMk cId="0" sldId="276"/>
        </pc:sldMkLst>
      </pc:sldChg>
      <pc:sldChg chg="del">
        <pc:chgData name="Trần Thị Thu Hà" userId="f8c5facf-1c2b-4fff-b05b-d387a000ce20" providerId="ADAL" clId="{D3D37EC5-DCE9-4BD2-908C-1A9CCE7292AE}" dt="2024-06-08T10:01:42.708" v="217" actId="47"/>
        <pc:sldMkLst>
          <pc:docMk/>
          <pc:sldMk cId="0" sldId="280"/>
        </pc:sldMkLst>
      </pc:sldChg>
      <pc:sldChg chg="del">
        <pc:chgData name="Trần Thị Thu Hà" userId="f8c5facf-1c2b-4fff-b05b-d387a000ce20" providerId="ADAL" clId="{D3D37EC5-DCE9-4BD2-908C-1A9CCE7292AE}" dt="2024-06-08T10:01:44.195" v="219" actId="47"/>
        <pc:sldMkLst>
          <pc:docMk/>
          <pc:sldMk cId="0" sldId="282"/>
        </pc:sldMkLst>
      </pc:sldChg>
      <pc:sldChg chg="del">
        <pc:chgData name="Trần Thị Thu Hà" userId="f8c5facf-1c2b-4fff-b05b-d387a000ce20" providerId="ADAL" clId="{D3D37EC5-DCE9-4BD2-908C-1A9CCE7292AE}" dt="2024-06-08T10:01:44.525" v="220" actId="47"/>
        <pc:sldMkLst>
          <pc:docMk/>
          <pc:sldMk cId="0" sldId="283"/>
        </pc:sldMkLst>
      </pc:sldChg>
      <pc:sldChg chg="del">
        <pc:chgData name="Trần Thị Thu Hà" userId="f8c5facf-1c2b-4fff-b05b-d387a000ce20" providerId="ADAL" clId="{D3D37EC5-DCE9-4BD2-908C-1A9CCE7292AE}" dt="2024-06-08T10:01:44.775" v="221" actId="47"/>
        <pc:sldMkLst>
          <pc:docMk/>
          <pc:sldMk cId="0" sldId="284"/>
        </pc:sldMkLst>
      </pc:sldChg>
      <pc:sldChg chg="addSp delSp modSp mod">
        <pc:chgData name="Trần Thị Thu Hà" userId="f8c5facf-1c2b-4fff-b05b-d387a000ce20" providerId="ADAL" clId="{D3D37EC5-DCE9-4BD2-908C-1A9CCE7292AE}" dt="2024-06-08T09:50:25.480" v="64" actId="1076"/>
        <pc:sldMkLst>
          <pc:docMk/>
          <pc:sldMk cId="329057314" sldId="285"/>
        </pc:sldMkLst>
        <pc:spChg chg="del mod">
          <ac:chgData name="Trần Thị Thu Hà" userId="f8c5facf-1c2b-4fff-b05b-d387a000ce20" providerId="ADAL" clId="{D3D37EC5-DCE9-4BD2-908C-1A9CCE7292AE}" dt="2024-06-08T09:49:59.219" v="53" actId="478"/>
          <ac:spMkLst>
            <pc:docMk/>
            <pc:sldMk cId="329057314" sldId="285"/>
            <ac:spMk id="4" creationId="{00000000-0000-0000-0000-000000000000}"/>
          </ac:spMkLst>
        </pc:spChg>
        <pc:spChg chg="add mod">
          <ac:chgData name="Trần Thị Thu Hà" userId="f8c5facf-1c2b-4fff-b05b-d387a000ce20" providerId="ADAL" clId="{D3D37EC5-DCE9-4BD2-908C-1A9CCE7292AE}" dt="2024-06-08T09:49:25.413" v="40" actId="6549"/>
          <ac:spMkLst>
            <pc:docMk/>
            <pc:sldMk cId="329057314" sldId="285"/>
            <ac:spMk id="5" creationId="{00000000-0000-0000-0000-000000000000}"/>
          </ac:spMkLst>
        </pc:spChg>
        <pc:spChg chg="mod">
          <ac:chgData name="Trần Thị Thu Hà" userId="f8c5facf-1c2b-4fff-b05b-d387a000ce20" providerId="ADAL" clId="{D3D37EC5-DCE9-4BD2-908C-1A9CCE7292AE}" dt="2024-06-08T09:50:14.365" v="59" actId="1076"/>
          <ac:spMkLst>
            <pc:docMk/>
            <pc:sldMk cId="329057314" sldId="285"/>
            <ac:spMk id="6" creationId="{00000000-0000-0000-0000-000000000000}"/>
          </ac:spMkLst>
        </pc:spChg>
        <pc:spChg chg="del">
          <ac:chgData name="Trần Thị Thu Hà" userId="f8c5facf-1c2b-4fff-b05b-d387a000ce20" providerId="ADAL" clId="{D3D37EC5-DCE9-4BD2-908C-1A9CCE7292AE}" dt="2024-06-08T09:49:05.566" v="35" actId="21"/>
          <ac:spMkLst>
            <pc:docMk/>
            <pc:sldMk cId="329057314" sldId="285"/>
            <ac:spMk id="8" creationId="{00000000-0000-0000-0000-000000000000}"/>
          </ac:spMkLst>
        </pc:spChg>
        <pc:spChg chg="mod">
          <ac:chgData name="Trần Thị Thu Hà" userId="f8c5facf-1c2b-4fff-b05b-d387a000ce20" providerId="ADAL" clId="{D3D37EC5-DCE9-4BD2-908C-1A9CCE7292AE}" dt="2024-06-08T09:47:40.239" v="3" actId="20577"/>
          <ac:spMkLst>
            <pc:docMk/>
            <pc:sldMk cId="329057314" sldId="285"/>
            <ac:spMk id="9" creationId="{00000000-0000-0000-0000-000000000000}"/>
          </ac:spMkLst>
        </pc:spChg>
        <pc:picChg chg="add mod modCrop">
          <ac:chgData name="Trần Thị Thu Hà" userId="f8c5facf-1c2b-4fff-b05b-d387a000ce20" providerId="ADAL" clId="{D3D37EC5-DCE9-4BD2-908C-1A9CCE7292AE}" dt="2024-06-08T09:50:17.465" v="60" actId="14100"/>
          <ac:picMkLst>
            <pc:docMk/>
            <pc:sldMk cId="329057314" sldId="285"/>
            <ac:picMk id="3" creationId="{E16FBF2F-B8F7-DB67-9E69-CBE839541700}"/>
          </ac:picMkLst>
        </pc:picChg>
        <pc:picChg chg="mod">
          <ac:chgData name="Trần Thị Thu Hà" userId="f8c5facf-1c2b-4fff-b05b-d387a000ce20" providerId="ADAL" clId="{D3D37EC5-DCE9-4BD2-908C-1A9CCE7292AE}" dt="2024-06-08T09:50:25.480" v="64" actId="1076"/>
          <ac:picMkLst>
            <pc:docMk/>
            <pc:sldMk cId="329057314" sldId="285"/>
            <ac:picMk id="7" creationId="{00000000-0000-0000-0000-000000000000}"/>
          </ac:picMkLst>
        </pc:picChg>
      </pc:sldChg>
      <pc:sldChg chg="addSp delSp modSp new mod modAnim">
        <pc:chgData name="Trần Thị Thu Hà" userId="f8c5facf-1c2b-4fff-b05b-d387a000ce20" providerId="ADAL" clId="{D3D37EC5-DCE9-4BD2-908C-1A9CCE7292AE}" dt="2024-06-08T10:14:19.192" v="357"/>
        <pc:sldMkLst>
          <pc:docMk/>
          <pc:sldMk cId="2337062417" sldId="286"/>
        </pc:sldMkLst>
        <pc:spChg chg="add del mod">
          <ac:chgData name="Trần Thị Thu Hà" userId="f8c5facf-1c2b-4fff-b05b-d387a000ce20" providerId="ADAL" clId="{D3D37EC5-DCE9-4BD2-908C-1A9CCE7292AE}" dt="2024-06-08T10:10:26.363" v="303" actId="478"/>
          <ac:spMkLst>
            <pc:docMk/>
            <pc:sldMk cId="2337062417" sldId="286"/>
            <ac:spMk id="3" creationId="{4ADF330F-CD6C-D9C5-20FB-3C903136AF9F}"/>
          </ac:spMkLst>
        </pc:spChg>
        <pc:spChg chg="add mod">
          <ac:chgData name="Trần Thị Thu Hà" userId="f8c5facf-1c2b-4fff-b05b-d387a000ce20" providerId="ADAL" clId="{D3D37EC5-DCE9-4BD2-908C-1A9CCE7292AE}" dt="2024-06-08T10:12:46.198" v="332" actId="255"/>
          <ac:spMkLst>
            <pc:docMk/>
            <pc:sldMk cId="2337062417" sldId="286"/>
            <ac:spMk id="5" creationId="{8CBD6E85-840F-4A3C-7BEE-0B63B3036794}"/>
          </ac:spMkLst>
        </pc:spChg>
        <pc:spChg chg="add mod">
          <ac:chgData name="Trần Thị Thu Hà" userId="f8c5facf-1c2b-4fff-b05b-d387a000ce20" providerId="ADAL" clId="{D3D37EC5-DCE9-4BD2-908C-1A9CCE7292AE}" dt="2024-06-08T10:13:21.554" v="342" actId="14100"/>
          <ac:spMkLst>
            <pc:docMk/>
            <pc:sldMk cId="2337062417" sldId="286"/>
            <ac:spMk id="7" creationId="{8A0C33F5-BF44-B476-FB02-BA6BBD83376A}"/>
          </ac:spMkLst>
        </pc:spChg>
        <pc:spChg chg="add mod">
          <ac:chgData name="Trần Thị Thu Hà" userId="f8c5facf-1c2b-4fff-b05b-d387a000ce20" providerId="ADAL" clId="{D3D37EC5-DCE9-4BD2-908C-1A9CCE7292AE}" dt="2024-06-08T10:12:38.370" v="331" actId="255"/>
          <ac:spMkLst>
            <pc:docMk/>
            <pc:sldMk cId="2337062417" sldId="286"/>
            <ac:spMk id="9" creationId="{19D4A813-0982-607D-3F05-35AEC56AC26C}"/>
          </ac:spMkLst>
        </pc:spChg>
        <pc:spChg chg="add mod">
          <ac:chgData name="Trần Thị Thu Hà" userId="f8c5facf-1c2b-4fff-b05b-d387a000ce20" providerId="ADAL" clId="{D3D37EC5-DCE9-4BD2-908C-1A9CCE7292AE}" dt="2024-06-08T10:14:03.518" v="356" actId="1582"/>
          <ac:spMkLst>
            <pc:docMk/>
            <pc:sldMk cId="2337062417" sldId="286"/>
            <ac:spMk id="11" creationId="{4955F853-584C-CC4A-390C-E5F95D0D4782}"/>
          </ac:spMkLst>
        </pc:spChg>
        <pc:spChg chg="add mod">
          <ac:chgData name="Trần Thị Thu Hà" userId="f8c5facf-1c2b-4fff-b05b-d387a000ce20" providerId="ADAL" clId="{D3D37EC5-DCE9-4BD2-908C-1A9CCE7292AE}" dt="2024-06-08T10:13:34.194" v="345" actId="207"/>
          <ac:spMkLst>
            <pc:docMk/>
            <pc:sldMk cId="2337062417" sldId="286"/>
            <ac:spMk id="13" creationId="{E242230D-0C57-BF0D-9D0A-A2FDC1851CE9}"/>
          </ac:spMkLst>
        </pc:spChg>
      </pc:sldChg>
      <pc:sldChg chg="del">
        <pc:chgData name="Trần Thị Thu Hà" userId="f8c5facf-1c2b-4fff-b05b-d387a000ce20" providerId="ADAL" clId="{D3D37EC5-DCE9-4BD2-908C-1A9CCE7292AE}" dt="2024-06-08T10:01:41.317" v="216" actId="47"/>
        <pc:sldMkLst>
          <pc:docMk/>
          <pc:sldMk cId="3729327994" sldId="286"/>
        </pc:sldMkLst>
      </pc:sldChg>
      <pc:sldChg chg="addSp delSp modSp new mod delAnim modAnim">
        <pc:chgData name="Trần Thị Thu Hà" userId="f8c5facf-1c2b-4fff-b05b-d387a000ce20" providerId="ADAL" clId="{D3D37EC5-DCE9-4BD2-908C-1A9CCE7292AE}" dt="2024-06-08T10:35:28.008" v="459"/>
        <pc:sldMkLst>
          <pc:docMk/>
          <pc:sldMk cId="2150054246" sldId="287"/>
        </pc:sldMkLst>
        <pc:spChg chg="add mod">
          <ac:chgData name="Trần Thị Thu Hà" userId="f8c5facf-1c2b-4fff-b05b-d387a000ce20" providerId="ADAL" clId="{D3D37EC5-DCE9-4BD2-908C-1A9CCE7292AE}" dt="2024-06-08T10:35:03.306" v="450" actId="14100"/>
          <ac:spMkLst>
            <pc:docMk/>
            <pc:sldMk cId="2150054246" sldId="287"/>
            <ac:spMk id="4" creationId="{415E777A-AB6C-F914-86A9-DA6BA332FD28}"/>
          </ac:spMkLst>
        </pc:spChg>
        <pc:spChg chg="add del mod">
          <ac:chgData name="Trần Thị Thu Hà" userId="f8c5facf-1c2b-4fff-b05b-d387a000ce20" providerId="ADAL" clId="{D3D37EC5-DCE9-4BD2-908C-1A9CCE7292AE}" dt="2024-06-08T10:27:28.521" v="417" actId="478"/>
          <ac:spMkLst>
            <pc:docMk/>
            <pc:sldMk cId="2150054246" sldId="287"/>
            <ac:spMk id="5" creationId="{711D21B3-394B-C089-70CF-0520CCBFBB39}"/>
          </ac:spMkLst>
        </pc:spChg>
        <pc:spChg chg="add del mod">
          <ac:chgData name="Trần Thị Thu Hà" userId="f8c5facf-1c2b-4fff-b05b-d387a000ce20" providerId="ADAL" clId="{D3D37EC5-DCE9-4BD2-908C-1A9CCE7292AE}" dt="2024-06-08T10:34:49.020" v="445" actId="478"/>
          <ac:spMkLst>
            <pc:docMk/>
            <pc:sldMk cId="2150054246" sldId="287"/>
            <ac:spMk id="7" creationId="{D935C1C2-87BF-2D37-2AF3-66765111E427}"/>
          </ac:spMkLst>
        </pc:spChg>
        <pc:spChg chg="add mod">
          <ac:chgData name="Trần Thị Thu Hà" userId="f8c5facf-1c2b-4fff-b05b-d387a000ce20" providerId="ADAL" clId="{D3D37EC5-DCE9-4BD2-908C-1A9CCE7292AE}" dt="2024-06-08T10:28:24.536" v="432" actId="14100"/>
          <ac:spMkLst>
            <pc:docMk/>
            <pc:sldMk cId="2150054246" sldId="287"/>
            <ac:spMk id="9" creationId="{5B0D397C-4284-F43B-7D57-13F0B4F359DC}"/>
          </ac:spMkLst>
        </pc:spChg>
        <pc:picChg chg="add mod">
          <ac:chgData name="Trần Thị Thu Hà" userId="f8c5facf-1c2b-4fff-b05b-d387a000ce20" providerId="ADAL" clId="{D3D37EC5-DCE9-4BD2-908C-1A9CCE7292AE}" dt="2024-06-08T10:35:10.065" v="453" actId="1076"/>
          <ac:picMkLst>
            <pc:docMk/>
            <pc:sldMk cId="2150054246" sldId="287"/>
            <ac:picMk id="3" creationId="{DADACF85-F6FE-E1F3-0BE9-911447C8CCD3}"/>
          </ac:picMkLst>
        </pc:picChg>
        <pc:picChg chg="add mod modCrop">
          <ac:chgData name="Trần Thị Thu Hà" userId="f8c5facf-1c2b-4fff-b05b-d387a000ce20" providerId="ADAL" clId="{D3D37EC5-DCE9-4BD2-908C-1A9CCE7292AE}" dt="2024-06-08T10:35:20.832" v="458" actId="14100"/>
          <ac:picMkLst>
            <pc:docMk/>
            <pc:sldMk cId="2150054246" sldId="287"/>
            <ac:picMk id="11" creationId="{7F04E29B-D477-CFD1-DF92-4562A020311A}"/>
          </ac:picMkLst>
        </pc:picChg>
      </pc:sldChg>
      <pc:sldChg chg="del">
        <pc:chgData name="Trần Thị Thu Hà" userId="f8c5facf-1c2b-4fff-b05b-d387a000ce20" providerId="ADAL" clId="{D3D37EC5-DCE9-4BD2-908C-1A9CCE7292AE}" dt="2024-06-08T10:01:37.177" v="212" actId="47"/>
        <pc:sldMkLst>
          <pc:docMk/>
          <pc:sldMk cId="3000675892" sldId="287"/>
        </pc:sldMkLst>
      </pc:sldChg>
      <pc:sldChg chg="addSp modSp new mod modAnim">
        <pc:chgData name="Trần Thị Thu Hà" userId="f8c5facf-1c2b-4fff-b05b-d387a000ce20" providerId="ADAL" clId="{D3D37EC5-DCE9-4BD2-908C-1A9CCE7292AE}" dt="2024-06-08T10:49:21.011" v="520" actId="1076"/>
        <pc:sldMkLst>
          <pc:docMk/>
          <pc:sldMk cId="1797382725" sldId="288"/>
        </pc:sldMkLst>
        <pc:spChg chg="add mod">
          <ac:chgData name="Trần Thị Thu Hà" userId="f8c5facf-1c2b-4fff-b05b-d387a000ce20" providerId="ADAL" clId="{D3D37EC5-DCE9-4BD2-908C-1A9CCE7292AE}" dt="2024-06-08T10:48:28.235" v="503" actId="1076"/>
          <ac:spMkLst>
            <pc:docMk/>
            <pc:sldMk cId="1797382725" sldId="288"/>
            <ac:spMk id="3" creationId="{08A61641-96E7-C5FA-E159-B60BAB48C4E4}"/>
          </ac:spMkLst>
        </pc:spChg>
        <pc:spChg chg="add mod">
          <ac:chgData name="Trần Thị Thu Hà" userId="f8c5facf-1c2b-4fff-b05b-d387a000ce20" providerId="ADAL" clId="{D3D37EC5-DCE9-4BD2-908C-1A9CCE7292AE}" dt="2024-06-08T10:49:14.230" v="518" actId="1076"/>
          <ac:spMkLst>
            <pc:docMk/>
            <pc:sldMk cId="1797382725" sldId="288"/>
            <ac:spMk id="9" creationId="{2AB2B26C-C3D3-CE0B-F054-E26B1F58AC6C}"/>
          </ac:spMkLst>
        </pc:spChg>
        <pc:spChg chg="add mod">
          <ac:chgData name="Trần Thị Thu Hà" userId="f8c5facf-1c2b-4fff-b05b-d387a000ce20" providerId="ADAL" clId="{D3D37EC5-DCE9-4BD2-908C-1A9CCE7292AE}" dt="2024-06-08T10:49:21.011" v="520" actId="1076"/>
          <ac:spMkLst>
            <pc:docMk/>
            <pc:sldMk cId="1797382725" sldId="288"/>
            <ac:spMk id="11" creationId="{00DEC0FB-294B-5127-5414-45D7616B8427}"/>
          </ac:spMkLst>
        </pc:spChg>
        <pc:picChg chg="add mod modCrop">
          <ac:chgData name="Trần Thị Thu Hà" userId="f8c5facf-1c2b-4fff-b05b-d387a000ce20" providerId="ADAL" clId="{D3D37EC5-DCE9-4BD2-908C-1A9CCE7292AE}" dt="2024-06-08T10:47:10.716" v="481" actId="1076"/>
          <ac:picMkLst>
            <pc:docMk/>
            <pc:sldMk cId="1797382725" sldId="288"/>
            <ac:picMk id="5" creationId="{1A571B5F-FE31-2515-E7B8-DD182D5F983D}"/>
          </ac:picMkLst>
        </pc:picChg>
        <pc:picChg chg="add mod modCrop">
          <ac:chgData name="Trần Thị Thu Hà" userId="f8c5facf-1c2b-4fff-b05b-d387a000ce20" providerId="ADAL" clId="{D3D37EC5-DCE9-4BD2-908C-1A9CCE7292AE}" dt="2024-06-08T10:49:08.152" v="516" actId="1076"/>
          <ac:picMkLst>
            <pc:docMk/>
            <pc:sldMk cId="1797382725" sldId="288"/>
            <ac:picMk id="7" creationId="{87409FCE-8C05-CFAC-99AD-130CCB29EB6F}"/>
          </ac:picMkLst>
        </pc:picChg>
      </pc:sldChg>
      <pc:sldChg chg="del">
        <pc:chgData name="Trần Thị Thu Hà" userId="f8c5facf-1c2b-4fff-b05b-d387a000ce20" providerId="ADAL" clId="{D3D37EC5-DCE9-4BD2-908C-1A9CCE7292AE}" dt="2024-06-08T10:01:43.427" v="218" actId="47"/>
        <pc:sldMkLst>
          <pc:docMk/>
          <pc:sldMk cId="570350469" sldId="289"/>
        </pc:sldMkLst>
      </pc:sldChg>
      <pc:sldChg chg="addSp delSp modSp new del mod ord setBg">
        <pc:chgData name="Trần Thị Thu Hà" userId="f8c5facf-1c2b-4fff-b05b-d387a000ce20" providerId="ADAL" clId="{D3D37EC5-DCE9-4BD2-908C-1A9CCE7292AE}" dt="2024-06-08T11:32:47.153" v="900" actId="47"/>
        <pc:sldMkLst>
          <pc:docMk/>
          <pc:sldMk cId="4263500331" sldId="289"/>
        </pc:sldMkLst>
        <pc:spChg chg="add mod ord">
          <ac:chgData name="Trần Thị Thu Hà" userId="f8c5facf-1c2b-4fff-b05b-d387a000ce20" providerId="ADAL" clId="{D3D37EC5-DCE9-4BD2-908C-1A9CCE7292AE}" dt="2024-06-08T11:31:42.390" v="886" actId="14100"/>
          <ac:spMkLst>
            <pc:docMk/>
            <pc:sldMk cId="4263500331" sldId="289"/>
            <ac:spMk id="4" creationId="{F7010F38-B624-4EDD-5364-7F0C3855F72B}"/>
          </ac:spMkLst>
        </pc:spChg>
        <pc:spChg chg="add mod">
          <ac:chgData name="Trần Thị Thu Hà" userId="f8c5facf-1c2b-4fff-b05b-d387a000ce20" providerId="ADAL" clId="{D3D37EC5-DCE9-4BD2-908C-1A9CCE7292AE}" dt="2024-06-08T11:31:43.196" v="887" actId="2711"/>
          <ac:spMkLst>
            <pc:docMk/>
            <pc:sldMk cId="4263500331" sldId="289"/>
            <ac:spMk id="5" creationId="{A8470CAC-D89C-0E5E-D5D6-67AD8CF5CD52}"/>
          </ac:spMkLst>
        </pc:spChg>
        <pc:spChg chg="add del">
          <ac:chgData name="Trần Thị Thu Hà" userId="f8c5facf-1c2b-4fff-b05b-d387a000ce20" providerId="ADAL" clId="{D3D37EC5-DCE9-4BD2-908C-1A9CCE7292AE}" dt="2024-06-08T11:30:05.043" v="862" actId="26606"/>
          <ac:spMkLst>
            <pc:docMk/>
            <pc:sldMk cId="4263500331" sldId="289"/>
            <ac:spMk id="12" creationId="{F13C74B1-5B17-4795-BED0-7140497B445A}"/>
          </ac:spMkLst>
        </pc:spChg>
        <pc:spChg chg="add del">
          <ac:chgData name="Trần Thị Thu Hà" userId="f8c5facf-1c2b-4fff-b05b-d387a000ce20" providerId="ADAL" clId="{D3D37EC5-DCE9-4BD2-908C-1A9CCE7292AE}" dt="2024-06-08T11:30:05.043" v="862" actId="26606"/>
          <ac:spMkLst>
            <pc:docMk/>
            <pc:sldMk cId="4263500331" sldId="289"/>
            <ac:spMk id="14" creationId="{D4974D33-8DC5-464E-8C6D-BE58F0669C17}"/>
          </ac:spMkLst>
        </pc:spChg>
        <pc:spChg chg="add">
          <ac:chgData name="Trần Thị Thu Hà" userId="f8c5facf-1c2b-4fff-b05b-d387a000ce20" providerId="ADAL" clId="{D3D37EC5-DCE9-4BD2-908C-1A9CCE7292AE}" dt="2024-06-08T11:30:05.043" v="862" actId="26606"/>
          <ac:spMkLst>
            <pc:docMk/>
            <pc:sldMk cId="4263500331" sldId="289"/>
            <ac:spMk id="19" creationId="{45D37F4E-DDB4-456B-97E0-9937730A039F}"/>
          </ac:spMkLst>
        </pc:spChg>
        <pc:spChg chg="add">
          <ac:chgData name="Trần Thị Thu Hà" userId="f8c5facf-1c2b-4fff-b05b-d387a000ce20" providerId="ADAL" clId="{D3D37EC5-DCE9-4BD2-908C-1A9CCE7292AE}" dt="2024-06-08T11:30:05.043" v="862" actId="26606"/>
          <ac:spMkLst>
            <pc:docMk/>
            <pc:sldMk cId="4263500331" sldId="289"/>
            <ac:spMk id="21" creationId="{B2DD41CD-8F47-4F56-AD12-4E2FF7696987}"/>
          </ac:spMkLst>
        </pc:spChg>
        <pc:picChg chg="add del mod modCrop">
          <ac:chgData name="Trần Thị Thu Hà" userId="f8c5facf-1c2b-4fff-b05b-d387a000ce20" providerId="ADAL" clId="{D3D37EC5-DCE9-4BD2-908C-1A9CCE7292AE}" dt="2024-06-08T11:25:48.579" v="795" actId="478"/>
          <ac:picMkLst>
            <pc:docMk/>
            <pc:sldMk cId="4263500331" sldId="289"/>
            <ac:picMk id="3" creationId="{5C4D2302-8305-8F89-8A21-0EC84EDC8E4D}"/>
          </ac:picMkLst>
        </pc:picChg>
        <pc:picChg chg="add mod">
          <ac:chgData name="Trần Thị Thu Hà" userId="f8c5facf-1c2b-4fff-b05b-d387a000ce20" providerId="ADAL" clId="{D3D37EC5-DCE9-4BD2-908C-1A9CCE7292AE}" dt="2024-06-08T11:30:05.043" v="862" actId="26606"/>
          <ac:picMkLst>
            <pc:docMk/>
            <pc:sldMk cId="4263500331" sldId="289"/>
            <ac:picMk id="7" creationId="{BF7B6DC3-A45E-E929-6675-432C45E9AC2C}"/>
          </ac:picMkLst>
        </pc:picChg>
      </pc:sldChg>
      <pc:sldChg chg="addSp modSp new mod modAnim">
        <pc:chgData name="Trần Thị Thu Hà" userId="f8c5facf-1c2b-4fff-b05b-d387a000ce20" providerId="ADAL" clId="{D3D37EC5-DCE9-4BD2-908C-1A9CCE7292AE}" dt="2024-06-08T11:04:52.912" v="631"/>
        <pc:sldMkLst>
          <pc:docMk/>
          <pc:sldMk cId="3202779146" sldId="290"/>
        </pc:sldMkLst>
        <pc:spChg chg="add mod">
          <ac:chgData name="Trần Thị Thu Hà" userId="f8c5facf-1c2b-4fff-b05b-d387a000ce20" providerId="ADAL" clId="{D3D37EC5-DCE9-4BD2-908C-1A9CCE7292AE}" dt="2024-06-08T11:02:59.887" v="597" actId="948"/>
          <ac:spMkLst>
            <pc:docMk/>
            <pc:sldMk cId="3202779146" sldId="290"/>
            <ac:spMk id="2" creationId="{3922E1F0-B26E-2FE6-4287-701F8501F1F6}"/>
          </ac:spMkLst>
        </pc:spChg>
        <pc:spChg chg="add mod">
          <ac:chgData name="Trần Thị Thu Hà" userId="f8c5facf-1c2b-4fff-b05b-d387a000ce20" providerId="ADAL" clId="{D3D37EC5-DCE9-4BD2-908C-1A9CCE7292AE}" dt="2024-06-08T11:04:01.228" v="617" actId="13926"/>
          <ac:spMkLst>
            <pc:docMk/>
            <pc:sldMk cId="3202779146" sldId="290"/>
            <ac:spMk id="7" creationId="{CE3E0E13-0FB6-DF9F-A8B1-CEF1F18A7093}"/>
          </ac:spMkLst>
        </pc:spChg>
        <pc:spChg chg="add mod">
          <ac:chgData name="Trần Thị Thu Hà" userId="f8c5facf-1c2b-4fff-b05b-d387a000ce20" providerId="ADAL" clId="{D3D37EC5-DCE9-4BD2-908C-1A9CCE7292AE}" dt="2024-06-08T11:04:26.910" v="629" actId="1076"/>
          <ac:spMkLst>
            <pc:docMk/>
            <pc:sldMk cId="3202779146" sldId="290"/>
            <ac:spMk id="9" creationId="{28A838E6-5319-9738-A9D2-DADDFAF954AE}"/>
          </ac:spMkLst>
        </pc:spChg>
        <pc:spChg chg="add mod">
          <ac:chgData name="Trần Thị Thu Hà" userId="f8c5facf-1c2b-4fff-b05b-d387a000ce20" providerId="ADAL" clId="{D3D37EC5-DCE9-4BD2-908C-1A9CCE7292AE}" dt="2024-06-08T11:03:47.031" v="613" actId="207"/>
          <ac:spMkLst>
            <pc:docMk/>
            <pc:sldMk cId="3202779146" sldId="290"/>
            <ac:spMk id="10" creationId="{40D163C1-0B4D-BA20-8F23-C272FBF3FB0C}"/>
          </ac:spMkLst>
        </pc:spChg>
        <pc:spChg chg="add mod">
          <ac:chgData name="Trần Thị Thu Hà" userId="f8c5facf-1c2b-4fff-b05b-d387a000ce20" providerId="ADAL" clId="{D3D37EC5-DCE9-4BD2-908C-1A9CCE7292AE}" dt="2024-06-08T11:03:48.976" v="614" actId="207"/>
          <ac:spMkLst>
            <pc:docMk/>
            <pc:sldMk cId="3202779146" sldId="290"/>
            <ac:spMk id="11" creationId="{776AFDD2-A341-D005-34B8-C8417356CEA4}"/>
          </ac:spMkLst>
        </pc:spChg>
        <pc:spChg chg="add mod">
          <ac:chgData name="Trần Thị Thu Hà" userId="f8c5facf-1c2b-4fff-b05b-d387a000ce20" providerId="ADAL" clId="{D3D37EC5-DCE9-4BD2-908C-1A9CCE7292AE}" dt="2024-06-08T11:04:24.786" v="628" actId="1076"/>
          <ac:spMkLst>
            <pc:docMk/>
            <pc:sldMk cId="3202779146" sldId="290"/>
            <ac:spMk id="12" creationId="{494E27BA-B198-E9C0-5AF6-23AD4CF1C0B0}"/>
          </ac:spMkLst>
        </pc:spChg>
        <pc:spChg chg="add mod">
          <ac:chgData name="Trần Thị Thu Hà" userId="f8c5facf-1c2b-4fff-b05b-d387a000ce20" providerId="ADAL" clId="{D3D37EC5-DCE9-4BD2-908C-1A9CCE7292AE}" dt="2024-06-08T11:04:04.668" v="618" actId="207"/>
          <ac:spMkLst>
            <pc:docMk/>
            <pc:sldMk cId="3202779146" sldId="290"/>
            <ac:spMk id="13" creationId="{796AE6FA-4026-FAD9-E76B-D8727D10517A}"/>
          </ac:spMkLst>
        </pc:spChg>
        <pc:picChg chg="add mod">
          <ac:chgData name="Trần Thị Thu Hà" userId="f8c5facf-1c2b-4fff-b05b-d387a000ce20" providerId="ADAL" clId="{D3D37EC5-DCE9-4BD2-908C-1A9CCE7292AE}" dt="2024-06-08T11:00:48.259" v="548" actId="1076"/>
          <ac:picMkLst>
            <pc:docMk/>
            <pc:sldMk cId="3202779146" sldId="290"/>
            <ac:picMk id="3" creationId="{F652958D-0815-4AE2-2CC2-6FFA06D2FDA9}"/>
          </ac:picMkLst>
        </pc:picChg>
        <pc:picChg chg="add mod">
          <ac:chgData name="Trần Thị Thu Hà" userId="f8c5facf-1c2b-4fff-b05b-d387a000ce20" providerId="ADAL" clId="{D3D37EC5-DCE9-4BD2-908C-1A9CCE7292AE}" dt="2024-06-08T11:02:31.742" v="585" actId="1076"/>
          <ac:picMkLst>
            <pc:docMk/>
            <pc:sldMk cId="3202779146" sldId="290"/>
            <ac:picMk id="4" creationId="{A0EE224F-AB04-9550-5B27-B5DAFF97A8C2}"/>
          </ac:picMkLst>
        </pc:picChg>
        <pc:picChg chg="add mod">
          <ac:chgData name="Trần Thị Thu Hà" userId="f8c5facf-1c2b-4fff-b05b-d387a000ce20" providerId="ADAL" clId="{D3D37EC5-DCE9-4BD2-908C-1A9CCE7292AE}" dt="2024-06-08T11:02:41.094" v="590" actId="14100"/>
          <ac:picMkLst>
            <pc:docMk/>
            <pc:sldMk cId="3202779146" sldId="290"/>
            <ac:picMk id="5" creationId="{1B17FAA0-BC1C-96A2-DAD1-9544F069C7E5}"/>
          </ac:picMkLst>
        </pc:picChg>
        <pc:picChg chg="add mod">
          <ac:chgData name="Trần Thị Thu Hà" userId="f8c5facf-1c2b-4fff-b05b-d387a000ce20" providerId="ADAL" clId="{D3D37EC5-DCE9-4BD2-908C-1A9CCE7292AE}" dt="2024-06-08T11:04:21.192" v="627" actId="1076"/>
          <ac:picMkLst>
            <pc:docMk/>
            <pc:sldMk cId="3202779146" sldId="290"/>
            <ac:picMk id="6" creationId="{0553C4E3-5702-C73F-739A-FCE08DCA77DC}"/>
          </ac:picMkLst>
        </pc:picChg>
        <pc:picChg chg="add mod">
          <ac:chgData name="Trần Thị Thu Hà" userId="f8c5facf-1c2b-4fff-b05b-d387a000ce20" providerId="ADAL" clId="{D3D37EC5-DCE9-4BD2-908C-1A9CCE7292AE}" dt="2024-06-08T11:03:41.557" v="612" actId="1076"/>
          <ac:picMkLst>
            <pc:docMk/>
            <pc:sldMk cId="3202779146" sldId="290"/>
            <ac:picMk id="8" creationId="{A3F608F5-F56A-520C-845D-E109F8228B1B}"/>
          </ac:picMkLst>
        </pc:picChg>
      </pc:sldChg>
      <pc:sldChg chg="new del">
        <pc:chgData name="Trần Thị Thu Hà" userId="f8c5facf-1c2b-4fff-b05b-d387a000ce20" providerId="ADAL" clId="{D3D37EC5-DCE9-4BD2-908C-1A9CCE7292AE}" dt="2024-06-08T11:05:08.732" v="633" actId="47"/>
        <pc:sldMkLst>
          <pc:docMk/>
          <pc:sldMk cId="919205213" sldId="291"/>
        </pc:sldMkLst>
      </pc:sldChg>
      <pc:sldChg chg="addSp delSp modSp mod ord modAnim">
        <pc:chgData name="Trần Thị Thu Hà" userId="f8c5facf-1c2b-4fff-b05b-d387a000ce20" providerId="ADAL" clId="{D3D37EC5-DCE9-4BD2-908C-1A9CCE7292AE}" dt="2024-06-08T11:39:45.596" v="965" actId="207"/>
        <pc:sldMkLst>
          <pc:docMk/>
          <pc:sldMk cId="1229991286" sldId="291"/>
        </pc:sldMkLst>
        <pc:spChg chg="add mod">
          <ac:chgData name="Trần Thị Thu Hà" userId="f8c5facf-1c2b-4fff-b05b-d387a000ce20" providerId="ADAL" clId="{D3D37EC5-DCE9-4BD2-908C-1A9CCE7292AE}" dt="2024-06-08T11:33:44.304" v="912" actId="1076"/>
          <ac:spMkLst>
            <pc:docMk/>
            <pc:sldMk cId="1229991286" sldId="291"/>
            <ac:spMk id="2" creationId="{040234D9-3E57-FA52-EFDE-E68206C61B17}"/>
          </ac:spMkLst>
        </pc:spChg>
        <pc:spChg chg="add mod">
          <ac:chgData name="Trần Thị Thu Hà" userId="f8c5facf-1c2b-4fff-b05b-d387a000ce20" providerId="ADAL" clId="{D3D37EC5-DCE9-4BD2-908C-1A9CCE7292AE}" dt="2024-06-08T11:33:44.304" v="912" actId="1076"/>
          <ac:spMkLst>
            <pc:docMk/>
            <pc:sldMk cId="1229991286" sldId="291"/>
            <ac:spMk id="3" creationId="{0F5C2097-0122-012E-1DC0-663BDB916AA9}"/>
          </ac:spMkLst>
        </pc:spChg>
        <pc:spChg chg="add mod">
          <ac:chgData name="Trần Thị Thu Hà" userId="f8c5facf-1c2b-4fff-b05b-d387a000ce20" providerId="ADAL" clId="{D3D37EC5-DCE9-4BD2-908C-1A9CCE7292AE}" dt="2024-06-08T11:33:44.304" v="912" actId="1076"/>
          <ac:spMkLst>
            <pc:docMk/>
            <pc:sldMk cId="1229991286" sldId="291"/>
            <ac:spMk id="4" creationId="{2D9C105E-A374-D7BA-F716-AAC18CD8B4F3}"/>
          </ac:spMkLst>
        </pc:spChg>
        <pc:spChg chg="add mod">
          <ac:chgData name="Trần Thị Thu Hà" userId="f8c5facf-1c2b-4fff-b05b-d387a000ce20" providerId="ADAL" clId="{D3D37EC5-DCE9-4BD2-908C-1A9CCE7292AE}" dt="2024-06-08T11:39:45.596" v="965" actId="207"/>
          <ac:spMkLst>
            <pc:docMk/>
            <pc:sldMk cId="1229991286" sldId="291"/>
            <ac:spMk id="5" creationId="{248C5CCC-C589-E2AB-DB14-FC71048FCE81}"/>
          </ac:spMkLst>
        </pc:spChg>
        <pc:picChg chg="add del mod">
          <ac:chgData name="Trần Thị Thu Hà" userId="f8c5facf-1c2b-4fff-b05b-d387a000ce20" providerId="ADAL" clId="{D3D37EC5-DCE9-4BD2-908C-1A9CCE7292AE}" dt="2024-06-08T11:35:47.269" v="931" actId="21"/>
          <ac:picMkLst>
            <pc:docMk/>
            <pc:sldMk cId="1229991286" sldId="291"/>
            <ac:picMk id="6" creationId="{E210A066-EA2F-4212-E06C-65DF59736C00}"/>
          </ac:picMkLst>
        </pc:picChg>
        <pc:picChg chg="add mod">
          <ac:chgData name="Trần Thị Thu Hà" userId="f8c5facf-1c2b-4fff-b05b-d387a000ce20" providerId="ADAL" clId="{D3D37EC5-DCE9-4BD2-908C-1A9CCE7292AE}" dt="2024-06-08T11:35:52.554" v="934" actId="1076"/>
          <ac:picMkLst>
            <pc:docMk/>
            <pc:sldMk cId="1229991286" sldId="291"/>
            <ac:picMk id="8" creationId="{52800AB1-551D-F934-F7A1-6C4F7702C8EE}"/>
          </ac:picMkLst>
        </pc:picChg>
        <pc:picChg chg="add mod">
          <ac:chgData name="Trần Thị Thu Hà" userId="f8c5facf-1c2b-4fff-b05b-d387a000ce20" providerId="ADAL" clId="{D3D37EC5-DCE9-4BD2-908C-1A9CCE7292AE}" dt="2024-06-08T11:36:29.298" v="942" actId="1076"/>
          <ac:picMkLst>
            <pc:docMk/>
            <pc:sldMk cId="1229991286" sldId="291"/>
            <ac:picMk id="10" creationId="{D9B5FFAA-51C6-534D-55E7-02B5E6B665B5}"/>
          </ac:picMkLst>
        </pc:picChg>
        <pc:picChg chg="add mod">
          <ac:chgData name="Trần Thị Thu Hà" userId="f8c5facf-1c2b-4fff-b05b-d387a000ce20" providerId="ADAL" clId="{D3D37EC5-DCE9-4BD2-908C-1A9CCE7292AE}" dt="2024-06-08T11:36:35.767" v="944" actId="1076"/>
          <ac:picMkLst>
            <pc:docMk/>
            <pc:sldMk cId="1229991286" sldId="291"/>
            <ac:picMk id="11" creationId="{E210A066-EA2F-4212-E06C-65DF59736C00}"/>
          </ac:picMkLst>
        </pc:picChg>
      </pc:sldChg>
      <pc:sldChg chg="addSp delSp modSp add mod setBg">
        <pc:chgData name="Trần Thị Thu Hà" userId="f8c5facf-1c2b-4fff-b05b-d387a000ce20" providerId="ADAL" clId="{D3D37EC5-DCE9-4BD2-908C-1A9CCE7292AE}" dt="2024-06-09T02:55:02.503" v="2468" actId="255"/>
        <pc:sldMkLst>
          <pc:docMk/>
          <pc:sldMk cId="4019953751" sldId="292"/>
        </pc:sldMkLst>
        <pc:spChg chg="add mod">
          <ac:chgData name="Trần Thị Thu Hà" userId="f8c5facf-1c2b-4fff-b05b-d387a000ce20" providerId="ADAL" clId="{D3D37EC5-DCE9-4BD2-908C-1A9CCE7292AE}" dt="2024-06-09T02:54:54.917" v="2467" actId="14100"/>
          <ac:spMkLst>
            <pc:docMk/>
            <pc:sldMk cId="4019953751" sldId="292"/>
            <ac:spMk id="3" creationId="{F4A8BB59-07BE-A92F-07D8-51FA63DDEEE7}"/>
          </ac:spMkLst>
        </pc:spChg>
        <pc:spChg chg="add mod">
          <ac:chgData name="Trần Thị Thu Hà" userId="f8c5facf-1c2b-4fff-b05b-d387a000ce20" providerId="ADAL" clId="{D3D37EC5-DCE9-4BD2-908C-1A9CCE7292AE}" dt="2024-06-09T02:55:02.503" v="2468" actId="255"/>
          <ac:spMkLst>
            <pc:docMk/>
            <pc:sldMk cId="4019953751" sldId="292"/>
            <ac:spMk id="6" creationId="{A30C7EBC-8AE2-B370-52FA-58C4F762DFB2}"/>
          </ac:spMkLst>
        </pc:spChg>
        <pc:spChg chg="add del mod">
          <ac:chgData name="Trần Thị Thu Hà" userId="f8c5facf-1c2b-4fff-b05b-d387a000ce20" providerId="ADAL" clId="{D3D37EC5-DCE9-4BD2-908C-1A9CCE7292AE}" dt="2024-06-09T02:52:37.243" v="2434" actId="478"/>
          <ac:spMkLst>
            <pc:docMk/>
            <pc:sldMk cId="4019953751" sldId="292"/>
            <ac:spMk id="7" creationId="{38B930BF-2613-3C73-BD0E-BC1950ADB859}"/>
          </ac:spMkLst>
        </pc:spChg>
        <pc:spChg chg="add del">
          <ac:chgData name="Trần Thị Thu Hà" userId="f8c5facf-1c2b-4fff-b05b-d387a000ce20" providerId="ADAL" clId="{D3D37EC5-DCE9-4BD2-908C-1A9CCE7292AE}" dt="2024-06-08T11:38:45.850" v="954" actId="26606"/>
          <ac:spMkLst>
            <pc:docMk/>
            <pc:sldMk cId="4019953751" sldId="292"/>
            <ac:spMk id="12" creationId="{201CC55D-ED54-4C5C-95E6-10947BD1103B}"/>
          </ac:spMkLst>
        </pc:spChg>
        <pc:spChg chg="add del">
          <ac:chgData name="Trần Thị Thu Hà" userId="f8c5facf-1c2b-4fff-b05b-d387a000ce20" providerId="ADAL" clId="{D3D37EC5-DCE9-4BD2-908C-1A9CCE7292AE}" dt="2024-06-08T11:38:45.850" v="954" actId="26606"/>
          <ac:spMkLst>
            <pc:docMk/>
            <pc:sldMk cId="4019953751" sldId="292"/>
            <ac:spMk id="18" creationId="{3873B707-463F-40B0-8227-E8CC6C67EB25}"/>
          </ac:spMkLst>
        </pc:spChg>
        <pc:spChg chg="add del">
          <ac:chgData name="Trần Thị Thu Hà" userId="f8c5facf-1c2b-4fff-b05b-d387a000ce20" providerId="ADAL" clId="{D3D37EC5-DCE9-4BD2-908C-1A9CCE7292AE}" dt="2024-06-08T11:38:45.850" v="954" actId="26606"/>
          <ac:spMkLst>
            <pc:docMk/>
            <pc:sldMk cId="4019953751" sldId="292"/>
            <ac:spMk id="20" creationId="{C13237C8-E62C-4F0D-A318-BD6FB6C2D138}"/>
          </ac:spMkLst>
        </pc:spChg>
        <pc:spChg chg="add del">
          <ac:chgData name="Trần Thị Thu Hà" userId="f8c5facf-1c2b-4fff-b05b-d387a000ce20" providerId="ADAL" clId="{D3D37EC5-DCE9-4BD2-908C-1A9CCE7292AE}" dt="2024-06-08T11:38:45.850" v="954" actId="26606"/>
          <ac:spMkLst>
            <pc:docMk/>
            <pc:sldMk cId="4019953751" sldId="292"/>
            <ac:spMk id="22" creationId="{19C9EAEA-39D0-4B0E-A0EB-51E7B26740B1}"/>
          </ac:spMkLst>
        </pc:spChg>
        <pc:spChg chg="add del">
          <ac:chgData name="Trần Thị Thu Hà" userId="f8c5facf-1c2b-4fff-b05b-d387a000ce20" providerId="ADAL" clId="{D3D37EC5-DCE9-4BD2-908C-1A9CCE7292AE}" dt="2024-06-09T02:54:05.617" v="2453" actId="26606"/>
          <ac:spMkLst>
            <pc:docMk/>
            <pc:sldMk cId="4019953751" sldId="292"/>
            <ac:spMk id="27" creationId="{DBC6133C-0615-4CE4-9132-37E609A9BDFA}"/>
          </ac:spMkLst>
        </pc:spChg>
        <pc:spChg chg="add del">
          <ac:chgData name="Trần Thị Thu Hà" userId="f8c5facf-1c2b-4fff-b05b-d387a000ce20" providerId="ADAL" clId="{D3D37EC5-DCE9-4BD2-908C-1A9CCE7292AE}" dt="2024-06-09T02:54:05.617" v="2453" actId="26606"/>
          <ac:spMkLst>
            <pc:docMk/>
            <pc:sldMk cId="4019953751" sldId="292"/>
            <ac:spMk id="29" creationId="{169CC832-2974-4E8D-90ED-3E2941BA7336}"/>
          </ac:spMkLst>
        </pc:spChg>
        <pc:spChg chg="add del">
          <ac:chgData name="Trần Thị Thu Hà" userId="f8c5facf-1c2b-4fff-b05b-d387a000ce20" providerId="ADAL" clId="{D3D37EC5-DCE9-4BD2-908C-1A9CCE7292AE}" dt="2024-06-09T02:54:05.617" v="2453" actId="26606"/>
          <ac:spMkLst>
            <pc:docMk/>
            <pc:sldMk cId="4019953751" sldId="292"/>
            <ac:spMk id="31" creationId="{55222F96-971A-4F90-B841-6BAB416C7AC1}"/>
          </ac:spMkLst>
        </pc:spChg>
        <pc:spChg chg="add del">
          <ac:chgData name="Trần Thị Thu Hà" userId="f8c5facf-1c2b-4fff-b05b-d387a000ce20" providerId="ADAL" clId="{D3D37EC5-DCE9-4BD2-908C-1A9CCE7292AE}" dt="2024-06-09T02:54:05.617" v="2453" actId="26606"/>
          <ac:spMkLst>
            <pc:docMk/>
            <pc:sldMk cId="4019953751" sldId="292"/>
            <ac:spMk id="33" creationId="{08980754-6F4B-43C9-B9BE-127B6BED6586}"/>
          </ac:spMkLst>
        </pc:spChg>
        <pc:spChg chg="add del">
          <ac:chgData name="Trần Thị Thu Hà" userId="f8c5facf-1c2b-4fff-b05b-d387a000ce20" providerId="ADAL" clId="{D3D37EC5-DCE9-4BD2-908C-1A9CCE7292AE}" dt="2024-06-09T02:54:05.617" v="2453" actId="26606"/>
          <ac:spMkLst>
            <pc:docMk/>
            <pc:sldMk cId="4019953751" sldId="292"/>
            <ac:spMk id="35" creationId="{2C1BBA94-3F40-40AA-8BB9-E69E25E537C1}"/>
          </ac:spMkLst>
        </pc:spChg>
        <pc:spChg chg="add del">
          <ac:chgData name="Trần Thị Thu Hà" userId="f8c5facf-1c2b-4fff-b05b-d387a000ce20" providerId="ADAL" clId="{D3D37EC5-DCE9-4BD2-908C-1A9CCE7292AE}" dt="2024-06-09T02:54:05.617" v="2453" actId="26606"/>
          <ac:spMkLst>
            <pc:docMk/>
            <pc:sldMk cId="4019953751" sldId="292"/>
            <ac:spMk id="40" creationId="{201CC55D-ED54-4C5C-95E6-10947BD1103B}"/>
          </ac:spMkLst>
        </pc:spChg>
        <pc:spChg chg="add del">
          <ac:chgData name="Trần Thị Thu Hà" userId="f8c5facf-1c2b-4fff-b05b-d387a000ce20" providerId="ADAL" clId="{D3D37EC5-DCE9-4BD2-908C-1A9CCE7292AE}" dt="2024-06-09T02:54:05.617" v="2453" actId="26606"/>
          <ac:spMkLst>
            <pc:docMk/>
            <pc:sldMk cId="4019953751" sldId="292"/>
            <ac:spMk id="46" creationId="{3873B707-463F-40B0-8227-E8CC6C67EB25}"/>
          </ac:spMkLst>
        </pc:spChg>
        <pc:spChg chg="add del">
          <ac:chgData name="Trần Thị Thu Hà" userId="f8c5facf-1c2b-4fff-b05b-d387a000ce20" providerId="ADAL" clId="{D3D37EC5-DCE9-4BD2-908C-1A9CCE7292AE}" dt="2024-06-09T02:54:05.617" v="2453" actId="26606"/>
          <ac:spMkLst>
            <pc:docMk/>
            <pc:sldMk cId="4019953751" sldId="292"/>
            <ac:spMk id="48" creationId="{C13237C8-E62C-4F0D-A318-BD6FB6C2D138}"/>
          </ac:spMkLst>
        </pc:spChg>
        <pc:spChg chg="add del">
          <ac:chgData name="Trần Thị Thu Hà" userId="f8c5facf-1c2b-4fff-b05b-d387a000ce20" providerId="ADAL" clId="{D3D37EC5-DCE9-4BD2-908C-1A9CCE7292AE}" dt="2024-06-09T02:54:05.617" v="2453" actId="26606"/>
          <ac:spMkLst>
            <pc:docMk/>
            <pc:sldMk cId="4019953751" sldId="292"/>
            <ac:spMk id="50" creationId="{19C9EAEA-39D0-4B0E-A0EB-51E7B26740B1}"/>
          </ac:spMkLst>
        </pc:spChg>
        <pc:grpChg chg="add del">
          <ac:chgData name="Trần Thị Thu Hà" userId="f8c5facf-1c2b-4fff-b05b-d387a000ce20" providerId="ADAL" clId="{D3D37EC5-DCE9-4BD2-908C-1A9CCE7292AE}" dt="2024-06-08T11:38:45.850" v="954" actId="26606"/>
          <ac:grpSpMkLst>
            <pc:docMk/>
            <pc:sldMk cId="4019953751" sldId="292"/>
            <ac:grpSpMk id="14" creationId="{1DE889C7-FAD6-4397-98E2-05D503484459}"/>
          </ac:grpSpMkLst>
        </pc:grpChg>
        <pc:grpChg chg="add del">
          <ac:chgData name="Trần Thị Thu Hà" userId="f8c5facf-1c2b-4fff-b05b-d387a000ce20" providerId="ADAL" clId="{D3D37EC5-DCE9-4BD2-908C-1A9CCE7292AE}" dt="2024-06-09T02:54:05.617" v="2453" actId="26606"/>
          <ac:grpSpMkLst>
            <pc:docMk/>
            <pc:sldMk cId="4019953751" sldId="292"/>
            <ac:grpSpMk id="42" creationId="{1DE889C7-FAD6-4397-98E2-05D503484459}"/>
          </ac:grpSpMkLst>
        </pc:grpChg>
        <pc:picChg chg="add del mod">
          <ac:chgData name="Trần Thị Thu Hà" userId="f8c5facf-1c2b-4fff-b05b-d387a000ce20" providerId="ADAL" clId="{D3D37EC5-DCE9-4BD2-908C-1A9CCE7292AE}" dt="2024-06-08T11:38:29.167" v="949" actId="478"/>
          <ac:picMkLst>
            <pc:docMk/>
            <pc:sldMk cId="4019953751" sldId="292"/>
            <ac:picMk id="3" creationId="{07E4E742-EC1E-4297-108F-D958669EAA4D}"/>
          </ac:picMkLst>
        </pc:picChg>
        <pc:picChg chg="add del mod">
          <ac:chgData name="Trần Thị Thu Hà" userId="f8c5facf-1c2b-4fff-b05b-d387a000ce20" providerId="ADAL" clId="{D3D37EC5-DCE9-4BD2-908C-1A9CCE7292AE}" dt="2024-06-09T02:54:08.285" v="2454" actId="21"/>
          <ac:picMkLst>
            <pc:docMk/>
            <pc:sldMk cId="4019953751" sldId="292"/>
            <ac:picMk id="4" creationId="{9E607B15-323F-4407-5213-2115B83A5716}"/>
          </ac:picMkLst>
        </pc:picChg>
        <pc:picChg chg="add del mod ord">
          <ac:chgData name="Trần Thị Thu Hà" userId="f8c5facf-1c2b-4fff-b05b-d387a000ce20" providerId="ADAL" clId="{D3D37EC5-DCE9-4BD2-908C-1A9CCE7292AE}" dt="2024-06-09T02:53:01.286" v="2443" actId="478"/>
          <ac:picMkLst>
            <pc:docMk/>
            <pc:sldMk cId="4019953751" sldId="292"/>
            <ac:picMk id="5" creationId="{F1D8A6DB-9375-9F62-4C0E-A487FA57253F}"/>
          </ac:picMkLst>
        </pc:picChg>
        <pc:picChg chg="add del mod">
          <ac:chgData name="Trần Thị Thu Hà" userId="f8c5facf-1c2b-4fff-b05b-d387a000ce20" providerId="ADAL" clId="{D3D37EC5-DCE9-4BD2-908C-1A9CCE7292AE}" dt="2024-06-09T02:54:12.497" v="2456" actId="478"/>
          <ac:picMkLst>
            <pc:docMk/>
            <pc:sldMk cId="4019953751" sldId="292"/>
            <ac:picMk id="8" creationId="{9E607B15-323F-4407-5213-2115B83A5716}"/>
          </ac:picMkLst>
        </pc:picChg>
        <pc:picChg chg="add mod">
          <ac:chgData name="Trần Thị Thu Hà" userId="f8c5facf-1c2b-4fff-b05b-d387a000ce20" providerId="ADAL" clId="{D3D37EC5-DCE9-4BD2-908C-1A9CCE7292AE}" dt="2024-06-09T02:54:39.512" v="2462" actId="1076"/>
          <ac:picMkLst>
            <pc:docMk/>
            <pc:sldMk cId="4019953751" sldId="292"/>
            <ac:picMk id="10" creationId="{EAD132FA-4105-AE73-3CCD-20F1CCDB66AA}"/>
          </ac:picMkLst>
        </pc:picChg>
      </pc:sldChg>
      <pc:sldChg chg="add del">
        <pc:chgData name="Trần Thị Thu Hà" userId="f8c5facf-1c2b-4fff-b05b-d387a000ce20" providerId="ADAL" clId="{D3D37EC5-DCE9-4BD2-908C-1A9CCE7292AE}" dt="2024-06-09T02:50:50.923" v="2427" actId="47"/>
        <pc:sldMkLst>
          <pc:docMk/>
          <pc:sldMk cId="2551331205" sldId="293"/>
        </pc:sldMkLst>
      </pc:sldChg>
      <pc:sldChg chg="add del">
        <pc:chgData name="Trần Thị Thu Hà" userId="f8c5facf-1c2b-4fff-b05b-d387a000ce20" providerId="ADAL" clId="{D3D37EC5-DCE9-4BD2-908C-1A9CCE7292AE}" dt="2024-06-09T02:50:50.389" v="2426" actId="47"/>
        <pc:sldMkLst>
          <pc:docMk/>
          <pc:sldMk cId="1422415774" sldId="294"/>
        </pc:sldMkLst>
      </pc:sldChg>
      <pc:sldChg chg="addSp modSp new mod ord setBg">
        <pc:chgData name="Trần Thị Thu Hà" userId="f8c5facf-1c2b-4fff-b05b-d387a000ce20" providerId="ADAL" clId="{D3D37EC5-DCE9-4BD2-908C-1A9CCE7292AE}" dt="2024-06-08T12:31:39.846" v="1052" actId="14100"/>
        <pc:sldMkLst>
          <pc:docMk/>
          <pc:sldMk cId="733618544" sldId="295"/>
        </pc:sldMkLst>
        <pc:spChg chg="add">
          <ac:chgData name="Trần Thị Thu Hà" userId="f8c5facf-1c2b-4fff-b05b-d387a000ce20" providerId="ADAL" clId="{D3D37EC5-DCE9-4BD2-908C-1A9CCE7292AE}" dt="2024-06-08T12:30:44.622" v="1030" actId="26606"/>
          <ac:spMkLst>
            <pc:docMk/>
            <pc:sldMk cId="733618544" sldId="295"/>
            <ac:spMk id="11" creationId="{BFDC535F-AC0A-417D-96AB-6706BECACD95}"/>
          </ac:spMkLst>
        </pc:spChg>
        <pc:spChg chg="add">
          <ac:chgData name="Trần Thị Thu Hà" userId="f8c5facf-1c2b-4fff-b05b-d387a000ce20" providerId="ADAL" clId="{D3D37EC5-DCE9-4BD2-908C-1A9CCE7292AE}" dt="2024-06-08T12:30:44.622" v="1030" actId="26606"/>
          <ac:spMkLst>
            <pc:docMk/>
            <pc:sldMk cId="733618544" sldId="295"/>
            <ac:spMk id="13" creationId="{97AAAF8E-31DB-4148-8FCA-4D8233D691C6}"/>
          </ac:spMkLst>
        </pc:spChg>
        <pc:spChg chg="add">
          <ac:chgData name="Trần Thị Thu Hà" userId="f8c5facf-1c2b-4fff-b05b-d387a000ce20" providerId="ADAL" clId="{D3D37EC5-DCE9-4BD2-908C-1A9CCE7292AE}" dt="2024-06-08T12:30:44.622" v="1030" actId="26606"/>
          <ac:spMkLst>
            <pc:docMk/>
            <pc:sldMk cId="733618544" sldId="295"/>
            <ac:spMk id="15" creationId="{AA274328-4774-4DF9-BA53-452565122FBB}"/>
          </ac:spMkLst>
        </pc:spChg>
        <pc:spChg chg="add">
          <ac:chgData name="Trần Thị Thu Hà" userId="f8c5facf-1c2b-4fff-b05b-d387a000ce20" providerId="ADAL" clId="{D3D37EC5-DCE9-4BD2-908C-1A9CCE7292AE}" dt="2024-06-08T12:30:44.622" v="1030" actId="26606"/>
          <ac:spMkLst>
            <pc:docMk/>
            <pc:sldMk cId="733618544" sldId="295"/>
            <ac:spMk id="17" creationId="{01C7B46D-2FEF-4FAA-915B-8B21A66BB647}"/>
          </ac:spMkLst>
        </pc:spChg>
        <pc:picChg chg="add mod ord modCrop">
          <ac:chgData name="Trần Thị Thu Hà" userId="f8c5facf-1c2b-4fff-b05b-d387a000ce20" providerId="ADAL" clId="{D3D37EC5-DCE9-4BD2-908C-1A9CCE7292AE}" dt="2024-06-08T12:31:32.782" v="1051" actId="14100"/>
          <ac:picMkLst>
            <pc:docMk/>
            <pc:sldMk cId="733618544" sldId="295"/>
            <ac:picMk id="3" creationId="{A0AAFD0C-29E2-B8CD-D13C-18FF75AD5C85}"/>
          </ac:picMkLst>
        </pc:picChg>
        <pc:picChg chg="add mod">
          <ac:chgData name="Trần Thị Thu Hà" userId="f8c5facf-1c2b-4fff-b05b-d387a000ce20" providerId="ADAL" clId="{D3D37EC5-DCE9-4BD2-908C-1A9CCE7292AE}" dt="2024-06-08T12:31:39.846" v="1052" actId="14100"/>
          <ac:picMkLst>
            <pc:docMk/>
            <pc:sldMk cId="733618544" sldId="295"/>
            <ac:picMk id="5" creationId="{FA2FB2B4-B9DF-B3CE-7FF1-40E5F8290DA9}"/>
          </ac:picMkLst>
        </pc:picChg>
        <pc:picChg chg="add mod modCrop">
          <ac:chgData name="Trần Thị Thu Hà" userId="f8c5facf-1c2b-4fff-b05b-d387a000ce20" providerId="ADAL" clId="{D3D37EC5-DCE9-4BD2-908C-1A9CCE7292AE}" dt="2024-06-08T12:31:20.687" v="1045" actId="1076"/>
          <ac:picMkLst>
            <pc:docMk/>
            <pc:sldMk cId="733618544" sldId="295"/>
            <ac:picMk id="6" creationId="{3F87CA27-A4B6-983C-CE32-996B0367CF6D}"/>
          </ac:picMkLst>
        </pc:picChg>
      </pc:sldChg>
      <pc:sldChg chg="addSp modSp new mod modAnim">
        <pc:chgData name="Trần Thị Thu Hà" userId="f8c5facf-1c2b-4fff-b05b-d387a000ce20" providerId="ADAL" clId="{D3D37EC5-DCE9-4BD2-908C-1A9CCE7292AE}" dt="2024-06-08T12:29:09.502" v="1024" actId="1076"/>
        <pc:sldMkLst>
          <pc:docMk/>
          <pc:sldMk cId="256099860" sldId="296"/>
        </pc:sldMkLst>
        <pc:spChg chg="add mod">
          <ac:chgData name="Trần Thị Thu Hà" userId="f8c5facf-1c2b-4fff-b05b-d387a000ce20" providerId="ADAL" clId="{D3D37EC5-DCE9-4BD2-908C-1A9CCE7292AE}" dt="2024-06-08T12:28:41.963" v="1012" actId="1076"/>
          <ac:spMkLst>
            <pc:docMk/>
            <pc:sldMk cId="256099860" sldId="296"/>
            <ac:spMk id="3" creationId="{E9427B7C-2DCA-1C4B-58D9-BD8435D630EE}"/>
          </ac:spMkLst>
        </pc:spChg>
        <pc:spChg chg="add mod">
          <ac:chgData name="Trần Thị Thu Hà" userId="f8c5facf-1c2b-4fff-b05b-d387a000ce20" providerId="ADAL" clId="{D3D37EC5-DCE9-4BD2-908C-1A9CCE7292AE}" dt="2024-06-08T12:28:56.796" v="1021" actId="20577"/>
          <ac:spMkLst>
            <pc:docMk/>
            <pc:sldMk cId="256099860" sldId="296"/>
            <ac:spMk id="5" creationId="{B4362D9B-6434-3F1A-5778-60FD25B3937B}"/>
          </ac:spMkLst>
        </pc:spChg>
        <pc:spChg chg="add mod">
          <ac:chgData name="Trần Thị Thu Hà" userId="f8c5facf-1c2b-4fff-b05b-d387a000ce20" providerId="ADAL" clId="{D3D37EC5-DCE9-4BD2-908C-1A9CCE7292AE}" dt="2024-06-08T12:29:03.421" v="1022" actId="1076"/>
          <ac:spMkLst>
            <pc:docMk/>
            <pc:sldMk cId="256099860" sldId="296"/>
            <ac:spMk id="7" creationId="{182E0B0B-C942-78AA-C16A-6333F6260957}"/>
          </ac:spMkLst>
        </pc:spChg>
        <pc:spChg chg="add mod">
          <ac:chgData name="Trần Thị Thu Hà" userId="f8c5facf-1c2b-4fff-b05b-d387a000ce20" providerId="ADAL" clId="{D3D37EC5-DCE9-4BD2-908C-1A9CCE7292AE}" dt="2024-06-08T12:29:06.624" v="1023" actId="1076"/>
          <ac:spMkLst>
            <pc:docMk/>
            <pc:sldMk cId="256099860" sldId="296"/>
            <ac:spMk id="9" creationId="{6B31093C-06C3-ABB1-EF42-35396632781A}"/>
          </ac:spMkLst>
        </pc:spChg>
        <pc:spChg chg="add mod">
          <ac:chgData name="Trần Thị Thu Hà" userId="f8c5facf-1c2b-4fff-b05b-d387a000ce20" providerId="ADAL" clId="{D3D37EC5-DCE9-4BD2-908C-1A9CCE7292AE}" dt="2024-06-08T12:29:09.502" v="1024" actId="1076"/>
          <ac:spMkLst>
            <pc:docMk/>
            <pc:sldMk cId="256099860" sldId="296"/>
            <ac:spMk id="11" creationId="{2070EEC0-3B1D-161C-23C9-F231A5BEB77F}"/>
          </ac:spMkLst>
        </pc:spChg>
      </pc:sldChg>
      <pc:sldChg chg="addSp delSp modSp new mod modAnim">
        <pc:chgData name="Trần Thị Thu Hà" userId="f8c5facf-1c2b-4fff-b05b-d387a000ce20" providerId="ADAL" clId="{D3D37EC5-DCE9-4BD2-908C-1A9CCE7292AE}" dt="2024-06-09T00:55:08.972" v="1751" actId="20577"/>
        <pc:sldMkLst>
          <pc:docMk/>
          <pc:sldMk cId="1499479372" sldId="297"/>
        </pc:sldMkLst>
        <pc:spChg chg="del">
          <ac:chgData name="Trần Thị Thu Hà" userId="f8c5facf-1c2b-4fff-b05b-d387a000ce20" providerId="ADAL" clId="{D3D37EC5-DCE9-4BD2-908C-1A9CCE7292AE}" dt="2024-06-08T12:29:20.798" v="1026" actId="478"/>
          <ac:spMkLst>
            <pc:docMk/>
            <pc:sldMk cId="1499479372" sldId="297"/>
            <ac:spMk id="2" creationId="{7BE6C8DB-799C-30E5-593E-684B2783C958}"/>
          </ac:spMkLst>
        </pc:spChg>
        <pc:spChg chg="del">
          <ac:chgData name="Trần Thị Thu Hà" userId="f8c5facf-1c2b-4fff-b05b-d387a000ce20" providerId="ADAL" clId="{D3D37EC5-DCE9-4BD2-908C-1A9CCE7292AE}" dt="2024-06-08T12:29:20.798" v="1026" actId="478"/>
          <ac:spMkLst>
            <pc:docMk/>
            <pc:sldMk cId="1499479372" sldId="297"/>
            <ac:spMk id="3" creationId="{F82B99E9-6CAC-1E19-EC83-7871DFBB9F37}"/>
          </ac:spMkLst>
        </pc:spChg>
        <pc:spChg chg="add mod">
          <ac:chgData name="Trần Thị Thu Hà" userId="f8c5facf-1c2b-4fff-b05b-d387a000ce20" providerId="ADAL" clId="{D3D37EC5-DCE9-4BD2-908C-1A9CCE7292AE}" dt="2024-06-08T12:40:02.093" v="1086" actId="255"/>
          <ac:spMkLst>
            <pc:docMk/>
            <pc:sldMk cId="1499479372" sldId="297"/>
            <ac:spMk id="5" creationId="{7D852215-E460-A299-D4ED-34451C572BE5}"/>
          </ac:spMkLst>
        </pc:spChg>
        <pc:spChg chg="add mod">
          <ac:chgData name="Trần Thị Thu Hà" userId="f8c5facf-1c2b-4fff-b05b-d387a000ce20" providerId="ADAL" clId="{D3D37EC5-DCE9-4BD2-908C-1A9CCE7292AE}" dt="2024-06-08T12:40:02.093" v="1086" actId="255"/>
          <ac:spMkLst>
            <pc:docMk/>
            <pc:sldMk cId="1499479372" sldId="297"/>
            <ac:spMk id="7" creationId="{FB2F4F17-777C-7CFA-45B1-7993DACC235F}"/>
          </ac:spMkLst>
        </pc:spChg>
        <pc:spChg chg="add mod">
          <ac:chgData name="Trần Thị Thu Hà" userId="f8c5facf-1c2b-4fff-b05b-d387a000ce20" providerId="ADAL" clId="{D3D37EC5-DCE9-4BD2-908C-1A9CCE7292AE}" dt="2024-06-08T12:40:15.538" v="1090" actId="14100"/>
          <ac:spMkLst>
            <pc:docMk/>
            <pc:sldMk cId="1499479372" sldId="297"/>
            <ac:spMk id="9" creationId="{D75B4F25-F179-4197-B422-651B51CADBB9}"/>
          </ac:spMkLst>
        </pc:spChg>
        <pc:spChg chg="add mod">
          <ac:chgData name="Trần Thị Thu Hà" userId="f8c5facf-1c2b-4fff-b05b-d387a000ce20" providerId="ADAL" clId="{D3D37EC5-DCE9-4BD2-908C-1A9CCE7292AE}" dt="2024-06-08T12:40:11.067" v="1089" actId="1076"/>
          <ac:spMkLst>
            <pc:docMk/>
            <pc:sldMk cId="1499479372" sldId="297"/>
            <ac:spMk id="11" creationId="{2A19BFD4-C488-4BB3-DCBC-87CB669DFE43}"/>
          </ac:spMkLst>
        </pc:spChg>
        <pc:spChg chg="add mod">
          <ac:chgData name="Trần Thị Thu Hà" userId="f8c5facf-1c2b-4fff-b05b-d387a000ce20" providerId="ADAL" clId="{D3D37EC5-DCE9-4BD2-908C-1A9CCE7292AE}" dt="2024-06-09T00:55:08.972" v="1751" actId="20577"/>
          <ac:spMkLst>
            <pc:docMk/>
            <pc:sldMk cId="1499479372" sldId="297"/>
            <ac:spMk id="13" creationId="{64D7578C-91EC-9A76-EB4C-8BDB2389F8F7}"/>
          </ac:spMkLst>
        </pc:spChg>
      </pc:sldChg>
      <pc:sldChg chg="addSp delSp modSp add mod ord delAnim modAnim">
        <pc:chgData name="Trần Thị Thu Hà" userId="f8c5facf-1c2b-4fff-b05b-d387a000ce20" providerId="ADAL" clId="{D3D37EC5-DCE9-4BD2-908C-1A9CCE7292AE}" dt="2024-06-09T01:21:03.097" v="1890" actId="14100"/>
        <pc:sldMkLst>
          <pc:docMk/>
          <pc:sldMk cId="3248661442" sldId="298"/>
        </pc:sldMkLst>
        <pc:spChg chg="add mod">
          <ac:chgData name="Trần Thị Thu Hà" userId="f8c5facf-1c2b-4fff-b05b-d387a000ce20" providerId="ADAL" clId="{D3D37EC5-DCE9-4BD2-908C-1A9CCE7292AE}" dt="2024-06-08T12:56:28.591" v="1678"/>
          <ac:spMkLst>
            <pc:docMk/>
            <pc:sldMk cId="3248661442" sldId="298"/>
            <ac:spMk id="2" creationId="{4CA6B3F7-CABE-AB35-FCF1-55CBB2F7515C}"/>
          </ac:spMkLst>
        </pc:spChg>
        <pc:spChg chg="add mod">
          <ac:chgData name="Trần Thị Thu Hà" userId="f8c5facf-1c2b-4fff-b05b-d387a000ce20" providerId="ADAL" clId="{D3D37EC5-DCE9-4BD2-908C-1A9CCE7292AE}" dt="2024-06-09T01:20:30.758" v="1883" actId="2710"/>
          <ac:spMkLst>
            <pc:docMk/>
            <pc:sldMk cId="3248661442" sldId="298"/>
            <ac:spMk id="3" creationId="{55BADB04-37E7-5CB9-AAE7-387641D231E8}"/>
          </ac:spMkLst>
        </pc:spChg>
        <pc:spChg chg="add mod">
          <ac:chgData name="Trần Thị Thu Hà" userId="f8c5facf-1c2b-4fff-b05b-d387a000ce20" providerId="ADAL" clId="{D3D37EC5-DCE9-4BD2-908C-1A9CCE7292AE}" dt="2024-06-08T12:56:28.591" v="1678"/>
          <ac:spMkLst>
            <pc:docMk/>
            <pc:sldMk cId="3248661442" sldId="298"/>
            <ac:spMk id="3" creationId="{6DC574D0-E575-51BB-3586-AE8AB7553453}"/>
          </ac:spMkLst>
        </pc:spChg>
        <pc:spChg chg="add mod">
          <ac:chgData name="Trần Thị Thu Hà" userId="f8c5facf-1c2b-4fff-b05b-d387a000ce20" providerId="ADAL" clId="{D3D37EC5-DCE9-4BD2-908C-1A9CCE7292AE}" dt="2024-06-08T12:56:28.591" v="1678"/>
          <ac:spMkLst>
            <pc:docMk/>
            <pc:sldMk cId="3248661442" sldId="298"/>
            <ac:spMk id="4" creationId="{2EDE988D-2E8E-6823-5C86-87BBF11D50B8}"/>
          </ac:spMkLst>
        </pc:spChg>
        <pc:spChg chg="add mod">
          <ac:chgData name="Trần Thị Thu Hà" userId="f8c5facf-1c2b-4fff-b05b-d387a000ce20" providerId="ADAL" clId="{D3D37EC5-DCE9-4BD2-908C-1A9CCE7292AE}" dt="2024-06-08T12:56:28.591" v="1678"/>
          <ac:spMkLst>
            <pc:docMk/>
            <pc:sldMk cId="3248661442" sldId="298"/>
            <ac:spMk id="5" creationId="{D9344368-2E3E-7605-C601-7AAF9E7E4A9F}"/>
          </ac:spMkLst>
        </pc:spChg>
        <pc:spChg chg="add mod">
          <ac:chgData name="Trần Thị Thu Hà" userId="f8c5facf-1c2b-4fff-b05b-d387a000ce20" providerId="ADAL" clId="{D3D37EC5-DCE9-4BD2-908C-1A9CCE7292AE}" dt="2024-06-08T12:56:28.591" v="1678"/>
          <ac:spMkLst>
            <pc:docMk/>
            <pc:sldMk cId="3248661442" sldId="298"/>
            <ac:spMk id="6" creationId="{8608BF04-112A-63A7-DFDF-916157B74ACF}"/>
          </ac:spMkLst>
        </pc:spChg>
        <pc:spChg chg="add del mod">
          <ac:chgData name="Trần Thị Thu Hà" userId="f8c5facf-1c2b-4fff-b05b-d387a000ce20" providerId="ADAL" clId="{D3D37EC5-DCE9-4BD2-908C-1A9CCE7292AE}" dt="2024-06-09T01:17:25.519" v="1858" actId="478"/>
          <ac:spMkLst>
            <pc:docMk/>
            <pc:sldMk cId="3248661442" sldId="298"/>
            <ac:spMk id="7" creationId="{AFE07E75-7335-33EB-E2CD-B1A944AA316B}"/>
          </ac:spMkLst>
        </pc:spChg>
        <pc:spChg chg="add mod">
          <ac:chgData name="Trần Thị Thu Hà" userId="f8c5facf-1c2b-4fff-b05b-d387a000ce20" providerId="ADAL" clId="{D3D37EC5-DCE9-4BD2-908C-1A9CCE7292AE}" dt="2024-06-09T01:20:57.630" v="1889" actId="123"/>
          <ac:spMkLst>
            <pc:docMk/>
            <pc:sldMk cId="3248661442" sldId="298"/>
            <ac:spMk id="10" creationId="{305F053E-84A1-CCFB-8CF0-2B4233BF9625}"/>
          </ac:spMkLst>
        </pc:spChg>
        <pc:spChg chg="add mod">
          <ac:chgData name="Trần Thị Thu Hà" userId="f8c5facf-1c2b-4fff-b05b-d387a000ce20" providerId="ADAL" clId="{D3D37EC5-DCE9-4BD2-908C-1A9CCE7292AE}" dt="2024-06-09T01:21:03.097" v="1890" actId="14100"/>
          <ac:spMkLst>
            <pc:docMk/>
            <pc:sldMk cId="3248661442" sldId="298"/>
            <ac:spMk id="12" creationId="{041A2383-8D46-778F-364E-8F3BA1EE994A}"/>
          </ac:spMkLst>
        </pc:spChg>
        <pc:picChg chg="add del mod modCrop">
          <ac:chgData name="Trần Thị Thu Hà" userId="f8c5facf-1c2b-4fff-b05b-d387a000ce20" providerId="ADAL" clId="{D3D37EC5-DCE9-4BD2-908C-1A9CCE7292AE}" dt="2024-06-09T01:14:18.763" v="1823" actId="21"/>
          <ac:picMkLst>
            <pc:docMk/>
            <pc:sldMk cId="3248661442" sldId="298"/>
            <ac:picMk id="5" creationId="{CB28C460-D4FE-F388-9653-150272500D1F}"/>
          </ac:picMkLst>
        </pc:picChg>
        <pc:picChg chg="add del mod">
          <ac:chgData name="Trần Thị Thu Hà" userId="f8c5facf-1c2b-4fff-b05b-d387a000ce20" providerId="ADAL" clId="{D3D37EC5-DCE9-4BD2-908C-1A9CCE7292AE}" dt="2024-06-09T01:17:25.519" v="1858" actId="478"/>
          <ac:picMkLst>
            <pc:docMk/>
            <pc:sldMk cId="3248661442" sldId="298"/>
            <ac:picMk id="8" creationId="{CB28C460-D4FE-F388-9653-150272500D1F}"/>
          </ac:picMkLst>
        </pc:picChg>
      </pc:sldChg>
      <pc:sldChg chg="addSp modSp add del mod setBg modAnim">
        <pc:chgData name="Trần Thị Thu Hà" userId="f8c5facf-1c2b-4fff-b05b-d387a000ce20" providerId="ADAL" clId="{D3D37EC5-DCE9-4BD2-908C-1A9CCE7292AE}" dt="2024-06-09T01:09:52.061" v="1794" actId="20577"/>
        <pc:sldMkLst>
          <pc:docMk/>
          <pc:sldMk cId="1062338572" sldId="299"/>
        </pc:sldMkLst>
        <pc:spChg chg="add mod">
          <ac:chgData name="Trần Thị Thu Hà" userId="f8c5facf-1c2b-4fff-b05b-d387a000ce20" providerId="ADAL" clId="{D3D37EC5-DCE9-4BD2-908C-1A9CCE7292AE}" dt="2024-06-08T12:55:57.920" v="1672"/>
          <ac:spMkLst>
            <pc:docMk/>
            <pc:sldMk cId="1062338572" sldId="299"/>
            <ac:spMk id="2" creationId="{1C11AF36-4238-C0A3-2731-F60AAC1BD92F}"/>
          </ac:spMkLst>
        </pc:spChg>
        <pc:spChg chg="add mod">
          <ac:chgData name="Trần Thị Thu Hà" userId="f8c5facf-1c2b-4fff-b05b-d387a000ce20" providerId="ADAL" clId="{D3D37EC5-DCE9-4BD2-908C-1A9CCE7292AE}" dt="2024-06-08T12:55:57.920" v="1672"/>
          <ac:spMkLst>
            <pc:docMk/>
            <pc:sldMk cId="1062338572" sldId="299"/>
            <ac:spMk id="3" creationId="{BCF572FB-37CB-DC68-7270-321314FE195D}"/>
          </ac:spMkLst>
        </pc:spChg>
        <pc:spChg chg="add mod">
          <ac:chgData name="Trần Thị Thu Hà" userId="f8c5facf-1c2b-4fff-b05b-d387a000ce20" providerId="ADAL" clId="{D3D37EC5-DCE9-4BD2-908C-1A9CCE7292AE}" dt="2024-06-08T12:55:57.920" v="1672"/>
          <ac:spMkLst>
            <pc:docMk/>
            <pc:sldMk cId="1062338572" sldId="299"/>
            <ac:spMk id="4" creationId="{BCBB14D7-0781-C41A-2CD6-E2EE7A62D64E}"/>
          </ac:spMkLst>
        </pc:spChg>
        <pc:spChg chg="add mod">
          <ac:chgData name="Trần Thị Thu Hà" userId="f8c5facf-1c2b-4fff-b05b-d387a000ce20" providerId="ADAL" clId="{D3D37EC5-DCE9-4BD2-908C-1A9CCE7292AE}" dt="2024-06-08T12:55:57.920" v="1672"/>
          <ac:spMkLst>
            <pc:docMk/>
            <pc:sldMk cId="1062338572" sldId="299"/>
            <ac:spMk id="5" creationId="{5C721B9E-BA32-F4DD-A969-D1227245ED51}"/>
          </ac:spMkLst>
        </pc:spChg>
        <pc:spChg chg="add mod">
          <ac:chgData name="Trần Thị Thu Hà" userId="f8c5facf-1c2b-4fff-b05b-d387a000ce20" providerId="ADAL" clId="{D3D37EC5-DCE9-4BD2-908C-1A9CCE7292AE}" dt="2024-06-08T12:55:57.920" v="1672"/>
          <ac:spMkLst>
            <pc:docMk/>
            <pc:sldMk cId="1062338572" sldId="299"/>
            <ac:spMk id="6" creationId="{CD6C5561-20F1-771F-4726-A2F80974B140}"/>
          </ac:spMkLst>
        </pc:spChg>
        <pc:spChg chg="add mod">
          <ac:chgData name="Trần Thị Thu Hà" userId="f8c5facf-1c2b-4fff-b05b-d387a000ce20" providerId="ADAL" clId="{D3D37EC5-DCE9-4BD2-908C-1A9CCE7292AE}" dt="2024-06-08T12:55:57.920" v="1672"/>
          <ac:spMkLst>
            <pc:docMk/>
            <pc:sldMk cId="1062338572" sldId="299"/>
            <ac:spMk id="7" creationId="{1CFBB544-C580-35A7-7916-8CEB9A70D638}"/>
          </ac:spMkLst>
        </pc:spChg>
        <pc:spChg chg="add mod">
          <ac:chgData name="Trần Thị Thu Hà" userId="f8c5facf-1c2b-4fff-b05b-d387a000ce20" providerId="ADAL" clId="{D3D37EC5-DCE9-4BD2-908C-1A9CCE7292AE}" dt="2024-06-08T12:55:57.920" v="1672"/>
          <ac:spMkLst>
            <pc:docMk/>
            <pc:sldMk cId="1062338572" sldId="299"/>
            <ac:spMk id="8" creationId="{3B9FDE11-E03C-A84D-7DAB-CAC5A2771312}"/>
          </ac:spMkLst>
        </pc:spChg>
        <pc:spChg chg="add mod">
          <ac:chgData name="Trần Thị Thu Hà" userId="f8c5facf-1c2b-4fff-b05b-d387a000ce20" providerId="ADAL" clId="{D3D37EC5-DCE9-4BD2-908C-1A9CCE7292AE}" dt="2024-06-08T13:00:44.225" v="1730" actId="207"/>
          <ac:spMkLst>
            <pc:docMk/>
            <pc:sldMk cId="1062338572" sldId="299"/>
            <ac:spMk id="10" creationId="{4A91DDB4-B03F-6453-13E8-551CF7790CE8}"/>
          </ac:spMkLst>
        </pc:spChg>
        <pc:spChg chg="add mod">
          <ac:chgData name="Trần Thị Thu Hà" userId="f8c5facf-1c2b-4fff-b05b-d387a000ce20" providerId="ADAL" clId="{D3D37EC5-DCE9-4BD2-908C-1A9CCE7292AE}" dt="2024-06-08T13:01:03.007" v="1733" actId="1076"/>
          <ac:spMkLst>
            <pc:docMk/>
            <pc:sldMk cId="1062338572" sldId="299"/>
            <ac:spMk id="11" creationId="{32CFD841-8D8F-2DDC-426F-00B8433FFE44}"/>
          </ac:spMkLst>
        </pc:spChg>
        <pc:spChg chg="add mod">
          <ac:chgData name="Trần Thị Thu Hà" userId="f8c5facf-1c2b-4fff-b05b-d387a000ce20" providerId="ADAL" clId="{D3D37EC5-DCE9-4BD2-908C-1A9CCE7292AE}" dt="2024-06-08T13:01:07.960" v="1735" actId="14100"/>
          <ac:spMkLst>
            <pc:docMk/>
            <pc:sldMk cId="1062338572" sldId="299"/>
            <ac:spMk id="12" creationId="{7CE7958A-9F34-44A3-FBC8-BE3C711E01BA}"/>
          </ac:spMkLst>
        </pc:spChg>
        <pc:spChg chg="add mod">
          <ac:chgData name="Trần Thị Thu Hà" userId="f8c5facf-1c2b-4fff-b05b-d387a000ce20" providerId="ADAL" clId="{D3D37EC5-DCE9-4BD2-908C-1A9CCE7292AE}" dt="2024-06-08T13:01:14.437" v="1737" actId="14100"/>
          <ac:spMkLst>
            <pc:docMk/>
            <pc:sldMk cId="1062338572" sldId="299"/>
            <ac:spMk id="13" creationId="{7340582F-7D99-AD46-3FDE-C3F2580CD124}"/>
          </ac:spMkLst>
        </pc:spChg>
        <pc:spChg chg="add mod">
          <ac:chgData name="Trần Thị Thu Hà" userId="f8c5facf-1c2b-4fff-b05b-d387a000ce20" providerId="ADAL" clId="{D3D37EC5-DCE9-4BD2-908C-1A9CCE7292AE}" dt="2024-06-09T01:09:34.962" v="1788" actId="6549"/>
          <ac:spMkLst>
            <pc:docMk/>
            <pc:sldMk cId="1062338572" sldId="299"/>
            <ac:spMk id="14" creationId="{0074ED5F-548D-9ABA-45D0-F2EE240371B5}"/>
          </ac:spMkLst>
        </pc:spChg>
        <pc:spChg chg="add mod">
          <ac:chgData name="Trần Thị Thu Hà" userId="f8c5facf-1c2b-4fff-b05b-d387a000ce20" providerId="ADAL" clId="{D3D37EC5-DCE9-4BD2-908C-1A9CCE7292AE}" dt="2024-06-09T01:09:52.061" v="1794" actId="20577"/>
          <ac:spMkLst>
            <pc:docMk/>
            <pc:sldMk cId="1062338572" sldId="299"/>
            <ac:spMk id="16" creationId="{50575E02-9725-F991-B1B2-E60F0495456A}"/>
          </ac:spMkLst>
        </pc:spChg>
        <pc:picChg chg="add mod">
          <ac:chgData name="Trần Thị Thu Hà" userId="f8c5facf-1c2b-4fff-b05b-d387a000ce20" providerId="ADAL" clId="{D3D37EC5-DCE9-4BD2-908C-1A9CCE7292AE}" dt="2024-06-08T13:00:53.105" v="1732" actId="14100"/>
          <ac:picMkLst>
            <pc:docMk/>
            <pc:sldMk cId="1062338572" sldId="299"/>
            <ac:picMk id="9" creationId="{FEFF52E7-D09F-CE6D-7057-DD7DA965DD76}"/>
          </ac:picMkLst>
        </pc:picChg>
      </pc:sldChg>
      <pc:sldChg chg="addSp delSp modSp del mod">
        <pc:chgData name="Trần Thị Thu Hà" userId="f8c5facf-1c2b-4fff-b05b-d387a000ce20" providerId="ADAL" clId="{D3D37EC5-DCE9-4BD2-908C-1A9CCE7292AE}" dt="2024-06-08T12:54:02.758" v="1655" actId="2696"/>
        <pc:sldMkLst>
          <pc:docMk/>
          <pc:sldMk cId="2729434980" sldId="300"/>
        </pc:sldMkLst>
        <pc:spChg chg="add mod">
          <ac:chgData name="Trần Thị Thu Hà" userId="f8c5facf-1c2b-4fff-b05b-d387a000ce20" providerId="ADAL" clId="{D3D37EC5-DCE9-4BD2-908C-1A9CCE7292AE}" dt="2024-06-08T12:47:28.107" v="1114" actId="255"/>
          <ac:spMkLst>
            <pc:docMk/>
            <pc:sldMk cId="2729434980" sldId="300"/>
            <ac:spMk id="5" creationId="{3419EA00-0BC3-64F3-F40B-B0945D86A274}"/>
          </ac:spMkLst>
        </pc:spChg>
        <pc:spChg chg="add mod">
          <ac:chgData name="Trần Thị Thu Hà" userId="f8c5facf-1c2b-4fff-b05b-d387a000ce20" providerId="ADAL" clId="{D3D37EC5-DCE9-4BD2-908C-1A9CCE7292AE}" dt="2024-06-08T12:47:31.626" v="1115" actId="1076"/>
          <ac:spMkLst>
            <pc:docMk/>
            <pc:sldMk cId="2729434980" sldId="300"/>
            <ac:spMk id="7" creationId="{F7E0E267-CE1C-9732-253C-5FE40BB8BE9C}"/>
          </ac:spMkLst>
        </pc:spChg>
        <pc:spChg chg="add mod">
          <ac:chgData name="Trần Thị Thu Hà" userId="f8c5facf-1c2b-4fff-b05b-d387a000ce20" providerId="ADAL" clId="{D3D37EC5-DCE9-4BD2-908C-1A9CCE7292AE}" dt="2024-06-08T12:47:46.183" v="1119" actId="14100"/>
          <ac:spMkLst>
            <pc:docMk/>
            <pc:sldMk cId="2729434980" sldId="300"/>
            <ac:spMk id="9" creationId="{F4011DC3-BBE2-E76A-D54F-3CA2F7452B80}"/>
          </ac:spMkLst>
        </pc:spChg>
        <pc:spChg chg="add mod">
          <ac:chgData name="Trần Thị Thu Hà" userId="f8c5facf-1c2b-4fff-b05b-d387a000ce20" providerId="ADAL" clId="{D3D37EC5-DCE9-4BD2-908C-1A9CCE7292AE}" dt="2024-06-08T12:47:51.512" v="1121" actId="14100"/>
          <ac:spMkLst>
            <pc:docMk/>
            <pc:sldMk cId="2729434980" sldId="300"/>
            <ac:spMk id="11" creationId="{932E89C7-60CA-EC30-411A-53955661EF4A}"/>
          </ac:spMkLst>
        </pc:spChg>
        <pc:spChg chg="add mod">
          <ac:chgData name="Trần Thị Thu Hà" userId="f8c5facf-1c2b-4fff-b05b-d387a000ce20" providerId="ADAL" clId="{D3D37EC5-DCE9-4BD2-908C-1A9CCE7292AE}" dt="2024-06-08T12:47:54.212" v="1122" actId="14100"/>
          <ac:spMkLst>
            <pc:docMk/>
            <pc:sldMk cId="2729434980" sldId="300"/>
            <ac:spMk id="13" creationId="{99F46418-DB2C-6FA9-9AB1-04B5669D1E44}"/>
          </ac:spMkLst>
        </pc:spChg>
        <pc:picChg chg="add del mod modCrop">
          <ac:chgData name="Trần Thị Thu Hà" userId="f8c5facf-1c2b-4fff-b05b-d387a000ce20" providerId="ADAL" clId="{D3D37EC5-DCE9-4BD2-908C-1A9CCE7292AE}" dt="2024-06-08T12:47:59.940" v="1123" actId="21"/>
          <ac:picMkLst>
            <pc:docMk/>
            <pc:sldMk cId="2729434980" sldId="300"/>
            <ac:picMk id="3" creationId="{5A1FBAD2-37CA-CF77-DCC4-DA797CE841EE}"/>
          </ac:picMkLst>
        </pc:picChg>
        <pc:picChg chg="add mod">
          <ac:chgData name="Trần Thị Thu Hà" userId="f8c5facf-1c2b-4fff-b05b-d387a000ce20" providerId="ADAL" clId="{D3D37EC5-DCE9-4BD2-908C-1A9CCE7292AE}" dt="2024-06-08T12:48:09.771" v="1125" actId="1076"/>
          <ac:picMkLst>
            <pc:docMk/>
            <pc:sldMk cId="2729434980" sldId="300"/>
            <ac:picMk id="14" creationId="{5A1FBAD2-37CA-CF77-DCC4-DA797CE841EE}"/>
          </ac:picMkLst>
        </pc:picChg>
      </pc:sldChg>
      <pc:sldChg chg="addSp delSp modSp add mod delAnim modAnim">
        <pc:chgData name="Trần Thị Thu Hà" userId="f8c5facf-1c2b-4fff-b05b-d387a000ce20" providerId="ADAL" clId="{D3D37EC5-DCE9-4BD2-908C-1A9CCE7292AE}" dt="2024-06-09T01:08:38.913" v="1775" actId="1076"/>
        <pc:sldMkLst>
          <pc:docMk/>
          <pc:sldMk cId="3777209983" sldId="300"/>
        </pc:sldMkLst>
        <pc:spChg chg="mod">
          <ac:chgData name="Trần Thị Thu Hà" userId="f8c5facf-1c2b-4fff-b05b-d387a000ce20" providerId="ADAL" clId="{D3D37EC5-DCE9-4BD2-908C-1A9CCE7292AE}" dt="2024-06-09T01:07:04.867" v="1756" actId="1076"/>
          <ac:spMkLst>
            <pc:docMk/>
            <pc:sldMk cId="3777209983" sldId="300"/>
            <ac:spMk id="3" creationId="{E9427B7C-2DCA-1C4B-58D9-BD8435D630EE}"/>
          </ac:spMkLst>
        </pc:spChg>
        <pc:spChg chg="add mod">
          <ac:chgData name="Trần Thị Thu Hà" userId="f8c5facf-1c2b-4fff-b05b-d387a000ce20" providerId="ADAL" clId="{D3D37EC5-DCE9-4BD2-908C-1A9CCE7292AE}" dt="2024-06-09T01:08:38.913" v="1775" actId="1076"/>
          <ac:spMkLst>
            <pc:docMk/>
            <pc:sldMk cId="3777209983" sldId="300"/>
            <ac:spMk id="4" creationId="{C1EEB5BF-6464-953D-BFC4-B919281D5023}"/>
          </ac:spMkLst>
        </pc:spChg>
        <pc:spChg chg="del">
          <ac:chgData name="Trần Thị Thu Hà" userId="f8c5facf-1c2b-4fff-b05b-d387a000ce20" providerId="ADAL" clId="{D3D37EC5-DCE9-4BD2-908C-1A9CCE7292AE}" dt="2024-06-09T01:06:54.722" v="1753" actId="478"/>
          <ac:spMkLst>
            <pc:docMk/>
            <pc:sldMk cId="3777209983" sldId="300"/>
            <ac:spMk id="5" creationId="{B4362D9B-6434-3F1A-5778-60FD25B3937B}"/>
          </ac:spMkLst>
        </pc:spChg>
        <pc:spChg chg="del">
          <ac:chgData name="Trần Thị Thu Hà" userId="f8c5facf-1c2b-4fff-b05b-d387a000ce20" providerId="ADAL" clId="{D3D37EC5-DCE9-4BD2-908C-1A9CCE7292AE}" dt="2024-06-09T01:06:54.722" v="1753" actId="478"/>
          <ac:spMkLst>
            <pc:docMk/>
            <pc:sldMk cId="3777209983" sldId="300"/>
            <ac:spMk id="7" creationId="{182E0B0B-C942-78AA-C16A-6333F6260957}"/>
          </ac:spMkLst>
        </pc:spChg>
        <pc:spChg chg="del">
          <ac:chgData name="Trần Thị Thu Hà" userId="f8c5facf-1c2b-4fff-b05b-d387a000ce20" providerId="ADAL" clId="{D3D37EC5-DCE9-4BD2-908C-1A9CCE7292AE}" dt="2024-06-09T01:06:54.722" v="1753" actId="478"/>
          <ac:spMkLst>
            <pc:docMk/>
            <pc:sldMk cId="3777209983" sldId="300"/>
            <ac:spMk id="9" creationId="{6B31093C-06C3-ABB1-EF42-35396632781A}"/>
          </ac:spMkLst>
        </pc:spChg>
        <pc:spChg chg="del">
          <ac:chgData name="Trần Thị Thu Hà" userId="f8c5facf-1c2b-4fff-b05b-d387a000ce20" providerId="ADAL" clId="{D3D37EC5-DCE9-4BD2-908C-1A9CCE7292AE}" dt="2024-06-09T01:06:54.722" v="1753" actId="478"/>
          <ac:spMkLst>
            <pc:docMk/>
            <pc:sldMk cId="3777209983" sldId="300"/>
            <ac:spMk id="11" creationId="{2070EEC0-3B1D-161C-23C9-F231A5BEB77F}"/>
          </ac:spMkLst>
        </pc:spChg>
      </pc:sldChg>
      <pc:sldChg chg="addSp delSp modSp add del mod setBg addAnim delAnim modAnim">
        <pc:chgData name="Trần Thị Thu Hà" userId="f8c5facf-1c2b-4fff-b05b-d387a000ce20" providerId="ADAL" clId="{D3D37EC5-DCE9-4BD2-908C-1A9CCE7292AE}" dt="2024-06-08T12:59:18.355" v="1725" actId="2696"/>
        <pc:sldMkLst>
          <pc:docMk/>
          <pc:sldMk cId="2417491389" sldId="301"/>
        </pc:sldMkLst>
        <pc:spChg chg="add del mod">
          <ac:chgData name="Trần Thị Thu Hà" userId="f8c5facf-1c2b-4fff-b05b-d387a000ce20" providerId="ADAL" clId="{D3D37EC5-DCE9-4BD2-908C-1A9CCE7292AE}" dt="2024-06-08T12:57:02.879" v="1696" actId="14100"/>
          <ac:spMkLst>
            <pc:docMk/>
            <pc:sldMk cId="2417491389" sldId="301"/>
            <ac:spMk id="3" creationId="{32CEE1D5-E302-F6C2-A28D-57D54F65EF8B}"/>
          </ac:spMkLst>
        </pc:spChg>
        <pc:spChg chg="add del mod">
          <ac:chgData name="Trần Thị Thu Hà" userId="f8c5facf-1c2b-4fff-b05b-d387a000ce20" providerId="ADAL" clId="{D3D37EC5-DCE9-4BD2-908C-1A9CCE7292AE}" dt="2024-06-08T12:57:02.879" v="1696" actId="14100"/>
          <ac:spMkLst>
            <pc:docMk/>
            <pc:sldMk cId="2417491389" sldId="301"/>
            <ac:spMk id="4" creationId="{C2F90A28-CF2E-CED0-A761-32E86C4FD0F4}"/>
          </ac:spMkLst>
        </pc:spChg>
        <pc:spChg chg="add del mod">
          <ac:chgData name="Trần Thị Thu Hà" userId="f8c5facf-1c2b-4fff-b05b-d387a000ce20" providerId="ADAL" clId="{D3D37EC5-DCE9-4BD2-908C-1A9CCE7292AE}" dt="2024-06-08T12:57:02.879" v="1696" actId="14100"/>
          <ac:spMkLst>
            <pc:docMk/>
            <pc:sldMk cId="2417491389" sldId="301"/>
            <ac:spMk id="5" creationId="{D76E6447-8AF9-E2E0-3444-35A1808DA9F9}"/>
          </ac:spMkLst>
        </pc:spChg>
        <pc:spChg chg="add del mod">
          <ac:chgData name="Trần Thị Thu Hà" userId="f8c5facf-1c2b-4fff-b05b-d387a000ce20" providerId="ADAL" clId="{D3D37EC5-DCE9-4BD2-908C-1A9CCE7292AE}" dt="2024-06-08T12:57:02.879" v="1696" actId="14100"/>
          <ac:spMkLst>
            <pc:docMk/>
            <pc:sldMk cId="2417491389" sldId="301"/>
            <ac:spMk id="6" creationId="{D1183FC0-82C3-61C5-2831-AFF7EB6C5494}"/>
          </ac:spMkLst>
        </pc:spChg>
        <pc:spChg chg="add del mod">
          <ac:chgData name="Trần Thị Thu Hà" userId="f8c5facf-1c2b-4fff-b05b-d387a000ce20" providerId="ADAL" clId="{D3D37EC5-DCE9-4BD2-908C-1A9CCE7292AE}" dt="2024-06-08T12:56:50.620" v="1683" actId="478"/>
          <ac:spMkLst>
            <pc:docMk/>
            <pc:sldMk cId="2417491389" sldId="301"/>
            <ac:spMk id="7" creationId="{7BDAC5B6-20CE-447F-8BA1-F2274AC7AE5B}"/>
          </ac:spMkLst>
        </pc:spChg>
        <pc:spChg chg="add del mod">
          <ac:chgData name="Trần Thị Thu Hà" userId="f8c5facf-1c2b-4fff-b05b-d387a000ce20" providerId="ADAL" clId="{D3D37EC5-DCE9-4BD2-908C-1A9CCE7292AE}" dt="2024-06-08T12:57:02.879" v="1696" actId="14100"/>
          <ac:spMkLst>
            <pc:docMk/>
            <pc:sldMk cId="2417491389" sldId="301"/>
            <ac:spMk id="8" creationId="{5FDA446E-C398-CC24-1F27-7E9882D46E8E}"/>
          </ac:spMkLst>
        </pc:spChg>
        <pc:spChg chg="add del">
          <ac:chgData name="Trần Thị Thu Hà" userId="f8c5facf-1c2b-4fff-b05b-d387a000ce20" providerId="ADAL" clId="{D3D37EC5-DCE9-4BD2-908C-1A9CCE7292AE}" dt="2024-06-08T12:56:50.620" v="1683" actId="478"/>
          <ac:spMkLst>
            <pc:docMk/>
            <pc:sldMk cId="2417491389" sldId="301"/>
            <ac:spMk id="9" creationId="{D1D22B31-BF8F-446B-9009-8A251FB177CB}"/>
          </ac:spMkLst>
        </pc:spChg>
        <pc:picChg chg="add mod">
          <ac:chgData name="Trần Thị Thu Hà" userId="f8c5facf-1c2b-4fff-b05b-d387a000ce20" providerId="ADAL" clId="{D3D37EC5-DCE9-4BD2-908C-1A9CCE7292AE}" dt="2024-06-08T12:57:02.879" v="1696" actId="14100"/>
          <ac:picMkLst>
            <pc:docMk/>
            <pc:sldMk cId="2417491389" sldId="301"/>
            <ac:picMk id="2" creationId="{BC692715-DEFE-26CE-026A-809C8E095A2F}"/>
          </ac:picMkLst>
        </pc:picChg>
      </pc:sldChg>
      <pc:sldChg chg="addSp delSp modSp new mod setBg delAnim modAnim">
        <pc:chgData name="Trần Thị Thu Hà" userId="f8c5facf-1c2b-4fff-b05b-d387a000ce20" providerId="ADAL" clId="{D3D37EC5-DCE9-4BD2-908C-1A9CCE7292AE}" dt="2024-06-09T01:17:12.327" v="1855"/>
        <pc:sldMkLst>
          <pc:docMk/>
          <pc:sldMk cId="3485483961" sldId="301"/>
        </pc:sldMkLst>
        <pc:spChg chg="del">
          <ac:chgData name="Trần Thị Thu Hà" userId="f8c5facf-1c2b-4fff-b05b-d387a000ce20" providerId="ADAL" clId="{D3D37EC5-DCE9-4BD2-908C-1A9CCE7292AE}" dt="2024-06-09T01:14:34.542" v="1826" actId="478"/>
          <ac:spMkLst>
            <pc:docMk/>
            <pc:sldMk cId="3485483961" sldId="301"/>
            <ac:spMk id="2" creationId="{94A1D649-F6D7-7E5F-950F-EAC61D7282B0}"/>
          </ac:spMkLst>
        </pc:spChg>
        <pc:spChg chg="del">
          <ac:chgData name="Trần Thị Thu Hà" userId="f8c5facf-1c2b-4fff-b05b-d387a000ce20" providerId="ADAL" clId="{D3D37EC5-DCE9-4BD2-908C-1A9CCE7292AE}" dt="2024-06-09T01:14:34.542" v="1826" actId="478"/>
          <ac:spMkLst>
            <pc:docMk/>
            <pc:sldMk cId="3485483961" sldId="301"/>
            <ac:spMk id="3" creationId="{43A6B605-E679-AB05-242B-B857B00E0601}"/>
          </ac:spMkLst>
        </pc:spChg>
        <pc:spChg chg="add mod">
          <ac:chgData name="Trần Thị Thu Hà" userId="f8c5facf-1c2b-4fff-b05b-d387a000ce20" providerId="ADAL" clId="{D3D37EC5-DCE9-4BD2-908C-1A9CCE7292AE}" dt="2024-06-09T01:16:45.266" v="1850" actId="1076"/>
          <ac:spMkLst>
            <pc:docMk/>
            <pc:sldMk cId="3485483961" sldId="301"/>
            <ac:spMk id="4" creationId="{FCDED4FE-1367-3060-F6DC-2D626BAB0F7C}"/>
          </ac:spMkLst>
        </pc:spChg>
        <pc:spChg chg="add del mod">
          <ac:chgData name="Trần Thị Thu Hà" userId="f8c5facf-1c2b-4fff-b05b-d387a000ce20" providerId="ADAL" clId="{D3D37EC5-DCE9-4BD2-908C-1A9CCE7292AE}" dt="2024-06-09T01:15:01.922" v="1828" actId="478"/>
          <ac:spMkLst>
            <pc:docMk/>
            <pc:sldMk cId="3485483961" sldId="301"/>
            <ac:spMk id="5" creationId="{7D43AD0C-99C5-EFF8-48DC-30E3F01A1EB4}"/>
          </ac:spMkLst>
        </pc:spChg>
        <pc:spChg chg="add mod">
          <ac:chgData name="Trần Thị Thu Hà" userId="f8c5facf-1c2b-4fff-b05b-d387a000ce20" providerId="ADAL" clId="{D3D37EC5-DCE9-4BD2-908C-1A9CCE7292AE}" dt="2024-06-09T01:17:03.182" v="1854" actId="14100"/>
          <ac:spMkLst>
            <pc:docMk/>
            <pc:sldMk cId="3485483961" sldId="301"/>
            <ac:spMk id="8" creationId="{9B2137DF-F622-C7B9-27DF-13C9C3A6AC8F}"/>
          </ac:spMkLst>
        </pc:spChg>
        <pc:spChg chg="add del">
          <ac:chgData name="Trần Thị Thu Hà" userId="f8c5facf-1c2b-4fff-b05b-d387a000ce20" providerId="ADAL" clId="{D3D37EC5-DCE9-4BD2-908C-1A9CCE7292AE}" dt="2024-06-09T01:16:20.797" v="1843" actId="26606"/>
          <ac:spMkLst>
            <pc:docMk/>
            <pc:sldMk cId="3485483961" sldId="301"/>
            <ac:spMk id="12" creationId="{47942995-B07F-4636-9A06-C6A104B260A8}"/>
          </ac:spMkLst>
        </pc:spChg>
        <pc:spChg chg="add del">
          <ac:chgData name="Trần Thị Thu Hà" userId="f8c5facf-1c2b-4fff-b05b-d387a000ce20" providerId="ADAL" clId="{D3D37EC5-DCE9-4BD2-908C-1A9CCE7292AE}" dt="2024-06-09T01:16:20.797" v="1843" actId="26606"/>
          <ac:spMkLst>
            <pc:docMk/>
            <pc:sldMk cId="3485483961" sldId="301"/>
            <ac:spMk id="19" creationId="{B81933D1-5615-42C7-9C0B-4EB7105CCE2D}"/>
          </ac:spMkLst>
        </pc:spChg>
        <pc:spChg chg="add del">
          <ac:chgData name="Trần Thị Thu Hà" userId="f8c5facf-1c2b-4fff-b05b-d387a000ce20" providerId="ADAL" clId="{D3D37EC5-DCE9-4BD2-908C-1A9CCE7292AE}" dt="2024-06-09T01:16:20.797" v="1843" actId="26606"/>
          <ac:spMkLst>
            <pc:docMk/>
            <pc:sldMk cId="3485483961" sldId="301"/>
            <ac:spMk id="21" creationId="{19C9EAEA-39D0-4B0E-A0EB-51E7B26740B1}"/>
          </ac:spMkLst>
        </pc:spChg>
        <pc:spChg chg="add">
          <ac:chgData name="Trần Thị Thu Hà" userId="f8c5facf-1c2b-4fff-b05b-d387a000ce20" providerId="ADAL" clId="{D3D37EC5-DCE9-4BD2-908C-1A9CCE7292AE}" dt="2024-06-09T01:16:20.797" v="1843" actId="26606"/>
          <ac:spMkLst>
            <pc:docMk/>
            <pc:sldMk cId="3485483961" sldId="301"/>
            <ac:spMk id="26" creationId="{DBC6133C-0615-4CE4-9132-37E609A9BDFA}"/>
          </ac:spMkLst>
        </pc:spChg>
        <pc:spChg chg="add">
          <ac:chgData name="Trần Thị Thu Hà" userId="f8c5facf-1c2b-4fff-b05b-d387a000ce20" providerId="ADAL" clId="{D3D37EC5-DCE9-4BD2-908C-1A9CCE7292AE}" dt="2024-06-09T01:16:20.797" v="1843" actId="26606"/>
          <ac:spMkLst>
            <pc:docMk/>
            <pc:sldMk cId="3485483961" sldId="301"/>
            <ac:spMk id="28" creationId="{169CC832-2974-4E8D-90ED-3E2941BA7336}"/>
          </ac:spMkLst>
        </pc:spChg>
        <pc:spChg chg="add">
          <ac:chgData name="Trần Thị Thu Hà" userId="f8c5facf-1c2b-4fff-b05b-d387a000ce20" providerId="ADAL" clId="{D3D37EC5-DCE9-4BD2-908C-1A9CCE7292AE}" dt="2024-06-09T01:16:20.797" v="1843" actId="26606"/>
          <ac:spMkLst>
            <pc:docMk/>
            <pc:sldMk cId="3485483961" sldId="301"/>
            <ac:spMk id="30" creationId="{55222F96-971A-4F90-B841-6BAB416C7AC1}"/>
          </ac:spMkLst>
        </pc:spChg>
        <pc:spChg chg="add">
          <ac:chgData name="Trần Thị Thu Hà" userId="f8c5facf-1c2b-4fff-b05b-d387a000ce20" providerId="ADAL" clId="{D3D37EC5-DCE9-4BD2-908C-1A9CCE7292AE}" dt="2024-06-09T01:16:20.797" v="1843" actId="26606"/>
          <ac:spMkLst>
            <pc:docMk/>
            <pc:sldMk cId="3485483961" sldId="301"/>
            <ac:spMk id="32" creationId="{08980754-6F4B-43C9-B9BE-127B6BED6586}"/>
          </ac:spMkLst>
        </pc:spChg>
        <pc:spChg chg="add">
          <ac:chgData name="Trần Thị Thu Hà" userId="f8c5facf-1c2b-4fff-b05b-d387a000ce20" providerId="ADAL" clId="{D3D37EC5-DCE9-4BD2-908C-1A9CCE7292AE}" dt="2024-06-09T01:16:20.797" v="1843" actId="26606"/>
          <ac:spMkLst>
            <pc:docMk/>
            <pc:sldMk cId="3485483961" sldId="301"/>
            <ac:spMk id="34" creationId="{2C1BBA94-3F40-40AA-8BB9-E69E25E537C1}"/>
          </ac:spMkLst>
        </pc:spChg>
        <pc:grpChg chg="add del">
          <ac:chgData name="Trần Thị Thu Hà" userId="f8c5facf-1c2b-4fff-b05b-d387a000ce20" providerId="ADAL" clId="{D3D37EC5-DCE9-4BD2-908C-1A9CCE7292AE}" dt="2024-06-09T01:16:20.797" v="1843" actId="26606"/>
          <ac:grpSpMkLst>
            <pc:docMk/>
            <pc:sldMk cId="3485483961" sldId="301"/>
            <ac:grpSpMk id="14" creationId="{032D8612-31EB-44CF-A1D0-14FD4C705424}"/>
          </ac:grpSpMkLst>
        </pc:grpChg>
        <pc:picChg chg="add del mod">
          <ac:chgData name="Trần Thị Thu Hà" userId="f8c5facf-1c2b-4fff-b05b-d387a000ce20" providerId="ADAL" clId="{D3D37EC5-DCE9-4BD2-908C-1A9CCE7292AE}" dt="2024-06-09T01:15:04.597" v="1829" actId="21"/>
          <ac:picMkLst>
            <pc:docMk/>
            <pc:sldMk cId="3485483961" sldId="301"/>
            <ac:picMk id="6" creationId="{AC544C07-B978-ED24-4A4A-F100AEABCDE8}"/>
          </ac:picMkLst>
        </pc:picChg>
        <pc:picChg chg="add mod ord">
          <ac:chgData name="Trần Thị Thu Hà" userId="f8c5facf-1c2b-4fff-b05b-d387a000ce20" providerId="ADAL" clId="{D3D37EC5-DCE9-4BD2-908C-1A9CCE7292AE}" dt="2024-06-09T01:16:20.797" v="1843" actId="26606"/>
          <ac:picMkLst>
            <pc:docMk/>
            <pc:sldMk cId="3485483961" sldId="301"/>
            <ac:picMk id="7" creationId="{AC544C07-B978-ED24-4A4A-F100AEABCDE8}"/>
          </ac:picMkLst>
        </pc:picChg>
      </pc:sldChg>
      <pc:sldChg chg="addSp delSp modSp new mod modAnim">
        <pc:chgData name="Trần Thị Thu Hà" userId="f8c5facf-1c2b-4fff-b05b-d387a000ce20" providerId="ADAL" clId="{D3D37EC5-DCE9-4BD2-908C-1A9CCE7292AE}" dt="2024-06-09T01:57:01.443" v="2033"/>
        <pc:sldMkLst>
          <pc:docMk/>
          <pc:sldMk cId="318139449" sldId="302"/>
        </pc:sldMkLst>
        <pc:spChg chg="del">
          <ac:chgData name="Trần Thị Thu Hà" userId="f8c5facf-1c2b-4fff-b05b-d387a000ce20" providerId="ADAL" clId="{D3D37EC5-DCE9-4BD2-908C-1A9CCE7292AE}" dt="2024-06-09T01:28:55.941" v="1892" actId="478"/>
          <ac:spMkLst>
            <pc:docMk/>
            <pc:sldMk cId="318139449" sldId="302"/>
            <ac:spMk id="2" creationId="{2B5AF4D2-C62B-7123-8A48-28F1C16B2C41}"/>
          </ac:spMkLst>
        </pc:spChg>
        <pc:spChg chg="del">
          <ac:chgData name="Trần Thị Thu Hà" userId="f8c5facf-1c2b-4fff-b05b-d387a000ce20" providerId="ADAL" clId="{D3D37EC5-DCE9-4BD2-908C-1A9CCE7292AE}" dt="2024-06-09T01:28:55.941" v="1892" actId="478"/>
          <ac:spMkLst>
            <pc:docMk/>
            <pc:sldMk cId="318139449" sldId="302"/>
            <ac:spMk id="3" creationId="{1CB8BFB5-3325-69BF-0AC3-6E68BC59A14B}"/>
          </ac:spMkLst>
        </pc:spChg>
        <pc:spChg chg="add mod">
          <ac:chgData name="Trần Thị Thu Hà" userId="f8c5facf-1c2b-4fff-b05b-d387a000ce20" providerId="ADAL" clId="{D3D37EC5-DCE9-4BD2-908C-1A9CCE7292AE}" dt="2024-06-09T01:40:23.151" v="1903" actId="14100"/>
          <ac:spMkLst>
            <pc:docMk/>
            <pc:sldMk cId="318139449" sldId="302"/>
            <ac:spMk id="5" creationId="{610AB743-ADB4-A16E-B861-B1DBED7555E0}"/>
          </ac:spMkLst>
        </pc:spChg>
        <pc:spChg chg="add mod">
          <ac:chgData name="Trần Thị Thu Hà" userId="f8c5facf-1c2b-4fff-b05b-d387a000ce20" providerId="ADAL" clId="{D3D37EC5-DCE9-4BD2-908C-1A9CCE7292AE}" dt="2024-06-09T01:40:32.230" v="1907" actId="20577"/>
          <ac:spMkLst>
            <pc:docMk/>
            <pc:sldMk cId="318139449" sldId="302"/>
            <ac:spMk id="7" creationId="{592C9475-325F-886A-C087-22A3448255DC}"/>
          </ac:spMkLst>
        </pc:spChg>
        <pc:picChg chg="add mod">
          <ac:chgData name="Trần Thị Thu Hà" userId="f8c5facf-1c2b-4fff-b05b-d387a000ce20" providerId="ADAL" clId="{D3D37EC5-DCE9-4BD2-908C-1A9CCE7292AE}" dt="2024-06-09T01:56:31.694" v="2030" actId="14100"/>
          <ac:picMkLst>
            <pc:docMk/>
            <pc:sldMk cId="318139449" sldId="302"/>
            <ac:picMk id="15" creationId="{A4114398-3B3D-B47D-07E4-8128FF07580D}"/>
          </ac:picMkLst>
        </pc:picChg>
        <pc:picChg chg="add mod">
          <ac:chgData name="Trần Thị Thu Hà" userId="f8c5facf-1c2b-4fff-b05b-d387a000ce20" providerId="ADAL" clId="{D3D37EC5-DCE9-4BD2-908C-1A9CCE7292AE}" dt="2024-06-09T01:56:35.558" v="2031" actId="14100"/>
          <ac:picMkLst>
            <pc:docMk/>
            <pc:sldMk cId="318139449" sldId="302"/>
            <ac:picMk id="19" creationId="{01EE60C8-2BBD-3659-FC34-0CEF8791A442}"/>
          </ac:picMkLst>
        </pc:picChg>
      </pc:sldChg>
      <pc:sldChg chg="addSp delSp modSp new mod setBg">
        <pc:chgData name="Trần Thị Thu Hà" userId="f8c5facf-1c2b-4fff-b05b-d387a000ce20" providerId="ADAL" clId="{D3D37EC5-DCE9-4BD2-908C-1A9CCE7292AE}" dt="2024-06-09T01:54:40.217" v="2003" actId="1076"/>
        <pc:sldMkLst>
          <pc:docMk/>
          <pc:sldMk cId="2084717259" sldId="303"/>
        </pc:sldMkLst>
        <pc:spChg chg="del">
          <ac:chgData name="Trần Thị Thu Hà" userId="f8c5facf-1c2b-4fff-b05b-d387a000ce20" providerId="ADAL" clId="{D3D37EC5-DCE9-4BD2-908C-1A9CCE7292AE}" dt="2024-06-09T01:40:52.251" v="1911" actId="478"/>
          <ac:spMkLst>
            <pc:docMk/>
            <pc:sldMk cId="2084717259" sldId="303"/>
            <ac:spMk id="2" creationId="{1CBE8C14-B29D-4807-EC4C-63F238446DB0}"/>
          </ac:spMkLst>
        </pc:spChg>
        <pc:spChg chg="del">
          <ac:chgData name="Trần Thị Thu Hà" userId="f8c5facf-1c2b-4fff-b05b-d387a000ce20" providerId="ADAL" clId="{D3D37EC5-DCE9-4BD2-908C-1A9CCE7292AE}" dt="2024-06-09T01:40:52.251" v="1911" actId="478"/>
          <ac:spMkLst>
            <pc:docMk/>
            <pc:sldMk cId="2084717259" sldId="303"/>
            <ac:spMk id="3" creationId="{49BAF7E7-4EF1-CDCD-116F-AFF48B345C36}"/>
          </ac:spMkLst>
        </pc:spChg>
        <pc:spChg chg="add del mod">
          <ac:chgData name="Trần Thị Thu Hà" userId="f8c5facf-1c2b-4fff-b05b-d387a000ce20" providerId="ADAL" clId="{D3D37EC5-DCE9-4BD2-908C-1A9CCE7292AE}" dt="2024-06-09T01:53:09.478" v="1984" actId="21"/>
          <ac:spMkLst>
            <pc:docMk/>
            <pc:sldMk cId="2084717259" sldId="303"/>
            <ac:spMk id="5" creationId="{27A17E91-134F-4074-2E09-47DCF43098AA}"/>
          </ac:spMkLst>
        </pc:spChg>
        <pc:spChg chg="add mod">
          <ac:chgData name="Trần Thị Thu Hà" userId="f8c5facf-1c2b-4fff-b05b-d387a000ce20" providerId="ADAL" clId="{D3D37EC5-DCE9-4BD2-908C-1A9CCE7292AE}" dt="2024-06-09T01:54:34.181" v="2002" actId="207"/>
          <ac:spMkLst>
            <pc:docMk/>
            <pc:sldMk cId="2084717259" sldId="303"/>
            <ac:spMk id="28" creationId="{1A1E61DA-E6ED-4E7F-7F65-3838CE1E7CBF}"/>
          </ac:spMkLst>
        </pc:spChg>
        <pc:spChg chg="add del mod">
          <ac:chgData name="Trần Thị Thu Hà" userId="f8c5facf-1c2b-4fff-b05b-d387a000ce20" providerId="ADAL" clId="{D3D37EC5-DCE9-4BD2-908C-1A9CCE7292AE}" dt="2024-06-09T01:53:39.687" v="1990" actId="478"/>
          <ac:spMkLst>
            <pc:docMk/>
            <pc:sldMk cId="2084717259" sldId="303"/>
            <ac:spMk id="29" creationId="{05748000-8E8A-18EF-F424-612D2016193C}"/>
          </ac:spMkLst>
        </pc:spChg>
        <pc:spChg chg="add del">
          <ac:chgData name="Trần Thị Thu Hà" userId="f8c5facf-1c2b-4fff-b05b-d387a000ce20" providerId="ADAL" clId="{D3D37EC5-DCE9-4BD2-908C-1A9CCE7292AE}" dt="2024-06-09T01:54:10.924" v="1994" actId="26606"/>
          <ac:spMkLst>
            <pc:docMk/>
            <pc:sldMk cId="2084717259" sldId="303"/>
            <ac:spMk id="38" creationId="{0855A890-B60B-4670-9DC2-69DC05015AB3}"/>
          </ac:spMkLst>
        </pc:spChg>
        <pc:spChg chg="add del">
          <ac:chgData name="Trần Thị Thu Hà" userId="f8c5facf-1c2b-4fff-b05b-d387a000ce20" providerId="ADAL" clId="{D3D37EC5-DCE9-4BD2-908C-1A9CCE7292AE}" dt="2024-06-09T01:54:10.924" v="1994" actId="26606"/>
          <ac:spMkLst>
            <pc:docMk/>
            <pc:sldMk cId="2084717259" sldId="303"/>
            <ac:spMk id="40" creationId="{90F533E9-6690-41A8-A372-4C6C622D028D}"/>
          </ac:spMkLst>
        </pc:spChg>
        <pc:spChg chg="add del">
          <ac:chgData name="Trần Thị Thu Hà" userId="f8c5facf-1c2b-4fff-b05b-d387a000ce20" providerId="ADAL" clId="{D3D37EC5-DCE9-4BD2-908C-1A9CCE7292AE}" dt="2024-06-09T01:54:10.924" v="1994" actId="26606"/>
          <ac:spMkLst>
            <pc:docMk/>
            <pc:sldMk cId="2084717259" sldId="303"/>
            <ac:spMk id="42" creationId="{99413ED5-9ED4-4772-BCE4-2BCAE6B12E35}"/>
          </ac:spMkLst>
        </pc:spChg>
        <pc:spChg chg="add del">
          <ac:chgData name="Trần Thị Thu Hà" userId="f8c5facf-1c2b-4fff-b05b-d387a000ce20" providerId="ADAL" clId="{D3D37EC5-DCE9-4BD2-908C-1A9CCE7292AE}" dt="2024-06-09T01:54:10.924" v="1994" actId="26606"/>
          <ac:spMkLst>
            <pc:docMk/>
            <pc:sldMk cId="2084717259" sldId="303"/>
            <ac:spMk id="44" creationId="{04357C93-F0CB-4A1C-8F77-4E9063789819}"/>
          </ac:spMkLst>
        </pc:spChg>
        <pc:spChg chg="add">
          <ac:chgData name="Trần Thị Thu Hà" userId="f8c5facf-1c2b-4fff-b05b-d387a000ce20" providerId="ADAL" clId="{D3D37EC5-DCE9-4BD2-908C-1A9CCE7292AE}" dt="2024-06-09T01:54:10.924" v="1994" actId="26606"/>
          <ac:spMkLst>
            <pc:docMk/>
            <pc:sldMk cId="2084717259" sldId="303"/>
            <ac:spMk id="49" creationId="{07977D39-626F-40D7-B00F-16E02602DD5A}"/>
          </ac:spMkLst>
        </pc:spChg>
        <pc:spChg chg="add">
          <ac:chgData name="Trần Thị Thu Hà" userId="f8c5facf-1c2b-4fff-b05b-d387a000ce20" providerId="ADAL" clId="{D3D37EC5-DCE9-4BD2-908C-1A9CCE7292AE}" dt="2024-06-09T01:54:10.924" v="1994" actId="26606"/>
          <ac:spMkLst>
            <pc:docMk/>
            <pc:sldMk cId="2084717259" sldId="303"/>
            <ac:spMk id="51" creationId="{B905CDE4-B751-4B3E-B625-6E59F8903414}"/>
          </ac:spMkLst>
        </pc:spChg>
        <pc:spChg chg="add">
          <ac:chgData name="Trần Thị Thu Hà" userId="f8c5facf-1c2b-4fff-b05b-d387a000ce20" providerId="ADAL" clId="{D3D37EC5-DCE9-4BD2-908C-1A9CCE7292AE}" dt="2024-06-09T01:54:10.924" v="1994" actId="26606"/>
          <ac:spMkLst>
            <pc:docMk/>
            <pc:sldMk cId="2084717259" sldId="303"/>
            <ac:spMk id="53" creationId="{08108C16-F4C0-44AA-999D-17BD39219B24}"/>
          </ac:spMkLst>
        </pc:spChg>
        <pc:spChg chg="add">
          <ac:chgData name="Trần Thị Thu Hà" userId="f8c5facf-1c2b-4fff-b05b-d387a000ce20" providerId="ADAL" clId="{D3D37EC5-DCE9-4BD2-908C-1A9CCE7292AE}" dt="2024-06-09T01:54:10.924" v="1994" actId="26606"/>
          <ac:spMkLst>
            <pc:docMk/>
            <pc:sldMk cId="2084717259" sldId="303"/>
            <ac:spMk id="55" creationId="{CDC29AC1-2821-4FCC-B597-88DAF39C36FE}"/>
          </ac:spMkLst>
        </pc:spChg>
        <pc:spChg chg="add">
          <ac:chgData name="Trần Thị Thu Hà" userId="f8c5facf-1c2b-4fff-b05b-d387a000ce20" providerId="ADAL" clId="{D3D37EC5-DCE9-4BD2-908C-1A9CCE7292AE}" dt="2024-06-09T01:54:10.924" v="1994" actId="26606"/>
          <ac:spMkLst>
            <pc:docMk/>
            <pc:sldMk cId="2084717259" sldId="303"/>
            <ac:spMk id="57" creationId="{0640CCAE-325C-4DD0-BB26-38BF690F3BBB}"/>
          </ac:spMkLst>
        </pc:spChg>
        <pc:spChg chg="add">
          <ac:chgData name="Trần Thị Thu Hà" userId="f8c5facf-1c2b-4fff-b05b-d387a000ce20" providerId="ADAL" clId="{D3D37EC5-DCE9-4BD2-908C-1A9CCE7292AE}" dt="2024-06-09T01:54:10.924" v="1994" actId="26606"/>
          <ac:spMkLst>
            <pc:docMk/>
            <pc:sldMk cId="2084717259" sldId="303"/>
            <ac:spMk id="59" creationId="{C8F10CB3-3B5E-4C7A-98CF-B87454DDFA39}"/>
          </ac:spMkLst>
        </pc:spChg>
        <pc:picChg chg="add del mod">
          <ac:chgData name="Trần Thị Thu Hà" userId="f8c5facf-1c2b-4fff-b05b-d387a000ce20" providerId="ADAL" clId="{D3D37EC5-DCE9-4BD2-908C-1A9CCE7292AE}" dt="2024-06-09T01:52:56.438" v="1982" actId="21"/>
          <ac:picMkLst>
            <pc:docMk/>
            <pc:sldMk cId="2084717259" sldId="303"/>
            <ac:picMk id="6" creationId="{206813A9-7A90-DCA7-920A-4DF85ECC293C}"/>
          </ac:picMkLst>
        </pc:picChg>
        <pc:picChg chg="add del mod modCrop">
          <ac:chgData name="Trần Thị Thu Hà" userId="f8c5facf-1c2b-4fff-b05b-d387a000ce20" providerId="ADAL" clId="{D3D37EC5-DCE9-4BD2-908C-1A9CCE7292AE}" dt="2024-06-09T01:52:56.438" v="1982" actId="21"/>
          <ac:picMkLst>
            <pc:docMk/>
            <pc:sldMk cId="2084717259" sldId="303"/>
            <ac:picMk id="7" creationId="{30B49E34-1744-E843-DB26-D8DBDA758C2B}"/>
          </ac:picMkLst>
        </pc:picChg>
        <pc:picChg chg="add del mod">
          <ac:chgData name="Trần Thị Thu Hà" userId="f8c5facf-1c2b-4fff-b05b-d387a000ce20" providerId="ADAL" clId="{D3D37EC5-DCE9-4BD2-908C-1A9CCE7292AE}" dt="2024-06-09T01:52:56.438" v="1982" actId="21"/>
          <ac:picMkLst>
            <pc:docMk/>
            <pc:sldMk cId="2084717259" sldId="303"/>
            <ac:picMk id="8" creationId="{5ECA349B-F6D5-5B9D-2D93-1BF3E6F94052}"/>
          </ac:picMkLst>
        </pc:picChg>
        <pc:picChg chg="add del mod">
          <ac:chgData name="Trần Thị Thu Hà" userId="f8c5facf-1c2b-4fff-b05b-d387a000ce20" providerId="ADAL" clId="{D3D37EC5-DCE9-4BD2-908C-1A9CCE7292AE}" dt="2024-06-09T01:52:56.438" v="1982" actId="21"/>
          <ac:picMkLst>
            <pc:docMk/>
            <pc:sldMk cId="2084717259" sldId="303"/>
            <ac:picMk id="9" creationId="{355C40DB-CFC6-BA0F-ED4C-9E0962CE0A1A}"/>
          </ac:picMkLst>
        </pc:picChg>
        <pc:picChg chg="add del mod">
          <ac:chgData name="Trần Thị Thu Hà" userId="f8c5facf-1c2b-4fff-b05b-d387a000ce20" providerId="ADAL" clId="{D3D37EC5-DCE9-4BD2-908C-1A9CCE7292AE}" dt="2024-06-09T01:52:56.438" v="1982" actId="21"/>
          <ac:picMkLst>
            <pc:docMk/>
            <pc:sldMk cId="2084717259" sldId="303"/>
            <ac:picMk id="10" creationId="{3525EF05-10D4-08CB-409F-AF9E95A7842A}"/>
          </ac:picMkLst>
        </pc:picChg>
        <pc:picChg chg="add del mod">
          <ac:chgData name="Trần Thị Thu Hà" userId="f8c5facf-1c2b-4fff-b05b-d387a000ce20" providerId="ADAL" clId="{D3D37EC5-DCE9-4BD2-908C-1A9CCE7292AE}" dt="2024-06-09T01:52:56.438" v="1982" actId="21"/>
          <ac:picMkLst>
            <pc:docMk/>
            <pc:sldMk cId="2084717259" sldId="303"/>
            <ac:picMk id="11" creationId="{43CF2699-3B62-75EE-1941-64E647B555F0}"/>
          </ac:picMkLst>
        </pc:picChg>
        <pc:picChg chg="add del mod">
          <ac:chgData name="Trần Thị Thu Hà" userId="f8c5facf-1c2b-4fff-b05b-d387a000ce20" providerId="ADAL" clId="{D3D37EC5-DCE9-4BD2-908C-1A9CCE7292AE}" dt="2024-06-09T01:52:56.438" v="1982" actId="21"/>
          <ac:picMkLst>
            <pc:docMk/>
            <pc:sldMk cId="2084717259" sldId="303"/>
            <ac:picMk id="13" creationId="{F47E125F-0226-0971-4A87-5B7B88E1046E}"/>
          </ac:picMkLst>
        </pc:picChg>
        <pc:picChg chg="add del mod">
          <ac:chgData name="Trần Thị Thu Hà" userId="f8c5facf-1c2b-4fff-b05b-d387a000ce20" providerId="ADAL" clId="{D3D37EC5-DCE9-4BD2-908C-1A9CCE7292AE}" dt="2024-06-09T01:52:30.793" v="1980" actId="21"/>
          <ac:picMkLst>
            <pc:docMk/>
            <pc:sldMk cId="2084717259" sldId="303"/>
            <ac:picMk id="15" creationId="{A4114398-3B3D-B47D-07E4-8128FF07580D}"/>
          </ac:picMkLst>
        </pc:picChg>
        <pc:picChg chg="add del mod">
          <ac:chgData name="Trần Thị Thu Hà" userId="f8c5facf-1c2b-4fff-b05b-d387a000ce20" providerId="ADAL" clId="{D3D37EC5-DCE9-4BD2-908C-1A9CCE7292AE}" dt="2024-06-09T01:52:56.438" v="1982" actId="21"/>
          <ac:picMkLst>
            <pc:docMk/>
            <pc:sldMk cId="2084717259" sldId="303"/>
            <ac:picMk id="17" creationId="{DCDE7B6B-8556-57E1-F114-0086D1C627F0}"/>
          </ac:picMkLst>
        </pc:picChg>
        <pc:picChg chg="add del mod">
          <ac:chgData name="Trần Thị Thu Hà" userId="f8c5facf-1c2b-4fff-b05b-d387a000ce20" providerId="ADAL" clId="{D3D37EC5-DCE9-4BD2-908C-1A9CCE7292AE}" dt="2024-06-09T01:52:30.793" v="1980" actId="21"/>
          <ac:picMkLst>
            <pc:docMk/>
            <pc:sldMk cId="2084717259" sldId="303"/>
            <ac:picMk id="19" creationId="{01EE60C8-2BBD-3659-FC34-0CEF8791A442}"/>
          </ac:picMkLst>
        </pc:picChg>
        <pc:picChg chg="add del mod">
          <ac:chgData name="Trần Thị Thu Hà" userId="f8c5facf-1c2b-4fff-b05b-d387a000ce20" providerId="ADAL" clId="{D3D37EC5-DCE9-4BD2-908C-1A9CCE7292AE}" dt="2024-06-09T01:53:09.478" v="1984" actId="21"/>
          <ac:picMkLst>
            <pc:docMk/>
            <pc:sldMk cId="2084717259" sldId="303"/>
            <ac:picMk id="20" creationId="{206813A9-7A90-DCA7-920A-4DF85ECC293C}"/>
          </ac:picMkLst>
        </pc:picChg>
        <pc:picChg chg="add del mod">
          <ac:chgData name="Trần Thị Thu Hà" userId="f8c5facf-1c2b-4fff-b05b-d387a000ce20" providerId="ADAL" clId="{D3D37EC5-DCE9-4BD2-908C-1A9CCE7292AE}" dt="2024-06-09T01:53:09.478" v="1984" actId="21"/>
          <ac:picMkLst>
            <pc:docMk/>
            <pc:sldMk cId="2084717259" sldId="303"/>
            <ac:picMk id="21" creationId="{30B49E34-1744-E843-DB26-D8DBDA758C2B}"/>
          </ac:picMkLst>
        </pc:picChg>
        <pc:picChg chg="add del mod">
          <ac:chgData name="Trần Thị Thu Hà" userId="f8c5facf-1c2b-4fff-b05b-d387a000ce20" providerId="ADAL" clId="{D3D37EC5-DCE9-4BD2-908C-1A9CCE7292AE}" dt="2024-06-09T01:53:09.478" v="1984" actId="21"/>
          <ac:picMkLst>
            <pc:docMk/>
            <pc:sldMk cId="2084717259" sldId="303"/>
            <ac:picMk id="22" creationId="{5ECA349B-F6D5-5B9D-2D93-1BF3E6F94052}"/>
          </ac:picMkLst>
        </pc:picChg>
        <pc:picChg chg="add del mod">
          <ac:chgData name="Trần Thị Thu Hà" userId="f8c5facf-1c2b-4fff-b05b-d387a000ce20" providerId="ADAL" clId="{D3D37EC5-DCE9-4BD2-908C-1A9CCE7292AE}" dt="2024-06-09T01:53:09.478" v="1984" actId="21"/>
          <ac:picMkLst>
            <pc:docMk/>
            <pc:sldMk cId="2084717259" sldId="303"/>
            <ac:picMk id="23" creationId="{355C40DB-CFC6-BA0F-ED4C-9E0962CE0A1A}"/>
          </ac:picMkLst>
        </pc:picChg>
        <pc:picChg chg="add del mod">
          <ac:chgData name="Trần Thị Thu Hà" userId="f8c5facf-1c2b-4fff-b05b-d387a000ce20" providerId="ADAL" clId="{D3D37EC5-DCE9-4BD2-908C-1A9CCE7292AE}" dt="2024-06-09T01:53:09.478" v="1984" actId="21"/>
          <ac:picMkLst>
            <pc:docMk/>
            <pc:sldMk cId="2084717259" sldId="303"/>
            <ac:picMk id="24" creationId="{3525EF05-10D4-08CB-409F-AF9E95A7842A}"/>
          </ac:picMkLst>
        </pc:picChg>
        <pc:picChg chg="add del mod">
          <ac:chgData name="Trần Thị Thu Hà" userId="f8c5facf-1c2b-4fff-b05b-d387a000ce20" providerId="ADAL" clId="{D3D37EC5-DCE9-4BD2-908C-1A9CCE7292AE}" dt="2024-06-09T01:53:09.478" v="1984" actId="21"/>
          <ac:picMkLst>
            <pc:docMk/>
            <pc:sldMk cId="2084717259" sldId="303"/>
            <ac:picMk id="25" creationId="{43CF2699-3B62-75EE-1941-64E647B555F0}"/>
          </ac:picMkLst>
        </pc:picChg>
        <pc:picChg chg="add del mod">
          <ac:chgData name="Trần Thị Thu Hà" userId="f8c5facf-1c2b-4fff-b05b-d387a000ce20" providerId="ADAL" clId="{D3D37EC5-DCE9-4BD2-908C-1A9CCE7292AE}" dt="2024-06-09T01:53:09.478" v="1984" actId="21"/>
          <ac:picMkLst>
            <pc:docMk/>
            <pc:sldMk cId="2084717259" sldId="303"/>
            <ac:picMk id="26" creationId="{F47E125F-0226-0971-4A87-5B7B88E1046E}"/>
          </ac:picMkLst>
        </pc:picChg>
        <pc:picChg chg="add del mod">
          <ac:chgData name="Trần Thị Thu Hà" userId="f8c5facf-1c2b-4fff-b05b-d387a000ce20" providerId="ADAL" clId="{D3D37EC5-DCE9-4BD2-908C-1A9CCE7292AE}" dt="2024-06-09T01:53:09.478" v="1984" actId="21"/>
          <ac:picMkLst>
            <pc:docMk/>
            <pc:sldMk cId="2084717259" sldId="303"/>
            <ac:picMk id="27" creationId="{DCDE7B6B-8556-57E1-F114-0086D1C627F0}"/>
          </ac:picMkLst>
        </pc:picChg>
        <pc:picChg chg="add mod ord">
          <ac:chgData name="Trần Thị Thu Hà" userId="f8c5facf-1c2b-4fff-b05b-d387a000ce20" providerId="ADAL" clId="{D3D37EC5-DCE9-4BD2-908C-1A9CCE7292AE}" dt="2024-06-09T01:54:10.924" v="1994" actId="26606"/>
          <ac:picMkLst>
            <pc:docMk/>
            <pc:sldMk cId="2084717259" sldId="303"/>
            <ac:picMk id="30" creationId="{FA8589E0-41C6-623E-7BD0-FE8BEFAE8FD9}"/>
          </ac:picMkLst>
        </pc:picChg>
        <pc:picChg chg="add mod ord">
          <ac:chgData name="Trần Thị Thu Hà" userId="f8c5facf-1c2b-4fff-b05b-d387a000ce20" providerId="ADAL" clId="{D3D37EC5-DCE9-4BD2-908C-1A9CCE7292AE}" dt="2024-06-09T01:54:40.217" v="2003" actId="1076"/>
          <ac:picMkLst>
            <pc:docMk/>
            <pc:sldMk cId="2084717259" sldId="303"/>
            <ac:picMk id="31" creationId="{FAF88B6C-1FE4-91FD-5609-537B06D2C944}"/>
          </ac:picMkLst>
        </pc:picChg>
        <pc:picChg chg="add mod ord">
          <ac:chgData name="Trần Thị Thu Hà" userId="f8c5facf-1c2b-4fff-b05b-d387a000ce20" providerId="ADAL" clId="{D3D37EC5-DCE9-4BD2-908C-1A9CCE7292AE}" dt="2024-06-09T01:54:10.924" v="1994" actId="26606"/>
          <ac:picMkLst>
            <pc:docMk/>
            <pc:sldMk cId="2084717259" sldId="303"/>
            <ac:picMk id="32" creationId="{D47884C1-3C53-0FD5-3340-8596B5C58168}"/>
          </ac:picMkLst>
        </pc:picChg>
        <pc:picChg chg="add mod ord">
          <ac:chgData name="Trần Thị Thu Hà" userId="f8c5facf-1c2b-4fff-b05b-d387a000ce20" providerId="ADAL" clId="{D3D37EC5-DCE9-4BD2-908C-1A9CCE7292AE}" dt="2024-06-09T01:54:10.924" v="1994" actId="26606"/>
          <ac:picMkLst>
            <pc:docMk/>
            <pc:sldMk cId="2084717259" sldId="303"/>
            <ac:picMk id="33" creationId="{166D78B0-69CE-A9DC-621C-241A96C0AC4F}"/>
          </ac:picMkLst>
        </pc:picChg>
        <pc:picChg chg="add mod">
          <ac:chgData name="Trần Thị Thu Hà" userId="f8c5facf-1c2b-4fff-b05b-d387a000ce20" providerId="ADAL" clId="{D3D37EC5-DCE9-4BD2-908C-1A9CCE7292AE}" dt="2024-06-09T01:54:10.924" v="1994" actId="26606"/>
          <ac:picMkLst>
            <pc:docMk/>
            <pc:sldMk cId="2084717259" sldId="303"/>
            <ac:picMk id="34" creationId="{48516E4C-A71C-FCEE-D221-2A10B2B43D76}"/>
          </ac:picMkLst>
        </pc:picChg>
        <pc:picChg chg="add mod">
          <ac:chgData name="Trần Thị Thu Hà" userId="f8c5facf-1c2b-4fff-b05b-d387a000ce20" providerId="ADAL" clId="{D3D37EC5-DCE9-4BD2-908C-1A9CCE7292AE}" dt="2024-06-09T01:54:10.924" v="1994" actId="26606"/>
          <ac:picMkLst>
            <pc:docMk/>
            <pc:sldMk cId="2084717259" sldId="303"/>
            <ac:picMk id="35" creationId="{416F9A67-A1C6-8C56-572D-63ACD485D676}"/>
          </ac:picMkLst>
        </pc:picChg>
      </pc:sldChg>
      <pc:sldChg chg="addSp delSp modSp new mod setBg">
        <pc:chgData name="Trần Thị Thu Hà" userId="f8c5facf-1c2b-4fff-b05b-d387a000ce20" providerId="ADAL" clId="{D3D37EC5-DCE9-4BD2-908C-1A9CCE7292AE}" dt="2024-06-09T02:14:19.147" v="2159" actId="26606"/>
        <pc:sldMkLst>
          <pc:docMk/>
          <pc:sldMk cId="3924232642" sldId="304"/>
        </pc:sldMkLst>
        <pc:spChg chg="del">
          <ac:chgData name="Trần Thị Thu Hà" userId="f8c5facf-1c2b-4fff-b05b-d387a000ce20" providerId="ADAL" clId="{D3D37EC5-DCE9-4BD2-908C-1A9CCE7292AE}" dt="2024-06-09T01:48:33.341" v="1931" actId="478"/>
          <ac:spMkLst>
            <pc:docMk/>
            <pc:sldMk cId="3924232642" sldId="304"/>
            <ac:spMk id="2" creationId="{FAD093D8-ED5C-6B74-AEB8-52CF4FE7BB20}"/>
          </ac:spMkLst>
        </pc:spChg>
        <pc:spChg chg="del">
          <ac:chgData name="Trần Thị Thu Hà" userId="f8c5facf-1c2b-4fff-b05b-d387a000ce20" providerId="ADAL" clId="{D3D37EC5-DCE9-4BD2-908C-1A9CCE7292AE}" dt="2024-06-09T01:48:33.341" v="1931" actId="478"/>
          <ac:spMkLst>
            <pc:docMk/>
            <pc:sldMk cId="3924232642" sldId="304"/>
            <ac:spMk id="3" creationId="{32393069-67C6-5A97-08D1-DF42A07B320E}"/>
          </ac:spMkLst>
        </pc:spChg>
        <pc:spChg chg="add">
          <ac:chgData name="Trần Thị Thu Hà" userId="f8c5facf-1c2b-4fff-b05b-d387a000ce20" providerId="ADAL" clId="{D3D37EC5-DCE9-4BD2-908C-1A9CCE7292AE}" dt="2024-06-09T02:14:19.147" v="2159" actId="26606"/>
          <ac:spMkLst>
            <pc:docMk/>
            <pc:sldMk cId="3924232642" sldId="304"/>
            <ac:spMk id="20" creationId="{6C2997EE-0889-44C3-AC0D-18F26AC9AAAB}"/>
          </ac:spMkLst>
        </pc:spChg>
        <pc:picChg chg="add mod ord">
          <ac:chgData name="Trần Thị Thu Hà" userId="f8c5facf-1c2b-4fff-b05b-d387a000ce20" providerId="ADAL" clId="{D3D37EC5-DCE9-4BD2-908C-1A9CCE7292AE}" dt="2024-06-09T02:14:19.147" v="2159" actId="26606"/>
          <ac:picMkLst>
            <pc:docMk/>
            <pc:sldMk cId="3924232642" sldId="304"/>
            <ac:picMk id="5" creationId="{14A581F8-173F-7D02-57C0-E17900EEF185}"/>
          </ac:picMkLst>
        </pc:picChg>
        <pc:picChg chg="add mod ord">
          <ac:chgData name="Trần Thị Thu Hà" userId="f8c5facf-1c2b-4fff-b05b-d387a000ce20" providerId="ADAL" clId="{D3D37EC5-DCE9-4BD2-908C-1A9CCE7292AE}" dt="2024-06-09T02:14:19.147" v="2159" actId="26606"/>
          <ac:picMkLst>
            <pc:docMk/>
            <pc:sldMk cId="3924232642" sldId="304"/>
            <ac:picMk id="7" creationId="{08856EB4-40B6-04F8-3B14-F2167BB3F6E6}"/>
          </ac:picMkLst>
        </pc:picChg>
        <pc:picChg chg="add del mod">
          <ac:chgData name="Trần Thị Thu Hà" userId="f8c5facf-1c2b-4fff-b05b-d387a000ce20" providerId="ADAL" clId="{D3D37EC5-DCE9-4BD2-908C-1A9CCE7292AE}" dt="2024-06-09T02:09:49.205" v="2135" actId="478"/>
          <ac:picMkLst>
            <pc:docMk/>
            <pc:sldMk cId="3924232642" sldId="304"/>
            <ac:picMk id="9" creationId="{2F395FBD-00FB-B2D6-55FF-4A89DC3E201E}"/>
          </ac:picMkLst>
        </pc:picChg>
        <pc:picChg chg="add del mod">
          <ac:chgData name="Trần Thị Thu Hà" userId="f8c5facf-1c2b-4fff-b05b-d387a000ce20" providerId="ADAL" clId="{D3D37EC5-DCE9-4BD2-908C-1A9CCE7292AE}" dt="2024-06-09T02:10:00.842" v="2139" actId="478"/>
          <ac:picMkLst>
            <pc:docMk/>
            <pc:sldMk cId="3924232642" sldId="304"/>
            <ac:picMk id="11" creationId="{E7671080-1A7F-B6D4-FC5A-5C34E0F2BC68}"/>
          </ac:picMkLst>
        </pc:picChg>
        <pc:picChg chg="add mod">
          <ac:chgData name="Trần Thị Thu Hà" userId="f8c5facf-1c2b-4fff-b05b-d387a000ce20" providerId="ADAL" clId="{D3D37EC5-DCE9-4BD2-908C-1A9CCE7292AE}" dt="2024-06-09T02:14:19.147" v="2159" actId="26606"/>
          <ac:picMkLst>
            <pc:docMk/>
            <pc:sldMk cId="3924232642" sldId="304"/>
            <ac:picMk id="13" creationId="{CBDBE659-7FF1-14C8-2A8D-4FAEA1E0454A}"/>
          </ac:picMkLst>
        </pc:picChg>
        <pc:picChg chg="add mod">
          <ac:chgData name="Trần Thị Thu Hà" userId="f8c5facf-1c2b-4fff-b05b-d387a000ce20" providerId="ADAL" clId="{D3D37EC5-DCE9-4BD2-908C-1A9CCE7292AE}" dt="2024-06-09T02:14:19.147" v="2159" actId="26606"/>
          <ac:picMkLst>
            <pc:docMk/>
            <pc:sldMk cId="3924232642" sldId="304"/>
            <ac:picMk id="15" creationId="{88B4DCBA-1F0B-C718-85DD-7AC0A864538E}"/>
          </ac:picMkLst>
        </pc:picChg>
      </pc:sldChg>
      <pc:sldChg chg="addSp delSp modSp new mod setBg">
        <pc:chgData name="Trần Thị Thu Hà" userId="f8c5facf-1c2b-4fff-b05b-d387a000ce20" providerId="ADAL" clId="{D3D37EC5-DCE9-4BD2-908C-1A9CCE7292AE}" dt="2024-06-09T01:56:15.993" v="2029" actId="14100"/>
        <pc:sldMkLst>
          <pc:docMk/>
          <pc:sldMk cId="683548157" sldId="305"/>
        </pc:sldMkLst>
        <pc:spChg chg="del">
          <ac:chgData name="Trần Thị Thu Hà" userId="f8c5facf-1c2b-4fff-b05b-d387a000ce20" providerId="ADAL" clId="{D3D37EC5-DCE9-4BD2-908C-1A9CCE7292AE}" dt="2024-06-09T01:54:53.100" v="2006" actId="478"/>
          <ac:spMkLst>
            <pc:docMk/>
            <pc:sldMk cId="683548157" sldId="305"/>
            <ac:spMk id="2" creationId="{39EB81FE-AD00-A9DA-937A-4210842CDA90}"/>
          </ac:spMkLst>
        </pc:spChg>
        <pc:spChg chg="del">
          <ac:chgData name="Trần Thị Thu Hà" userId="f8c5facf-1c2b-4fff-b05b-d387a000ce20" providerId="ADAL" clId="{D3D37EC5-DCE9-4BD2-908C-1A9CCE7292AE}" dt="2024-06-09T01:54:53.100" v="2006" actId="478"/>
          <ac:spMkLst>
            <pc:docMk/>
            <pc:sldMk cId="683548157" sldId="305"/>
            <ac:spMk id="3" creationId="{43254F6C-86C3-30F1-DE50-5D92F04AE03A}"/>
          </ac:spMkLst>
        </pc:spChg>
        <pc:spChg chg="add mod ord">
          <ac:chgData name="Trần Thị Thu Hà" userId="f8c5facf-1c2b-4fff-b05b-d387a000ce20" providerId="ADAL" clId="{D3D37EC5-DCE9-4BD2-908C-1A9CCE7292AE}" dt="2024-06-09T01:56:15.993" v="2029" actId="14100"/>
          <ac:spMkLst>
            <pc:docMk/>
            <pc:sldMk cId="683548157" sldId="305"/>
            <ac:spMk id="5" creationId="{AC776C1C-0773-5E3B-6EDD-97EEDD7D4A7A}"/>
          </ac:spMkLst>
        </pc:spChg>
        <pc:spChg chg="add">
          <ac:chgData name="Trần Thị Thu Hà" userId="f8c5facf-1c2b-4fff-b05b-d387a000ce20" providerId="ADAL" clId="{D3D37EC5-DCE9-4BD2-908C-1A9CCE7292AE}" dt="2024-06-09T01:55:24.758" v="2011" actId="26606"/>
          <ac:spMkLst>
            <pc:docMk/>
            <pc:sldMk cId="683548157" sldId="305"/>
            <ac:spMk id="12" creationId="{6234BCC6-39B9-47D9-8BF8-C665401AE23C}"/>
          </ac:spMkLst>
        </pc:spChg>
        <pc:spChg chg="add">
          <ac:chgData name="Trần Thị Thu Hà" userId="f8c5facf-1c2b-4fff-b05b-d387a000ce20" providerId="ADAL" clId="{D3D37EC5-DCE9-4BD2-908C-1A9CCE7292AE}" dt="2024-06-09T01:55:24.758" v="2011" actId="26606"/>
          <ac:spMkLst>
            <pc:docMk/>
            <pc:sldMk cId="683548157" sldId="305"/>
            <ac:spMk id="14" creationId="{72A9CE9D-DAC3-40AF-B504-78A64A909F9D}"/>
          </ac:spMkLst>
        </pc:spChg>
        <pc:spChg chg="add">
          <ac:chgData name="Trần Thị Thu Hà" userId="f8c5facf-1c2b-4fff-b05b-d387a000ce20" providerId="ADAL" clId="{D3D37EC5-DCE9-4BD2-908C-1A9CCE7292AE}" dt="2024-06-09T01:55:24.758" v="2011" actId="26606"/>
          <ac:spMkLst>
            <pc:docMk/>
            <pc:sldMk cId="683548157" sldId="305"/>
            <ac:spMk id="16" creationId="{506D7452-6CDE-4381-86CE-07B2459383D5}"/>
          </ac:spMkLst>
        </pc:spChg>
        <pc:spChg chg="add">
          <ac:chgData name="Trần Thị Thu Hà" userId="f8c5facf-1c2b-4fff-b05b-d387a000ce20" providerId="ADAL" clId="{D3D37EC5-DCE9-4BD2-908C-1A9CCE7292AE}" dt="2024-06-09T01:55:24.758" v="2011" actId="26606"/>
          <ac:spMkLst>
            <pc:docMk/>
            <pc:sldMk cId="683548157" sldId="305"/>
            <ac:spMk id="18" creationId="{762DA937-8B55-4317-BD32-98D7AF30E39E}"/>
          </ac:spMkLst>
        </pc:spChg>
        <pc:spChg chg="add">
          <ac:chgData name="Trần Thị Thu Hà" userId="f8c5facf-1c2b-4fff-b05b-d387a000ce20" providerId="ADAL" clId="{D3D37EC5-DCE9-4BD2-908C-1A9CCE7292AE}" dt="2024-06-09T01:55:24.758" v="2011" actId="26606"/>
          <ac:spMkLst>
            <pc:docMk/>
            <pc:sldMk cId="683548157" sldId="305"/>
            <ac:spMk id="20" creationId="{C52EE5A8-045B-4D39-8ED1-513334085EEC}"/>
          </ac:spMkLst>
        </pc:spChg>
        <pc:picChg chg="add mod">
          <ac:chgData name="Trần Thị Thu Hà" userId="f8c5facf-1c2b-4fff-b05b-d387a000ce20" providerId="ADAL" clId="{D3D37EC5-DCE9-4BD2-908C-1A9CCE7292AE}" dt="2024-06-09T01:55:34.276" v="2015" actId="27614"/>
          <ac:picMkLst>
            <pc:docMk/>
            <pc:sldMk cId="683548157" sldId="305"/>
            <ac:picMk id="6" creationId="{E282550F-7C21-9647-7756-AE4C9EAB857C}"/>
          </ac:picMkLst>
        </pc:picChg>
        <pc:picChg chg="add mod">
          <ac:chgData name="Trần Thị Thu Hà" userId="f8c5facf-1c2b-4fff-b05b-d387a000ce20" providerId="ADAL" clId="{D3D37EC5-DCE9-4BD2-908C-1A9CCE7292AE}" dt="2024-06-09T01:55:33.944" v="2013" actId="27614"/>
          <ac:picMkLst>
            <pc:docMk/>
            <pc:sldMk cId="683548157" sldId="305"/>
            <ac:picMk id="7" creationId="{2851A5CB-F5B0-8332-A1F5-C9420C8F4747}"/>
          </ac:picMkLst>
        </pc:picChg>
      </pc:sldChg>
      <pc:sldChg chg="addSp delSp modSp new del mod">
        <pc:chgData name="Trần Thị Thu Hà" userId="f8c5facf-1c2b-4fff-b05b-d387a000ce20" providerId="ADAL" clId="{D3D37EC5-DCE9-4BD2-908C-1A9CCE7292AE}" dt="2024-06-09T01:54:46.175" v="2004" actId="47"/>
        <pc:sldMkLst>
          <pc:docMk/>
          <pc:sldMk cId="2889511237" sldId="305"/>
        </pc:sldMkLst>
        <pc:spChg chg="del">
          <ac:chgData name="Trần Thị Thu Hà" userId="f8c5facf-1c2b-4fff-b05b-d387a000ce20" providerId="ADAL" clId="{D3D37EC5-DCE9-4BD2-908C-1A9CCE7292AE}" dt="2024-06-09T01:53:14.373" v="1986" actId="478"/>
          <ac:spMkLst>
            <pc:docMk/>
            <pc:sldMk cId="2889511237" sldId="305"/>
            <ac:spMk id="2" creationId="{AEC5EFD3-F4F2-EBDF-FE8C-A30DA7F0A723}"/>
          </ac:spMkLst>
        </pc:spChg>
        <pc:spChg chg="del">
          <ac:chgData name="Trần Thị Thu Hà" userId="f8c5facf-1c2b-4fff-b05b-d387a000ce20" providerId="ADAL" clId="{D3D37EC5-DCE9-4BD2-908C-1A9CCE7292AE}" dt="2024-06-09T01:53:14.373" v="1986" actId="478"/>
          <ac:spMkLst>
            <pc:docMk/>
            <pc:sldMk cId="2889511237" sldId="305"/>
            <ac:spMk id="3" creationId="{21400058-D9A5-C7C0-ED1F-7142CECAFF89}"/>
          </ac:spMkLst>
        </pc:spChg>
        <pc:spChg chg="add mod">
          <ac:chgData name="Trần Thị Thu Hà" userId="f8c5facf-1c2b-4fff-b05b-d387a000ce20" providerId="ADAL" clId="{D3D37EC5-DCE9-4BD2-908C-1A9CCE7292AE}" dt="2024-06-09T01:53:16.160" v="1987"/>
          <ac:spMkLst>
            <pc:docMk/>
            <pc:sldMk cId="2889511237" sldId="305"/>
            <ac:spMk id="5" creationId="{27A17E91-134F-4074-2E09-47DCF43098AA}"/>
          </ac:spMkLst>
        </pc:spChg>
        <pc:picChg chg="add mod">
          <ac:chgData name="Trần Thị Thu Hà" userId="f8c5facf-1c2b-4fff-b05b-d387a000ce20" providerId="ADAL" clId="{D3D37EC5-DCE9-4BD2-908C-1A9CCE7292AE}" dt="2024-06-09T01:53:16.160" v="1987"/>
          <ac:picMkLst>
            <pc:docMk/>
            <pc:sldMk cId="2889511237" sldId="305"/>
            <ac:picMk id="20" creationId="{206813A9-7A90-DCA7-920A-4DF85ECC293C}"/>
          </ac:picMkLst>
        </pc:picChg>
        <pc:picChg chg="add mod">
          <ac:chgData name="Trần Thị Thu Hà" userId="f8c5facf-1c2b-4fff-b05b-d387a000ce20" providerId="ADAL" clId="{D3D37EC5-DCE9-4BD2-908C-1A9CCE7292AE}" dt="2024-06-09T01:53:16.160" v="1987"/>
          <ac:picMkLst>
            <pc:docMk/>
            <pc:sldMk cId="2889511237" sldId="305"/>
            <ac:picMk id="21" creationId="{30B49E34-1744-E843-DB26-D8DBDA758C2B}"/>
          </ac:picMkLst>
        </pc:picChg>
        <pc:picChg chg="add mod">
          <ac:chgData name="Trần Thị Thu Hà" userId="f8c5facf-1c2b-4fff-b05b-d387a000ce20" providerId="ADAL" clId="{D3D37EC5-DCE9-4BD2-908C-1A9CCE7292AE}" dt="2024-06-09T01:53:16.160" v="1987"/>
          <ac:picMkLst>
            <pc:docMk/>
            <pc:sldMk cId="2889511237" sldId="305"/>
            <ac:picMk id="22" creationId="{5ECA349B-F6D5-5B9D-2D93-1BF3E6F94052}"/>
          </ac:picMkLst>
        </pc:picChg>
        <pc:picChg chg="add mod">
          <ac:chgData name="Trần Thị Thu Hà" userId="f8c5facf-1c2b-4fff-b05b-d387a000ce20" providerId="ADAL" clId="{D3D37EC5-DCE9-4BD2-908C-1A9CCE7292AE}" dt="2024-06-09T01:53:16.160" v="1987"/>
          <ac:picMkLst>
            <pc:docMk/>
            <pc:sldMk cId="2889511237" sldId="305"/>
            <ac:picMk id="23" creationId="{355C40DB-CFC6-BA0F-ED4C-9E0962CE0A1A}"/>
          </ac:picMkLst>
        </pc:picChg>
        <pc:picChg chg="add mod">
          <ac:chgData name="Trần Thị Thu Hà" userId="f8c5facf-1c2b-4fff-b05b-d387a000ce20" providerId="ADAL" clId="{D3D37EC5-DCE9-4BD2-908C-1A9CCE7292AE}" dt="2024-06-09T01:53:16.160" v="1987"/>
          <ac:picMkLst>
            <pc:docMk/>
            <pc:sldMk cId="2889511237" sldId="305"/>
            <ac:picMk id="24" creationId="{3525EF05-10D4-08CB-409F-AF9E95A7842A}"/>
          </ac:picMkLst>
        </pc:picChg>
        <pc:picChg chg="add mod">
          <ac:chgData name="Trần Thị Thu Hà" userId="f8c5facf-1c2b-4fff-b05b-d387a000ce20" providerId="ADAL" clId="{D3D37EC5-DCE9-4BD2-908C-1A9CCE7292AE}" dt="2024-06-09T01:53:16.160" v="1987"/>
          <ac:picMkLst>
            <pc:docMk/>
            <pc:sldMk cId="2889511237" sldId="305"/>
            <ac:picMk id="25" creationId="{43CF2699-3B62-75EE-1941-64E647B555F0}"/>
          </ac:picMkLst>
        </pc:picChg>
        <pc:picChg chg="add mod">
          <ac:chgData name="Trần Thị Thu Hà" userId="f8c5facf-1c2b-4fff-b05b-d387a000ce20" providerId="ADAL" clId="{D3D37EC5-DCE9-4BD2-908C-1A9CCE7292AE}" dt="2024-06-09T01:53:16.160" v="1987"/>
          <ac:picMkLst>
            <pc:docMk/>
            <pc:sldMk cId="2889511237" sldId="305"/>
            <ac:picMk id="26" creationId="{F47E125F-0226-0971-4A87-5B7B88E1046E}"/>
          </ac:picMkLst>
        </pc:picChg>
        <pc:picChg chg="add mod">
          <ac:chgData name="Trần Thị Thu Hà" userId="f8c5facf-1c2b-4fff-b05b-d387a000ce20" providerId="ADAL" clId="{D3D37EC5-DCE9-4BD2-908C-1A9CCE7292AE}" dt="2024-06-09T01:53:16.160" v="1987"/>
          <ac:picMkLst>
            <pc:docMk/>
            <pc:sldMk cId="2889511237" sldId="305"/>
            <ac:picMk id="27" creationId="{DCDE7B6B-8556-57E1-F114-0086D1C627F0}"/>
          </ac:picMkLst>
        </pc:picChg>
      </pc:sldChg>
      <pc:sldChg chg="addSp delSp modSp new mod">
        <pc:chgData name="Trần Thị Thu Hà" userId="f8c5facf-1c2b-4fff-b05b-d387a000ce20" providerId="ADAL" clId="{D3D37EC5-DCE9-4BD2-908C-1A9CCE7292AE}" dt="2024-06-09T01:58:38.621" v="2095" actId="20577"/>
        <pc:sldMkLst>
          <pc:docMk/>
          <pc:sldMk cId="3477819693" sldId="306"/>
        </pc:sldMkLst>
        <pc:spChg chg="del">
          <ac:chgData name="Trần Thị Thu Hà" userId="f8c5facf-1c2b-4fff-b05b-d387a000ce20" providerId="ADAL" clId="{D3D37EC5-DCE9-4BD2-908C-1A9CCE7292AE}" dt="2024-06-09T01:57:12.370" v="2035" actId="478"/>
          <ac:spMkLst>
            <pc:docMk/>
            <pc:sldMk cId="3477819693" sldId="306"/>
            <ac:spMk id="2" creationId="{FE5BF707-D8F8-4764-ABD0-3C4F064C8D2B}"/>
          </ac:spMkLst>
        </pc:spChg>
        <pc:spChg chg="del">
          <ac:chgData name="Trần Thị Thu Hà" userId="f8c5facf-1c2b-4fff-b05b-d387a000ce20" providerId="ADAL" clId="{D3D37EC5-DCE9-4BD2-908C-1A9CCE7292AE}" dt="2024-06-09T01:57:12.370" v="2035" actId="478"/>
          <ac:spMkLst>
            <pc:docMk/>
            <pc:sldMk cId="3477819693" sldId="306"/>
            <ac:spMk id="3" creationId="{146270C9-BC8B-BA86-03BA-AD8C902B739B}"/>
          </ac:spMkLst>
        </pc:spChg>
        <pc:spChg chg="add mod">
          <ac:chgData name="Trần Thị Thu Hà" userId="f8c5facf-1c2b-4fff-b05b-d387a000ce20" providerId="ADAL" clId="{D3D37EC5-DCE9-4BD2-908C-1A9CCE7292AE}" dt="2024-06-09T01:58:38.621" v="2095" actId="20577"/>
          <ac:spMkLst>
            <pc:docMk/>
            <pc:sldMk cId="3477819693" sldId="306"/>
            <ac:spMk id="5" creationId="{23CE903C-C754-E98B-F89D-6C7FD2FDF58D}"/>
          </ac:spMkLst>
        </pc:spChg>
      </pc:sldChg>
      <pc:sldChg chg="addSp delSp modSp new mod modAnim">
        <pc:chgData name="Trần Thị Thu Hà" userId="f8c5facf-1c2b-4fff-b05b-d387a000ce20" providerId="ADAL" clId="{D3D37EC5-DCE9-4BD2-908C-1A9CCE7292AE}" dt="2024-06-09T02:06:50.048" v="2126" actId="13926"/>
        <pc:sldMkLst>
          <pc:docMk/>
          <pc:sldMk cId="1137651284" sldId="307"/>
        </pc:sldMkLst>
        <pc:spChg chg="del">
          <ac:chgData name="Trần Thị Thu Hà" userId="f8c5facf-1c2b-4fff-b05b-d387a000ce20" providerId="ADAL" clId="{D3D37EC5-DCE9-4BD2-908C-1A9CCE7292AE}" dt="2024-06-09T02:04:17.761" v="2097" actId="478"/>
          <ac:spMkLst>
            <pc:docMk/>
            <pc:sldMk cId="1137651284" sldId="307"/>
            <ac:spMk id="2" creationId="{B7805ED9-DDA5-709A-3D19-7BDDADBAD936}"/>
          </ac:spMkLst>
        </pc:spChg>
        <pc:spChg chg="del">
          <ac:chgData name="Trần Thị Thu Hà" userId="f8c5facf-1c2b-4fff-b05b-d387a000ce20" providerId="ADAL" clId="{D3D37EC5-DCE9-4BD2-908C-1A9CCE7292AE}" dt="2024-06-09T02:04:17.761" v="2097" actId="478"/>
          <ac:spMkLst>
            <pc:docMk/>
            <pc:sldMk cId="1137651284" sldId="307"/>
            <ac:spMk id="3" creationId="{B89C5484-A2FB-76E0-4601-E38924B3331E}"/>
          </ac:spMkLst>
        </pc:spChg>
        <pc:spChg chg="add mod">
          <ac:chgData name="Trần Thị Thu Hà" userId="f8c5facf-1c2b-4fff-b05b-d387a000ce20" providerId="ADAL" clId="{D3D37EC5-DCE9-4BD2-908C-1A9CCE7292AE}" dt="2024-06-09T02:06:00.041" v="2119" actId="14100"/>
          <ac:spMkLst>
            <pc:docMk/>
            <pc:sldMk cId="1137651284" sldId="307"/>
            <ac:spMk id="5" creationId="{DC4CC8ED-332E-0316-A928-F86A17F007E4}"/>
          </ac:spMkLst>
        </pc:spChg>
        <pc:spChg chg="add mod">
          <ac:chgData name="Trần Thị Thu Hà" userId="f8c5facf-1c2b-4fff-b05b-d387a000ce20" providerId="ADAL" clId="{D3D37EC5-DCE9-4BD2-908C-1A9CCE7292AE}" dt="2024-06-09T02:06:50.048" v="2126" actId="13926"/>
          <ac:spMkLst>
            <pc:docMk/>
            <pc:sldMk cId="1137651284" sldId="307"/>
            <ac:spMk id="7" creationId="{8D0718D0-97EA-5A98-4E68-0E1AD10B8B33}"/>
          </ac:spMkLst>
        </pc:spChg>
      </pc:sldChg>
      <pc:sldChg chg="add del">
        <pc:chgData name="Trần Thị Thu Hà" userId="f8c5facf-1c2b-4fff-b05b-d387a000ce20" providerId="ADAL" clId="{D3D37EC5-DCE9-4BD2-908C-1A9CCE7292AE}" dt="2024-06-14T13:00:27.285" v="2662"/>
        <pc:sldMkLst>
          <pc:docMk/>
          <pc:sldMk cId="1283684588" sldId="308"/>
        </pc:sldMkLst>
      </pc:sldChg>
      <pc:sldChg chg="addSp delSp modSp new add del mod">
        <pc:chgData name="Trần Thị Thu Hà" userId="f8c5facf-1c2b-4fff-b05b-d387a000ce20" providerId="ADAL" clId="{D3D37EC5-DCE9-4BD2-908C-1A9CCE7292AE}" dt="2024-06-14T13:00:49.486" v="2669" actId="2696"/>
        <pc:sldMkLst>
          <pc:docMk/>
          <pc:sldMk cId="3367327930" sldId="308"/>
        </pc:sldMkLst>
        <pc:spChg chg="del">
          <ac:chgData name="Trần Thị Thu Hà" userId="f8c5facf-1c2b-4fff-b05b-d387a000ce20" providerId="ADAL" clId="{D3D37EC5-DCE9-4BD2-908C-1A9CCE7292AE}" dt="2024-06-09T02:14:31.970" v="2161" actId="478"/>
          <ac:spMkLst>
            <pc:docMk/>
            <pc:sldMk cId="3367327930" sldId="308"/>
            <ac:spMk id="2" creationId="{FF4EC9B2-2932-294A-AD7D-A5C23E2CDA97}"/>
          </ac:spMkLst>
        </pc:spChg>
        <pc:spChg chg="del">
          <ac:chgData name="Trần Thị Thu Hà" userId="f8c5facf-1c2b-4fff-b05b-d387a000ce20" providerId="ADAL" clId="{D3D37EC5-DCE9-4BD2-908C-1A9CCE7292AE}" dt="2024-06-09T02:14:31.970" v="2161" actId="478"/>
          <ac:spMkLst>
            <pc:docMk/>
            <pc:sldMk cId="3367327930" sldId="308"/>
            <ac:spMk id="3" creationId="{FFEAFB68-9A5F-690B-C64F-79E945AD9B1B}"/>
          </ac:spMkLst>
        </pc:spChg>
        <pc:spChg chg="add del mod">
          <ac:chgData name="Trần Thị Thu Hà" userId="f8c5facf-1c2b-4fff-b05b-d387a000ce20" providerId="ADAL" clId="{D3D37EC5-DCE9-4BD2-908C-1A9CCE7292AE}" dt="2024-06-14T13:00:35.025" v="2666" actId="21"/>
          <ac:spMkLst>
            <pc:docMk/>
            <pc:sldMk cId="3367327930" sldId="308"/>
            <ac:spMk id="4" creationId="{6A7AA0E0-B15A-6209-1CC7-A88BF985D83E}"/>
          </ac:spMkLst>
        </pc:spChg>
        <pc:spChg chg="add del mod">
          <ac:chgData name="Trần Thị Thu Hà" userId="f8c5facf-1c2b-4fff-b05b-d387a000ce20" providerId="ADAL" clId="{D3D37EC5-DCE9-4BD2-908C-1A9CCE7292AE}" dt="2024-06-14T13:00:15.031" v="2658" actId="478"/>
          <ac:spMkLst>
            <pc:docMk/>
            <pc:sldMk cId="3367327930" sldId="308"/>
            <ac:spMk id="6" creationId="{EAE6A401-E972-A67C-3D36-73E85BA63F23}"/>
          </ac:spMkLst>
        </pc:spChg>
      </pc:sldChg>
      <pc:sldChg chg="add del">
        <pc:chgData name="Trần Thị Thu Hà" userId="f8c5facf-1c2b-4fff-b05b-d387a000ce20" providerId="ADAL" clId="{D3D37EC5-DCE9-4BD2-908C-1A9CCE7292AE}" dt="2024-06-14T13:00:32.935" v="2664"/>
        <pc:sldMkLst>
          <pc:docMk/>
          <pc:sldMk cId="3924486310" sldId="308"/>
        </pc:sldMkLst>
      </pc:sldChg>
      <pc:sldChg chg="addSp delSp modSp new del mod">
        <pc:chgData name="Trần Thị Thu Hà" userId="f8c5facf-1c2b-4fff-b05b-d387a000ce20" providerId="ADAL" clId="{D3D37EC5-DCE9-4BD2-908C-1A9CCE7292AE}" dt="2024-06-09T02:19:34.342" v="2312" actId="47"/>
        <pc:sldMkLst>
          <pc:docMk/>
          <pc:sldMk cId="4008757613" sldId="309"/>
        </pc:sldMkLst>
        <pc:spChg chg="del">
          <ac:chgData name="Trần Thị Thu Hà" userId="f8c5facf-1c2b-4fff-b05b-d387a000ce20" providerId="ADAL" clId="{D3D37EC5-DCE9-4BD2-908C-1A9CCE7292AE}" dt="2024-06-09T02:15:30.600" v="2228" actId="478"/>
          <ac:spMkLst>
            <pc:docMk/>
            <pc:sldMk cId="4008757613" sldId="309"/>
            <ac:spMk id="2" creationId="{CB17858B-76A1-FA5E-588A-CA46850F25DE}"/>
          </ac:spMkLst>
        </pc:spChg>
        <pc:spChg chg="del">
          <ac:chgData name="Trần Thị Thu Hà" userId="f8c5facf-1c2b-4fff-b05b-d387a000ce20" providerId="ADAL" clId="{D3D37EC5-DCE9-4BD2-908C-1A9CCE7292AE}" dt="2024-06-09T02:15:30.600" v="2228" actId="478"/>
          <ac:spMkLst>
            <pc:docMk/>
            <pc:sldMk cId="4008757613" sldId="309"/>
            <ac:spMk id="3" creationId="{D51A118E-87C2-2544-DBAE-3AB82C5F136A}"/>
          </ac:spMkLst>
        </pc:spChg>
        <pc:spChg chg="add mod">
          <ac:chgData name="Trần Thị Thu Hà" userId="f8c5facf-1c2b-4fff-b05b-d387a000ce20" providerId="ADAL" clId="{D3D37EC5-DCE9-4BD2-908C-1A9CCE7292AE}" dt="2024-06-09T02:18:43.037" v="2303" actId="207"/>
          <ac:spMkLst>
            <pc:docMk/>
            <pc:sldMk cId="4008757613" sldId="309"/>
            <ac:spMk id="9" creationId="{1FB888EE-B548-5471-1BBB-0D504C6EFDAB}"/>
          </ac:spMkLst>
        </pc:spChg>
        <pc:spChg chg="add mod">
          <ac:chgData name="Trần Thị Thu Hà" userId="f8c5facf-1c2b-4fff-b05b-d387a000ce20" providerId="ADAL" clId="{D3D37EC5-DCE9-4BD2-908C-1A9CCE7292AE}" dt="2024-06-09T02:18:43.037" v="2303" actId="207"/>
          <ac:spMkLst>
            <pc:docMk/>
            <pc:sldMk cId="4008757613" sldId="309"/>
            <ac:spMk id="10" creationId="{7E5B6005-7510-BF89-6B69-1FD71BFB87FC}"/>
          </ac:spMkLst>
        </pc:spChg>
        <pc:spChg chg="add mod">
          <ac:chgData name="Trần Thị Thu Hà" userId="f8c5facf-1c2b-4fff-b05b-d387a000ce20" providerId="ADAL" clId="{D3D37EC5-DCE9-4BD2-908C-1A9CCE7292AE}" dt="2024-06-09T02:18:49.882" v="2304" actId="14100"/>
          <ac:spMkLst>
            <pc:docMk/>
            <pc:sldMk cId="4008757613" sldId="309"/>
            <ac:spMk id="11" creationId="{77AA1DBA-B36B-BB35-42FF-188AB73FD746}"/>
          </ac:spMkLst>
        </pc:spChg>
        <pc:spChg chg="add mod">
          <ac:chgData name="Trần Thị Thu Hà" userId="f8c5facf-1c2b-4fff-b05b-d387a000ce20" providerId="ADAL" clId="{D3D37EC5-DCE9-4BD2-908C-1A9CCE7292AE}" dt="2024-06-09T02:18:43.037" v="2303" actId="207"/>
          <ac:spMkLst>
            <pc:docMk/>
            <pc:sldMk cId="4008757613" sldId="309"/>
            <ac:spMk id="12" creationId="{4E6C398D-1911-7614-84DE-E111EB22196D}"/>
          </ac:spMkLst>
        </pc:spChg>
        <pc:spChg chg="add mod">
          <ac:chgData name="Trần Thị Thu Hà" userId="f8c5facf-1c2b-4fff-b05b-d387a000ce20" providerId="ADAL" clId="{D3D37EC5-DCE9-4BD2-908C-1A9CCE7292AE}" dt="2024-06-09T02:18:43.037" v="2303" actId="207"/>
          <ac:spMkLst>
            <pc:docMk/>
            <pc:sldMk cId="4008757613" sldId="309"/>
            <ac:spMk id="13" creationId="{9414C3C2-D436-4897-B014-BF30070C978E}"/>
          </ac:spMkLst>
        </pc:spChg>
        <pc:picChg chg="add mod">
          <ac:chgData name="Trần Thị Thu Hà" userId="f8c5facf-1c2b-4fff-b05b-d387a000ce20" providerId="ADAL" clId="{D3D37EC5-DCE9-4BD2-908C-1A9CCE7292AE}" dt="2024-06-09T02:18:43.037" v="2303" actId="207"/>
          <ac:picMkLst>
            <pc:docMk/>
            <pc:sldMk cId="4008757613" sldId="309"/>
            <ac:picMk id="4" creationId="{D40E46C9-D15D-83C9-5C37-DBAC020E93FD}"/>
          </ac:picMkLst>
        </pc:picChg>
        <pc:picChg chg="add mod">
          <ac:chgData name="Trần Thị Thu Hà" userId="f8c5facf-1c2b-4fff-b05b-d387a000ce20" providerId="ADAL" clId="{D3D37EC5-DCE9-4BD2-908C-1A9CCE7292AE}" dt="2024-06-09T02:18:43.037" v="2303" actId="207"/>
          <ac:picMkLst>
            <pc:docMk/>
            <pc:sldMk cId="4008757613" sldId="309"/>
            <ac:picMk id="5" creationId="{7CCA0497-9066-D99D-741B-7BAD283C32EE}"/>
          </ac:picMkLst>
        </pc:picChg>
        <pc:picChg chg="add mod">
          <ac:chgData name="Trần Thị Thu Hà" userId="f8c5facf-1c2b-4fff-b05b-d387a000ce20" providerId="ADAL" clId="{D3D37EC5-DCE9-4BD2-908C-1A9CCE7292AE}" dt="2024-06-09T02:18:43.037" v="2303" actId="207"/>
          <ac:picMkLst>
            <pc:docMk/>
            <pc:sldMk cId="4008757613" sldId="309"/>
            <ac:picMk id="6" creationId="{5C4519A2-DD72-F28C-DE53-16F5CD4964FE}"/>
          </ac:picMkLst>
        </pc:picChg>
        <pc:picChg chg="add mod">
          <ac:chgData name="Trần Thị Thu Hà" userId="f8c5facf-1c2b-4fff-b05b-d387a000ce20" providerId="ADAL" clId="{D3D37EC5-DCE9-4BD2-908C-1A9CCE7292AE}" dt="2024-06-09T02:18:43.037" v="2303" actId="207"/>
          <ac:picMkLst>
            <pc:docMk/>
            <pc:sldMk cId="4008757613" sldId="309"/>
            <ac:picMk id="7" creationId="{41A31D80-A6A6-F3D5-92A9-1BDE07C63751}"/>
          </ac:picMkLst>
        </pc:picChg>
        <pc:picChg chg="add mod">
          <ac:chgData name="Trần Thị Thu Hà" userId="f8c5facf-1c2b-4fff-b05b-d387a000ce20" providerId="ADAL" clId="{D3D37EC5-DCE9-4BD2-908C-1A9CCE7292AE}" dt="2024-06-09T02:18:43.037" v="2303" actId="207"/>
          <ac:picMkLst>
            <pc:docMk/>
            <pc:sldMk cId="4008757613" sldId="309"/>
            <ac:picMk id="8" creationId="{C79F985B-37A3-45A3-4D5D-39059D755476}"/>
          </ac:picMkLst>
        </pc:picChg>
      </pc:sldChg>
      <pc:sldChg chg="addSp delSp modSp new del mod">
        <pc:chgData name="Trần Thị Thu Hà" userId="f8c5facf-1c2b-4fff-b05b-d387a000ce20" providerId="ADAL" clId="{D3D37EC5-DCE9-4BD2-908C-1A9CCE7292AE}" dt="2024-06-09T02:19:35.101" v="2313" actId="47"/>
        <pc:sldMkLst>
          <pc:docMk/>
          <pc:sldMk cId="4291669319" sldId="310"/>
        </pc:sldMkLst>
        <pc:spChg chg="del">
          <ac:chgData name="Trần Thị Thu Hà" userId="f8c5facf-1c2b-4fff-b05b-d387a000ce20" providerId="ADAL" clId="{D3D37EC5-DCE9-4BD2-908C-1A9CCE7292AE}" dt="2024-06-09T02:18:59.726" v="2306" actId="478"/>
          <ac:spMkLst>
            <pc:docMk/>
            <pc:sldMk cId="4291669319" sldId="310"/>
            <ac:spMk id="2" creationId="{A5FBE5A0-3D4A-FACB-9104-8E171E4274F6}"/>
          </ac:spMkLst>
        </pc:spChg>
        <pc:spChg chg="del">
          <ac:chgData name="Trần Thị Thu Hà" userId="f8c5facf-1c2b-4fff-b05b-d387a000ce20" providerId="ADAL" clId="{D3D37EC5-DCE9-4BD2-908C-1A9CCE7292AE}" dt="2024-06-09T02:18:59.726" v="2306" actId="478"/>
          <ac:spMkLst>
            <pc:docMk/>
            <pc:sldMk cId="4291669319" sldId="310"/>
            <ac:spMk id="3" creationId="{11E6F8A6-F076-9674-F003-236767234D72}"/>
          </ac:spMkLst>
        </pc:spChg>
        <pc:spChg chg="add mod">
          <ac:chgData name="Trần Thị Thu Hà" userId="f8c5facf-1c2b-4fff-b05b-d387a000ce20" providerId="ADAL" clId="{D3D37EC5-DCE9-4BD2-908C-1A9CCE7292AE}" dt="2024-06-09T02:19:01.527" v="2307"/>
          <ac:spMkLst>
            <pc:docMk/>
            <pc:sldMk cId="4291669319" sldId="310"/>
            <ac:spMk id="9" creationId="{99DBDD3C-55C1-8E2F-7D9D-267E5DF933B5}"/>
          </ac:spMkLst>
        </pc:spChg>
        <pc:spChg chg="add mod">
          <ac:chgData name="Trần Thị Thu Hà" userId="f8c5facf-1c2b-4fff-b05b-d387a000ce20" providerId="ADAL" clId="{D3D37EC5-DCE9-4BD2-908C-1A9CCE7292AE}" dt="2024-06-09T02:19:01.527" v="2307"/>
          <ac:spMkLst>
            <pc:docMk/>
            <pc:sldMk cId="4291669319" sldId="310"/>
            <ac:spMk id="10" creationId="{5D2FBB67-BFAC-35B1-057E-AC97FBA8F44B}"/>
          </ac:spMkLst>
        </pc:spChg>
        <pc:spChg chg="add mod">
          <ac:chgData name="Trần Thị Thu Hà" userId="f8c5facf-1c2b-4fff-b05b-d387a000ce20" providerId="ADAL" clId="{D3D37EC5-DCE9-4BD2-908C-1A9CCE7292AE}" dt="2024-06-09T02:19:01.527" v="2307"/>
          <ac:spMkLst>
            <pc:docMk/>
            <pc:sldMk cId="4291669319" sldId="310"/>
            <ac:spMk id="11" creationId="{0FDCADC5-D0CE-3AA3-5770-7CE1F0F0F084}"/>
          </ac:spMkLst>
        </pc:spChg>
        <pc:spChg chg="add mod">
          <ac:chgData name="Trần Thị Thu Hà" userId="f8c5facf-1c2b-4fff-b05b-d387a000ce20" providerId="ADAL" clId="{D3D37EC5-DCE9-4BD2-908C-1A9CCE7292AE}" dt="2024-06-09T02:19:01.527" v="2307"/>
          <ac:spMkLst>
            <pc:docMk/>
            <pc:sldMk cId="4291669319" sldId="310"/>
            <ac:spMk id="12" creationId="{CB84EF3E-DF8E-6749-7673-649AB4B8EFE5}"/>
          </ac:spMkLst>
        </pc:spChg>
        <pc:spChg chg="add mod">
          <ac:chgData name="Trần Thị Thu Hà" userId="f8c5facf-1c2b-4fff-b05b-d387a000ce20" providerId="ADAL" clId="{D3D37EC5-DCE9-4BD2-908C-1A9CCE7292AE}" dt="2024-06-09T02:19:01.527" v="2307"/>
          <ac:spMkLst>
            <pc:docMk/>
            <pc:sldMk cId="4291669319" sldId="310"/>
            <ac:spMk id="13" creationId="{7BB53F16-825A-66F5-4B6A-40F164E5B9A4}"/>
          </ac:spMkLst>
        </pc:spChg>
        <pc:picChg chg="add mod">
          <ac:chgData name="Trần Thị Thu Hà" userId="f8c5facf-1c2b-4fff-b05b-d387a000ce20" providerId="ADAL" clId="{D3D37EC5-DCE9-4BD2-908C-1A9CCE7292AE}" dt="2024-06-09T02:19:01.527" v="2307"/>
          <ac:picMkLst>
            <pc:docMk/>
            <pc:sldMk cId="4291669319" sldId="310"/>
            <ac:picMk id="4" creationId="{7A26E753-42DA-5894-45EF-4AF4F640BBB2}"/>
          </ac:picMkLst>
        </pc:picChg>
        <pc:picChg chg="add mod">
          <ac:chgData name="Trần Thị Thu Hà" userId="f8c5facf-1c2b-4fff-b05b-d387a000ce20" providerId="ADAL" clId="{D3D37EC5-DCE9-4BD2-908C-1A9CCE7292AE}" dt="2024-06-09T02:19:01.527" v="2307"/>
          <ac:picMkLst>
            <pc:docMk/>
            <pc:sldMk cId="4291669319" sldId="310"/>
            <ac:picMk id="5" creationId="{D8968659-CF61-7C69-20DD-F3443CFE48B7}"/>
          </ac:picMkLst>
        </pc:picChg>
        <pc:picChg chg="add mod">
          <ac:chgData name="Trần Thị Thu Hà" userId="f8c5facf-1c2b-4fff-b05b-d387a000ce20" providerId="ADAL" clId="{D3D37EC5-DCE9-4BD2-908C-1A9CCE7292AE}" dt="2024-06-09T02:19:01.527" v="2307"/>
          <ac:picMkLst>
            <pc:docMk/>
            <pc:sldMk cId="4291669319" sldId="310"/>
            <ac:picMk id="6" creationId="{452C035D-21F4-334F-6831-6C154C3756DB}"/>
          </ac:picMkLst>
        </pc:picChg>
        <pc:picChg chg="add mod">
          <ac:chgData name="Trần Thị Thu Hà" userId="f8c5facf-1c2b-4fff-b05b-d387a000ce20" providerId="ADAL" clId="{D3D37EC5-DCE9-4BD2-908C-1A9CCE7292AE}" dt="2024-06-09T02:19:01.527" v="2307"/>
          <ac:picMkLst>
            <pc:docMk/>
            <pc:sldMk cId="4291669319" sldId="310"/>
            <ac:picMk id="7" creationId="{10026A0C-787E-D938-EEB9-7F2E42165250}"/>
          </ac:picMkLst>
        </pc:picChg>
        <pc:picChg chg="add mod">
          <ac:chgData name="Trần Thị Thu Hà" userId="f8c5facf-1c2b-4fff-b05b-d387a000ce20" providerId="ADAL" clId="{D3D37EC5-DCE9-4BD2-908C-1A9CCE7292AE}" dt="2024-06-09T02:19:01.527" v="2307"/>
          <ac:picMkLst>
            <pc:docMk/>
            <pc:sldMk cId="4291669319" sldId="310"/>
            <ac:picMk id="8" creationId="{3B9FD537-0787-45EE-644B-00A6C68B3783}"/>
          </ac:picMkLst>
        </pc:picChg>
      </pc:sldChg>
      <pc:sldChg chg="addSp delSp modSp new mod">
        <pc:chgData name="Trần Thị Thu Hà" userId="f8c5facf-1c2b-4fff-b05b-d387a000ce20" providerId="ADAL" clId="{D3D37EC5-DCE9-4BD2-908C-1A9CCE7292AE}" dt="2024-06-09T02:21:15.406" v="2353" actId="1076"/>
        <pc:sldMkLst>
          <pc:docMk/>
          <pc:sldMk cId="2100385900" sldId="311"/>
        </pc:sldMkLst>
        <pc:spChg chg="del">
          <ac:chgData name="Trần Thị Thu Hà" userId="f8c5facf-1c2b-4fff-b05b-d387a000ce20" providerId="ADAL" clId="{D3D37EC5-DCE9-4BD2-908C-1A9CCE7292AE}" dt="2024-06-09T02:19:11.030" v="2309" actId="478"/>
          <ac:spMkLst>
            <pc:docMk/>
            <pc:sldMk cId="2100385900" sldId="311"/>
            <ac:spMk id="2" creationId="{67EF1D3D-10B3-4150-E7AD-C3D94983F1AE}"/>
          </ac:spMkLst>
        </pc:spChg>
        <pc:spChg chg="del">
          <ac:chgData name="Trần Thị Thu Hà" userId="f8c5facf-1c2b-4fff-b05b-d387a000ce20" providerId="ADAL" clId="{D3D37EC5-DCE9-4BD2-908C-1A9CCE7292AE}" dt="2024-06-09T02:19:11.030" v="2309" actId="478"/>
          <ac:spMkLst>
            <pc:docMk/>
            <pc:sldMk cId="2100385900" sldId="311"/>
            <ac:spMk id="3" creationId="{D47D7679-4BCB-E89C-4FAE-AB331D0DA6AD}"/>
          </ac:spMkLst>
        </pc:spChg>
        <pc:spChg chg="add mod">
          <ac:chgData name="Trần Thị Thu Hà" userId="f8c5facf-1c2b-4fff-b05b-d387a000ce20" providerId="ADAL" clId="{D3D37EC5-DCE9-4BD2-908C-1A9CCE7292AE}" dt="2024-06-09T02:20:47.973" v="2345" actId="255"/>
          <ac:spMkLst>
            <pc:docMk/>
            <pc:sldMk cId="2100385900" sldId="311"/>
            <ac:spMk id="4" creationId="{AD8040FF-F2B2-1D4D-1CDA-883C6C2A7852}"/>
          </ac:spMkLst>
        </pc:spChg>
        <pc:spChg chg="add mod">
          <ac:chgData name="Trần Thị Thu Hà" userId="f8c5facf-1c2b-4fff-b05b-d387a000ce20" providerId="ADAL" clId="{D3D37EC5-DCE9-4BD2-908C-1A9CCE7292AE}" dt="2024-06-09T02:20:47.973" v="2345" actId="255"/>
          <ac:spMkLst>
            <pc:docMk/>
            <pc:sldMk cId="2100385900" sldId="311"/>
            <ac:spMk id="5" creationId="{BCAFB3D1-8E47-F9CF-2E72-BF968B54355E}"/>
          </ac:spMkLst>
        </pc:spChg>
        <pc:spChg chg="add mod">
          <ac:chgData name="Trần Thị Thu Hà" userId="f8c5facf-1c2b-4fff-b05b-d387a000ce20" providerId="ADAL" clId="{D3D37EC5-DCE9-4BD2-908C-1A9CCE7292AE}" dt="2024-06-09T02:21:12.913" v="2352" actId="1076"/>
          <ac:spMkLst>
            <pc:docMk/>
            <pc:sldMk cId="2100385900" sldId="311"/>
            <ac:spMk id="6" creationId="{79033EF7-943D-22CD-E1E7-83FCB83371A8}"/>
          </ac:spMkLst>
        </pc:spChg>
        <pc:spChg chg="add mod">
          <ac:chgData name="Trần Thị Thu Hà" userId="f8c5facf-1c2b-4fff-b05b-d387a000ce20" providerId="ADAL" clId="{D3D37EC5-DCE9-4BD2-908C-1A9CCE7292AE}" dt="2024-06-09T02:20:59.749" v="2348" actId="1076"/>
          <ac:spMkLst>
            <pc:docMk/>
            <pc:sldMk cId="2100385900" sldId="311"/>
            <ac:spMk id="7" creationId="{BB8A034A-3284-D7DE-4DFE-FA807EDB50A8}"/>
          </ac:spMkLst>
        </pc:spChg>
        <pc:spChg chg="add mod">
          <ac:chgData name="Trần Thị Thu Hà" userId="f8c5facf-1c2b-4fff-b05b-d387a000ce20" providerId="ADAL" clId="{D3D37EC5-DCE9-4BD2-908C-1A9CCE7292AE}" dt="2024-06-09T02:20:56.941" v="2347" actId="1076"/>
          <ac:spMkLst>
            <pc:docMk/>
            <pc:sldMk cId="2100385900" sldId="311"/>
            <ac:spMk id="8" creationId="{FBF2A229-10A1-66B1-5EED-E57B7B7B6156}"/>
          </ac:spMkLst>
        </pc:spChg>
        <pc:spChg chg="add mod">
          <ac:chgData name="Trần Thị Thu Hà" userId="f8c5facf-1c2b-4fff-b05b-d387a000ce20" providerId="ADAL" clId="{D3D37EC5-DCE9-4BD2-908C-1A9CCE7292AE}" dt="2024-06-09T02:20:33.036" v="2343" actId="1076"/>
          <ac:spMkLst>
            <pc:docMk/>
            <pc:sldMk cId="2100385900" sldId="311"/>
            <ac:spMk id="14" creationId="{D3C14E0D-F8E6-3753-7D2C-12D2DC5F27BB}"/>
          </ac:spMkLst>
        </pc:spChg>
        <pc:picChg chg="add mod">
          <ac:chgData name="Trần Thị Thu Hà" userId="f8c5facf-1c2b-4fff-b05b-d387a000ce20" providerId="ADAL" clId="{D3D37EC5-DCE9-4BD2-908C-1A9CCE7292AE}" dt="2024-06-09T02:20:50.927" v="2346" actId="1076"/>
          <ac:picMkLst>
            <pc:docMk/>
            <pc:sldMk cId="2100385900" sldId="311"/>
            <ac:picMk id="9" creationId="{D6D269BD-96D9-8FD2-EE32-45215C49AC0B}"/>
          </ac:picMkLst>
        </pc:picChg>
        <pc:picChg chg="add mod">
          <ac:chgData name="Trần Thị Thu Hà" userId="f8c5facf-1c2b-4fff-b05b-d387a000ce20" providerId="ADAL" clId="{D3D37EC5-DCE9-4BD2-908C-1A9CCE7292AE}" dt="2024-06-09T02:21:08.299" v="2351" actId="1076"/>
          <ac:picMkLst>
            <pc:docMk/>
            <pc:sldMk cId="2100385900" sldId="311"/>
            <ac:picMk id="10" creationId="{EA4DCB21-51A7-CA05-AC57-C592695A9249}"/>
          </ac:picMkLst>
        </pc:picChg>
        <pc:picChg chg="add mod">
          <ac:chgData name="Trần Thị Thu Hà" userId="f8c5facf-1c2b-4fff-b05b-d387a000ce20" providerId="ADAL" clId="{D3D37EC5-DCE9-4BD2-908C-1A9CCE7292AE}" dt="2024-06-09T02:21:15.406" v="2353" actId="1076"/>
          <ac:picMkLst>
            <pc:docMk/>
            <pc:sldMk cId="2100385900" sldId="311"/>
            <ac:picMk id="11" creationId="{F5354958-02D4-DBB3-2E60-C3C39AB0F308}"/>
          </ac:picMkLst>
        </pc:picChg>
        <pc:picChg chg="add mod">
          <ac:chgData name="Trần Thị Thu Hà" userId="f8c5facf-1c2b-4fff-b05b-d387a000ce20" providerId="ADAL" clId="{D3D37EC5-DCE9-4BD2-908C-1A9CCE7292AE}" dt="2024-06-09T02:21:02.192" v="2349" actId="1076"/>
          <ac:picMkLst>
            <pc:docMk/>
            <pc:sldMk cId="2100385900" sldId="311"/>
            <ac:picMk id="12" creationId="{7A31B018-7374-E8FF-83F6-38F745D4558F}"/>
          </ac:picMkLst>
        </pc:picChg>
        <pc:picChg chg="add mod">
          <ac:chgData name="Trần Thị Thu Hà" userId="f8c5facf-1c2b-4fff-b05b-d387a000ce20" providerId="ADAL" clId="{D3D37EC5-DCE9-4BD2-908C-1A9CCE7292AE}" dt="2024-06-09T02:21:04.982" v="2350" actId="1076"/>
          <ac:picMkLst>
            <pc:docMk/>
            <pc:sldMk cId="2100385900" sldId="311"/>
            <ac:picMk id="13" creationId="{B48459A9-4E29-6F75-AF98-FB53743F24D1}"/>
          </ac:picMkLst>
        </pc:picChg>
      </pc:sldChg>
      <pc:sldChg chg="addSp delSp modSp new mod">
        <pc:chgData name="Trần Thị Thu Hà" userId="f8c5facf-1c2b-4fff-b05b-d387a000ce20" providerId="ADAL" clId="{D3D37EC5-DCE9-4BD2-908C-1A9CCE7292AE}" dt="2024-06-09T02:23:05.724" v="2402" actId="1076"/>
        <pc:sldMkLst>
          <pc:docMk/>
          <pc:sldMk cId="234141706" sldId="312"/>
        </pc:sldMkLst>
        <pc:spChg chg="del">
          <ac:chgData name="Trần Thị Thu Hà" userId="f8c5facf-1c2b-4fff-b05b-d387a000ce20" providerId="ADAL" clId="{D3D37EC5-DCE9-4BD2-908C-1A9CCE7292AE}" dt="2024-06-09T02:21:49.813" v="2355" actId="478"/>
          <ac:spMkLst>
            <pc:docMk/>
            <pc:sldMk cId="234141706" sldId="312"/>
            <ac:spMk id="2" creationId="{F81FA4DC-73E7-A749-0E52-16D543DCDD99}"/>
          </ac:spMkLst>
        </pc:spChg>
        <pc:spChg chg="del">
          <ac:chgData name="Trần Thị Thu Hà" userId="f8c5facf-1c2b-4fff-b05b-d387a000ce20" providerId="ADAL" clId="{D3D37EC5-DCE9-4BD2-908C-1A9CCE7292AE}" dt="2024-06-09T02:21:49.813" v="2355" actId="478"/>
          <ac:spMkLst>
            <pc:docMk/>
            <pc:sldMk cId="234141706" sldId="312"/>
            <ac:spMk id="3" creationId="{F736A3B5-6BE7-5012-4F36-81DFD569B930}"/>
          </ac:spMkLst>
        </pc:spChg>
        <pc:spChg chg="add mod">
          <ac:chgData name="Trần Thị Thu Hà" userId="f8c5facf-1c2b-4fff-b05b-d387a000ce20" providerId="ADAL" clId="{D3D37EC5-DCE9-4BD2-908C-1A9CCE7292AE}" dt="2024-06-09T02:23:05.724" v="2402" actId="1076"/>
          <ac:spMkLst>
            <pc:docMk/>
            <pc:sldMk cId="234141706" sldId="312"/>
            <ac:spMk id="5" creationId="{9CFE0981-BFDD-6C4B-76F8-1946F880EC00}"/>
          </ac:spMkLst>
        </pc:spChg>
      </pc:sldChg>
      <pc:sldChg chg="delSp new del mod">
        <pc:chgData name="Trần Thị Thu Hà" userId="f8c5facf-1c2b-4fff-b05b-d387a000ce20" providerId="ADAL" clId="{D3D37EC5-DCE9-4BD2-908C-1A9CCE7292AE}" dt="2024-06-09T02:49:41.771" v="2421" actId="47"/>
        <pc:sldMkLst>
          <pc:docMk/>
          <pc:sldMk cId="2510541036" sldId="313"/>
        </pc:sldMkLst>
        <pc:spChg chg="del">
          <ac:chgData name="Trần Thị Thu Hà" userId="f8c5facf-1c2b-4fff-b05b-d387a000ce20" providerId="ADAL" clId="{D3D37EC5-DCE9-4BD2-908C-1A9CCE7292AE}" dt="2024-06-09T02:24:57.878" v="2415" actId="478"/>
          <ac:spMkLst>
            <pc:docMk/>
            <pc:sldMk cId="2510541036" sldId="313"/>
            <ac:spMk id="2" creationId="{562D447A-DEC6-1FC8-590D-0570807B2784}"/>
          </ac:spMkLst>
        </pc:spChg>
        <pc:spChg chg="del">
          <ac:chgData name="Trần Thị Thu Hà" userId="f8c5facf-1c2b-4fff-b05b-d387a000ce20" providerId="ADAL" clId="{D3D37EC5-DCE9-4BD2-908C-1A9CCE7292AE}" dt="2024-06-09T02:24:57.878" v="2415" actId="478"/>
          <ac:spMkLst>
            <pc:docMk/>
            <pc:sldMk cId="2510541036" sldId="313"/>
            <ac:spMk id="3" creationId="{7212D214-1161-64A7-6DED-F1E1BE2CBB52}"/>
          </ac:spMkLst>
        </pc:spChg>
      </pc:sldChg>
      <pc:sldChg chg="add del">
        <pc:chgData name="Trần Thị Thu Hà" userId="f8c5facf-1c2b-4fff-b05b-d387a000ce20" providerId="ADAL" clId="{D3D37EC5-DCE9-4BD2-908C-1A9CCE7292AE}" dt="2024-06-09T02:50:37.310" v="2425" actId="47"/>
        <pc:sldMkLst>
          <pc:docMk/>
          <pc:sldMk cId="3938114012" sldId="314"/>
        </pc:sldMkLst>
      </pc:sldChg>
      <pc:sldChg chg="add del">
        <pc:chgData name="Trần Thị Thu Hà" userId="f8c5facf-1c2b-4fff-b05b-d387a000ce20" providerId="ADAL" clId="{D3D37EC5-DCE9-4BD2-908C-1A9CCE7292AE}" dt="2024-06-09T02:50:36.689" v="2424" actId="47"/>
        <pc:sldMkLst>
          <pc:docMk/>
          <pc:sldMk cId="4261934971" sldId="315"/>
        </pc:sldMkLst>
      </pc:sldChg>
      <pc:sldChg chg="add del">
        <pc:chgData name="Trần Thị Thu Hà" userId="f8c5facf-1c2b-4fff-b05b-d387a000ce20" providerId="ADAL" clId="{D3D37EC5-DCE9-4BD2-908C-1A9CCE7292AE}" dt="2024-06-09T02:50:36.108" v="2423" actId="47"/>
        <pc:sldMkLst>
          <pc:docMk/>
          <pc:sldMk cId="636171853" sldId="316"/>
        </pc:sldMkLst>
      </pc:sldChg>
      <pc:sldChg chg="add del">
        <pc:chgData name="Trần Thị Thu Hà" userId="f8c5facf-1c2b-4fff-b05b-d387a000ce20" providerId="ADAL" clId="{D3D37EC5-DCE9-4BD2-908C-1A9CCE7292AE}" dt="2024-06-09T02:50:35.870" v="2422" actId="47"/>
        <pc:sldMkLst>
          <pc:docMk/>
          <pc:sldMk cId="114977233" sldId="317"/>
        </pc:sldMkLst>
      </pc:sldChg>
      <pc:sldChg chg="add del">
        <pc:chgData name="Trần Thị Thu Hà" userId="f8c5facf-1c2b-4fff-b05b-d387a000ce20" providerId="ADAL" clId="{D3D37EC5-DCE9-4BD2-908C-1A9CCE7292AE}" dt="2024-06-09T03:01:30.269" v="2554" actId="47"/>
        <pc:sldMkLst>
          <pc:docMk/>
          <pc:sldMk cId="3123952622" sldId="343"/>
        </pc:sldMkLst>
      </pc:sldChg>
      <pc:sldChg chg="modSp mod">
        <pc:chgData name="Trần Thị Thu Hà" userId="f8c5facf-1c2b-4fff-b05b-d387a000ce20" providerId="ADAL" clId="{D3D37EC5-DCE9-4BD2-908C-1A9CCE7292AE}" dt="2024-06-09T02:58:19.531" v="2505" actId="1076"/>
        <pc:sldMkLst>
          <pc:docMk/>
          <pc:sldMk cId="0" sldId="345"/>
        </pc:sldMkLst>
        <pc:spChg chg="mod">
          <ac:chgData name="Trần Thị Thu Hà" userId="f8c5facf-1c2b-4fff-b05b-d387a000ce20" providerId="ADAL" clId="{D3D37EC5-DCE9-4BD2-908C-1A9CCE7292AE}" dt="2024-06-09T02:57:40.438" v="2491" actId="2711"/>
          <ac:spMkLst>
            <pc:docMk/>
            <pc:sldMk cId="0" sldId="345"/>
            <ac:spMk id="3" creationId="{00000000-0000-0000-0000-000000000000}"/>
          </ac:spMkLst>
        </pc:spChg>
        <pc:spChg chg="mod">
          <ac:chgData name="Trần Thị Thu Hà" userId="f8c5facf-1c2b-4fff-b05b-d387a000ce20" providerId="ADAL" clId="{D3D37EC5-DCE9-4BD2-908C-1A9CCE7292AE}" dt="2024-06-09T02:57:40.438" v="2491" actId="2711"/>
          <ac:spMkLst>
            <pc:docMk/>
            <pc:sldMk cId="0" sldId="345"/>
            <ac:spMk id="10" creationId="{00000000-0000-0000-0000-000000000000}"/>
          </ac:spMkLst>
        </pc:spChg>
        <pc:spChg chg="mod">
          <ac:chgData name="Trần Thị Thu Hà" userId="f8c5facf-1c2b-4fff-b05b-d387a000ce20" providerId="ADAL" clId="{D3D37EC5-DCE9-4BD2-908C-1A9CCE7292AE}" dt="2024-06-09T02:58:07.092" v="2501" actId="20577"/>
          <ac:spMkLst>
            <pc:docMk/>
            <pc:sldMk cId="0" sldId="345"/>
            <ac:spMk id="18" creationId="{00000000-0000-0000-0000-000000000000}"/>
          </ac:spMkLst>
        </pc:spChg>
        <pc:spChg chg="mod">
          <ac:chgData name="Trần Thị Thu Hà" userId="f8c5facf-1c2b-4fff-b05b-d387a000ce20" providerId="ADAL" clId="{D3D37EC5-DCE9-4BD2-908C-1A9CCE7292AE}" dt="2024-06-09T02:57:40.438" v="2491" actId="2711"/>
          <ac:spMkLst>
            <pc:docMk/>
            <pc:sldMk cId="0" sldId="345"/>
            <ac:spMk id="58" creationId="{00000000-0000-0000-0000-000000000000}"/>
          </ac:spMkLst>
        </pc:spChg>
        <pc:spChg chg="mod">
          <ac:chgData name="Trần Thị Thu Hà" userId="f8c5facf-1c2b-4fff-b05b-d387a000ce20" providerId="ADAL" clId="{D3D37EC5-DCE9-4BD2-908C-1A9CCE7292AE}" dt="2024-06-09T02:58:00.192" v="2496" actId="255"/>
          <ac:spMkLst>
            <pc:docMk/>
            <pc:sldMk cId="0" sldId="345"/>
            <ac:spMk id="60" creationId="{00000000-0000-0000-0000-000000000000}"/>
          </ac:spMkLst>
        </pc:spChg>
        <pc:spChg chg="mod">
          <ac:chgData name="Trần Thị Thu Hà" userId="f8c5facf-1c2b-4fff-b05b-d387a000ce20" providerId="ADAL" clId="{D3D37EC5-DCE9-4BD2-908C-1A9CCE7292AE}" dt="2024-06-09T02:58:19.531" v="2505" actId="1076"/>
          <ac:spMkLst>
            <pc:docMk/>
            <pc:sldMk cId="0" sldId="345"/>
            <ac:spMk id="62" creationId="{00000000-0000-0000-0000-000000000000}"/>
          </ac:spMkLst>
        </pc:spChg>
        <pc:spChg chg="mod">
          <ac:chgData name="Trần Thị Thu Hà" userId="f8c5facf-1c2b-4fff-b05b-d387a000ce20" providerId="ADAL" clId="{D3D37EC5-DCE9-4BD2-908C-1A9CCE7292AE}" dt="2024-06-09T02:58:15.587" v="2503" actId="14100"/>
          <ac:spMkLst>
            <pc:docMk/>
            <pc:sldMk cId="0" sldId="345"/>
            <ac:spMk id="80" creationId="{00000000-0000-0000-0000-000000000000}"/>
          </ac:spMkLst>
        </pc:spChg>
        <pc:spChg chg="mod">
          <ac:chgData name="Trần Thị Thu Hà" userId="f8c5facf-1c2b-4fff-b05b-d387a000ce20" providerId="ADAL" clId="{D3D37EC5-DCE9-4BD2-908C-1A9CCE7292AE}" dt="2024-06-09T02:56:40.641" v="2476"/>
          <ac:spMkLst>
            <pc:docMk/>
            <pc:sldMk cId="0" sldId="345"/>
            <ac:spMk id="124" creationId="{00000000-0000-0000-0000-000000000000}"/>
          </ac:spMkLst>
        </pc:spChg>
        <pc:spChg chg="mod">
          <ac:chgData name="Trần Thị Thu Hà" userId="f8c5facf-1c2b-4fff-b05b-d387a000ce20" providerId="ADAL" clId="{D3D37EC5-DCE9-4BD2-908C-1A9CCE7292AE}" dt="2024-06-09T02:57:06.937" v="2483" actId="14100"/>
          <ac:spMkLst>
            <pc:docMk/>
            <pc:sldMk cId="0" sldId="345"/>
            <ac:spMk id="130" creationId="{00000000-0000-0000-0000-000000000000}"/>
          </ac:spMkLst>
        </pc:spChg>
        <pc:spChg chg="mod">
          <ac:chgData name="Trần Thị Thu Hà" userId="f8c5facf-1c2b-4fff-b05b-d387a000ce20" providerId="ADAL" clId="{D3D37EC5-DCE9-4BD2-908C-1A9CCE7292AE}" dt="2024-06-09T02:57:18.246" v="2486" actId="6549"/>
          <ac:spMkLst>
            <pc:docMk/>
            <pc:sldMk cId="0" sldId="345"/>
            <ac:spMk id="156" creationId="{00000000-0000-0000-0000-000000000000}"/>
          </ac:spMkLst>
        </pc:spChg>
        <pc:grpChg chg="mod">
          <ac:chgData name="Trần Thị Thu Hà" userId="f8c5facf-1c2b-4fff-b05b-d387a000ce20" providerId="ADAL" clId="{D3D37EC5-DCE9-4BD2-908C-1A9CCE7292AE}" dt="2024-06-09T02:57:40.438" v="2491" actId="2711"/>
          <ac:grpSpMkLst>
            <pc:docMk/>
            <pc:sldMk cId="0" sldId="345"/>
            <ac:grpSpMk id="2"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61"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69"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121"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127"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149"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150"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151"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153" creationId="{00000000-0000-0000-0000-000000000000}"/>
          </ac:grpSpMkLst>
        </pc:grpChg>
        <pc:grpChg chg="mod">
          <ac:chgData name="Trần Thị Thu Hà" userId="f8c5facf-1c2b-4fff-b05b-d387a000ce20" providerId="ADAL" clId="{D3D37EC5-DCE9-4BD2-908C-1A9CCE7292AE}" dt="2024-06-09T02:57:40.438" v="2491" actId="2711"/>
          <ac:grpSpMkLst>
            <pc:docMk/>
            <pc:sldMk cId="0" sldId="345"/>
            <ac:grpSpMk id="159" creationId="{00000000-0000-0000-0000-000000000000}"/>
          </ac:grpSpMkLst>
        </pc:grpChg>
        <pc:picChg chg="mod">
          <ac:chgData name="Trần Thị Thu Hà" userId="f8c5facf-1c2b-4fff-b05b-d387a000ce20" providerId="ADAL" clId="{D3D37EC5-DCE9-4BD2-908C-1A9CCE7292AE}" dt="2024-06-09T02:57:40.438" v="2491" actId="2711"/>
          <ac:picMkLst>
            <pc:docMk/>
            <pc:sldMk cId="0" sldId="345"/>
            <ac:picMk id="81" creationId="{00000000-0000-0000-0000-000000000000}"/>
          </ac:picMkLst>
        </pc:picChg>
        <pc:picChg chg="mod">
          <ac:chgData name="Trần Thị Thu Hà" userId="f8c5facf-1c2b-4fff-b05b-d387a000ce20" providerId="ADAL" clId="{D3D37EC5-DCE9-4BD2-908C-1A9CCE7292AE}" dt="2024-06-09T02:57:40.438" v="2491" actId="2711"/>
          <ac:picMkLst>
            <pc:docMk/>
            <pc:sldMk cId="0" sldId="345"/>
            <ac:picMk id="82" creationId="{00000000-0000-0000-0000-000000000000}"/>
          </ac:picMkLst>
        </pc:picChg>
        <pc:cxnChg chg="mod">
          <ac:chgData name="Trần Thị Thu Hà" userId="f8c5facf-1c2b-4fff-b05b-d387a000ce20" providerId="ADAL" clId="{D3D37EC5-DCE9-4BD2-908C-1A9CCE7292AE}" dt="2024-06-09T02:56:30.692" v="2473" actId="1076"/>
          <ac:cxnSpMkLst>
            <pc:docMk/>
            <pc:sldMk cId="0" sldId="345"/>
            <ac:cxnSpMk id="42" creationId="{00000000-0000-0000-0000-000000000000}"/>
          </ac:cxnSpMkLst>
        </pc:cxnChg>
      </pc:sldChg>
      <pc:sldChg chg="addSp modSp mod modAnim">
        <pc:chgData name="Trần Thị Thu Hà" userId="f8c5facf-1c2b-4fff-b05b-d387a000ce20" providerId="ADAL" clId="{D3D37EC5-DCE9-4BD2-908C-1A9CCE7292AE}" dt="2024-06-09T02:59:58.989" v="2533" actId="1076"/>
        <pc:sldMkLst>
          <pc:docMk/>
          <pc:sldMk cId="0" sldId="346"/>
        </pc:sldMkLst>
        <pc:spChg chg="add mod">
          <ac:chgData name="Trần Thị Thu Hà" userId="f8c5facf-1c2b-4fff-b05b-d387a000ce20" providerId="ADAL" clId="{D3D37EC5-DCE9-4BD2-908C-1A9CCE7292AE}" dt="2024-06-09T02:59:44.939" v="2529" actId="2711"/>
          <ac:spMkLst>
            <pc:docMk/>
            <pc:sldMk cId="0" sldId="346"/>
            <ac:spMk id="4" creationId="{CEC0CAA8-745B-6CD9-78F1-056091A9E206}"/>
          </ac:spMkLst>
        </pc:spChg>
        <pc:spChg chg="mod">
          <ac:chgData name="Trần Thị Thu Hà" userId="f8c5facf-1c2b-4fff-b05b-d387a000ce20" providerId="ADAL" clId="{D3D37EC5-DCE9-4BD2-908C-1A9CCE7292AE}" dt="2024-06-09T02:59:53.198" v="2532" actId="20577"/>
          <ac:spMkLst>
            <pc:docMk/>
            <pc:sldMk cId="0" sldId="346"/>
            <ac:spMk id="18" creationId="{00000000-0000-0000-0000-000000000000}"/>
          </ac:spMkLst>
        </pc:spChg>
        <pc:spChg chg="mod">
          <ac:chgData name="Trần Thị Thu Hà" userId="f8c5facf-1c2b-4fff-b05b-d387a000ce20" providerId="ADAL" clId="{D3D37EC5-DCE9-4BD2-908C-1A9CCE7292AE}" dt="2024-06-09T02:59:44.939" v="2529" actId="2711"/>
          <ac:spMkLst>
            <pc:docMk/>
            <pc:sldMk cId="0" sldId="346"/>
            <ac:spMk id="58" creationId="{00000000-0000-0000-0000-000000000000}"/>
          </ac:spMkLst>
        </pc:spChg>
        <pc:spChg chg="mod">
          <ac:chgData name="Trần Thị Thu Hà" userId="f8c5facf-1c2b-4fff-b05b-d387a000ce20" providerId="ADAL" clId="{D3D37EC5-DCE9-4BD2-908C-1A9CCE7292AE}" dt="2024-06-09T02:59:44.939" v="2529" actId="2711"/>
          <ac:spMkLst>
            <pc:docMk/>
            <pc:sldMk cId="0" sldId="346"/>
            <ac:spMk id="60" creationId="{00000000-0000-0000-0000-000000000000}"/>
          </ac:spMkLst>
        </pc:spChg>
        <pc:spChg chg="mod">
          <ac:chgData name="Trần Thị Thu Hà" userId="f8c5facf-1c2b-4fff-b05b-d387a000ce20" providerId="ADAL" clId="{D3D37EC5-DCE9-4BD2-908C-1A9CCE7292AE}" dt="2024-06-09T02:59:44.939" v="2529" actId="2711"/>
          <ac:spMkLst>
            <pc:docMk/>
            <pc:sldMk cId="0" sldId="346"/>
            <ac:spMk id="62" creationId="{00000000-0000-0000-0000-000000000000}"/>
          </ac:spMkLst>
        </pc:spChg>
        <pc:spChg chg="mod">
          <ac:chgData name="Trần Thị Thu Hà" userId="f8c5facf-1c2b-4fff-b05b-d387a000ce20" providerId="ADAL" clId="{D3D37EC5-DCE9-4BD2-908C-1A9CCE7292AE}" dt="2024-06-09T02:59:58.989" v="2533" actId="1076"/>
          <ac:spMkLst>
            <pc:docMk/>
            <pc:sldMk cId="0" sldId="346"/>
            <ac:spMk id="80" creationId="{00000000-0000-0000-0000-000000000000}"/>
          </ac:spMkLst>
        </pc:spChg>
        <pc:spChg chg="mod">
          <ac:chgData name="Trần Thị Thu Hà" userId="f8c5facf-1c2b-4fff-b05b-d387a000ce20" providerId="ADAL" clId="{D3D37EC5-DCE9-4BD2-908C-1A9CCE7292AE}" dt="2024-06-09T02:58:51.232" v="2511"/>
          <ac:spMkLst>
            <pc:docMk/>
            <pc:sldMk cId="0" sldId="346"/>
            <ac:spMk id="124" creationId="{00000000-0000-0000-0000-000000000000}"/>
          </ac:spMkLst>
        </pc:spChg>
        <pc:spChg chg="mod">
          <ac:chgData name="Trần Thị Thu Hà" userId="f8c5facf-1c2b-4fff-b05b-d387a000ce20" providerId="ADAL" clId="{D3D37EC5-DCE9-4BD2-908C-1A9CCE7292AE}" dt="2024-06-09T02:59:00.889" v="2515"/>
          <ac:spMkLst>
            <pc:docMk/>
            <pc:sldMk cId="0" sldId="346"/>
            <ac:spMk id="130" creationId="{00000000-0000-0000-0000-000000000000}"/>
          </ac:spMkLst>
        </pc:spChg>
        <pc:spChg chg="mod">
          <ac:chgData name="Trần Thị Thu Hà" userId="f8c5facf-1c2b-4fff-b05b-d387a000ce20" providerId="ADAL" clId="{D3D37EC5-DCE9-4BD2-908C-1A9CCE7292AE}" dt="2024-06-09T02:59:09.170" v="2517"/>
          <ac:spMkLst>
            <pc:docMk/>
            <pc:sldMk cId="0" sldId="346"/>
            <ac:spMk id="156" creationId="{00000000-0000-0000-0000-000000000000}"/>
          </ac:spMkLst>
        </pc:spChg>
        <pc:grpChg chg="mod">
          <ac:chgData name="Trần Thị Thu Hà" userId="f8c5facf-1c2b-4fff-b05b-d387a000ce20" providerId="ADAL" clId="{D3D37EC5-DCE9-4BD2-908C-1A9CCE7292AE}" dt="2024-06-09T02:59:44.939" v="2529" actId="2711"/>
          <ac:grpSpMkLst>
            <pc:docMk/>
            <pc:sldMk cId="0" sldId="346"/>
            <ac:grpSpMk id="2"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61"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69"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121"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127"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149"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150"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151"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153" creationId="{00000000-0000-0000-0000-000000000000}"/>
          </ac:grpSpMkLst>
        </pc:grpChg>
        <pc:grpChg chg="mod">
          <ac:chgData name="Trần Thị Thu Hà" userId="f8c5facf-1c2b-4fff-b05b-d387a000ce20" providerId="ADAL" clId="{D3D37EC5-DCE9-4BD2-908C-1A9CCE7292AE}" dt="2024-06-09T02:59:44.939" v="2529" actId="2711"/>
          <ac:grpSpMkLst>
            <pc:docMk/>
            <pc:sldMk cId="0" sldId="346"/>
            <ac:grpSpMk id="159" creationId="{00000000-0000-0000-0000-000000000000}"/>
          </ac:grpSpMkLst>
        </pc:grpChg>
      </pc:sldChg>
      <pc:sldChg chg="modSp mod">
        <pc:chgData name="Trần Thị Thu Hà" userId="f8c5facf-1c2b-4fff-b05b-d387a000ce20" providerId="ADAL" clId="{D3D37EC5-DCE9-4BD2-908C-1A9CCE7292AE}" dt="2024-06-09T03:01:24.932" v="2552" actId="1076"/>
        <pc:sldMkLst>
          <pc:docMk/>
          <pc:sldMk cId="0" sldId="347"/>
        </pc:sldMkLst>
        <pc:spChg chg="mod">
          <ac:chgData name="Trần Thị Thu Hà" userId="f8c5facf-1c2b-4fff-b05b-d387a000ce20" providerId="ADAL" clId="{D3D37EC5-DCE9-4BD2-908C-1A9CCE7292AE}" dt="2024-06-09T03:01:17.382" v="2551" actId="2711"/>
          <ac:spMkLst>
            <pc:docMk/>
            <pc:sldMk cId="0" sldId="347"/>
            <ac:spMk id="3" creationId="{00000000-0000-0000-0000-000000000000}"/>
          </ac:spMkLst>
        </pc:spChg>
        <pc:spChg chg="mod">
          <ac:chgData name="Trần Thị Thu Hà" userId="f8c5facf-1c2b-4fff-b05b-d387a000ce20" providerId="ADAL" clId="{D3D37EC5-DCE9-4BD2-908C-1A9CCE7292AE}" dt="2024-06-09T03:01:17.382" v="2551" actId="2711"/>
          <ac:spMkLst>
            <pc:docMk/>
            <pc:sldMk cId="0" sldId="347"/>
            <ac:spMk id="10" creationId="{00000000-0000-0000-0000-000000000000}"/>
          </ac:spMkLst>
        </pc:spChg>
        <pc:spChg chg="mod">
          <ac:chgData name="Trần Thị Thu Hà" userId="f8c5facf-1c2b-4fff-b05b-d387a000ce20" providerId="ADAL" clId="{D3D37EC5-DCE9-4BD2-908C-1A9CCE7292AE}" dt="2024-06-09T03:00:32.888" v="2537"/>
          <ac:spMkLst>
            <pc:docMk/>
            <pc:sldMk cId="0" sldId="347"/>
            <ac:spMk id="18" creationId="{00000000-0000-0000-0000-000000000000}"/>
          </ac:spMkLst>
        </pc:spChg>
        <pc:spChg chg="mod">
          <ac:chgData name="Trần Thị Thu Hà" userId="f8c5facf-1c2b-4fff-b05b-d387a000ce20" providerId="ADAL" clId="{D3D37EC5-DCE9-4BD2-908C-1A9CCE7292AE}" dt="2024-06-09T03:01:17.382" v="2551" actId="2711"/>
          <ac:spMkLst>
            <pc:docMk/>
            <pc:sldMk cId="0" sldId="347"/>
            <ac:spMk id="58" creationId="{00000000-0000-0000-0000-000000000000}"/>
          </ac:spMkLst>
        </pc:spChg>
        <pc:spChg chg="mod">
          <ac:chgData name="Trần Thị Thu Hà" userId="f8c5facf-1c2b-4fff-b05b-d387a000ce20" providerId="ADAL" clId="{D3D37EC5-DCE9-4BD2-908C-1A9CCE7292AE}" dt="2024-06-09T03:01:17.382" v="2551" actId="2711"/>
          <ac:spMkLst>
            <pc:docMk/>
            <pc:sldMk cId="0" sldId="347"/>
            <ac:spMk id="60" creationId="{00000000-0000-0000-0000-000000000000}"/>
          </ac:spMkLst>
        </pc:spChg>
        <pc:spChg chg="mod">
          <ac:chgData name="Trần Thị Thu Hà" userId="f8c5facf-1c2b-4fff-b05b-d387a000ce20" providerId="ADAL" clId="{D3D37EC5-DCE9-4BD2-908C-1A9CCE7292AE}" dt="2024-06-09T03:01:17.382" v="2551" actId="2711"/>
          <ac:spMkLst>
            <pc:docMk/>
            <pc:sldMk cId="0" sldId="347"/>
            <ac:spMk id="62" creationId="{00000000-0000-0000-0000-000000000000}"/>
          </ac:spMkLst>
        </pc:spChg>
        <pc:spChg chg="mod">
          <ac:chgData name="Trần Thị Thu Hà" userId="f8c5facf-1c2b-4fff-b05b-d387a000ce20" providerId="ADAL" clId="{D3D37EC5-DCE9-4BD2-908C-1A9CCE7292AE}" dt="2024-06-09T03:01:24.932" v="2552" actId="1076"/>
          <ac:spMkLst>
            <pc:docMk/>
            <pc:sldMk cId="0" sldId="347"/>
            <ac:spMk id="80" creationId="{00000000-0000-0000-0000-000000000000}"/>
          </ac:spMkLst>
        </pc:spChg>
        <pc:spChg chg="mod">
          <ac:chgData name="Trần Thị Thu Hà" userId="f8c5facf-1c2b-4fff-b05b-d387a000ce20" providerId="ADAL" clId="{D3D37EC5-DCE9-4BD2-908C-1A9CCE7292AE}" dt="2024-06-09T03:00:40.394" v="2539"/>
          <ac:spMkLst>
            <pc:docMk/>
            <pc:sldMk cId="0" sldId="347"/>
            <ac:spMk id="124" creationId="{00000000-0000-0000-0000-000000000000}"/>
          </ac:spMkLst>
        </pc:spChg>
        <pc:spChg chg="mod">
          <ac:chgData name="Trần Thị Thu Hà" userId="f8c5facf-1c2b-4fff-b05b-d387a000ce20" providerId="ADAL" clId="{D3D37EC5-DCE9-4BD2-908C-1A9CCE7292AE}" dt="2024-06-09T03:00:49.636" v="2542"/>
          <ac:spMkLst>
            <pc:docMk/>
            <pc:sldMk cId="0" sldId="347"/>
            <ac:spMk id="130" creationId="{00000000-0000-0000-0000-000000000000}"/>
          </ac:spMkLst>
        </pc:spChg>
        <pc:spChg chg="mod">
          <ac:chgData name="Trần Thị Thu Hà" userId="f8c5facf-1c2b-4fff-b05b-d387a000ce20" providerId="ADAL" clId="{D3D37EC5-DCE9-4BD2-908C-1A9CCE7292AE}" dt="2024-06-09T03:00:55.633" v="2544"/>
          <ac:spMkLst>
            <pc:docMk/>
            <pc:sldMk cId="0" sldId="347"/>
            <ac:spMk id="156" creationId="{00000000-0000-0000-0000-000000000000}"/>
          </ac:spMkLst>
        </pc:spChg>
        <pc:grpChg chg="mod">
          <ac:chgData name="Trần Thị Thu Hà" userId="f8c5facf-1c2b-4fff-b05b-d387a000ce20" providerId="ADAL" clId="{D3D37EC5-DCE9-4BD2-908C-1A9CCE7292AE}" dt="2024-06-09T03:01:17.382" v="2551" actId="2711"/>
          <ac:grpSpMkLst>
            <pc:docMk/>
            <pc:sldMk cId="0" sldId="347"/>
            <ac:grpSpMk id="2"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61"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69"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121"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127"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149"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150"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151"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153" creationId="{00000000-0000-0000-0000-000000000000}"/>
          </ac:grpSpMkLst>
        </pc:grpChg>
        <pc:grpChg chg="mod">
          <ac:chgData name="Trần Thị Thu Hà" userId="f8c5facf-1c2b-4fff-b05b-d387a000ce20" providerId="ADAL" clId="{D3D37EC5-DCE9-4BD2-908C-1A9CCE7292AE}" dt="2024-06-09T03:01:17.382" v="2551" actId="2711"/>
          <ac:grpSpMkLst>
            <pc:docMk/>
            <pc:sldMk cId="0" sldId="347"/>
            <ac:grpSpMk id="159" creationId="{00000000-0000-0000-0000-000000000000}"/>
          </ac:grpSpMkLst>
        </pc:grpChg>
        <pc:picChg chg="mod">
          <ac:chgData name="Trần Thị Thu Hà" userId="f8c5facf-1c2b-4fff-b05b-d387a000ce20" providerId="ADAL" clId="{D3D37EC5-DCE9-4BD2-908C-1A9CCE7292AE}" dt="2024-06-09T03:01:17.382" v="2551" actId="2711"/>
          <ac:picMkLst>
            <pc:docMk/>
            <pc:sldMk cId="0" sldId="347"/>
            <ac:picMk id="81" creationId="{00000000-0000-0000-0000-000000000000}"/>
          </ac:picMkLst>
        </pc:picChg>
        <pc:picChg chg="mod">
          <ac:chgData name="Trần Thị Thu Hà" userId="f8c5facf-1c2b-4fff-b05b-d387a000ce20" providerId="ADAL" clId="{D3D37EC5-DCE9-4BD2-908C-1A9CCE7292AE}" dt="2024-06-09T03:01:17.382" v="2551" actId="2711"/>
          <ac:picMkLst>
            <pc:docMk/>
            <pc:sldMk cId="0" sldId="347"/>
            <ac:picMk id="82" creationId="{00000000-0000-0000-0000-000000000000}"/>
          </ac:picMkLst>
        </pc:picChg>
      </pc:sldChg>
      <pc:sldChg chg="modSp mod">
        <pc:chgData name="Trần Thị Thu Hà" userId="f8c5facf-1c2b-4fff-b05b-d387a000ce20" providerId="ADAL" clId="{D3D37EC5-DCE9-4BD2-908C-1A9CCE7292AE}" dt="2024-06-09T03:05:11.404" v="2616" actId="255"/>
        <pc:sldMkLst>
          <pc:docMk/>
          <pc:sldMk cId="0" sldId="348"/>
        </pc:sldMkLst>
        <pc:spChg chg="mod">
          <ac:chgData name="Trần Thị Thu Hà" userId="f8c5facf-1c2b-4fff-b05b-d387a000ce20" providerId="ADAL" clId="{D3D37EC5-DCE9-4BD2-908C-1A9CCE7292AE}" dt="2024-06-09T03:05:05.808" v="2615" actId="255"/>
          <ac:spMkLst>
            <pc:docMk/>
            <pc:sldMk cId="0" sldId="348"/>
            <ac:spMk id="3" creationId="{00000000-0000-0000-0000-000000000000}"/>
          </ac:spMkLst>
        </pc:spChg>
        <pc:spChg chg="mod">
          <ac:chgData name="Trần Thị Thu Hà" userId="f8c5facf-1c2b-4fff-b05b-d387a000ce20" providerId="ADAL" clId="{D3D37EC5-DCE9-4BD2-908C-1A9CCE7292AE}" dt="2024-06-09T03:05:05.808" v="2615" actId="255"/>
          <ac:spMkLst>
            <pc:docMk/>
            <pc:sldMk cId="0" sldId="348"/>
            <ac:spMk id="10" creationId="{00000000-0000-0000-0000-000000000000}"/>
          </ac:spMkLst>
        </pc:spChg>
        <pc:spChg chg="mod">
          <ac:chgData name="Trần Thị Thu Hà" userId="f8c5facf-1c2b-4fff-b05b-d387a000ce20" providerId="ADAL" clId="{D3D37EC5-DCE9-4BD2-908C-1A9CCE7292AE}" dt="2024-06-09T03:02:42.294" v="2572" actId="14100"/>
          <ac:spMkLst>
            <pc:docMk/>
            <pc:sldMk cId="0" sldId="348"/>
            <ac:spMk id="18" creationId="{00000000-0000-0000-0000-000000000000}"/>
          </ac:spMkLst>
        </pc:spChg>
        <pc:spChg chg="mod">
          <ac:chgData name="Trần Thị Thu Hà" userId="f8c5facf-1c2b-4fff-b05b-d387a000ce20" providerId="ADAL" clId="{D3D37EC5-DCE9-4BD2-908C-1A9CCE7292AE}" dt="2024-06-09T03:04:59.715" v="2614" actId="2710"/>
          <ac:spMkLst>
            <pc:docMk/>
            <pc:sldMk cId="0" sldId="348"/>
            <ac:spMk id="58" creationId="{00000000-0000-0000-0000-000000000000}"/>
          </ac:spMkLst>
        </pc:spChg>
        <pc:spChg chg="mod">
          <ac:chgData name="Trần Thị Thu Hà" userId="f8c5facf-1c2b-4fff-b05b-d387a000ce20" providerId="ADAL" clId="{D3D37EC5-DCE9-4BD2-908C-1A9CCE7292AE}" dt="2024-06-09T03:04:59.715" v="2614" actId="2710"/>
          <ac:spMkLst>
            <pc:docMk/>
            <pc:sldMk cId="0" sldId="348"/>
            <ac:spMk id="60" creationId="{00000000-0000-0000-0000-000000000000}"/>
          </ac:spMkLst>
        </pc:spChg>
        <pc:spChg chg="mod">
          <ac:chgData name="Trần Thị Thu Hà" userId="f8c5facf-1c2b-4fff-b05b-d387a000ce20" providerId="ADAL" clId="{D3D37EC5-DCE9-4BD2-908C-1A9CCE7292AE}" dt="2024-06-09T03:05:11.404" v="2616" actId="255"/>
          <ac:spMkLst>
            <pc:docMk/>
            <pc:sldMk cId="0" sldId="348"/>
            <ac:spMk id="62" creationId="{00000000-0000-0000-0000-000000000000}"/>
          </ac:spMkLst>
        </pc:spChg>
        <pc:spChg chg="mod">
          <ac:chgData name="Trần Thị Thu Hà" userId="f8c5facf-1c2b-4fff-b05b-d387a000ce20" providerId="ADAL" clId="{D3D37EC5-DCE9-4BD2-908C-1A9CCE7292AE}" dt="2024-06-09T03:04:59.715" v="2614" actId="2710"/>
          <ac:spMkLst>
            <pc:docMk/>
            <pc:sldMk cId="0" sldId="348"/>
            <ac:spMk id="80" creationId="{00000000-0000-0000-0000-000000000000}"/>
          </ac:spMkLst>
        </pc:spChg>
        <pc:spChg chg="mod">
          <ac:chgData name="Trần Thị Thu Hà" userId="f8c5facf-1c2b-4fff-b05b-d387a000ce20" providerId="ADAL" clId="{D3D37EC5-DCE9-4BD2-908C-1A9CCE7292AE}" dt="2024-06-09T03:03:22.270" v="2583" actId="1076"/>
          <ac:spMkLst>
            <pc:docMk/>
            <pc:sldMk cId="0" sldId="348"/>
            <ac:spMk id="124" creationId="{00000000-0000-0000-0000-000000000000}"/>
          </ac:spMkLst>
        </pc:spChg>
        <pc:spChg chg="mod">
          <ac:chgData name="Trần Thị Thu Hà" userId="f8c5facf-1c2b-4fff-b05b-d387a000ce20" providerId="ADAL" clId="{D3D37EC5-DCE9-4BD2-908C-1A9CCE7292AE}" dt="2024-06-09T03:03:45.352" v="2589" actId="14100"/>
          <ac:spMkLst>
            <pc:docMk/>
            <pc:sldMk cId="0" sldId="348"/>
            <ac:spMk id="130" creationId="{00000000-0000-0000-0000-000000000000}"/>
          </ac:spMkLst>
        </pc:spChg>
        <pc:spChg chg="mod">
          <ac:chgData name="Trần Thị Thu Hà" userId="f8c5facf-1c2b-4fff-b05b-d387a000ce20" providerId="ADAL" clId="{D3D37EC5-DCE9-4BD2-908C-1A9CCE7292AE}" dt="2024-06-09T03:04:50.885" v="2613" actId="179"/>
          <ac:spMkLst>
            <pc:docMk/>
            <pc:sldMk cId="0" sldId="348"/>
            <ac:spMk id="156" creationId="{00000000-0000-0000-0000-000000000000}"/>
          </ac:spMkLst>
        </pc:spChg>
        <pc:grpChg chg="mod">
          <ac:chgData name="Trần Thị Thu Hà" userId="f8c5facf-1c2b-4fff-b05b-d387a000ce20" providerId="ADAL" clId="{D3D37EC5-DCE9-4BD2-908C-1A9CCE7292AE}" dt="2024-06-09T03:04:59.715" v="2614" actId="2710"/>
          <ac:grpSpMkLst>
            <pc:docMk/>
            <pc:sldMk cId="0" sldId="348"/>
            <ac:grpSpMk id="2"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61"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69"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121"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127"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149"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150"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151"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153" creationId="{00000000-0000-0000-0000-000000000000}"/>
          </ac:grpSpMkLst>
        </pc:grpChg>
        <pc:grpChg chg="mod">
          <ac:chgData name="Trần Thị Thu Hà" userId="f8c5facf-1c2b-4fff-b05b-d387a000ce20" providerId="ADAL" clId="{D3D37EC5-DCE9-4BD2-908C-1A9CCE7292AE}" dt="2024-06-09T03:04:59.715" v="2614" actId="2710"/>
          <ac:grpSpMkLst>
            <pc:docMk/>
            <pc:sldMk cId="0" sldId="348"/>
            <ac:grpSpMk id="159" creationId="{00000000-0000-0000-0000-000000000000}"/>
          </ac:grpSpMkLst>
        </pc:grpChg>
        <pc:picChg chg="mod">
          <ac:chgData name="Trần Thị Thu Hà" userId="f8c5facf-1c2b-4fff-b05b-d387a000ce20" providerId="ADAL" clId="{D3D37EC5-DCE9-4BD2-908C-1A9CCE7292AE}" dt="2024-06-09T03:02:31.576" v="2568" actId="255"/>
          <ac:picMkLst>
            <pc:docMk/>
            <pc:sldMk cId="0" sldId="348"/>
            <ac:picMk id="81" creationId="{00000000-0000-0000-0000-000000000000}"/>
          </ac:picMkLst>
        </pc:picChg>
        <pc:picChg chg="mod">
          <ac:chgData name="Trần Thị Thu Hà" userId="f8c5facf-1c2b-4fff-b05b-d387a000ce20" providerId="ADAL" clId="{D3D37EC5-DCE9-4BD2-908C-1A9CCE7292AE}" dt="2024-06-09T03:02:31.576" v="2568" actId="255"/>
          <ac:picMkLst>
            <pc:docMk/>
            <pc:sldMk cId="0" sldId="348"/>
            <ac:picMk id="82" creationId="{00000000-0000-0000-0000-000000000000}"/>
          </ac:picMkLst>
        </pc:picChg>
      </pc:sldChg>
      <pc:sldChg chg="modSp mod">
        <pc:chgData name="Trần Thị Thu Hà" userId="f8c5facf-1c2b-4fff-b05b-d387a000ce20" providerId="ADAL" clId="{D3D37EC5-DCE9-4BD2-908C-1A9CCE7292AE}" dt="2024-06-09T03:06:57.998" v="2647" actId="1076"/>
        <pc:sldMkLst>
          <pc:docMk/>
          <pc:sldMk cId="0" sldId="349"/>
        </pc:sldMkLst>
        <pc:spChg chg="mod">
          <ac:chgData name="Trần Thị Thu Hà" userId="f8c5facf-1c2b-4fff-b05b-d387a000ce20" providerId="ADAL" clId="{D3D37EC5-DCE9-4BD2-908C-1A9CCE7292AE}" dt="2024-06-09T03:06:33.582" v="2631" actId="2711"/>
          <ac:spMkLst>
            <pc:docMk/>
            <pc:sldMk cId="0" sldId="349"/>
            <ac:spMk id="3" creationId="{00000000-0000-0000-0000-000000000000}"/>
          </ac:spMkLst>
        </pc:spChg>
        <pc:spChg chg="mod">
          <ac:chgData name="Trần Thị Thu Hà" userId="f8c5facf-1c2b-4fff-b05b-d387a000ce20" providerId="ADAL" clId="{D3D37EC5-DCE9-4BD2-908C-1A9CCE7292AE}" dt="2024-06-09T03:06:33.582" v="2631" actId="2711"/>
          <ac:spMkLst>
            <pc:docMk/>
            <pc:sldMk cId="0" sldId="349"/>
            <ac:spMk id="10" creationId="{00000000-0000-0000-0000-000000000000}"/>
          </ac:spMkLst>
        </pc:spChg>
        <pc:spChg chg="mod">
          <ac:chgData name="Trần Thị Thu Hà" userId="f8c5facf-1c2b-4fff-b05b-d387a000ce20" providerId="ADAL" clId="{D3D37EC5-DCE9-4BD2-908C-1A9CCE7292AE}" dt="2024-06-09T03:06:47.159" v="2644" actId="20577"/>
          <ac:spMkLst>
            <pc:docMk/>
            <pc:sldMk cId="0" sldId="349"/>
            <ac:spMk id="18" creationId="{00000000-0000-0000-0000-000000000000}"/>
          </ac:spMkLst>
        </pc:spChg>
        <pc:spChg chg="mod">
          <ac:chgData name="Trần Thị Thu Hà" userId="f8c5facf-1c2b-4fff-b05b-d387a000ce20" providerId="ADAL" clId="{D3D37EC5-DCE9-4BD2-908C-1A9CCE7292AE}" dt="2024-06-09T03:06:37.056" v="2633" actId="113"/>
          <ac:spMkLst>
            <pc:docMk/>
            <pc:sldMk cId="0" sldId="349"/>
            <ac:spMk id="58" creationId="{00000000-0000-0000-0000-000000000000}"/>
          </ac:spMkLst>
        </pc:spChg>
        <pc:spChg chg="mod">
          <ac:chgData name="Trần Thị Thu Hà" userId="f8c5facf-1c2b-4fff-b05b-d387a000ce20" providerId="ADAL" clId="{D3D37EC5-DCE9-4BD2-908C-1A9CCE7292AE}" dt="2024-06-09T03:06:57.998" v="2647" actId="1076"/>
          <ac:spMkLst>
            <pc:docMk/>
            <pc:sldMk cId="0" sldId="349"/>
            <ac:spMk id="60" creationId="{00000000-0000-0000-0000-000000000000}"/>
          </ac:spMkLst>
        </pc:spChg>
        <pc:spChg chg="mod">
          <ac:chgData name="Trần Thị Thu Hà" userId="f8c5facf-1c2b-4fff-b05b-d387a000ce20" providerId="ADAL" clId="{D3D37EC5-DCE9-4BD2-908C-1A9CCE7292AE}" dt="2024-06-09T03:06:53.790" v="2646" actId="14100"/>
          <ac:spMkLst>
            <pc:docMk/>
            <pc:sldMk cId="0" sldId="349"/>
            <ac:spMk id="62" creationId="{00000000-0000-0000-0000-000000000000}"/>
          </ac:spMkLst>
        </pc:spChg>
        <pc:spChg chg="mod">
          <ac:chgData name="Trần Thị Thu Hà" userId="f8c5facf-1c2b-4fff-b05b-d387a000ce20" providerId="ADAL" clId="{D3D37EC5-DCE9-4BD2-908C-1A9CCE7292AE}" dt="2024-06-09T03:06:51.141" v="2645" actId="1076"/>
          <ac:spMkLst>
            <pc:docMk/>
            <pc:sldMk cId="0" sldId="349"/>
            <ac:spMk id="80" creationId="{00000000-0000-0000-0000-000000000000}"/>
          </ac:spMkLst>
        </pc:spChg>
        <pc:spChg chg="mod">
          <ac:chgData name="Trần Thị Thu Hà" userId="f8c5facf-1c2b-4fff-b05b-d387a000ce20" providerId="ADAL" clId="{D3D37EC5-DCE9-4BD2-908C-1A9CCE7292AE}" dt="2024-06-09T03:06:45.726" v="2641" actId="20577"/>
          <ac:spMkLst>
            <pc:docMk/>
            <pc:sldMk cId="0" sldId="349"/>
            <ac:spMk id="124" creationId="{00000000-0000-0000-0000-000000000000}"/>
          </ac:spMkLst>
        </pc:spChg>
        <pc:spChg chg="mod">
          <ac:chgData name="Trần Thị Thu Hà" userId="f8c5facf-1c2b-4fff-b05b-d387a000ce20" providerId="ADAL" clId="{D3D37EC5-DCE9-4BD2-908C-1A9CCE7292AE}" dt="2024-06-09T03:06:43.410" v="2637" actId="20577"/>
          <ac:spMkLst>
            <pc:docMk/>
            <pc:sldMk cId="0" sldId="349"/>
            <ac:spMk id="130" creationId="{00000000-0000-0000-0000-000000000000}"/>
          </ac:spMkLst>
        </pc:spChg>
        <pc:spChg chg="mod">
          <ac:chgData name="Trần Thị Thu Hà" userId="f8c5facf-1c2b-4fff-b05b-d387a000ce20" providerId="ADAL" clId="{D3D37EC5-DCE9-4BD2-908C-1A9CCE7292AE}" dt="2024-06-09T03:06:12.856" v="2626"/>
          <ac:spMkLst>
            <pc:docMk/>
            <pc:sldMk cId="0" sldId="349"/>
            <ac:spMk id="156" creationId="{00000000-0000-0000-0000-000000000000}"/>
          </ac:spMkLst>
        </pc:spChg>
        <pc:grpChg chg="mod">
          <ac:chgData name="Trần Thị Thu Hà" userId="f8c5facf-1c2b-4fff-b05b-d387a000ce20" providerId="ADAL" clId="{D3D37EC5-DCE9-4BD2-908C-1A9CCE7292AE}" dt="2024-06-09T03:06:37.056" v="2633" actId="113"/>
          <ac:grpSpMkLst>
            <pc:docMk/>
            <pc:sldMk cId="0" sldId="349"/>
            <ac:grpSpMk id="2"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61"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69"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121"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127"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149"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150"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151"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153" creationId="{00000000-0000-0000-0000-000000000000}"/>
          </ac:grpSpMkLst>
        </pc:grpChg>
        <pc:grpChg chg="mod">
          <ac:chgData name="Trần Thị Thu Hà" userId="f8c5facf-1c2b-4fff-b05b-d387a000ce20" providerId="ADAL" clId="{D3D37EC5-DCE9-4BD2-908C-1A9CCE7292AE}" dt="2024-06-09T03:06:37.056" v="2633" actId="113"/>
          <ac:grpSpMkLst>
            <pc:docMk/>
            <pc:sldMk cId="0" sldId="349"/>
            <ac:grpSpMk id="159" creationId="{00000000-0000-0000-0000-000000000000}"/>
          </ac:grpSpMkLst>
        </pc:grpChg>
        <pc:picChg chg="mod">
          <ac:chgData name="Trần Thị Thu Hà" userId="f8c5facf-1c2b-4fff-b05b-d387a000ce20" providerId="ADAL" clId="{D3D37EC5-DCE9-4BD2-908C-1A9CCE7292AE}" dt="2024-06-09T03:06:33.582" v="2631" actId="2711"/>
          <ac:picMkLst>
            <pc:docMk/>
            <pc:sldMk cId="0" sldId="349"/>
            <ac:picMk id="81" creationId="{00000000-0000-0000-0000-000000000000}"/>
          </ac:picMkLst>
        </pc:picChg>
        <pc:picChg chg="mod">
          <ac:chgData name="Trần Thị Thu Hà" userId="f8c5facf-1c2b-4fff-b05b-d387a000ce20" providerId="ADAL" clId="{D3D37EC5-DCE9-4BD2-908C-1A9CCE7292AE}" dt="2024-06-09T03:06:33.582" v="2631" actId="2711"/>
          <ac:picMkLst>
            <pc:docMk/>
            <pc:sldMk cId="0" sldId="349"/>
            <ac:picMk id="82" creationId="{00000000-0000-0000-0000-000000000000}"/>
          </ac:picMkLst>
        </pc:picChg>
      </pc:sldChg>
      <pc:sldChg chg="del">
        <pc:chgData name="Trần Thị Thu Hà" userId="f8c5facf-1c2b-4fff-b05b-d387a000ce20" providerId="ADAL" clId="{D3D37EC5-DCE9-4BD2-908C-1A9CCE7292AE}" dt="2024-06-09T03:01:29.365" v="2553" actId="47"/>
        <pc:sldMkLst>
          <pc:docMk/>
          <pc:sldMk cId="3729395824" sldId="350"/>
        </pc:sldMkLst>
      </pc:sldChg>
      <pc:sldChg chg="addSp delSp new del mod">
        <pc:chgData name="Trần Thị Thu Hà" userId="f8c5facf-1c2b-4fff-b05b-d387a000ce20" providerId="ADAL" clId="{D3D37EC5-DCE9-4BD2-908C-1A9CCE7292AE}" dt="2024-06-09T02:55:13.195" v="2469" actId="47"/>
        <pc:sldMkLst>
          <pc:docMk/>
          <pc:sldMk cId="221966070" sldId="351"/>
        </pc:sldMkLst>
        <pc:spChg chg="add del">
          <ac:chgData name="Trần Thị Thu Hà" userId="f8c5facf-1c2b-4fff-b05b-d387a000ce20" providerId="ADAL" clId="{D3D37EC5-DCE9-4BD2-908C-1A9CCE7292AE}" dt="2024-06-09T02:52:25.437" v="2432" actId="21"/>
          <ac:spMkLst>
            <pc:docMk/>
            <pc:sldMk cId="221966070" sldId="351"/>
            <ac:spMk id="3" creationId="{F4A8BB59-07BE-A92F-07D8-51FA63DDEEE7}"/>
          </ac:spMkLst>
        </pc:spChg>
      </pc:sldChg>
      <pc:sldChg chg="delSp add setBg delDesignElem">
        <pc:chgData name="Trần Thị Thu Hà" userId="f8c5facf-1c2b-4fff-b05b-d387a000ce20" providerId="ADAL" clId="{D3D37EC5-DCE9-4BD2-908C-1A9CCE7292AE}" dt="2024-06-09T02:52:18.170" v="2431"/>
        <pc:sldMkLst>
          <pc:docMk/>
          <pc:sldMk cId="2139442242" sldId="352"/>
        </pc:sldMkLst>
        <pc:spChg chg="del">
          <ac:chgData name="Trần Thị Thu Hà" userId="f8c5facf-1c2b-4fff-b05b-d387a000ce20" providerId="ADAL" clId="{D3D37EC5-DCE9-4BD2-908C-1A9CCE7292AE}" dt="2024-06-09T02:52:18.170" v="2431"/>
          <ac:spMkLst>
            <pc:docMk/>
            <pc:sldMk cId="2139442242" sldId="352"/>
            <ac:spMk id="27" creationId="{DBC6133C-0615-4CE4-9132-37E609A9BDFA}"/>
          </ac:spMkLst>
        </pc:spChg>
        <pc:spChg chg="del">
          <ac:chgData name="Trần Thị Thu Hà" userId="f8c5facf-1c2b-4fff-b05b-d387a000ce20" providerId="ADAL" clId="{D3D37EC5-DCE9-4BD2-908C-1A9CCE7292AE}" dt="2024-06-09T02:52:18.170" v="2431"/>
          <ac:spMkLst>
            <pc:docMk/>
            <pc:sldMk cId="2139442242" sldId="352"/>
            <ac:spMk id="29" creationId="{169CC832-2974-4E8D-90ED-3E2941BA7336}"/>
          </ac:spMkLst>
        </pc:spChg>
        <pc:spChg chg="del">
          <ac:chgData name="Trần Thị Thu Hà" userId="f8c5facf-1c2b-4fff-b05b-d387a000ce20" providerId="ADAL" clId="{D3D37EC5-DCE9-4BD2-908C-1A9CCE7292AE}" dt="2024-06-09T02:52:18.170" v="2431"/>
          <ac:spMkLst>
            <pc:docMk/>
            <pc:sldMk cId="2139442242" sldId="352"/>
            <ac:spMk id="31" creationId="{55222F96-971A-4F90-B841-6BAB416C7AC1}"/>
          </ac:spMkLst>
        </pc:spChg>
        <pc:spChg chg="del">
          <ac:chgData name="Trần Thị Thu Hà" userId="f8c5facf-1c2b-4fff-b05b-d387a000ce20" providerId="ADAL" clId="{D3D37EC5-DCE9-4BD2-908C-1A9CCE7292AE}" dt="2024-06-09T02:52:18.170" v="2431"/>
          <ac:spMkLst>
            <pc:docMk/>
            <pc:sldMk cId="2139442242" sldId="352"/>
            <ac:spMk id="33" creationId="{08980754-6F4B-43C9-B9BE-127B6BED6586}"/>
          </ac:spMkLst>
        </pc:spChg>
        <pc:spChg chg="del">
          <ac:chgData name="Trần Thị Thu Hà" userId="f8c5facf-1c2b-4fff-b05b-d387a000ce20" providerId="ADAL" clId="{D3D37EC5-DCE9-4BD2-908C-1A9CCE7292AE}" dt="2024-06-09T02:52:18.170" v="2431"/>
          <ac:spMkLst>
            <pc:docMk/>
            <pc:sldMk cId="2139442242" sldId="352"/>
            <ac:spMk id="35" creationId="{2C1BBA94-3F40-40AA-8BB9-E69E25E537C1}"/>
          </ac:spMkLst>
        </pc:spChg>
      </pc:sldChg>
      <pc:sldChg chg="delSp new del mod">
        <pc:chgData name="Trần Thị Thu Hà" userId="f8c5facf-1c2b-4fff-b05b-d387a000ce20" providerId="ADAL" clId="{D3D37EC5-DCE9-4BD2-908C-1A9CCE7292AE}" dt="2024-06-14T12:59:58.209" v="2657" actId="2696"/>
        <pc:sldMkLst>
          <pc:docMk/>
          <pc:sldMk cId="277610036" sldId="353"/>
        </pc:sldMkLst>
        <pc:spChg chg="del">
          <ac:chgData name="Trần Thị Thu Hà" userId="f8c5facf-1c2b-4fff-b05b-d387a000ce20" providerId="ADAL" clId="{D3D37EC5-DCE9-4BD2-908C-1A9CCE7292AE}" dt="2024-06-14T12:59:35.374" v="2651" actId="478"/>
          <ac:spMkLst>
            <pc:docMk/>
            <pc:sldMk cId="277610036" sldId="353"/>
            <ac:spMk id="2" creationId="{A7BA05B8-5CA4-00C4-12F4-1E7F5069667C}"/>
          </ac:spMkLst>
        </pc:spChg>
        <pc:spChg chg="del">
          <ac:chgData name="Trần Thị Thu Hà" userId="f8c5facf-1c2b-4fff-b05b-d387a000ce20" providerId="ADAL" clId="{D3D37EC5-DCE9-4BD2-908C-1A9CCE7292AE}" dt="2024-06-14T12:59:35.374" v="2651" actId="478"/>
          <ac:spMkLst>
            <pc:docMk/>
            <pc:sldMk cId="277610036" sldId="353"/>
            <ac:spMk id="3" creationId="{EE4EAEEC-181B-0852-5862-243393442FAE}"/>
          </ac:spMkLst>
        </pc:spChg>
      </pc:sldChg>
      <pc:sldChg chg="addSp delSp modSp add mod setBg delDesignElem">
        <pc:chgData name="Trần Thị Thu Hà" userId="f8c5facf-1c2b-4fff-b05b-d387a000ce20" providerId="ADAL" clId="{D3D37EC5-DCE9-4BD2-908C-1A9CCE7292AE}" dt="2024-06-14T13:00:45.720" v="2668" actId="1076"/>
        <pc:sldMkLst>
          <pc:docMk/>
          <pc:sldMk cId="638745379" sldId="371"/>
        </pc:sldMkLst>
        <pc:spChg chg="add mod">
          <ac:chgData name="Trần Thị Thu Hà" userId="f8c5facf-1c2b-4fff-b05b-d387a000ce20" providerId="ADAL" clId="{D3D37EC5-DCE9-4BD2-908C-1A9CCE7292AE}" dt="2024-06-14T13:00:45.720" v="2668" actId="1076"/>
          <ac:spMkLst>
            <pc:docMk/>
            <pc:sldMk cId="638745379" sldId="371"/>
            <ac:spMk id="2" creationId="{6926D5CC-0CE8-5F35-29DD-8144C6CB5CE0}"/>
          </ac:spMkLst>
        </pc:spChg>
        <pc:spChg chg="del">
          <ac:chgData name="Trần Thị Thu Hà" userId="f8c5facf-1c2b-4fff-b05b-d387a000ce20" providerId="ADAL" clId="{D3D37EC5-DCE9-4BD2-908C-1A9CCE7292AE}" dt="2024-06-14T12:59:37.160" v="2653"/>
          <ac:spMkLst>
            <pc:docMk/>
            <pc:sldMk cId="638745379" sldId="371"/>
            <ac:spMk id="25" creationId="{42A4FC2C-047E-45A5-965D-8E1E3BF09BC6}"/>
          </ac:spMkLst>
        </pc:spChg>
        <pc:picChg chg="mod">
          <ac:chgData name="Trần Thị Thu Hà" userId="f8c5facf-1c2b-4fff-b05b-d387a000ce20" providerId="ADAL" clId="{D3D37EC5-DCE9-4BD2-908C-1A9CCE7292AE}" dt="2024-06-14T12:59:46.034" v="2656" actId="14100"/>
          <ac:picMkLst>
            <pc:docMk/>
            <pc:sldMk cId="638745379" sldId="371"/>
            <ac:picMk id="3" creationId="{9AD85917-1C58-DDF8-8CA0-76A2F96BE5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F2C81-B85D-4CDC-AB88-85C95182E842}"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02189-DC28-4934-A542-26ED3D0CDE04}" type="slidenum">
              <a:rPr lang="en-US" smtClean="0"/>
              <a:t>‹#›</a:t>
            </a:fld>
            <a:endParaRPr lang="en-US"/>
          </a:p>
        </p:txBody>
      </p:sp>
    </p:spTree>
    <p:extLst>
      <p:ext uri="{BB962C8B-B14F-4D97-AF65-F5344CB8AC3E}">
        <p14:creationId xmlns:p14="http://schemas.microsoft.com/office/powerpoint/2010/main" val="217865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t>28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t>29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t>30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t>31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t>32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D38609-6565-42A7-A5A3-A1656D2B6A71}"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38609-6565-42A7-A5A3-A1656D2B6A71}"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38609-6565-42A7-A5A3-A1656D2B6A71}"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38609-6565-42A7-A5A3-A1656D2B6A71}"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D38609-6565-42A7-A5A3-A1656D2B6A71}"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D38609-6565-42A7-A5A3-A1656D2B6A71}"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D38609-6565-42A7-A5A3-A1656D2B6A71}"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D38609-6565-42A7-A5A3-A1656D2B6A71}"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38609-6565-42A7-A5A3-A1656D2B6A71}"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38609-6565-42A7-A5A3-A1656D2B6A71}"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38609-6565-42A7-A5A3-A1656D2B6A71}"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B7B98-D59F-455F-9606-6521F8545C5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CFF"/>
            </a:gs>
            <a:gs pos="74000">
              <a:srgbClr val="FFCCFF"/>
            </a:gs>
            <a:gs pos="100000">
              <a:srgbClr val="FF6699"/>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38609-6565-42A7-A5A3-A1656D2B6A71}" type="datetimeFigureOut">
              <a:rPr lang="en-US" smtClean="0"/>
              <a:t>10/14/2025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B7B98-D59F-455F-9606-6521F8545C5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tmp"/></Relationships>
</file>

<file path=ppt/slides/_rels/slide15.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hyperlink" Target="https://thienlongcomposite.com/lich-su-vat-lieu-composite.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hyperlink" Target="https://youtu.be/FPd_zdrxXJQ?feature=share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znews.vn/nhung-quoc-gia-an-nhieu-vi-nhua-nhat-the-gioi-viet-nam-cung-co-ten-post1479261.html" TargetMode="External"/><Relationship Id="rId2" Type="http://schemas.openxmlformats.org/officeDocument/2006/relationships/hyperlink" Target="https://youtu.be/Gjr-ufqgsDI?feature=shared"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audio" Target="../media/audio1.wav"/><Relationship Id="rId7" Type="http://schemas.openxmlformats.org/officeDocument/2006/relationships/image" Target="../media/image49.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audio" Target="../media/audio1.wav"/><Relationship Id="rId7" Type="http://schemas.openxmlformats.org/officeDocument/2006/relationships/image" Target="../media/image49.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audio" Target="../media/audio1.wav"/><Relationship Id="rId7" Type="http://schemas.openxmlformats.org/officeDocument/2006/relationships/image" Target="../media/image4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audio" Target="../media/audio1.wav"/><Relationship Id="rId7" Type="http://schemas.openxmlformats.org/officeDocument/2006/relationships/image" Target="../media/image49.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audio" Target="../media/audio1.wav"/><Relationship Id="rId7"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tmp"/><Relationship Id="rId5" Type="http://schemas.openxmlformats.org/officeDocument/2006/relationships/image" Target="../media/image4.tmp"/><Relationship Id="rId4" Type="http://schemas.openxmlformats.org/officeDocument/2006/relationships/image" Target="../media/image3.tm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l="6924" t="39879" r="52587" b="8628"/>
          <a:stretch>
            <a:fillRect/>
          </a:stretch>
        </p:blipFill>
        <p:spPr>
          <a:xfrm>
            <a:off x="6880078" y="1279313"/>
            <a:ext cx="4708187" cy="4137992"/>
          </a:xfrm>
          <a:prstGeom prst="rect">
            <a:avLst/>
          </a:prstGeom>
          <a:noFill/>
          <a:ln>
            <a:noFill/>
          </a:ln>
        </p:spPr>
      </p:pic>
      <p:sp>
        <p:nvSpPr>
          <p:cNvPr id="6" name="Text Placeholder 5"/>
          <p:cNvSpPr>
            <a:spLocks noGrp="1"/>
          </p:cNvSpPr>
          <p:nvPr>
            <p:ph type="body" sz="half" idx="2"/>
          </p:nvPr>
        </p:nvSpPr>
        <p:spPr>
          <a:xfrm>
            <a:off x="780165" y="2953187"/>
            <a:ext cx="5730572" cy="951625"/>
          </a:xfrm>
          <a:solidFill>
            <a:schemeClr val="accent2">
              <a:lumMod val="60000"/>
              <a:lumOff val="40000"/>
            </a:schemeClr>
          </a:solidFill>
        </p:spPr>
        <p:txBody>
          <a:bodyPr>
            <a:normAutofit fontScale="92500"/>
          </a:bodyPr>
          <a:lstStyle/>
          <a:p>
            <a:pPr algn="ctr"/>
            <a:r>
              <a:rPr lang="en-US" sz="5600" b="1" dirty="0" err="1">
                <a:latin typeface="Times New Roman" panose="02020603050405020304" pitchFamily="18" charset="0"/>
                <a:cs typeface="Times New Roman" panose="02020603050405020304" pitchFamily="18" charset="0"/>
              </a:rPr>
              <a:t>Bài</a:t>
            </a:r>
            <a:r>
              <a:rPr lang="en-US" sz="5600" b="1" dirty="0">
                <a:latin typeface="Times New Roman" panose="02020603050405020304" pitchFamily="18" charset="0"/>
                <a:cs typeface="Times New Roman" panose="02020603050405020304" pitchFamily="18" charset="0"/>
              </a:rPr>
              <a:t> 32: </a:t>
            </a:r>
            <a:r>
              <a:rPr lang="en-US" sz="5600" b="1" dirty="0">
                <a:solidFill>
                  <a:srgbClr val="000099"/>
                </a:solidFill>
                <a:latin typeface="Times New Roman" panose="02020603050405020304" pitchFamily="18" charset="0"/>
                <a:cs typeface="Times New Roman" panose="02020603050405020304" pitchFamily="18" charset="0"/>
              </a:rPr>
              <a:t>POLYMER</a:t>
            </a:r>
          </a:p>
          <a:p>
            <a:endParaRPr lang="en-US" sz="5600" dirty="0">
              <a:solidFill>
                <a:srgbClr val="000099"/>
              </a:solidFill>
            </a:endParaRPr>
          </a:p>
        </p:txBody>
      </p:sp>
    </p:spTree>
    <p:extLst>
      <p:ext uri="{BB962C8B-B14F-4D97-AF65-F5344CB8AC3E}">
        <p14:creationId xmlns:p14="http://schemas.microsoft.com/office/powerpoint/2010/main" val="329057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427B7C-2DCA-1C4B-58D9-BD8435D630EE}"/>
              </a:ext>
            </a:extLst>
          </p:cNvPr>
          <p:cNvSpPr txBox="1"/>
          <p:nvPr/>
        </p:nvSpPr>
        <p:spPr>
          <a:xfrm>
            <a:off x="663913" y="195912"/>
            <a:ext cx="6094378" cy="830997"/>
          </a:xfrm>
          <a:prstGeom prst="rect">
            <a:avLst/>
          </a:prstGeom>
          <a:noFill/>
        </p:spPr>
        <p:txBody>
          <a:bodyPr wrap="square">
            <a:spAutoFit/>
          </a:bodyPr>
          <a:lstStyle/>
          <a:p>
            <a:pPr>
              <a:tabLst>
                <a:tab pos="540385"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ột số vật liệu polymer phổ biến</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tabLst>
                <a:tab pos="540385"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4362D9B-6434-3F1A-5778-60FD25B3937B}"/>
              </a:ext>
            </a:extLst>
          </p:cNvPr>
          <p:cNvSpPr txBox="1"/>
          <p:nvPr/>
        </p:nvSpPr>
        <p:spPr>
          <a:xfrm>
            <a:off x="663913" y="989488"/>
            <a:ext cx="10659084" cy="1101135"/>
          </a:xfrm>
          <a:prstGeom prst="rect">
            <a:avLst/>
          </a:prstGeom>
          <a:noFill/>
        </p:spPr>
        <p:txBody>
          <a:bodyPr wrap="square">
            <a:spAutoFit/>
          </a:bodyPr>
          <a:lstStyle/>
          <a:p>
            <a:pPr marL="18415">
              <a:lnSpc>
                <a:spcPct val="135000"/>
              </a:lnSpc>
              <a:spcAft>
                <a:spcPts val="5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polymer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8415" algn="just">
              <a:lnSpc>
                <a:spcPct val="135000"/>
              </a:lnSpc>
              <a:spcAft>
                <a:spcPts val="5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Thành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polymer,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182E0B0B-C942-78AA-C16A-6333F6260957}"/>
              </a:ext>
            </a:extLst>
          </p:cNvPr>
          <p:cNvSpPr txBox="1"/>
          <p:nvPr/>
        </p:nvSpPr>
        <p:spPr>
          <a:xfrm>
            <a:off x="547181" y="2044227"/>
            <a:ext cx="10532624" cy="1037015"/>
          </a:xfrm>
          <a:prstGeom prst="rect">
            <a:avLst/>
          </a:prstGeom>
          <a:noFill/>
        </p:spPr>
        <p:txBody>
          <a:bodyPr wrap="square">
            <a:spAutoFit/>
          </a:bodyPr>
          <a:lstStyle/>
          <a:p>
            <a:pPr marL="18415">
              <a:lnSpc>
                <a:spcPct val="135000"/>
              </a:lnSpc>
              <a:spcAft>
                <a:spcPts val="3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B31093C-06C3-ABB1-EF42-35396632781A}"/>
              </a:ext>
            </a:extLst>
          </p:cNvPr>
          <p:cNvSpPr txBox="1"/>
          <p:nvPr/>
        </p:nvSpPr>
        <p:spPr>
          <a:xfrm>
            <a:off x="976008" y="3002786"/>
            <a:ext cx="10532624" cy="1574085"/>
          </a:xfrm>
          <a:prstGeom prst="rect">
            <a:avLst/>
          </a:prstGeom>
          <a:noFill/>
        </p:spPr>
        <p:txBody>
          <a:bodyPr wrap="square">
            <a:spAutoFit/>
          </a:bodyPr>
          <a:lstStyle/>
          <a:p>
            <a:pPr marL="18415">
              <a:lnSpc>
                <a:spcPct val="135000"/>
              </a:lnSpc>
              <a:spcAft>
                <a:spcPts val="3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gas,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lò</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18415" algn="just">
              <a:lnSpc>
                <a:spcPct val="135000"/>
              </a:lnSpc>
              <a:spcAft>
                <a:spcPts val="3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2070EEC0-3B1D-161C-23C9-F231A5BEB77F}"/>
              </a:ext>
            </a:extLst>
          </p:cNvPr>
          <p:cNvSpPr txBox="1"/>
          <p:nvPr/>
        </p:nvSpPr>
        <p:spPr>
          <a:xfrm>
            <a:off x="766458" y="4668183"/>
            <a:ext cx="10659083" cy="1200329"/>
          </a:xfrm>
          <a:prstGeom prst="rect">
            <a:avLst/>
          </a:prstGeom>
          <a:noFill/>
          <a:ln w="28575">
            <a:solidFill>
              <a:srgbClr val="FF0000"/>
            </a:solidFill>
          </a:ln>
        </p:spPr>
        <p:txBody>
          <a:bodyPr wrap="square">
            <a:spAutoFit/>
          </a:bodyPr>
          <a:lstStyle/>
          <a:p>
            <a:pPr algn="just">
              <a:tabLst>
                <a:tab pos="54038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Em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sao</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liệu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dẻo</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dùng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nhiều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xuất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So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liệu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kim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gỗ</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thủy</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thì</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dẻo</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ưu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nhược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điểm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09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40">
            <a:extLst>
              <a:ext uri="{FF2B5EF4-FFF2-40B4-BE49-F238E27FC236}">
                <a16:creationId xmlns:a16="http://schemas.microsoft.com/office/drawing/2014/main" id="{3922E1F0-B26E-2FE6-4287-701F8501F1F6}"/>
              </a:ext>
            </a:extLst>
          </p:cNvPr>
          <p:cNvSpPr txBox="1"/>
          <p:nvPr/>
        </p:nvSpPr>
        <p:spPr>
          <a:xfrm>
            <a:off x="2711444" y="242225"/>
            <a:ext cx="7853655" cy="561054"/>
          </a:xfrm>
          <a:prstGeom prst="rect">
            <a:avLst/>
          </a:prstGeom>
          <a:noFill/>
        </p:spPr>
        <p:txBody>
          <a:bodyPr wrap="none" lIns="0" tIns="0" rIns="0" bIns="0"/>
          <a:lstStyle/>
          <a:p>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Ý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kí</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hiệu</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gặp</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đồ</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nhựa</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gia</a:t>
            </a: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b="1" dirty="0" err="1">
                <a:effectLst/>
                <a:latin typeface="Times New Roman" panose="02020603050405020304" pitchFamily="18" charset="0"/>
                <a:ea typeface="Arial" panose="020B0604020202020204" pitchFamily="34" charset="0"/>
                <a:cs typeface="Times New Roman" panose="02020603050405020304" pitchFamily="18" charset="0"/>
              </a:rPr>
              <a:t>dụng</a:t>
            </a:r>
            <a:endParaRPr lang="en-US" sz="2600" b="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Shape 1718">
            <a:extLst>
              <a:ext uri="{FF2B5EF4-FFF2-40B4-BE49-F238E27FC236}">
                <a16:creationId xmlns:a16="http://schemas.microsoft.com/office/drawing/2014/main" id="{F652958D-0815-4AE2-2CC2-6FFA06D2FDA9}"/>
              </a:ext>
            </a:extLst>
          </p:cNvPr>
          <p:cNvPicPr/>
          <p:nvPr/>
        </p:nvPicPr>
        <p:blipFill>
          <a:blip r:embed="rId2"/>
          <a:stretch/>
        </p:blipFill>
        <p:spPr>
          <a:xfrm>
            <a:off x="661479" y="860112"/>
            <a:ext cx="1955259" cy="1977631"/>
          </a:xfrm>
          <a:prstGeom prst="rect">
            <a:avLst/>
          </a:prstGeom>
        </p:spPr>
      </p:pic>
      <p:pic>
        <p:nvPicPr>
          <p:cNvPr id="4" name="Shape 1722">
            <a:extLst>
              <a:ext uri="{FF2B5EF4-FFF2-40B4-BE49-F238E27FC236}">
                <a16:creationId xmlns:a16="http://schemas.microsoft.com/office/drawing/2014/main" id="{A0EE224F-AB04-9550-5B27-B5DAFF97A8C2}"/>
              </a:ext>
            </a:extLst>
          </p:cNvPr>
          <p:cNvPicPr/>
          <p:nvPr/>
        </p:nvPicPr>
        <p:blipFill>
          <a:blip r:embed="rId3"/>
          <a:stretch/>
        </p:blipFill>
        <p:spPr>
          <a:xfrm>
            <a:off x="3629302" y="911450"/>
            <a:ext cx="2139198" cy="1833839"/>
          </a:xfrm>
          <a:prstGeom prst="rect">
            <a:avLst/>
          </a:prstGeom>
        </p:spPr>
      </p:pic>
      <p:pic>
        <p:nvPicPr>
          <p:cNvPr id="5" name="Shape 1726">
            <a:extLst>
              <a:ext uri="{FF2B5EF4-FFF2-40B4-BE49-F238E27FC236}">
                <a16:creationId xmlns:a16="http://schemas.microsoft.com/office/drawing/2014/main" id="{1B17FAA0-BC1C-96A2-DAD1-9544F069C7E5}"/>
              </a:ext>
            </a:extLst>
          </p:cNvPr>
          <p:cNvPicPr/>
          <p:nvPr/>
        </p:nvPicPr>
        <p:blipFill>
          <a:blip r:embed="rId4"/>
          <a:stretch/>
        </p:blipFill>
        <p:spPr>
          <a:xfrm>
            <a:off x="6607191" y="875994"/>
            <a:ext cx="2507626" cy="1869295"/>
          </a:xfrm>
          <a:prstGeom prst="rect">
            <a:avLst/>
          </a:prstGeom>
        </p:spPr>
      </p:pic>
      <p:pic>
        <p:nvPicPr>
          <p:cNvPr id="6" name="Shape 1728">
            <a:extLst>
              <a:ext uri="{FF2B5EF4-FFF2-40B4-BE49-F238E27FC236}">
                <a16:creationId xmlns:a16="http://schemas.microsoft.com/office/drawing/2014/main" id="{0553C4E3-5702-C73F-739A-FCE08DCA77DC}"/>
              </a:ext>
            </a:extLst>
          </p:cNvPr>
          <p:cNvPicPr/>
          <p:nvPr/>
        </p:nvPicPr>
        <p:blipFill>
          <a:blip r:embed="rId5"/>
          <a:stretch/>
        </p:blipFill>
        <p:spPr>
          <a:xfrm>
            <a:off x="9758953" y="911450"/>
            <a:ext cx="2238492" cy="1741261"/>
          </a:xfrm>
          <a:prstGeom prst="rect">
            <a:avLst/>
          </a:prstGeom>
        </p:spPr>
      </p:pic>
      <p:sp>
        <p:nvSpPr>
          <p:cNvPr id="7" name="Shape 1734">
            <a:extLst>
              <a:ext uri="{FF2B5EF4-FFF2-40B4-BE49-F238E27FC236}">
                <a16:creationId xmlns:a16="http://schemas.microsoft.com/office/drawing/2014/main" id="{CE3E0E13-0FB6-DF9F-A8B1-CEF1F18A7093}"/>
              </a:ext>
            </a:extLst>
          </p:cNvPr>
          <p:cNvSpPr txBox="1"/>
          <p:nvPr/>
        </p:nvSpPr>
        <p:spPr>
          <a:xfrm>
            <a:off x="127342" y="4100896"/>
            <a:ext cx="3501959" cy="2070480"/>
          </a:xfrm>
          <a:prstGeom prst="rect">
            <a:avLst/>
          </a:prstGeom>
          <a:noFill/>
        </p:spPr>
        <p:txBody>
          <a:bodyPr wrap="square" lIns="0" tIns="0" rIns="0" bIns="0">
            <a:noAutofit/>
          </a:bodyPr>
          <a:lstStyle/>
          <a:p>
            <a:pPr algn="ctr"/>
            <a:r>
              <a:rPr lang="en-US" sz="2600" dirty="0">
                <a:solidFill>
                  <a:srgbClr val="000000"/>
                </a:solidFill>
                <a:effectLst/>
                <a:highlight>
                  <a:srgbClr val="E5EDBA"/>
                </a:highlight>
                <a:latin typeface="Times New Roman" panose="02020603050405020304" pitchFamily="18" charset="0"/>
                <a:ea typeface="Calibri" panose="020F0502020204030204" pitchFamily="34" charset="0"/>
                <a:cs typeface="Times New Roman" panose="02020603050405020304" pitchFamily="18" charset="0"/>
              </a:rPr>
              <a:t>+ 120°C</a:t>
            </a:r>
            <a:endParaRPr lang="en-US" sz="2600" dirty="0">
              <a:effectLst/>
              <a:highlight>
                <a:srgbClr val="E5EDBA"/>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600" dirty="0">
                <a:solidFill>
                  <a:srgbClr val="000000"/>
                </a:solidFill>
                <a:effectLst/>
                <a:highlight>
                  <a:srgbClr val="E5EDBA"/>
                </a:highlight>
                <a:latin typeface="Times New Roman" panose="02020603050405020304" pitchFamily="18" charset="0"/>
                <a:ea typeface="Calibri" panose="020F0502020204030204" pitchFamily="34" charset="0"/>
                <a:cs typeface="Times New Roman" panose="02020603050405020304" pitchFamily="18" charset="0"/>
              </a:rPr>
              <a:t>+248°F</a:t>
            </a:r>
            <a:endParaRPr lang="en-US" sz="2600" dirty="0">
              <a:effectLst/>
              <a:highlight>
                <a:srgbClr val="E5EDBA"/>
              </a:highlight>
              <a:latin typeface="Times New Roman" panose="02020603050405020304" pitchFamily="18" charset="0"/>
              <a:ea typeface="Times New Roman" panose="02020603050405020304" pitchFamily="18" charset="0"/>
              <a:cs typeface="Times New Roman" panose="02020603050405020304" pitchFamily="18" charset="0"/>
            </a:endParaRPr>
          </a:p>
          <a:p>
            <a:pPr marR="88900" algn="r">
              <a:tabLst>
                <a:tab pos="328930" algn="l"/>
              </a:tabLst>
            </a:pPr>
            <a:endParaRPr lang="en-US" sz="2600" dirty="0">
              <a:effectLst/>
              <a:highlight>
                <a:srgbClr val="E5EDBA"/>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600" dirty="0" err="1">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Nhiệt</a:t>
            </a:r>
            <a:r>
              <a:rPr lang="en-US" sz="2600" dirty="0">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độ</a:t>
            </a:r>
            <a:r>
              <a:rPr lang="en-US" sz="2600" dirty="0">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tối</a:t>
            </a:r>
            <a:r>
              <a:rPr lang="en-US" sz="2600" dirty="0">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đa</a:t>
            </a:r>
            <a:endParaRPr lang="en-US" sz="2600" dirty="0">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endParaRPr>
          </a:p>
          <a:p>
            <a:pPr algn="ctr"/>
            <a:r>
              <a:rPr lang="en-US" sz="2600" dirty="0" err="1">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sử</a:t>
            </a:r>
            <a:r>
              <a:rPr lang="en-US" sz="2600" dirty="0">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rPr>
              <a:t>dụng</a:t>
            </a:r>
            <a:endParaRPr lang="en-US" sz="2600" dirty="0">
              <a:effectLst/>
              <a:highlight>
                <a:srgbClr val="00FFFF"/>
              </a:highligh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Shape 1736">
            <a:extLst>
              <a:ext uri="{FF2B5EF4-FFF2-40B4-BE49-F238E27FC236}">
                <a16:creationId xmlns:a16="http://schemas.microsoft.com/office/drawing/2014/main" id="{A3F608F5-F56A-520C-845D-E109F8228B1B}"/>
              </a:ext>
            </a:extLst>
          </p:cNvPr>
          <p:cNvPicPr/>
          <p:nvPr/>
        </p:nvPicPr>
        <p:blipFill>
          <a:blip r:embed="rId6"/>
          <a:stretch/>
        </p:blipFill>
        <p:spPr>
          <a:xfrm>
            <a:off x="5249242" y="4049589"/>
            <a:ext cx="2778056" cy="1964986"/>
          </a:xfrm>
          <a:prstGeom prst="rect">
            <a:avLst/>
          </a:prstGeom>
        </p:spPr>
      </p:pic>
      <p:sp>
        <p:nvSpPr>
          <p:cNvPr id="9" name="Shape 1732">
            <a:extLst>
              <a:ext uri="{FF2B5EF4-FFF2-40B4-BE49-F238E27FC236}">
                <a16:creationId xmlns:a16="http://schemas.microsoft.com/office/drawing/2014/main" id="{28A838E6-5319-9738-A9D2-DADDFAF954AE}"/>
              </a:ext>
            </a:extLst>
          </p:cNvPr>
          <p:cNvSpPr txBox="1"/>
          <p:nvPr/>
        </p:nvSpPr>
        <p:spPr>
          <a:xfrm>
            <a:off x="6431038" y="2916300"/>
            <a:ext cx="2859932" cy="863437"/>
          </a:xfrm>
          <a:prstGeom prst="rect">
            <a:avLst/>
          </a:prstGeom>
          <a:solidFill>
            <a:srgbClr val="00FFFF"/>
          </a:solidFill>
        </p:spPr>
        <p:txBody>
          <a:bodyPr lIns="0" tIns="0" rIns="0" bIns="0"/>
          <a:lstStyle/>
          <a:p>
            <a:pPr algn="ct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Sử</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máy</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rửa</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chén</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bát</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Shape 1720">
            <a:extLst>
              <a:ext uri="{FF2B5EF4-FFF2-40B4-BE49-F238E27FC236}">
                <a16:creationId xmlns:a16="http://schemas.microsoft.com/office/drawing/2014/main" id="{40D163C1-0B4D-BA20-8F23-C272FBF3FB0C}"/>
              </a:ext>
            </a:extLst>
          </p:cNvPr>
          <p:cNvSpPr txBox="1"/>
          <p:nvPr/>
        </p:nvSpPr>
        <p:spPr>
          <a:xfrm>
            <a:off x="470816" y="2956560"/>
            <a:ext cx="2336584" cy="782918"/>
          </a:xfrm>
          <a:prstGeom prst="rect">
            <a:avLst/>
          </a:prstGeom>
          <a:solidFill>
            <a:srgbClr val="00FFFF"/>
          </a:solidFill>
        </p:spPr>
        <p:txBody>
          <a:bodyPr lIns="0" tIns="0" rIns="0" bIns="0"/>
          <a:lstStyle/>
          <a:p>
            <a:pPr algn="ctr"/>
            <a:r>
              <a:rPr lang="en-US" sz="2600" dirty="0">
                <a:effectLst/>
                <a:latin typeface="Times New Roman" panose="02020603050405020304" pitchFamily="18" charset="0"/>
                <a:ea typeface="Arial" panose="020B0604020202020204" pitchFamily="34" charset="0"/>
                <a:cs typeface="Times New Roman" panose="02020603050405020304" pitchFamily="18" charset="0"/>
              </a:rPr>
              <a:t>An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khi</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đựng</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phẩm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Shape 1724">
            <a:extLst>
              <a:ext uri="{FF2B5EF4-FFF2-40B4-BE49-F238E27FC236}">
                <a16:creationId xmlns:a16="http://schemas.microsoft.com/office/drawing/2014/main" id="{776AFDD2-A341-D005-34B8-C8417356CEA4}"/>
              </a:ext>
            </a:extLst>
          </p:cNvPr>
          <p:cNvSpPr txBox="1"/>
          <p:nvPr/>
        </p:nvSpPr>
        <p:spPr>
          <a:xfrm>
            <a:off x="3629301" y="2916300"/>
            <a:ext cx="2139199" cy="863437"/>
          </a:xfrm>
          <a:prstGeom prst="rect">
            <a:avLst/>
          </a:prstGeom>
          <a:solidFill>
            <a:srgbClr val="00FFFF"/>
          </a:solidFill>
        </p:spPr>
        <p:txBody>
          <a:bodyPr lIns="0" tIns="0" rIns="0" bIns="0"/>
          <a:lstStyle/>
          <a:p>
            <a:pPr algn="ct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Dùng</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lò</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sóng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Shape 1730">
            <a:extLst>
              <a:ext uri="{FF2B5EF4-FFF2-40B4-BE49-F238E27FC236}">
                <a16:creationId xmlns:a16="http://schemas.microsoft.com/office/drawing/2014/main" id="{494E27BA-B198-E9C0-5AF6-23AD4CF1C0B0}"/>
              </a:ext>
            </a:extLst>
          </p:cNvPr>
          <p:cNvSpPr txBox="1"/>
          <p:nvPr/>
        </p:nvSpPr>
        <p:spPr>
          <a:xfrm>
            <a:off x="9898948" y="2885650"/>
            <a:ext cx="1958502" cy="881626"/>
          </a:xfrm>
          <a:prstGeom prst="rect">
            <a:avLst/>
          </a:prstGeom>
          <a:solidFill>
            <a:srgbClr val="00FFFF"/>
          </a:solidFill>
        </p:spPr>
        <p:txBody>
          <a:bodyPr lIns="0" tIns="0" rIns="0" bIns="0"/>
          <a:lstStyle/>
          <a:p>
            <a:pPr algn="ctr"/>
            <a:r>
              <a:rPr lang="en-US" sz="2600" dirty="0">
                <a:effectLst/>
                <a:latin typeface="Times New Roman" panose="02020603050405020304" pitchFamily="18" charset="0"/>
                <a:ea typeface="Arial" panose="020B0604020202020204" pitchFamily="34" charset="0"/>
                <a:cs typeface="Times New Roman" panose="02020603050405020304" pitchFamily="18" charset="0"/>
              </a:rPr>
              <a:t>An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toàn</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khi</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đông</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lạnh</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Shape 1738">
            <a:extLst>
              <a:ext uri="{FF2B5EF4-FFF2-40B4-BE49-F238E27FC236}">
                <a16:creationId xmlns:a16="http://schemas.microsoft.com/office/drawing/2014/main" id="{796AE6FA-4026-FAD9-E76B-D8727D10517A}"/>
              </a:ext>
            </a:extLst>
          </p:cNvPr>
          <p:cNvSpPr txBox="1"/>
          <p:nvPr/>
        </p:nvSpPr>
        <p:spPr>
          <a:xfrm>
            <a:off x="4964164" y="6091265"/>
            <a:ext cx="3348213" cy="524510"/>
          </a:xfrm>
          <a:prstGeom prst="rect">
            <a:avLst/>
          </a:prstGeom>
          <a:solidFill>
            <a:srgbClr val="00FFFF"/>
          </a:solidFill>
        </p:spPr>
        <p:txBody>
          <a:bodyPr lIns="0" tIns="0" rIns="0" bIns="0"/>
          <a:lstStyle/>
          <a:p>
            <a:pPr algn="ct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Mã</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600" dirty="0" err="1">
                <a:effectLst/>
                <a:latin typeface="Times New Roman" panose="02020603050405020304" pitchFamily="18" charset="0"/>
                <a:ea typeface="Arial" panose="020B0604020202020204" pitchFamily="34" charset="0"/>
                <a:cs typeface="Times New Roman" panose="02020603050405020304" pitchFamily="18" charset="0"/>
              </a:rPr>
              <a:t>nhựa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77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9880" y="2104198"/>
            <a:ext cx="6858000" cy="560513"/>
          </a:xfrm>
        </p:spPr>
        <p:txBody>
          <a:bodyPr>
            <a:normAutofit/>
          </a:bodyPr>
          <a:lstStyle/>
          <a:p>
            <a:r>
              <a:rPr lang="en-US" sz="3120" dirty="0" err="1">
                <a:latin typeface="Times New Roman" panose="02020603050405020304" pitchFamily="18" charset="0"/>
                <a:cs typeface="Times New Roman" panose="02020603050405020304" pitchFamily="18" charset="0"/>
              </a:rPr>
              <a:t>Bí</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mật</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các</a:t>
            </a:r>
            <a:r>
              <a:rPr lang="en-US" sz="3120" dirty="0">
                <a:latin typeface="Times New Roman" panose="02020603050405020304" pitchFamily="18" charset="0"/>
                <a:cs typeface="Times New Roman" panose="02020603050405020304" pitchFamily="18" charset="0"/>
              </a:rPr>
              <a:t> con </a:t>
            </a:r>
            <a:r>
              <a:rPr lang="en-US" sz="3120" dirty="0" err="1">
                <a:latin typeface="Times New Roman" panose="02020603050405020304" pitchFamily="18" charset="0"/>
                <a:cs typeface="Times New Roman" panose="02020603050405020304" pitchFamily="18" charset="0"/>
              </a:rPr>
              <a:t>số</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trên</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đồ</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dùng</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nhựa</a:t>
            </a:r>
            <a:r>
              <a:rPr lang="en-US" sz="3120" dirty="0">
                <a:latin typeface="Times New Roman" panose="02020603050405020304" pitchFamily="18" charset="0"/>
                <a:cs typeface="Times New Roman" panose="02020603050405020304" pitchFamily="18" charset="0"/>
              </a:rPr>
              <a:t>?</a:t>
            </a:r>
          </a:p>
        </p:txBody>
      </p:sp>
      <p:sp>
        <p:nvSpPr>
          <p:cNvPr id="4" name="Title 1"/>
          <p:cNvSpPr txBox="1"/>
          <p:nvPr/>
        </p:nvSpPr>
        <p:spPr>
          <a:xfrm>
            <a:off x="426721" y="1060595"/>
            <a:ext cx="5029200" cy="1143000"/>
          </a:xfrm>
          <a:prstGeom prst="rect">
            <a:avLst/>
          </a:prstGeom>
        </p:spPr>
        <p:txBody>
          <a:bodyPr vert="horz" lIns="114113" tIns="57056" rIns="114113" bIns="57056" rtlCol="0" anchor="ctr">
            <a:normAutofit/>
          </a:bodyPr>
          <a:lstStyle>
            <a:lvl1pPr algn="ctr" defTabSz="951230" rtl="0" eaLnBrk="1" latinLnBrk="0" hangingPunct="1">
              <a:spcBef>
                <a:spcPct val="0"/>
              </a:spcBef>
              <a:buNone/>
              <a:defRPr sz="4600" kern="1200">
                <a:solidFill>
                  <a:schemeClr val="tx1"/>
                </a:solidFill>
                <a:latin typeface="+mj-lt"/>
                <a:ea typeface="+mj-ea"/>
                <a:cs typeface="+mj-cs"/>
              </a:defRPr>
            </a:lvl1pPr>
          </a:lstStyle>
          <a:p>
            <a:r>
              <a:rPr lang="en-US" sz="3120" dirty="0" err="1">
                <a:latin typeface="Times New Roman" panose="02020603050405020304" pitchFamily="18" charset="0"/>
                <a:cs typeface="Times New Roman" panose="02020603050405020304" pitchFamily="18" charset="0"/>
              </a:rPr>
              <a:t>Em</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có</a:t>
            </a:r>
            <a:r>
              <a:rPr lang="en-US" sz="3120" dirty="0">
                <a:latin typeface="Times New Roman" panose="02020603050405020304" pitchFamily="18" charset="0"/>
                <a:cs typeface="Times New Roman" panose="02020603050405020304" pitchFamily="18" charset="0"/>
              </a:rPr>
              <a:t> </a:t>
            </a:r>
            <a:r>
              <a:rPr lang="en-US" sz="3120" dirty="0" err="1">
                <a:latin typeface="Times New Roman" panose="02020603050405020304" pitchFamily="18" charset="0"/>
                <a:cs typeface="Times New Roman" panose="02020603050405020304" pitchFamily="18" charset="0"/>
              </a:rPr>
              <a:t>biết</a:t>
            </a:r>
            <a:r>
              <a:rPr lang="en-US" sz="3120"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67" y="1043178"/>
            <a:ext cx="1061020" cy="10610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 y="2849871"/>
            <a:ext cx="4754880" cy="29832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880" y="2849871"/>
            <a:ext cx="4846320" cy="3061734"/>
          </a:xfrm>
          <a:prstGeom prst="rect">
            <a:avLst/>
          </a:prstGeom>
        </p:spPr>
      </p:pic>
      <p:sp>
        <p:nvSpPr>
          <p:cNvPr id="8" name="Oval 7"/>
          <p:cNvSpPr/>
          <p:nvPr/>
        </p:nvSpPr>
        <p:spPr>
          <a:xfrm>
            <a:off x="8290560" y="4746499"/>
            <a:ext cx="1005840" cy="9715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pic>
        <p:nvPicPr>
          <p:cNvPr id="9"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28414" y="308610"/>
            <a:ext cx="10332720" cy="6240780"/>
          </a:xfr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852215-E460-A299-D4ED-34451C572BE5}"/>
              </a:ext>
            </a:extLst>
          </p:cNvPr>
          <p:cNvSpPr txBox="1"/>
          <p:nvPr/>
        </p:nvSpPr>
        <p:spPr>
          <a:xfrm>
            <a:off x="517998" y="413585"/>
            <a:ext cx="6094378" cy="461665"/>
          </a:xfrm>
          <a:prstGeom prst="rect">
            <a:avLst/>
          </a:prstGeom>
          <a:noFill/>
        </p:spPr>
        <p:txBody>
          <a:bodyPr wrap="square">
            <a:spAutoFit/>
          </a:bodyPr>
          <a:lstStyle/>
          <a:p>
            <a:pPr>
              <a:tabLst>
                <a:tab pos="540385" algn="l"/>
              </a:tabLst>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2.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B2F4F17-777C-7CFA-45B1-7993DACC235F}"/>
              </a:ext>
            </a:extLst>
          </p:cNvPr>
          <p:cNvSpPr txBox="1"/>
          <p:nvPr/>
        </p:nvSpPr>
        <p:spPr>
          <a:xfrm>
            <a:off x="517997" y="782917"/>
            <a:ext cx="10999551" cy="830997"/>
          </a:xfrm>
          <a:prstGeom prst="rect">
            <a:avLst/>
          </a:prstGeom>
          <a:noFill/>
        </p:spPr>
        <p:txBody>
          <a:bodyPr wrap="square">
            <a:spAutoFit/>
          </a:bodyPr>
          <a:lstStyle/>
          <a:p>
            <a:pPr algn="just">
              <a:tabLst>
                <a:tab pos="54038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Tơ</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polymer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hay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tổng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cấu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mạch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nhánh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kéo</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dài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sợi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75B4F25-F179-4197-B422-651B51CADBB9}"/>
              </a:ext>
            </a:extLst>
          </p:cNvPr>
          <p:cNvSpPr txBox="1"/>
          <p:nvPr/>
        </p:nvSpPr>
        <p:spPr>
          <a:xfrm>
            <a:off x="1033563" y="1978422"/>
            <a:ext cx="7915884" cy="1113959"/>
          </a:xfrm>
          <a:prstGeom prst="rect">
            <a:avLst/>
          </a:prstGeom>
          <a:noFill/>
        </p:spPr>
        <p:txBody>
          <a:bodyPr wrap="square">
            <a:spAutoFit/>
          </a:bodyPr>
          <a:lstStyle/>
          <a:p>
            <a:pPr>
              <a:lnSpc>
                <a:spcPct val="135000"/>
              </a:lnSpc>
              <a:spcAft>
                <a:spcPts val="6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ơ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len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cừu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5000"/>
              </a:lnSpc>
              <a:spcAft>
                <a:spcPts val="6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ơ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nylon,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polyester,...);...</a:t>
            </a:r>
          </a:p>
        </p:txBody>
      </p:sp>
      <p:sp>
        <p:nvSpPr>
          <p:cNvPr id="11" name="TextBox 10">
            <a:extLst>
              <a:ext uri="{FF2B5EF4-FFF2-40B4-BE49-F238E27FC236}">
                <a16:creationId xmlns:a16="http://schemas.microsoft.com/office/drawing/2014/main" id="{2A19BFD4-C488-4BB3-DCBC-87CB669DFE43}"/>
              </a:ext>
            </a:extLst>
          </p:cNvPr>
          <p:cNvSpPr txBox="1"/>
          <p:nvPr/>
        </p:nvSpPr>
        <p:spPr>
          <a:xfrm>
            <a:off x="517997" y="1627827"/>
            <a:ext cx="7915884" cy="461665"/>
          </a:xfrm>
          <a:prstGeom prst="rect">
            <a:avLst/>
          </a:prstGeom>
          <a:noFill/>
        </p:spPr>
        <p:txBody>
          <a:bodyPr wrap="square">
            <a:spAutoFit/>
          </a:bodyPr>
          <a:lstStyle/>
          <a:p>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Dựa vào nguồn gốc, tơ thường được chia thành 2 loại: </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4D7578C-91EC-9A76-EB4C-8BDB2389F8F7}"/>
              </a:ext>
            </a:extLst>
          </p:cNvPr>
          <p:cNvSpPr txBox="1"/>
          <p:nvPr/>
        </p:nvSpPr>
        <p:spPr>
          <a:xfrm>
            <a:off x="449902" y="3247112"/>
            <a:ext cx="11223289" cy="2034211"/>
          </a:xfrm>
          <a:prstGeom prst="rect">
            <a:avLst/>
          </a:prstGeom>
          <a:noFill/>
        </p:spPr>
        <p:txBody>
          <a:bodyPr wrap="square">
            <a:spAutoFit/>
          </a:bodyPr>
          <a:lstStyle/>
          <a:p>
            <a:pPr algn="just">
              <a:lnSpc>
                <a:spcPct val="135000"/>
              </a:lnSpc>
              <a:spcAft>
                <a:spcPts val="6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giặt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phương án giặt, sấy,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phù 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acid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ủi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947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F7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st of clothes with black text&#10;&#10;Description automatically generated">
            <a:extLst>
              <a:ext uri="{FF2B5EF4-FFF2-40B4-BE49-F238E27FC236}">
                <a16:creationId xmlns:a16="http://schemas.microsoft.com/office/drawing/2014/main" id="{FA2FB2B4-B9DF-B3CE-7FF1-40E5F8290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53" y="484068"/>
            <a:ext cx="6765965" cy="5889300"/>
          </a:xfrm>
          <a:prstGeom prst="rect">
            <a:avLst/>
          </a:prstGeom>
        </p:spPr>
      </p:pic>
      <p:sp>
        <p:nvSpPr>
          <p:cNvPr id="15" name="Rectangle 14">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hape 1752">
            <a:extLst>
              <a:ext uri="{FF2B5EF4-FFF2-40B4-BE49-F238E27FC236}">
                <a16:creationId xmlns:a16="http://schemas.microsoft.com/office/drawing/2014/main" id="{3F87CA27-A4B6-983C-CE32-996B0367CF6D}"/>
              </a:ext>
            </a:extLst>
          </p:cNvPr>
          <p:cNvPicPr/>
          <p:nvPr/>
        </p:nvPicPr>
        <p:blipFill rotWithShape="1">
          <a:blip r:embed="rId3"/>
          <a:srcRect l="18596" t="10617" r="18460"/>
          <a:stretch/>
        </p:blipFill>
        <p:spPr>
          <a:xfrm>
            <a:off x="7722167" y="667436"/>
            <a:ext cx="3824426" cy="3175973"/>
          </a:xfrm>
          <a:prstGeom prst="rect">
            <a:avLst/>
          </a:prstGeom>
        </p:spPr>
      </p:pic>
      <p:sp>
        <p:nvSpPr>
          <p:cNvPr id="17" name="Rectangle 16">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piece of clothing&#10;&#10;Description automatically generated">
            <a:extLst>
              <a:ext uri="{FF2B5EF4-FFF2-40B4-BE49-F238E27FC236}">
                <a16:creationId xmlns:a16="http://schemas.microsoft.com/office/drawing/2014/main" id="{A0AAFD0C-29E2-B8CD-D13C-18FF75AD5C85}"/>
              </a:ext>
            </a:extLst>
          </p:cNvPr>
          <p:cNvPicPr>
            <a:picLocks noChangeAspect="1"/>
          </p:cNvPicPr>
          <p:nvPr/>
        </p:nvPicPr>
        <p:blipFill rotWithShape="1">
          <a:blip r:embed="rId4">
            <a:extLst>
              <a:ext uri="{28A0092B-C50C-407E-A947-70E740481C1C}">
                <a14:useLocalDpi xmlns:a14="http://schemas.microsoft.com/office/drawing/2010/main" val="0"/>
              </a:ext>
            </a:extLst>
          </a:blip>
          <a:srcRect l="21667" t="13068" r="42416" b="20532"/>
          <a:stretch/>
        </p:blipFill>
        <p:spPr>
          <a:xfrm>
            <a:off x="8148320" y="4257041"/>
            <a:ext cx="3098800" cy="1933523"/>
          </a:xfrm>
          <a:prstGeom prst="rect">
            <a:avLst/>
          </a:prstGeom>
        </p:spPr>
      </p:pic>
    </p:spTree>
    <p:extLst>
      <p:ext uri="{BB962C8B-B14F-4D97-AF65-F5344CB8AC3E}">
        <p14:creationId xmlns:p14="http://schemas.microsoft.com/office/powerpoint/2010/main" val="733618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black and red plastic parts&#10;&#10;Description automatically generated">
            <a:extLst>
              <a:ext uri="{FF2B5EF4-FFF2-40B4-BE49-F238E27FC236}">
                <a16:creationId xmlns:a16="http://schemas.microsoft.com/office/drawing/2014/main" id="{FEFF52E7-D09F-CE6D-7057-DD7DA965DD76}"/>
              </a:ext>
            </a:extLst>
          </p:cNvPr>
          <p:cNvPicPr>
            <a:picLocks noChangeAspect="1"/>
          </p:cNvPicPr>
          <p:nvPr/>
        </p:nvPicPr>
        <p:blipFill rotWithShape="1">
          <a:blip r:embed="rId2">
            <a:extLst>
              <a:ext uri="{28A0092B-C50C-407E-A947-70E740481C1C}">
                <a14:useLocalDpi xmlns:a14="http://schemas.microsoft.com/office/drawing/2010/main" val="0"/>
              </a:ext>
            </a:extLst>
          </a:blip>
          <a:srcRect l="13000" t="11358" r="38083" b="16489"/>
          <a:stretch/>
        </p:blipFill>
        <p:spPr>
          <a:xfrm>
            <a:off x="7062281" y="172719"/>
            <a:ext cx="5129719" cy="3942081"/>
          </a:xfrm>
          <a:prstGeom prst="rect">
            <a:avLst/>
          </a:prstGeom>
        </p:spPr>
      </p:pic>
      <p:sp>
        <p:nvSpPr>
          <p:cNvPr id="10" name="TextBox 9">
            <a:extLst>
              <a:ext uri="{FF2B5EF4-FFF2-40B4-BE49-F238E27FC236}">
                <a16:creationId xmlns:a16="http://schemas.microsoft.com/office/drawing/2014/main" id="{4A91DDB4-B03F-6453-13E8-551CF7790CE8}"/>
              </a:ext>
            </a:extLst>
          </p:cNvPr>
          <p:cNvSpPr txBox="1"/>
          <p:nvPr/>
        </p:nvSpPr>
        <p:spPr>
          <a:xfrm>
            <a:off x="333983" y="172719"/>
            <a:ext cx="6096000" cy="461665"/>
          </a:xfrm>
          <a:prstGeom prst="rect">
            <a:avLst/>
          </a:prstGeom>
          <a:noFill/>
        </p:spPr>
        <p:txBody>
          <a:bodyPr wrap="square">
            <a:spAutoFit/>
          </a:bodyPr>
          <a:lstStyle/>
          <a:p>
            <a:pPr>
              <a:spcAft>
                <a:spcPts val="3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Cao su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2CFD841-8D8F-2DDC-426F-00B8433FFE44}"/>
              </a:ext>
            </a:extLst>
          </p:cNvPr>
          <p:cNvSpPr txBox="1"/>
          <p:nvPr/>
        </p:nvSpPr>
        <p:spPr>
          <a:xfrm>
            <a:off x="242138" y="585189"/>
            <a:ext cx="6094378" cy="461665"/>
          </a:xfrm>
          <a:prstGeom prst="rect">
            <a:avLst/>
          </a:prstGeom>
          <a:noFill/>
        </p:spPr>
        <p:txBody>
          <a:bodyPr wrap="square">
            <a:spAutoFit/>
          </a:bodyPr>
          <a:lstStyle/>
          <a:p>
            <a:pPr>
              <a:spcAft>
                <a:spcPts val="3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Cao su là vật liệu polymer có tính đàn hồi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CE7958A-9F34-44A3-FBC8-BE3C711E01BA}"/>
              </a:ext>
            </a:extLst>
          </p:cNvPr>
          <p:cNvSpPr txBox="1"/>
          <p:nvPr/>
        </p:nvSpPr>
        <p:spPr>
          <a:xfrm>
            <a:off x="182149" y="1117037"/>
            <a:ext cx="7278965" cy="1277273"/>
          </a:xfrm>
          <a:prstGeom prst="rect">
            <a:avLst/>
          </a:prstGeom>
          <a:noFill/>
        </p:spPr>
        <p:txBody>
          <a:bodyPr wrap="square">
            <a:spAutoFit/>
          </a:bodyPr>
          <a:lstStyle/>
          <a:p>
            <a:pPr>
              <a:spcAft>
                <a:spcPts val="3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233363">
              <a:spcAft>
                <a:spcPts val="3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33363">
              <a:spcAft>
                <a:spcPts val="3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Cao su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monomer</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340582F-7D99-AD46-3FDE-C3F2580CD124}"/>
              </a:ext>
            </a:extLst>
          </p:cNvPr>
          <p:cNvSpPr txBox="1"/>
          <p:nvPr/>
        </p:nvSpPr>
        <p:spPr>
          <a:xfrm>
            <a:off x="266457" y="2418558"/>
            <a:ext cx="7039015" cy="830997"/>
          </a:xfrm>
          <a:prstGeom prst="rect">
            <a:avLst/>
          </a:prstGeom>
          <a:noFill/>
        </p:spPr>
        <p:txBody>
          <a:bodyPr wrap="square">
            <a:spAutoFit/>
          </a:bodyPr>
          <a:lstStyle/>
          <a:p>
            <a:pPr algn="just">
              <a:spcAft>
                <a:spcPts val="3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0074ED5F-548D-9ABA-45D0-F2EE240371B5}"/>
              </a:ext>
            </a:extLst>
          </p:cNvPr>
          <p:cNvSpPr txBox="1"/>
          <p:nvPr/>
        </p:nvSpPr>
        <p:spPr>
          <a:xfrm>
            <a:off x="182149" y="3283803"/>
            <a:ext cx="7123323" cy="830997"/>
          </a:xfrm>
          <a:prstGeom prst="rect">
            <a:avLst/>
          </a:prstGeom>
          <a:noFill/>
        </p:spPr>
        <p:txBody>
          <a:bodyPr wrap="square">
            <a:spAutoFit/>
          </a:bodyPr>
          <a:lstStyle/>
          <a:p>
            <a:pPr algn="just">
              <a:spcAft>
                <a:spcPts val="3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Ứng 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lốp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gioăng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đệm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50575E02-9725-F991-B1B2-E60F0495456A}"/>
              </a:ext>
            </a:extLst>
          </p:cNvPr>
          <p:cNvSpPr txBox="1"/>
          <p:nvPr/>
        </p:nvSpPr>
        <p:spPr>
          <a:xfrm>
            <a:off x="333982" y="4325191"/>
            <a:ext cx="11446214" cy="1535613"/>
          </a:xfrm>
          <a:prstGeom prst="rect">
            <a:avLst/>
          </a:prstGeom>
          <a:noFill/>
        </p:spPr>
        <p:txBody>
          <a:bodyPr wrap="square">
            <a:spAutoFit/>
          </a:bodyPr>
          <a:lstStyle/>
          <a:p>
            <a:pPr algn="just">
              <a:lnSpc>
                <a:spcPct val="135000"/>
              </a:lnSpc>
              <a:spcAft>
                <a:spcPts val="300"/>
              </a:spcAft>
            </a:pPr>
            <a:r>
              <a:rPr lang="vi-VN" sz="2400" dirty="0">
                <a:effectLst/>
                <a:latin typeface="Times New Roman" panose="02020603050405020304" pitchFamily="18" charset="0"/>
                <a:ea typeface="Times New Roman" panose="02020603050405020304" pitchFamily="18" charset="0"/>
              </a:rPr>
              <a:t>- C</a:t>
            </a:r>
            <a:r>
              <a:rPr lang="en-US" sz="2400" dirty="0" err="1">
                <a:effectLst/>
                <a:latin typeface="Times New Roman" panose="02020603050405020304" pitchFamily="18" charset="0"/>
                <a:ea typeface="Times New Roman" panose="02020603050405020304" pitchFamily="18" charset="0"/>
              </a:rPr>
              <a:t>hú</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chảy</a:t>
            </a:r>
            <a:r>
              <a:rPr lang="en-US" sz="2400" dirty="0">
                <a:effectLst/>
                <a:latin typeface="Times New Roman" panose="02020603050405020304" pitchFamily="18" charset="0"/>
                <a:ea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lão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623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DED4FE-1367-3060-F6DC-2D626BAB0F7C}"/>
              </a:ext>
            </a:extLst>
          </p:cNvPr>
          <p:cNvSpPr txBox="1"/>
          <p:nvPr/>
        </p:nvSpPr>
        <p:spPr>
          <a:xfrm>
            <a:off x="412092" y="1099010"/>
            <a:ext cx="4900330" cy="771532"/>
          </a:xfrm>
          <a:prstGeom prst="rect">
            <a:avLst/>
          </a:prstGeom>
        </p:spPr>
        <p:txBody>
          <a:bodyPr vert="horz" lIns="91440" tIns="45720" rIns="91440" bIns="45720" rtlCol="0" anchor="b">
            <a:noAutofit/>
          </a:bodyPr>
          <a:lstStyle/>
          <a:p>
            <a:pPr>
              <a:lnSpc>
                <a:spcPct val="90000"/>
              </a:lnSpc>
              <a:spcBef>
                <a:spcPct val="0"/>
              </a:spcBef>
              <a:spcAft>
                <a:spcPts val="300"/>
              </a:spcAft>
              <a:tabLst>
                <a:tab pos="240030" algn="l"/>
              </a:tabLst>
            </a:pPr>
            <a:r>
              <a:rPr lang="en-US" sz="3800" b="1" kern="1200">
                <a:solidFill>
                  <a:schemeClr val="tx1"/>
                </a:solidFill>
                <a:effectLst/>
                <a:latin typeface="Times New Roman" panose="02020603050405020304" pitchFamily="18" charset="0"/>
                <a:ea typeface="+mj-ea"/>
                <a:cs typeface="Times New Roman" panose="02020603050405020304" pitchFamily="18" charset="0"/>
              </a:rPr>
              <a:t>4. Vật liệu composite</a:t>
            </a:r>
          </a:p>
        </p:txBody>
      </p:sp>
      <p:sp>
        <p:nvSpPr>
          <p:cNvPr id="28" name="Rectangle 2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2137DF-F622-C7B9-27DF-13C9C3A6AC8F}"/>
              </a:ext>
            </a:extLst>
          </p:cNvPr>
          <p:cNvSpPr txBox="1"/>
          <p:nvPr/>
        </p:nvSpPr>
        <p:spPr>
          <a:xfrm>
            <a:off x="645065" y="2031101"/>
            <a:ext cx="5051725" cy="3511943"/>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hlinkClick r:id="rId2"/>
              </a:rPr>
              <a:t>https://thienlongcomposite.com/lich-su-vat-lieu-composite.html</a:t>
            </a:r>
            <a:endParaRPr lang="en-US" sz="2800" dirty="0">
              <a:latin typeface="Times New Roman" panose="02020603050405020304" pitchFamily="18" charset="0"/>
              <a:cs typeface="Times New Roman" panose="02020603050405020304" pitchFamily="18" charset="0"/>
            </a:endParaRPr>
          </a:p>
          <a:p>
            <a:pPr indent="-228600" algn="just">
              <a:lnSpc>
                <a:spcPct val="90000"/>
              </a:lnSpc>
              <a:spcAft>
                <a:spcPts val="600"/>
              </a:spcAf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blue pool containers&#10;&#10;Description automatically generated">
            <a:extLst>
              <a:ext uri="{FF2B5EF4-FFF2-40B4-BE49-F238E27FC236}">
                <a16:creationId xmlns:a16="http://schemas.microsoft.com/office/drawing/2014/main" id="{AC544C07-B978-ED24-4A4A-F100AEABCDE8}"/>
              </a:ext>
            </a:extLst>
          </p:cNvPr>
          <p:cNvPicPr>
            <a:picLocks noChangeAspect="1"/>
          </p:cNvPicPr>
          <p:nvPr/>
        </p:nvPicPr>
        <p:blipFill rotWithShape="1">
          <a:blip r:embed="rId3">
            <a:extLst>
              <a:ext uri="{28A0092B-C50C-407E-A947-70E740481C1C}">
                <a14:useLocalDpi xmlns:a14="http://schemas.microsoft.com/office/drawing/2010/main" val="0"/>
              </a:ext>
            </a:extLst>
          </a:blip>
          <a:srcRect l="25162" t="10761" r="22984" b="14298"/>
          <a:stretch/>
        </p:blipFill>
        <p:spPr>
          <a:xfrm>
            <a:off x="5987738" y="1136777"/>
            <a:ext cx="5628018" cy="4351575"/>
          </a:xfrm>
          <a:prstGeom prst="rect">
            <a:avLst/>
          </a:prstGeom>
        </p:spPr>
      </p:pic>
    </p:spTree>
    <p:extLst>
      <p:ext uri="{BB962C8B-B14F-4D97-AF65-F5344CB8AC3E}">
        <p14:creationId xmlns:p14="http://schemas.microsoft.com/office/powerpoint/2010/main" val="34854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ADB04-37E7-5CB9-AAE7-387641D231E8}"/>
              </a:ext>
            </a:extLst>
          </p:cNvPr>
          <p:cNvSpPr txBox="1"/>
          <p:nvPr/>
        </p:nvSpPr>
        <p:spPr>
          <a:xfrm>
            <a:off x="1121112" y="542196"/>
            <a:ext cx="4316649" cy="620619"/>
          </a:xfrm>
          <a:prstGeom prst="rect">
            <a:avLst/>
          </a:prstGeom>
          <a:noFill/>
        </p:spPr>
        <p:txBody>
          <a:bodyPr wrap="square">
            <a:spAutoFit/>
          </a:bodyPr>
          <a:lstStyle/>
          <a:p>
            <a:pPr>
              <a:lnSpc>
                <a:spcPct val="150000"/>
              </a:lnSpc>
              <a:spcAft>
                <a:spcPts val="300"/>
              </a:spcAft>
              <a:tabLst>
                <a:tab pos="240030" algn="l"/>
              </a:tabLst>
            </a:pPr>
            <a:r>
              <a:rPr lang="vi-VN" sz="26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composite</a:t>
            </a:r>
          </a:p>
        </p:txBody>
      </p:sp>
      <p:sp>
        <p:nvSpPr>
          <p:cNvPr id="10" name="TextBox 9">
            <a:extLst>
              <a:ext uri="{FF2B5EF4-FFF2-40B4-BE49-F238E27FC236}">
                <a16:creationId xmlns:a16="http://schemas.microsoft.com/office/drawing/2014/main" id="{305F053E-84A1-CCFB-8CF0-2B4233BF9625}"/>
              </a:ext>
            </a:extLst>
          </p:cNvPr>
          <p:cNvSpPr txBox="1"/>
          <p:nvPr/>
        </p:nvSpPr>
        <p:spPr>
          <a:xfrm>
            <a:off x="1018972" y="1162815"/>
            <a:ext cx="10537487" cy="2421112"/>
          </a:xfrm>
          <a:prstGeom prst="rect">
            <a:avLst/>
          </a:prstGeom>
          <a:noFill/>
        </p:spPr>
        <p:txBody>
          <a:bodyPr wrap="square">
            <a:spAutoFit/>
          </a:bodyPr>
          <a:lstStyle/>
          <a:p>
            <a:pPr indent="457200" algn="just">
              <a:lnSpc>
                <a:spcPct val="150000"/>
              </a:lnSpc>
              <a:spcAft>
                <a:spcPts val="300"/>
              </a:spcAft>
              <a:tabLst>
                <a:tab pos="240030" algn="l"/>
              </a:tabLst>
            </a:pPr>
            <a:r>
              <a:rPr lang="en-US" sz="2600" b="0" dirty="0">
                <a:effectLst/>
                <a:latin typeface="Times New Roman" panose="02020603050405020304" pitchFamily="18" charset="0"/>
                <a:ea typeface="Times New Roman" panose="02020603050405020304" pitchFamily="18" charset="0"/>
              </a:rPr>
              <a:t>- </a:t>
            </a:r>
            <a:r>
              <a:rPr lang="vi-VN" sz="2600" b="0" dirty="0">
                <a:effectLst/>
                <a:latin typeface="Times New Roman" panose="02020603050405020304" pitchFamily="18" charset="0"/>
                <a:ea typeface="Times New Roman" panose="02020603050405020304" pitchFamily="18" charset="0"/>
              </a:rPr>
              <a:t>Là vật liệu tổ hợp từ 2 hay nhiều vật liệu khác </a:t>
            </a:r>
            <a:r>
              <a:rPr lang="en-US" sz="2600" b="0" dirty="0" err="1">
                <a:effectLst/>
                <a:latin typeface="Times New Roman" panose="02020603050405020304" pitchFamily="18" charset="0"/>
                <a:ea typeface="Times New Roman" panose="02020603050405020304" pitchFamily="18" charset="0"/>
              </a:rPr>
              <a:t>gồm</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vật</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liệu</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cốt</a:t>
            </a:r>
            <a:r>
              <a:rPr lang="en-US" sz="2600" b="0" dirty="0">
                <a:effectLst/>
                <a:latin typeface="Times New Roman" panose="02020603050405020304" pitchFamily="18" charset="0"/>
                <a:ea typeface="Times New Roman" panose="02020603050405020304" pitchFamily="18" charset="0"/>
              </a:rPr>
              <a:t> </a:t>
            </a:r>
            <a:r>
              <a:rPr lang="vi-VN" sz="2600" b="0" dirty="0">
                <a:effectLst/>
                <a:latin typeface="Times New Roman" panose="02020603050405020304" pitchFamily="18" charset="0"/>
                <a:ea typeface="Times New Roman" panose="02020603050405020304" pitchFamily="18" charset="0"/>
              </a:rPr>
              <a:t>(</a:t>
            </a:r>
            <a:r>
              <a:rPr lang="en-US" sz="2600" b="0" dirty="0" err="1">
                <a:effectLst/>
                <a:latin typeface="Times New Roman" panose="02020603050405020304" pitchFamily="18" charset="0"/>
                <a:ea typeface="Times New Roman" panose="02020603050405020304" pitchFamily="18" charset="0"/>
              </a:rPr>
              <a:t>tăng</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cường</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tính</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cơ</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học</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của</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vật</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liệu</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thường</a:t>
            </a:r>
            <a:r>
              <a:rPr lang="en-US" sz="2600" b="0" dirty="0">
                <a:effectLst/>
                <a:latin typeface="Times New Roman" panose="02020603050405020304" pitchFamily="18" charset="0"/>
                <a:ea typeface="Times New Roman" panose="02020603050405020304" pitchFamily="18" charset="0"/>
              </a:rPr>
              <a:t> ở </a:t>
            </a:r>
            <a:r>
              <a:rPr lang="en-US" sz="2600" b="0" dirty="0" err="1">
                <a:effectLst/>
                <a:latin typeface="Times New Roman" panose="02020603050405020304" pitchFamily="18" charset="0"/>
                <a:ea typeface="Times New Roman" panose="02020603050405020304" pitchFamily="18" charset="0"/>
              </a:rPr>
              <a:t>dạng</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sợi</a:t>
            </a:r>
            <a:r>
              <a:rPr lang="en-US" sz="2600" b="0" dirty="0">
                <a:effectLst/>
                <a:latin typeface="Times New Roman" panose="02020603050405020304" pitchFamily="18" charset="0"/>
                <a:ea typeface="Times New Roman" panose="02020603050405020304" pitchFamily="18" charset="0"/>
              </a:rPr>
              <a:t> </a:t>
            </a:r>
            <a:r>
              <a:rPr lang="vi-VN" sz="2600" b="0" dirty="0">
                <a:effectLst/>
                <a:latin typeface="Times New Roman" panose="02020603050405020304" pitchFamily="18" charset="0"/>
                <a:ea typeface="Times New Roman" panose="02020603050405020304" pitchFamily="18" charset="0"/>
              </a:rPr>
              <a:t>hay</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dạng</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hạt</a:t>
            </a:r>
            <a:r>
              <a:rPr lang="vi-VN"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và</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vật</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liệu</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nề</a:t>
            </a:r>
            <a:r>
              <a:rPr lang="vi-VN" sz="2600" b="0" dirty="0">
                <a:effectLst/>
                <a:latin typeface="Times New Roman" panose="02020603050405020304" pitchFamily="18" charset="0"/>
                <a:ea typeface="Times New Roman" panose="02020603050405020304" pitchFamily="18" charset="0"/>
              </a:rPr>
              <a:t>n (</a:t>
            </a:r>
            <a:r>
              <a:rPr lang="en-US" sz="2600" b="0" dirty="0" err="1">
                <a:effectLst/>
                <a:latin typeface="Times New Roman" panose="02020603050405020304" pitchFamily="18" charset="0"/>
                <a:ea typeface="Times New Roman" panose="02020603050405020304" pitchFamily="18" charset="0"/>
              </a:rPr>
              <a:t>thường</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là</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các</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vật</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liệu</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có</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độ</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dẻo</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lớn</a:t>
            </a:r>
            <a:r>
              <a:rPr lang="vi-VN" sz="2600" b="0" dirty="0">
                <a:effectLst/>
                <a:latin typeface="Times New Roman" panose="02020603050405020304" pitchFamily="18" charset="0"/>
                <a:ea typeface="Times New Roman" panose="02020603050405020304" pitchFamily="18" charset="0"/>
              </a:rPr>
              <a:t> giúp</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liên</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kết</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các</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vật</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liệu</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cốt</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với</a:t>
            </a:r>
            <a:r>
              <a:rPr lang="en-US" sz="2600" b="0" dirty="0">
                <a:effectLst/>
                <a:latin typeface="Times New Roman" panose="02020603050405020304" pitchFamily="18" charset="0"/>
                <a:ea typeface="Times New Roman" panose="02020603050405020304" pitchFamily="18" charset="0"/>
              </a:rPr>
              <a:t> </a:t>
            </a:r>
            <a:r>
              <a:rPr lang="en-US" sz="2600" b="0" dirty="0" err="1">
                <a:effectLst/>
                <a:latin typeface="Times New Roman" panose="02020603050405020304" pitchFamily="18" charset="0"/>
                <a:ea typeface="Times New Roman" panose="02020603050405020304" pitchFamily="18" charset="0"/>
              </a:rPr>
              <a:t>nhau</a:t>
            </a:r>
            <a:r>
              <a:rPr lang="en-US" sz="2600" b="0" dirty="0">
                <a:effectLst/>
                <a:latin typeface="Times New Roman" panose="02020603050405020304" pitchFamily="18" charset="0"/>
                <a:ea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041A2383-8D46-778F-364E-8F3BA1EE994A}"/>
              </a:ext>
            </a:extLst>
          </p:cNvPr>
          <p:cNvSpPr txBox="1"/>
          <p:nvPr/>
        </p:nvSpPr>
        <p:spPr>
          <a:xfrm>
            <a:off x="1018971" y="3583927"/>
            <a:ext cx="10537487" cy="1820948"/>
          </a:xfrm>
          <a:prstGeom prst="rect">
            <a:avLst/>
          </a:prstGeom>
          <a:noFill/>
        </p:spPr>
        <p:txBody>
          <a:bodyPr wrap="square">
            <a:spAutoFit/>
          </a:bodyPr>
          <a:lstStyle/>
          <a:p>
            <a:pPr indent="457200" algn="just">
              <a:lnSpc>
                <a:spcPct val="150000"/>
              </a:lnSpc>
              <a:spcAft>
                <a:spcPts val="300"/>
              </a:spcAft>
              <a:tabLst>
                <a:tab pos="240030" algn="l"/>
              </a:tabLst>
            </a:pPr>
            <a:r>
              <a:rPr lang="vi-VN" sz="2600" dirty="0">
                <a:effectLst/>
                <a:latin typeface="Times New Roman" panose="02020603050405020304" pitchFamily="18" charset="0"/>
                <a:ea typeface="Calibri" panose="020F0502020204030204" pitchFamily="34" charset="0"/>
              </a:rPr>
              <a:t>- Ứng dụng rộng rãi như: vách nhà làm bằng bùn và rơm, bê tông cốt thép, </a:t>
            </a:r>
            <a:r>
              <a:rPr lang="vi-VN" sz="2600" dirty="0">
                <a:solidFill>
                  <a:srgbClr val="231F20"/>
                </a:solidFill>
                <a:effectLst/>
                <a:latin typeface="Times New Roman" panose="02020603050405020304" pitchFamily="18" charset="0"/>
                <a:ea typeface="Calibri" panose="020F0502020204030204" pitchFamily="34" charset="0"/>
              </a:rPr>
              <a:t>gỗ ép nhựa, sàn gỗ nhựa,</a:t>
            </a:r>
            <a:r>
              <a:rPr lang="vi-VN" sz="2600" dirty="0">
                <a:effectLst/>
                <a:latin typeface="Times New Roman" panose="02020603050405020304" pitchFamily="18" charset="0"/>
                <a:ea typeface="Calibri" panose="020F0502020204030204" pitchFamily="34" charset="0"/>
              </a:rPr>
              <a:t> ống dẫn nước, bồn chứa nước và hoá chất, thân vỏ ô tô, máy bay, tàu thuyền,...</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86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1A1E61DA-E6ED-4E7F-7F65-3838CE1E7CBF}"/>
              </a:ext>
            </a:extLst>
          </p:cNvPr>
          <p:cNvSpPr txBox="1"/>
          <p:nvPr/>
        </p:nvSpPr>
        <p:spPr>
          <a:xfrm>
            <a:off x="446208" y="2129166"/>
            <a:ext cx="5370382" cy="967995"/>
          </a:xfrm>
          <a:prstGeom prst="rect">
            <a:avLst/>
          </a:prstGeom>
          <a:solidFill>
            <a:schemeClr val="accent2"/>
          </a:solidFill>
        </p:spPr>
        <p:txBody>
          <a:bodyPr vert="horz" lIns="91440" tIns="45720" rIns="91440" bIns="45720" rtlCol="0" anchor="t">
            <a:normAutofit/>
          </a:bodyPr>
          <a:lstStyle/>
          <a:p>
            <a:pPr>
              <a:lnSpc>
                <a:spcPct val="90000"/>
              </a:lnSpc>
              <a:spcBef>
                <a:spcPct val="0"/>
              </a:spcBef>
              <a:spcAft>
                <a:spcPts val="800"/>
              </a:spcAft>
              <a:tabLst>
                <a:tab pos="300990" algn="l"/>
              </a:tabLst>
            </a:pPr>
            <a:r>
              <a:rPr lang="en-US" sz="2800" b="1" dirty="0">
                <a:effectLst/>
                <a:latin typeface="Times New Roman" panose="02020603050405020304" pitchFamily="18" charset="0"/>
                <a:cs typeface="Times New Roman" panose="02020603050405020304" pitchFamily="18" charset="0"/>
              </a:rPr>
              <a:t>IV. </a:t>
            </a:r>
            <a:r>
              <a:rPr lang="en-US" sz="2800" b="1" dirty="0" err="1">
                <a:effectLst/>
                <a:latin typeface="Times New Roman" panose="02020603050405020304" pitchFamily="18" charset="0"/>
                <a:cs typeface="Times New Roman" panose="02020603050405020304" pitchFamily="18" charset="0"/>
              </a:rPr>
              <a:t>Ứng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cs typeface="Times New Roman" panose="02020603050405020304" pitchFamily="18" charset="0"/>
              </a:rPr>
              <a:t> polyethylene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vấn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đề</a:t>
            </a:r>
            <a:r>
              <a:rPr lang="en-US" sz="2800" b="1" dirty="0">
                <a:effectLst/>
                <a:latin typeface="Times New Roman" panose="02020603050405020304" pitchFamily="18" charset="0"/>
                <a:cs typeface="Times New Roman" panose="02020603050405020304" pitchFamily="18" charset="0"/>
              </a:rPr>
              <a:t> ô </a:t>
            </a:r>
            <a:r>
              <a:rPr lang="en-US" sz="2800" b="1" dirty="0" err="1">
                <a:effectLst/>
                <a:latin typeface="Times New Roman" panose="02020603050405020304" pitchFamily="18" charset="0"/>
                <a:cs typeface="Times New Roman" panose="02020603050405020304" pitchFamily="18" charset="0"/>
              </a:rPr>
              <a:t>nhiễm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môi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trường</a:t>
            </a:r>
            <a:endParaRPr lang="en-US" sz="2800" b="1" dirty="0">
              <a:effectLst/>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Shape 1796">
            <a:extLst>
              <a:ext uri="{FF2B5EF4-FFF2-40B4-BE49-F238E27FC236}">
                <a16:creationId xmlns:a16="http://schemas.microsoft.com/office/drawing/2014/main" id="{D47884C1-3C53-0FD5-3340-8596B5C58168}"/>
              </a:ext>
            </a:extLst>
          </p:cNvPr>
          <p:cNvPicPr/>
          <p:nvPr/>
        </p:nvPicPr>
        <p:blipFill rotWithShape="1">
          <a:blip r:embed="rId2"/>
          <a:srcRect l="18865" r="16540" b="1"/>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51" name="Freeform: Shape 50">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Shape 1810">
            <a:extLst>
              <a:ext uri="{FF2B5EF4-FFF2-40B4-BE49-F238E27FC236}">
                <a16:creationId xmlns:a16="http://schemas.microsoft.com/office/drawing/2014/main" id="{166D78B0-69CE-A9DC-621C-241A96C0AC4F}"/>
              </a:ext>
            </a:extLst>
          </p:cNvPr>
          <p:cNvPicPr/>
          <p:nvPr/>
        </p:nvPicPr>
        <p:blipFill rotWithShape="1">
          <a:blip r:embed="rId3"/>
          <a:srcRect r="24751" b="-2"/>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30" name="Shape 1790">
            <a:extLst>
              <a:ext uri="{FF2B5EF4-FFF2-40B4-BE49-F238E27FC236}">
                <a16:creationId xmlns:a16="http://schemas.microsoft.com/office/drawing/2014/main" id="{FA8589E0-41C6-623E-7BD0-FE8BEFAE8FD9}"/>
              </a:ext>
            </a:extLst>
          </p:cNvPr>
          <p:cNvPicPr/>
          <p:nvPr/>
        </p:nvPicPr>
        <p:blipFill rotWithShape="1">
          <a:blip r:embed="rId4"/>
          <a:srcRect t="387" r="-2"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55" name="Freeform: Shape 54">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Shape 1794">
            <a:extLst>
              <a:ext uri="{FF2B5EF4-FFF2-40B4-BE49-F238E27FC236}">
                <a16:creationId xmlns:a16="http://schemas.microsoft.com/office/drawing/2014/main" id="{FAF88B6C-1FE4-91FD-5609-537B06D2C944}"/>
              </a:ext>
            </a:extLst>
          </p:cNvPr>
          <p:cNvPicPr/>
          <p:nvPr/>
        </p:nvPicPr>
        <p:blipFill rotWithShape="1">
          <a:blip r:embed="rId5"/>
          <a:srcRect l="11566" r="13728" b="2"/>
          <a:stretch/>
        </p:blipFill>
        <p:spPr>
          <a:xfrm>
            <a:off x="50132"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34" name="Shape 1802">
            <a:extLst>
              <a:ext uri="{FF2B5EF4-FFF2-40B4-BE49-F238E27FC236}">
                <a16:creationId xmlns:a16="http://schemas.microsoft.com/office/drawing/2014/main" id="{48516E4C-A71C-FCEE-D221-2A10B2B43D76}"/>
              </a:ext>
            </a:extLst>
          </p:cNvPr>
          <p:cNvPicPr/>
          <p:nvPr/>
        </p:nvPicPr>
        <p:blipFill rotWithShape="1">
          <a:blip r:embed="rId6"/>
          <a:srcRect t="14384" r="-1" b="5034"/>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59" name="Freeform: Shape 5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5" name="Shape 1806">
            <a:extLst>
              <a:ext uri="{FF2B5EF4-FFF2-40B4-BE49-F238E27FC236}">
                <a16:creationId xmlns:a16="http://schemas.microsoft.com/office/drawing/2014/main" id="{416F9A67-A1C6-8C56-572D-63ACD485D676}"/>
              </a:ext>
            </a:extLst>
          </p:cNvPr>
          <p:cNvPicPr/>
          <p:nvPr/>
        </p:nvPicPr>
        <p:blipFill rotWithShape="1">
          <a:blip r:embed="rId7"/>
          <a:srcRect l="19204" r="2578"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084717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lage of different types of trash&#10;&#10;Description automatically generated">
            <a:extLst>
              <a:ext uri="{FF2B5EF4-FFF2-40B4-BE49-F238E27FC236}">
                <a16:creationId xmlns:a16="http://schemas.microsoft.com/office/drawing/2014/main" id="{E282550F-7C21-9647-7756-AE4C9EAB857C}"/>
              </a:ext>
            </a:extLst>
          </p:cNvPr>
          <p:cNvPicPr>
            <a:picLocks noChangeAspect="1"/>
          </p:cNvPicPr>
          <p:nvPr/>
        </p:nvPicPr>
        <p:blipFill rotWithShape="1">
          <a:blip r:embed="rId2"/>
          <a:srcRect t="17414" r="-2" b="2905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A large pile of plastic bottles&#10;&#10;Description automatically generated">
            <a:extLst>
              <a:ext uri="{FF2B5EF4-FFF2-40B4-BE49-F238E27FC236}">
                <a16:creationId xmlns:a16="http://schemas.microsoft.com/office/drawing/2014/main" id="{2851A5CB-F5B0-8332-A1F5-C9420C8F4747}"/>
              </a:ext>
            </a:extLst>
          </p:cNvPr>
          <p:cNvPicPr>
            <a:picLocks noChangeAspect="1"/>
          </p:cNvPicPr>
          <p:nvPr/>
        </p:nvPicPr>
        <p:blipFill rotWithShape="1">
          <a:blip r:embed="rId3"/>
          <a:srcRect t="28306" r="-2" b="448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C776C1C-0773-5E3B-6EDD-97EEDD7D4A7A}"/>
              </a:ext>
            </a:extLst>
          </p:cNvPr>
          <p:cNvSpPr txBox="1"/>
          <p:nvPr/>
        </p:nvSpPr>
        <p:spPr>
          <a:xfrm>
            <a:off x="489098" y="2077654"/>
            <a:ext cx="4870842" cy="1737340"/>
          </a:xfrm>
          <a:prstGeom prst="rect">
            <a:avLst/>
          </a:prstGeom>
        </p:spPr>
        <p:txBody>
          <a:bodyPr vert="horz" lIns="91440" tIns="45720" rIns="91440" bIns="45720" rtlCol="0" anchor="b">
            <a:noAutofit/>
          </a:bodyPr>
          <a:lstStyle/>
          <a:p>
            <a:pPr algn="just">
              <a:lnSpc>
                <a:spcPct val="90000"/>
              </a:lnSpc>
              <a:spcBef>
                <a:spcPct val="0"/>
              </a:spcBef>
              <a:spcAft>
                <a:spcPts val="800"/>
              </a:spcAft>
              <a:tabLst>
                <a:tab pos="300990" algn="l"/>
              </a:tabLst>
            </a:pP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IV.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Ứng</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dụng</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của</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polyethylene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và</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vấn</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đề</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a:t>
            </a:r>
          </a:p>
          <a:p>
            <a:pPr algn="just">
              <a:lnSpc>
                <a:spcPct val="90000"/>
              </a:lnSpc>
              <a:spcBef>
                <a:spcPct val="0"/>
              </a:spcBef>
              <a:spcAft>
                <a:spcPts val="800"/>
              </a:spcAft>
              <a:tabLst>
                <a:tab pos="300990" algn="l"/>
              </a:tabLst>
            </a:pP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ô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nhiễm</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môi</a:t>
            </a:r>
            <a:r>
              <a:rPr lang="en-US" sz="3800" b="1" kern="1200" dirty="0">
                <a:solidFill>
                  <a:srgbClr val="FF0000"/>
                </a:solidFill>
                <a:effectLst/>
                <a:latin typeface="Times New Roman" panose="02020603050405020304" pitchFamily="18" charset="0"/>
                <a:ea typeface="+mj-ea"/>
                <a:cs typeface="Times New Roman" panose="02020603050405020304" pitchFamily="18" charset="0"/>
              </a:rPr>
              <a:t> </a:t>
            </a:r>
            <a:r>
              <a:rPr lang="en-US" sz="3800" b="1" kern="1200" dirty="0" err="1">
                <a:solidFill>
                  <a:srgbClr val="FF0000"/>
                </a:solidFill>
                <a:effectLst/>
                <a:latin typeface="Times New Roman" panose="02020603050405020304" pitchFamily="18" charset="0"/>
                <a:ea typeface="+mj-ea"/>
                <a:cs typeface="Times New Roman" panose="02020603050405020304" pitchFamily="18" charset="0"/>
              </a:rPr>
              <a:t>trường</a:t>
            </a:r>
            <a:endParaRPr lang="en-US" sz="3800" b="1" kern="1200" dirty="0">
              <a:solidFill>
                <a:srgbClr val="FF0000"/>
              </a:solidFill>
              <a:effectLst/>
              <a:latin typeface="Times New Roman" panose="02020603050405020304" pitchFamily="18" charset="0"/>
              <a:ea typeface="+mj-ea"/>
              <a:cs typeface="Times New Roman" panose="02020603050405020304" pitchFamily="18" charset="0"/>
            </a:endParaRPr>
          </a:p>
        </p:txBody>
      </p:sp>
      <p:sp>
        <p:nvSpPr>
          <p:cNvPr id="18" name="Rectangle 17">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0" name="Rectangle 19">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548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3236" y="397915"/>
            <a:ext cx="10428050" cy="361637"/>
          </a:xfrm>
          <a:prstGeom prst="rect">
            <a:avLst/>
          </a:prstGeom>
        </p:spPr>
        <p:txBody>
          <a:bodyPr wrap="square">
            <a:spAutoFit/>
          </a:bodyPr>
          <a:lstStyle/>
          <a:p>
            <a:pPr>
              <a:lnSpc>
                <a:spcPts val="2100"/>
              </a:lnSpc>
              <a:spcAft>
                <a:spcPts val="0"/>
              </a:spcAft>
            </a:pPr>
            <a:r>
              <a:rPr lang="vi-VN" dirty="0"/>
              <a:t>Tìm thấy vi nhựa trong máu người: </a:t>
            </a:r>
            <a:r>
              <a:rPr lang="vi-VN" u="sng" dirty="0">
                <a:hlinkClick r:id="rId4"/>
              </a:rPr>
              <a:t>https://youtu.be/FPd_zdrxXJQ?feature=shared</a:t>
            </a:r>
            <a:endParaRPr lang="en-US" b="1" dirty="0">
              <a:latin typeface="Times New Roman" panose="02020603050405020304" pitchFamily="18" charset="0"/>
              <a:ea typeface="Times New Roman" panose="02020603050405020304" pitchFamily="18" charset="0"/>
            </a:endParaRPr>
          </a:p>
        </p:txBody>
      </p:sp>
      <p:pic>
        <p:nvPicPr>
          <p:cNvPr id="6" name="Lần đầu tiên phát hiện vi nhựa trong máu người - VTV24">
            <a:hlinkClick r:id="" action="ppaction://media"/>
            <a:extLst>
              <a:ext uri="{FF2B5EF4-FFF2-40B4-BE49-F238E27FC236}">
                <a16:creationId xmlns:a16="http://schemas.microsoft.com/office/drawing/2014/main" id="{26BBDF8C-ECD4-98B8-16F7-67DA193242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3932" y="97275"/>
            <a:ext cx="11105745" cy="60797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73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AB743-ADB4-A16E-B861-B1DBED7555E0}"/>
              </a:ext>
            </a:extLst>
          </p:cNvPr>
          <p:cNvSpPr txBox="1"/>
          <p:nvPr/>
        </p:nvSpPr>
        <p:spPr>
          <a:xfrm>
            <a:off x="1286481" y="664192"/>
            <a:ext cx="10124063" cy="892552"/>
          </a:xfrm>
          <a:prstGeom prst="rect">
            <a:avLst/>
          </a:prstGeom>
          <a:noFill/>
        </p:spPr>
        <p:txBody>
          <a:bodyPr wrap="square">
            <a:spAutoFit/>
          </a:bodyPr>
          <a:lstStyle/>
          <a:p>
            <a:pPr>
              <a:spcBef>
                <a:spcPts val="1200"/>
              </a:spcBef>
            </a:pPr>
            <a:r>
              <a:rPr lang="vi-VN" sz="2600" kern="0" dirty="0">
                <a:solidFill>
                  <a:srgbClr val="000000"/>
                </a:solidFill>
                <a:effectLst/>
                <a:highlight>
                  <a:srgbClr val="FFFFFF"/>
                </a:highlight>
                <a:latin typeface="Times New Roman" panose="02020603050405020304" pitchFamily="18" charset="0"/>
                <a:ea typeface="DengXian Light" panose="02010600030101010101" pitchFamily="2" charset="-122"/>
                <a:cs typeface="Times New Roman" panose="02020603050405020304" pitchFamily="18" charset="0"/>
              </a:rPr>
              <a:t>- Link video: 90% muối ăn trên thế giới bị nhiễm hạt vi nhựa: </a:t>
            </a:r>
            <a:r>
              <a:rPr lang="vi-VN" sz="2600" u="sng" kern="0" dirty="0">
                <a:solidFill>
                  <a:srgbClr val="000000"/>
                </a:solidFill>
                <a:effectLst/>
                <a:highlight>
                  <a:srgbClr val="FFFFFF"/>
                </a:highlight>
                <a:latin typeface="Times New Roman" panose="02020603050405020304" pitchFamily="18" charset="0"/>
                <a:ea typeface="DengXian Light" panose="02010600030101010101" pitchFamily="2" charset="-122"/>
                <a:cs typeface="Times New Roman" panose="02020603050405020304" pitchFamily="18" charset="0"/>
                <a:hlinkClick r:id="rId2"/>
              </a:rPr>
              <a:t>https://youtu.be/Gjr-ufqgsDI?feature=shared</a:t>
            </a:r>
            <a:endParaRPr lang="en-US" sz="2600" kern="0" dirty="0">
              <a:solidFill>
                <a:srgbClr val="2F5496"/>
              </a:solidFill>
              <a:effectLst/>
              <a:highlight>
                <a:srgbClr val="FFFFFF"/>
              </a:highlight>
              <a:latin typeface="Calibri Light" panose="020F0302020204030204" pitchFamily="34" charset="0"/>
              <a:ea typeface="DengXian Light"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592C9475-325F-886A-C087-22A3448255DC}"/>
              </a:ext>
            </a:extLst>
          </p:cNvPr>
          <p:cNvSpPr txBox="1"/>
          <p:nvPr/>
        </p:nvSpPr>
        <p:spPr>
          <a:xfrm>
            <a:off x="1286480" y="2410547"/>
            <a:ext cx="10376983" cy="1292662"/>
          </a:xfrm>
          <a:prstGeom prst="rect">
            <a:avLst/>
          </a:prstGeom>
          <a:noFill/>
        </p:spPr>
        <p:txBody>
          <a:bodyPr wrap="square">
            <a:spAutoFit/>
          </a:bodyPr>
          <a:lstStyle/>
          <a:p>
            <a:pPr algn="just"/>
            <a:r>
              <a:rPr lang="vi-VN" sz="2600" dirty="0">
                <a:effectLst/>
                <a:latin typeface="Times New Roman" panose="02020603050405020304" pitchFamily="18" charset="0"/>
                <a:ea typeface="Arial" panose="020B0604020202020204" pitchFamily="34" charset="0"/>
                <a:cs typeface="Arial" panose="020B0604020202020204" pitchFamily="34" charset="0"/>
              </a:rPr>
              <a:t>- Link bài báo:</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vi-VN" sz="2600" dirty="0">
                <a:effectLst/>
                <a:latin typeface="Times New Roman" panose="02020603050405020304" pitchFamily="18" charset="0"/>
                <a:ea typeface="Arial" panose="020B0604020202020204" pitchFamily="34" charset="0"/>
                <a:cs typeface="Arial" panose="020B0604020202020204" pitchFamily="34" charset="0"/>
              </a:rPr>
              <a:t>Những quốc gia </a:t>
            </a:r>
            <a:r>
              <a:rPr lang="en-US" sz="2600" dirty="0">
                <a:effectLst/>
                <a:latin typeface="Times New Roman" panose="02020603050405020304" pitchFamily="18" charset="0"/>
                <a:ea typeface="Arial" panose="020B0604020202020204" pitchFamily="34" charset="0"/>
                <a:cs typeface="Arial" panose="020B0604020202020204" pitchFamily="34" charset="0"/>
              </a:rPr>
              <a:t>“</a:t>
            </a:r>
            <a:r>
              <a:rPr lang="vi-VN" sz="2600" dirty="0">
                <a:effectLst/>
                <a:latin typeface="Times New Roman" panose="02020603050405020304" pitchFamily="18" charset="0"/>
                <a:ea typeface="Arial" panose="020B0604020202020204" pitchFamily="34" charset="0"/>
                <a:cs typeface="Arial" panose="020B0604020202020204" pitchFamily="34" charset="0"/>
              </a:rPr>
              <a:t>ăn</a:t>
            </a:r>
            <a:r>
              <a:rPr lang="en-US" sz="2600" dirty="0">
                <a:effectLst/>
                <a:latin typeface="Times New Roman" panose="02020603050405020304" pitchFamily="18" charset="0"/>
                <a:ea typeface="Arial" panose="020B0604020202020204" pitchFamily="34" charset="0"/>
                <a:cs typeface="Arial" panose="020B0604020202020204" pitchFamily="34" charset="0"/>
              </a:rPr>
              <a:t>”</a:t>
            </a:r>
            <a:r>
              <a:rPr lang="vi-VN" sz="2600" dirty="0">
                <a:effectLst/>
                <a:latin typeface="Times New Roman" panose="02020603050405020304" pitchFamily="18" charset="0"/>
                <a:ea typeface="Arial" panose="020B0604020202020204" pitchFamily="34" charset="0"/>
                <a:cs typeface="Arial" panose="020B0604020202020204" pitchFamily="34" charset="0"/>
              </a:rPr>
              <a:t> nhiều vi nhựa nhất thế giới, Việt Nam cũng có tên </a:t>
            </a:r>
            <a:r>
              <a:rPr lang="vi-VN" sz="2600" u="sng" dirty="0">
                <a:solidFill>
                  <a:srgbClr val="0000FF"/>
                </a:solidFill>
                <a:effectLst/>
                <a:latin typeface="Times New Roman" panose="02020603050405020304" pitchFamily="18" charset="0"/>
                <a:ea typeface="Arial" panose="020B0604020202020204" pitchFamily="34" charset="0"/>
                <a:cs typeface="Arial" panose="020B0604020202020204" pitchFamily="34" charset="0"/>
                <a:hlinkClick r:id="rId3"/>
              </a:rPr>
              <a:t>https://znews.vn/nhung-quoc-gia-an-nhieu-vi-nhua-nhat-the-gioi-viet-nam-cung-co-ten-post1479261.html</a:t>
            </a:r>
            <a:endParaRPr lang="en-US" sz="2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114398-3B3D-B47D-07E4-8128FF07580D}"/>
              </a:ext>
            </a:extLst>
          </p:cNvPr>
          <p:cNvPicPr>
            <a:picLocks noChangeAspect="1"/>
          </p:cNvPicPr>
          <p:nvPr/>
        </p:nvPicPr>
        <p:blipFill>
          <a:blip r:embed="rId4"/>
          <a:stretch>
            <a:fillRect/>
          </a:stretch>
        </p:blipFill>
        <p:spPr>
          <a:xfrm>
            <a:off x="436789" y="664192"/>
            <a:ext cx="5785640" cy="6193808"/>
          </a:xfrm>
          <a:prstGeom prst="rect">
            <a:avLst/>
          </a:prstGeom>
        </p:spPr>
      </p:pic>
      <p:pic>
        <p:nvPicPr>
          <p:cNvPr id="19" name="Picture 18">
            <a:extLst>
              <a:ext uri="{FF2B5EF4-FFF2-40B4-BE49-F238E27FC236}">
                <a16:creationId xmlns:a16="http://schemas.microsoft.com/office/drawing/2014/main" id="{01EE60C8-2BBD-3659-FC34-0CEF8791A442}"/>
              </a:ext>
            </a:extLst>
          </p:cNvPr>
          <p:cNvPicPr>
            <a:picLocks noChangeAspect="1"/>
          </p:cNvPicPr>
          <p:nvPr/>
        </p:nvPicPr>
        <p:blipFill>
          <a:blip r:embed="rId5"/>
          <a:stretch>
            <a:fillRect/>
          </a:stretch>
        </p:blipFill>
        <p:spPr>
          <a:xfrm>
            <a:off x="6096000" y="723827"/>
            <a:ext cx="5967426" cy="6193808"/>
          </a:xfrm>
          <a:prstGeom prst="rect">
            <a:avLst/>
          </a:prstGeom>
        </p:spPr>
      </p:pic>
    </p:spTree>
    <p:extLst>
      <p:ext uri="{BB962C8B-B14F-4D97-AF65-F5344CB8AC3E}">
        <p14:creationId xmlns:p14="http://schemas.microsoft.com/office/powerpoint/2010/main" val="31813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heel(1)">
                                      <p:cBhvr>
                                        <p:cTn id="2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CE903C-C754-E98B-F89D-6C7FD2FDF58D}"/>
              </a:ext>
            </a:extLst>
          </p:cNvPr>
          <p:cNvSpPr txBox="1"/>
          <p:nvPr/>
        </p:nvSpPr>
        <p:spPr>
          <a:xfrm>
            <a:off x="474830" y="399124"/>
            <a:ext cx="11412369" cy="3657283"/>
          </a:xfrm>
          <a:prstGeom prst="rect">
            <a:avLst/>
          </a:prstGeom>
          <a:noFill/>
        </p:spPr>
        <p:txBody>
          <a:bodyPr wrap="square">
            <a:spAutoFit/>
          </a:bodyPr>
          <a:lstStyle/>
          <a:p>
            <a:pPr indent="457200" algn="just">
              <a:lnSpc>
                <a:spcPct val="150000"/>
              </a:lnSpc>
              <a:spcAft>
                <a:spcPts val="800"/>
              </a:spcAft>
              <a:tabLst>
                <a:tab pos="300990" algn="l"/>
              </a:tabLst>
            </a:pPr>
            <a:r>
              <a:rPr lang="en-US" sz="2400" b="1" dirty="0">
                <a:effectLst/>
                <a:latin typeface="Times New Roman" panose="02020603050405020304" pitchFamily="18" charset="0"/>
                <a:ea typeface="Arial" panose="020B0604020202020204" pitchFamily="34" charset="0"/>
              </a:rPr>
              <a:t>IV. </a:t>
            </a:r>
            <a:r>
              <a:rPr lang="en-US" sz="2400" b="1" dirty="0" err="1">
                <a:effectLst/>
                <a:latin typeface="Times New Roman" panose="02020603050405020304" pitchFamily="18" charset="0"/>
                <a:ea typeface="Arial" panose="020B0604020202020204" pitchFamily="34" charset="0"/>
              </a:rPr>
              <a:t>Ứ</a:t>
            </a:r>
            <a:r>
              <a:rPr lang="en-US" sz="2400" b="1" dirty="0" err="1">
                <a:effectLst/>
                <a:latin typeface="Times New Roman" panose="02020603050405020304" pitchFamily="18" charset="0"/>
                <a:ea typeface="Segoe UI" panose="020B0502040204020203" pitchFamily="34" charset="0"/>
              </a:rPr>
              <a:t>ng</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dụng</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của</a:t>
            </a:r>
            <a:r>
              <a:rPr lang="en-US" sz="2400" b="1" dirty="0">
                <a:effectLst/>
                <a:latin typeface="Times New Roman" panose="02020603050405020304" pitchFamily="18" charset="0"/>
                <a:ea typeface="Segoe UI" panose="020B0502040204020203" pitchFamily="34" charset="0"/>
              </a:rPr>
              <a:t> polyethylene </a:t>
            </a:r>
            <a:r>
              <a:rPr lang="en-US" sz="2400" b="1" dirty="0" err="1">
                <a:effectLst/>
                <a:latin typeface="Times New Roman" panose="02020603050405020304" pitchFamily="18" charset="0"/>
                <a:ea typeface="Segoe UI" panose="020B0502040204020203" pitchFamily="34" charset="0"/>
              </a:rPr>
              <a:t>và</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vấn</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đề</a:t>
            </a:r>
            <a:r>
              <a:rPr lang="en-US" sz="2400" b="1" dirty="0">
                <a:effectLst/>
                <a:latin typeface="Times New Roman" panose="02020603050405020304" pitchFamily="18" charset="0"/>
                <a:ea typeface="Segoe UI" panose="020B0502040204020203" pitchFamily="34" charset="0"/>
              </a:rPr>
              <a:t> ô </a:t>
            </a:r>
            <a:r>
              <a:rPr lang="en-US" sz="2400" b="1" dirty="0" err="1">
                <a:effectLst/>
                <a:latin typeface="Times New Roman" panose="02020603050405020304" pitchFamily="18" charset="0"/>
                <a:ea typeface="Segoe UI" panose="020B0502040204020203" pitchFamily="34" charset="0"/>
              </a:rPr>
              <a:t>nhiễm</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môi</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trường</a:t>
            </a:r>
            <a:endParaRPr lang="en-US" sz="2400" b="1" dirty="0">
              <a:effectLst/>
              <a:latin typeface="Segoe UI" panose="020B0502040204020203" pitchFamily="34" charset="0"/>
              <a:ea typeface="Segoe UI" panose="020B0502040204020203" pitchFamily="34" charset="0"/>
            </a:endParaRPr>
          </a:p>
          <a:p>
            <a:pPr indent="457200" algn="just">
              <a:lnSpc>
                <a:spcPct val="150000"/>
              </a:lnSpc>
              <a:spcAft>
                <a:spcPts val="800"/>
              </a:spcAft>
              <a:tabLst>
                <a:tab pos="300990" algn="l"/>
              </a:tabLst>
            </a:pPr>
            <a:r>
              <a:rPr lang="en-US" sz="2400" b="1" dirty="0">
                <a:effectLst/>
                <a:latin typeface="Times New Roman" panose="02020603050405020304" pitchFamily="18" charset="0"/>
                <a:ea typeface="Arial" panose="020B0604020202020204" pitchFamily="34" charset="0"/>
              </a:rPr>
              <a:t>1. </a:t>
            </a:r>
            <a:r>
              <a:rPr lang="en-US" sz="2400" b="1" dirty="0" err="1">
                <a:effectLst/>
                <a:latin typeface="Times New Roman" panose="02020603050405020304" pitchFamily="18" charset="0"/>
                <a:ea typeface="Arial" panose="020B0604020202020204" pitchFamily="34" charset="0"/>
              </a:rPr>
              <a:t>Ứ</a:t>
            </a:r>
            <a:r>
              <a:rPr lang="en-US" sz="2400" b="1" dirty="0" err="1">
                <a:effectLst/>
                <a:latin typeface="Times New Roman" panose="02020603050405020304" pitchFamily="18" charset="0"/>
                <a:ea typeface="Segoe UI" panose="020B0502040204020203" pitchFamily="34" charset="0"/>
              </a:rPr>
              <a:t>ng</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dụng</a:t>
            </a:r>
            <a:r>
              <a:rPr lang="en-US" sz="2400" b="1" dirty="0">
                <a:effectLst/>
                <a:latin typeface="Times New Roman" panose="02020603050405020304" pitchFamily="18" charset="0"/>
                <a:ea typeface="Segoe UI" panose="020B0502040204020203" pitchFamily="34" charset="0"/>
              </a:rPr>
              <a:t> </a:t>
            </a:r>
            <a:r>
              <a:rPr lang="en-US" sz="2400" b="1" dirty="0" err="1">
                <a:effectLst/>
                <a:latin typeface="Times New Roman" panose="02020603050405020304" pitchFamily="18" charset="0"/>
                <a:ea typeface="Segoe UI" panose="020B0502040204020203" pitchFamily="34" charset="0"/>
              </a:rPr>
              <a:t>của</a:t>
            </a:r>
            <a:r>
              <a:rPr lang="en-US" sz="2400" b="1" dirty="0">
                <a:effectLst/>
                <a:latin typeface="Times New Roman" panose="02020603050405020304" pitchFamily="18" charset="0"/>
                <a:ea typeface="Segoe UI" panose="020B0502040204020203" pitchFamily="34" charset="0"/>
              </a:rPr>
              <a:t> polyethylene</a:t>
            </a:r>
            <a:endParaRPr lang="en-US" sz="2400" b="1" dirty="0">
              <a:effectLst/>
              <a:latin typeface="Segoe UI" panose="020B0502040204020203" pitchFamily="34" charset="0"/>
              <a:ea typeface="Segoe UI" panose="020B0502040204020203" pitchFamily="34" charset="0"/>
            </a:endParaRPr>
          </a:p>
          <a:p>
            <a:pPr indent="457200" algn="just">
              <a:lnSpc>
                <a:spcPct val="150000"/>
              </a:lnSpc>
              <a:spcAft>
                <a:spcPts val="800"/>
              </a:spcAft>
              <a:tabLst>
                <a:tab pos="300990" algn="l"/>
              </a:tabLst>
            </a:pPr>
            <a:r>
              <a:rPr lang="en-US" sz="2400" b="0" dirty="0">
                <a:effectLst/>
                <a:latin typeface="Times New Roman" panose="02020603050405020304" pitchFamily="18" charset="0"/>
                <a:ea typeface="Segoe UI" panose="020B0502040204020203" pitchFamily="34" charset="0"/>
              </a:rPr>
              <a:t>- PE </a:t>
            </a:r>
            <a:r>
              <a:rPr lang="en-US" sz="2400" b="0" dirty="0" err="1">
                <a:effectLst/>
                <a:latin typeface="Times New Roman" panose="02020603050405020304" pitchFamily="18" charset="0"/>
                <a:ea typeface="Segoe UI" panose="020B0502040204020203" pitchFamily="34" charset="0"/>
              </a:rPr>
              <a:t>có</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nhiều</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tính</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năng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như</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độ</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bền</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cao</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khả</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năng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không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thấm</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khí</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không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thấm</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nước</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cách</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điện</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tốt</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dễ</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gia</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công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giá</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thành</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thấp</a:t>
            </a:r>
            <a:r>
              <a:rPr lang="en-US" sz="2400" b="0" dirty="0">
                <a:effectLst/>
                <a:latin typeface="Times New Roman" panose="02020603050405020304" pitchFamily="18" charset="0"/>
                <a:ea typeface="Segoe UI" panose="020B0502040204020203" pitchFamily="34" charset="0"/>
              </a:rPr>
              <a:t>,... </a:t>
            </a:r>
          </a:p>
          <a:p>
            <a:pPr indent="457200" algn="just">
              <a:lnSpc>
                <a:spcPct val="150000"/>
              </a:lnSpc>
              <a:spcAft>
                <a:spcPts val="800"/>
              </a:spcAft>
              <a:tabLst>
                <a:tab pos="300990" algn="l"/>
              </a:tabLst>
            </a:pP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Ứng</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dụng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rộng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rãi</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trong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nhiều</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lĩnh</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vực</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của</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đời</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sống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như</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túi</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đựng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màng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bọc</a:t>
            </a:r>
            <a:r>
              <a:rPr lang="en-US" sz="2400" b="0" dirty="0">
                <a:effectLst/>
                <a:latin typeface="Times New Roman" panose="02020603050405020304" pitchFamily="18" charset="0"/>
                <a:ea typeface="Segoe UI" panose="020B0502040204020203" pitchFamily="34" charset="0"/>
              </a:rPr>
              <a:t>, chai </a:t>
            </a:r>
            <a:r>
              <a:rPr lang="en-US" sz="2400" b="0" dirty="0" err="1">
                <a:effectLst/>
                <a:latin typeface="Times New Roman" panose="02020603050405020304" pitchFamily="18" charset="0"/>
                <a:ea typeface="Segoe UI" panose="020B0502040204020203" pitchFamily="34" charset="0"/>
              </a:rPr>
              <a:t>lọ</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ống</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nhựa</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vỏ</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dây</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điện</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đồ</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chơi</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trẻ</a:t>
            </a:r>
            <a:r>
              <a:rPr lang="en-US" sz="2400" b="0" dirty="0">
                <a:effectLst/>
                <a:latin typeface="Times New Roman" panose="02020603050405020304" pitchFamily="18" charset="0"/>
                <a:ea typeface="Segoe UI" panose="020B0502040204020203" pitchFamily="34" charset="0"/>
              </a:rPr>
              <a:t> </a:t>
            </a:r>
            <a:r>
              <a:rPr lang="en-US" sz="2400" b="0" dirty="0" err="1">
                <a:effectLst/>
                <a:latin typeface="Times New Roman" panose="02020603050405020304" pitchFamily="18" charset="0"/>
                <a:ea typeface="Segoe UI" panose="020B0502040204020203" pitchFamily="34" charset="0"/>
              </a:rPr>
              <a:t>em</a:t>
            </a:r>
            <a:r>
              <a:rPr lang="en-US" sz="2400" b="0" dirty="0">
                <a:effectLst/>
                <a:latin typeface="Times New Roman" panose="02020603050405020304" pitchFamily="18" charset="0"/>
                <a:ea typeface="Segoe UI" panose="020B0502040204020203" pitchFamily="34" charset="0"/>
              </a:rPr>
              <a:t>…  </a:t>
            </a:r>
            <a:endParaRPr lang="en-US" sz="2400" b="1"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47781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4CC8ED-332E-0316-A928-F86A17F007E4}"/>
              </a:ext>
            </a:extLst>
          </p:cNvPr>
          <p:cNvSpPr txBox="1"/>
          <p:nvPr/>
        </p:nvSpPr>
        <p:spPr>
          <a:xfrm>
            <a:off x="499355" y="275564"/>
            <a:ext cx="11475394" cy="1938992"/>
          </a:xfrm>
          <a:prstGeom prst="rect">
            <a:avLst/>
          </a:prstGeom>
          <a:noFill/>
        </p:spPr>
        <p:txBody>
          <a:bodyPr wrap="square">
            <a:spAutoFit/>
          </a:bodyPr>
          <a:lstStyle/>
          <a:p>
            <a:pPr algn="just">
              <a:tabLst>
                <a:tab pos="540385"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 Ô</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nhiễm môi trường do sử dụng vật liệu poly</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339725" algn="just">
              <a:tabLst>
                <a:tab pos="54038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Hiện nay ô nhiễm môi trường gây ra do sử dụng polyethylene và các polymer không phân huỷ sinh học đang ở mức đáng báo động, đã và đang để lại những hậu quả nghiêm trọng ảnh hưởng đến môi trường sinh thái, sự sinh trưởng, phát triển của động, thực vật và sức khoẻ con người.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0718D0-97EA-5A98-4E68-0E1AD10B8B33}"/>
              </a:ext>
            </a:extLst>
          </p:cNvPr>
          <p:cNvSpPr txBox="1"/>
          <p:nvPr/>
        </p:nvSpPr>
        <p:spPr>
          <a:xfrm>
            <a:off x="420718" y="2191750"/>
            <a:ext cx="11388661" cy="4443011"/>
          </a:xfrm>
          <a:prstGeom prst="rect">
            <a:avLst/>
          </a:prstGeom>
          <a:noFill/>
        </p:spPr>
        <p:txBody>
          <a:bodyPr wrap="square">
            <a:spAutoFit/>
          </a:bodyPr>
          <a:lstStyle/>
          <a:p>
            <a:pPr indent="282575">
              <a:tabLst>
                <a:tab pos="540385"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Để hạn chế tình trạng gây ô nhiễm môi trường khi sử dụng vật liệu polymer</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ần áp dụng nguyên tắc 5R để giảm thiểu rác thải nhựa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914400" algn="just">
              <a:lnSpc>
                <a:spcPct val="119000"/>
              </a:lnSpc>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Sử</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dụng</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vật</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liệu</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polymer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sản</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xuất</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từ</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nguồn</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liệu</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tái</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tạo</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hoặc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huỷ</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914400" algn="just">
              <a:lnSpc>
                <a:spcPct val="120000"/>
              </a:lnSpc>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Từ</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chối</a:t>
            </a:r>
            <a:r>
              <a:rPr lang="en-US"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phẩm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nhựa</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huỷ</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lựa</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chọn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phẩm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liệu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thiện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môi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914400" algn="just">
              <a:tabLst>
                <a:tab pos="540385" algn="l"/>
              </a:tabLst>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Giảm thiểu sử dụng </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các đồ vật bằng nhựa sử dụng một lần, thay thế bằng vật dụng có thể tái sử dụng nhiều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tabLst>
                <a:tab pos="540385" algn="l"/>
              </a:tabLst>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Tái sử dụng </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các đồ dùng bằng vật liệu polymer thành các sản phẩm hữu dụng phục vụ đời sống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914400"/>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effectLst/>
                <a:highlight>
                  <a:srgbClr val="00FF00"/>
                </a:highlight>
                <a:latin typeface="Times New Roman" panose="02020603050405020304" pitchFamily="18" charset="0"/>
                <a:ea typeface="Arial" panose="020B0604020202020204" pitchFamily="34" charset="0"/>
                <a:cs typeface="Times New Roman" panose="02020603050405020304" pitchFamily="18" charset="0"/>
              </a:rPr>
              <a:t>Thu gom, phân loại </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các loại nhựa có thể tái chế, tránh vứt bỏ ra môi trường.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65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18">
            <a:extLst>
              <a:ext uri="{FF2B5EF4-FFF2-40B4-BE49-F238E27FC236}">
                <a16:creationId xmlns:a16="http://schemas.microsoft.com/office/drawing/2014/main" id="{AD8040FF-F2B2-1D4D-1CDA-883C6C2A7852}"/>
              </a:ext>
            </a:extLst>
          </p:cNvPr>
          <p:cNvSpPr txBox="1"/>
          <p:nvPr/>
        </p:nvSpPr>
        <p:spPr>
          <a:xfrm>
            <a:off x="307602" y="775503"/>
            <a:ext cx="3685317" cy="895565"/>
          </a:xfrm>
          <a:prstGeom prst="rect">
            <a:avLst/>
          </a:prstGeom>
          <a:solidFill>
            <a:srgbClr val="00FF00"/>
          </a:solidFill>
        </p:spPr>
        <p:txBody>
          <a:bodyPr lIns="0" tIns="0" rIns="0" bIns="0"/>
          <a:lstStyle/>
          <a:p>
            <a:pPr>
              <a:spcAft>
                <a:spcPts val="2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ĐỔI MỚI CÔNG NGHỆ</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400" dirty="0">
                <a:effectLst/>
                <a:latin typeface="Times New Roman" panose="02020603050405020304" pitchFamily="18" charset="0"/>
                <a:ea typeface="Arial" panose="020B0604020202020204" pitchFamily="34" charset="0"/>
                <a:cs typeface="Times New Roman" panose="02020603050405020304" pitchFamily="18" charset="0"/>
              </a:rPr>
              <a:t>(Renew)</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hape 1824">
            <a:extLst>
              <a:ext uri="{FF2B5EF4-FFF2-40B4-BE49-F238E27FC236}">
                <a16:creationId xmlns:a16="http://schemas.microsoft.com/office/drawing/2014/main" id="{BCAFB3D1-8E47-F9CF-2E72-BF968B54355E}"/>
              </a:ext>
            </a:extLst>
          </p:cNvPr>
          <p:cNvSpPr txBox="1"/>
          <p:nvPr/>
        </p:nvSpPr>
        <p:spPr>
          <a:xfrm>
            <a:off x="4614030" y="806774"/>
            <a:ext cx="2817671" cy="895566"/>
          </a:xfrm>
          <a:prstGeom prst="rect">
            <a:avLst/>
          </a:prstGeom>
          <a:solidFill>
            <a:srgbClr val="00FF00"/>
          </a:solidFill>
        </p:spPr>
        <p:txBody>
          <a:bodyPr lIns="0" tIns="0" rIns="0" bIns="0"/>
          <a:lstStyle/>
          <a:p>
            <a:pPr algn="ctr">
              <a:spcAft>
                <a:spcPts val="2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Ừ</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 CHỐI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400" dirty="0">
                <a:effectLst/>
                <a:latin typeface="Times New Roman" panose="02020603050405020304" pitchFamily="18" charset="0"/>
                <a:ea typeface="Arial" panose="020B0604020202020204" pitchFamily="34" charset="0"/>
                <a:cs typeface="Times New Roman" panose="02020603050405020304" pitchFamily="18" charset="0"/>
              </a:rPr>
              <a:t>(Refuse)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Shape 1830">
            <a:extLst>
              <a:ext uri="{FF2B5EF4-FFF2-40B4-BE49-F238E27FC236}">
                <a16:creationId xmlns:a16="http://schemas.microsoft.com/office/drawing/2014/main" id="{79033EF7-943D-22CD-E1E7-83FCB83371A8}"/>
              </a:ext>
            </a:extLst>
          </p:cNvPr>
          <p:cNvSpPr txBox="1"/>
          <p:nvPr/>
        </p:nvSpPr>
        <p:spPr>
          <a:xfrm>
            <a:off x="8636094" y="763066"/>
            <a:ext cx="2699871" cy="895564"/>
          </a:xfrm>
          <a:prstGeom prst="rect">
            <a:avLst/>
          </a:prstGeom>
          <a:solidFill>
            <a:srgbClr val="00FF00"/>
          </a:solidFill>
        </p:spPr>
        <p:txBody>
          <a:bodyPr lIns="0" tIns="0" rIns="0" bIns="0"/>
          <a:lstStyle/>
          <a:p>
            <a:pPr algn="ctr">
              <a:spcAft>
                <a:spcPts val="2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GIẢM THIỀU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400" dirty="0">
                <a:effectLst/>
                <a:latin typeface="Times New Roman" panose="02020603050405020304" pitchFamily="18" charset="0"/>
                <a:ea typeface="Arial" panose="020B0604020202020204" pitchFamily="34" charset="0"/>
                <a:cs typeface="Times New Roman" panose="02020603050405020304" pitchFamily="18" charset="0"/>
              </a:rPr>
              <a:t>(Reduce)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Shape 1836">
            <a:extLst>
              <a:ext uri="{FF2B5EF4-FFF2-40B4-BE49-F238E27FC236}">
                <a16:creationId xmlns:a16="http://schemas.microsoft.com/office/drawing/2014/main" id="{BB8A034A-3284-D7DE-4DFE-FA807EDB50A8}"/>
              </a:ext>
            </a:extLst>
          </p:cNvPr>
          <p:cNvSpPr txBox="1"/>
          <p:nvPr/>
        </p:nvSpPr>
        <p:spPr>
          <a:xfrm>
            <a:off x="2338116" y="3966947"/>
            <a:ext cx="3293097" cy="895565"/>
          </a:xfrm>
          <a:prstGeom prst="rect">
            <a:avLst/>
          </a:prstGeom>
          <a:solidFill>
            <a:srgbClr val="00FF00"/>
          </a:solidFill>
        </p:spPr>
        <p:txBody>
          <a:bodyPr lIns="0" tIns="0" rIns="0" bIns="0"/>
          <a:lstStyle/>
          <a:p>
            <a:pPr algn="ctr">
              <a:spcAft>
                <a:spcPts val="2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TÁI SỬ DỤNG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400" dirty="0">
                <a:effectLst/>
                <a:latin typeface="Times New Roman" panose="02020603050405020304" pitchFamily="18" charset="0"/>
                <a:ea typeface="Arial" panose="020B0604020202020204" pitchFamily="34" charset="0"/>
                <a:cs typeface="Times New Roman" panose="02020603050405020304" pitchFamily="18" charset="0"/>
              </a:rPr>
              <a:t>(Reuse)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Shape 1842">
            <a:extLst>
              <a:ext uri="{FF2B5EF4-FFF2-40B4-BE49-F238E27FC236}">
                <a16:creationId xmlns:a16="http://schemas.microsoft.com/office/drawing/2014/main" id="{FBF2A229-10A1-66B1-5EED-E57B7B7B6156}"/>
              </a:ext>
            </a:extLst>
          </p:cNvPr>
          <p:cNvSpPr txBox="1"/>
          <p:nvPr/>
        </p:nvSpPr>
        <p:spPr>
          <a:xfrm>
            <a:off x="7014637" y="3922152"/>
            <a:ext cx="2839247" cy="895565"/>
          </a:xfrm>
          <a:prstGeom prst="rect">
            <a:avLst/>
          </a:prstGeom>
          <a:solidFill>
            <a:srgbClr val="00FF00"/>
          </a:solidFill>
        </p:spPr>
        <p:txBody>
          <a:bodyPr lIns="0" tIns="0" rIns="0" bIns="0"/>
          <a:lstStyle/>
          <a:p>
            <a:pPr algn="ctr">
              <a:spcAft>
                <a:spcPts val="2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TÁI CHẾ</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400" dirty="0">
                <a:effectLst/>
                <a:latin typeface="Times New Roman" panose="02020603050405020304" pitchFamily="18" charset="0"/>
                <a:ea typeface="Arial" panose="020B0604020202020204" pitchFamily="34" charset="0"/>
                <a:cs typeface="Times New Roman" panose="02020603050405020304" pitchFamily="18" charset="0"/>
              </a:rPr>
              <a:t>(Recycle)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Shape 1816">
            <a:extLst>
              <a:ext uri="{FF2B5EF4-FFF2-40B4-BE49-F238E27FC236}">
                <a16:creationId xmlns:a16="http://schemas.microsoft.com/office/drawing/2014/main" id="{D6D269BD-96D9-8FD2-EE32-45215C49AC0B}"/>
              </a:ext>
            </a:extLst>
          </p:cNvPr>
          <p:cNvPicPr/>
          <p:nvPr/>
        </p:nvPicPr>
        <p:blipFill>
          <a:blip r:embed="rId2"/>
          <a:stretch/>
        </p:blipFill>
        <p:spPr>
          <a:xfrm>
            <a:off x="947212" y="1817735"/>
            <a:ext cx="2406096" cy="1833380"/>
          </a:xfrm>
          <a:prstGeom prst="rect">
            <a:avLst/>
          </a:prstGeom>
          <a:solidFill>
            <a:srgbClr val="00FF00"/>
          </a:solidFill>
        </p:spPr>
      </p:pic>
      <p:pic>
        <p:nvPicPr>
          <p:cNvPr id="10" name="Shape 1822">
            <a:extLst>
              <a:ext uri="{FF2B5EF4-FFF2-40B4-BE49-F238E27FC236}">
                <a16:creationId xmlns:a16="http://schemas.microsoft.com/office/drawing/2014/main" id="{EA4DCB21-51A7-CA05-AC57-C592695A9249}"/>
              </a:ext>
            </a:extLst>
          </p:cNvPr>
          <p:cNvPicPr/>
          <p:nvPr/>
        </p:nvPicPr>
        <p:blipFill>
          <a:blip r:embed="rId3"/>
          <a:stretch/>
        </p:blipFill>
        <p:spPr>
          <a:xfrm>
            <a:off x="4786270" y="1887356"/>
            <a:ext cx="2324417" cy="1833380"/>
          </a:xfrm>
          <a:prstGeom prst="rect">
            <a:avLst/>
          </a:prstGeom>
          <a:solidFill>
            <a:srgbClr val="00FF00"/>
          </a:solidFill>
        </p:spPr>
      </p:pic>
      <p:pic>
        <p:nvPicPr>
          <p:cNvPr id="11" name="Shape 1828">
            <a:extLst>
              <a:ext uri="{FF2B5EF4-FFF2-40B4-BE49-F238E27FC236}">
                <a16:creationId xmlns:a16="http://schemas.microsoft.com/office/drawing/2014/main" id="{F5354958-02D4-DBB3-2E60-C3C39AB0F308}"/>
              </a:ext>
            </a:extLst>
          </p:cNvPr>
          <p:cNvPicPr/>
          <p:nvPr/>
        </p:nvPicPr>
        <p:blipFill>
          <a:blip r:embed="rId4"/>
          <a:stretch/>
        </p:blipFill>
        <p:spPr>
          <a:xfrm>
            <a:off x="8742192" y="1702340"/>
            <a:ext cx="2487673" cy="1833380"/>
          </a:xfrm>
          <a:prstGeom prst="rect">
            <a:avLst/>
          </a:prstGeom>
          <a:solidFill>
            <a:srgbClr val="00FF00"/>
          </a:solidFill>
        </p:spPr>
      </p:pic>
      <p:pic>
        <p:nvPicPr>
          <p:cNvPr id="12" name="Shape 1834">
            <a:extLst>
              <a:ext uri="{FF2B5EF4-FFF2-40B4-BE49-F238E27FC236}">
                <a16:creationId xmlns:a16="http://schemas.microsoft.com/office/drawing/2014/main" id="{7A31B018-7374-E8FF-83F6-38F745D4558F}"/>
              </a:ext>
            </a:extLst>
          </p:cNvPr>
          <p:cNvPicPr/>
          <p:nvPr/>
        </p:nvPicPr>
        <p:blipFill>
          <a:blip r:embed="rId5"/>
          <a:stretch/>
        </p:blipFill>
        <p:spPr>
          <a:xfrm>
            <a:off x="2663992" y="4871130"/>
            <a:ext cx="2641344" cy="1931733"/>
          </a:xfrm>
          <a:prstGeom prst="rect">
            <a:avLst/>
          </a:prstGeom>
          <a:solidFill>
            <a:srgbClr val="00FF00"/>
          </a:solidFill>
        </p:spPr>
      </p:pic>
      <p:pic>
        <p:nvPicPr>
          <p:cNvPr id="13" name="Shape 1840">
            <a:extLst>
              <a:ext uri="{FF2B5EF4-FFF2-40B4-BE49-F238E27FC236}">
                <a16:creationId xmlns:a16="http://schemas.microsoft.com/office/drawing/2014/main" id="{B48459A9-4E29-6F75-AF98-FB53743F24D1}"/>
              </a:ext>
            </a:extLst>
          </p:cNvPr>
          <p:cNvPicPr/>
          <p:nvPr/>
        </p:nvPicPr>
        <p:blipFill>
          <a:blip r:embed="rId6"/>
          <a:stretch/>
        </p:blipFill>
        <p:spPr>
          <a:xfrm>
            <a:off x="7067409" y="4817717"/>
            <a:ext cx="2733702" cy="1931733"/>
          </a:xfrm>
          <a:prstGeom prst="rect">
            <a:avLst/>
          </a:prstGeom>
          <a:solidFill>
            <a:srgbClr val="00FF00"/>
          </a:solidFill>
        </p:spPr>
      </p:pic>
      <p:sp>
        <p:nvSpPr>
          <p:cNvPr id="14" name="TextBox 13">
            <a:extLst>
              <a:ext uri="{FF2B5EF4-FFF2-40B4-BE49-F238E27FC236}">
                <a16:creationId xmlns:a16="http://schemas.microsoft.com/office/drawing/2014/main" id="{D3C14E0D-F8E6-3753-7D2C-12D2DC5F27BB}"/>
              </a:ext>
            </a:extLst>
          </p:cNvPr>
          <p:cNvSpPr txBox="1"/>
          <p:nvPr/>
        </p:nvSpPr>
        <p:spPr>
          <a:xfrm>
            <a:off x="4392636" y="97200"/>
            <a:ext cx="3111686"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NGUYÊN TẮC 5R</a:t>
            </a:r>
          </a:p>
        </p:txBody>
      </p:sp>
    </p:spTree>
    <p:extLst>
      <p:ext uri="{BB962C8B-B14F-4D97-AF65-F5344CB8AC3E}">
        <p14:creationId xmlns:p14="http://schemas.microsoft.com/office/powerpoint/2010/main" val="2100385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FE0981-BFDD-6C4B-76F8-1946F880EC00}"/>
              </a:ext>
            </a:extLst>
          </p:cNvPr>
          <p:cNvSpPr txBox="1"/>
          <p:nvPr/>
        </p:nvSpPr>
        <p:spPr>
          <a:xfrm>
            <a:off x="225357" y="314016"/>
            <a:ext cx="11741286" cy="5960542"/>
          </a:xfrm>
          <a:prstGeom prst="rect">
            <a:avLst/>
          </a:prstGeom>
          <a:noFill/>
          <a:ln w="57150">
            <a:solidFill>
              <a:srgbClr val="00FF00"/>
            </a:solidFill>
          </a:ln>
        </p:spPr>
        <p:txBody>
          <a:bodyPr wrap="square">
            <a:spAutoFit/>
          </a:bodyPr>
          <a:lstStyle/>
          <a:p>
            <a:pPr marL="827405" indent="287655" algn="just">
              <a:lnSpc>
                <a:spcPct val="150000"/>
              </a:lnSpc>
              <a:spcBef>
                <a:spcPts val="625"/>
              </a:spcBef>
              <a:spcAft>
                <a:spcPts val="0"/>
              </a:spcAft>
            </a:pPr>
            <a:r>
              <a:rPr lang="vi-VN" sz="2600" b="1" dirty="0">
                <a:solidFill>
                  <a:srgbClr val="231F20"/>
                </a:solidFill>
                <a:effectLst/>
                <a:latin typeface="Times New Roman" panose="02020603050405020304" pitchFamily="18" charset="0"/>
                <a:ea typeface="Symbola"/>
                <a:cs typeface="Times New Roman" panose="02020603050405020304" pitchFamily="18" charset="0"/>
              </a:rPr>
              <a:t>Một</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số</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biện</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pháp</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để</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giảm</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thiểu</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rác</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thải</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nhựa</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trong</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gia</a:t>
            </a:r>
            <a:r>
              <a:rPr lang="vi-VN" sz="2600" b="1"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b="1" dirty="0">
                <a:solidFill>
                  <a:srgbClr val="231F20"/>
                </a:solidFill>
                <a:effectLst/>
                <a:latin typeface="Times New Roman" panose="02020603050405020304" pitchFamily="18" charset="0"/>
                <a:ea typeface="Symbola"/>
                <a:cs typeface="Times New Roman" panose="02020603050405020304" pitchFamily="18" charset="0"/>
              </a:rPr>
              <a:t>đình:</a:t>
            </a:r>
            <a:endParaRPr lang="en-US" sz="2600" b="1" dirty="0">
              <a:effectLst/>
              <a:latin typeface="Times New Roman" panose="02020603050405020304" pitchFamily="18" charset="0"/>
              <a:ea typeface="Symbola"/>
              <a:cs typeface="Times New Roman" panose="02020603050405020304" pitchFamily="18" charset="0"/>
            </a:endParaRPr>
          </a:p>
          <a:p>
            <a:pPr marR="645160" lvl="0" algn="just">
              <a:lnSpc>
                <a:spcPct val="150000"/>
              </a:lnSpc>
              <a:spcBef>
                <a:spcPts val="580"/>
              </a:spcBef>
              <a:spcAft>
                <a:spcPts val="0"/>
              </a:spcAft>
              <a:buClr>
                <a:srgbClr val="231F20"/>
              </a:buClr>
              <a:buSzPts val="1250"/>
              <a:tabLst>
                <a:tab pos="945515" algn="l"/>
              </a:tabLst>
            </a:pPr>
            <a:r>
              <a:rPr lang="en-US" sz="2600" spc="0" dirty="0">
                <a:solidFill>
                  <a:srgbClr val="231F20"/>
                </a:solidFill>
                <a:effectLst/>
                <a:latin typeface="Times New Roman" panose="02020603050405020304" pitchFamily="18" charset="0"/>
                <a:ea typeface="Symbola"/>
                <a:cs typeface="Times New Roman" panose="02020603050405020304" pitchFamily="18" charset="0"/>
              </a:rPr>
              <a:t>1.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Khi</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đi</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chợ</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mang</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theo</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túi</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xách,</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làn,</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túi</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bằng</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giấy</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để</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đựng</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thực</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phẩm</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thay</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vì</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 túi nylon.</a:t>
            </a:r>
            <a:endParaRPr lang="en-US" sz="2600" spc="0" dirty="0">
              <a:effectLst/>
              <a:latin typeface="Times New Roman" panose="02020603050405020304" pitchFamily="18" charset="0"/>
              <a:ea typeface="Symbola"/>
              <a:cs typeface="Times New Roman" panose="02020603050405020304" pitchFamily="18" charset="0"/>
            </a:endParaRPr>
          </a:p>
          <a:p>
            <a:pPr lvl="0" algn="just">
              <a:lnSpc>
                <a:spcPct val="150000"/>
              </a:lnSpc>
              <a:spcBef>
                <a:spcPts val="565"/>
              </a:spcBef>
              <a:spcAft>
                <a:spcPts val="0"/>
              </a:spcAft>
              <a:buClr>
                <a:srgbClr val="231F20"/>
              </a:buClr>
              <a:buSzPts val="1250"/>
              <a:tabLst>
                <a:tab pos="945515" algn="l"/>
              </a:tabLst>
            </a:pPr>
            <a:r>
              <a:rPr lang="en-US" sz="2600" spc="0" dirty="0">
                <a:solidFill>
                  <a:srgbClr val="231F20"/>
                </a:solidFill>
                <a:effectLst/>
                <a:latin typeface="Times New Roman" panose="02020603050405020304" pitchFamily="18" charset="0"/>
                <a:ea typeface="Symbola"/>
                <a:cs typeface="Times New Roman" panose="02020603050405020304" pitchFamily="18" charset="0"/>
              </a:rPr>
              <a:t>2.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Mang</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theo</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cốc</a:t>
            </a:r>
            <a:r>
              <a:rPr lang="vi-VN" sz="2600" spc="1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đựng</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khi</a:t>
            </a:r>
            <a:r>
              <a:rPr lang="vi-VN" sz="2600" spc="1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đi</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mua</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đồ</a:t>
            </a:r>
            <a:r>
              <a:rPr lang="vi-VN" sz="2600" spc="1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uống</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ở</a:t>
            </a:r>
            <a:r>
              <a:rPr lang="vi-VN" sz="2600" spc="1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10" dirty="0">
                <a:solidFill>
                  <a:srgbClr val="231F20"/>
                </a:solidFill>
                <a:effectLst/>
                <a:latin typeface="Times New Roman" panose="02020603050405020304" pitchFamily="18" charset="0"/>
                <a:ea typeface="Symbola"/>
                <a:cs typeface="Times New Roman" panose="02020603050405020304" pitchFamily="18" charset="0"/>
              </a:rPr>
              <a:t>ngoài.</a:t>
            </a:r>
            <a:endParaRPr lang="en-US" sz="2600" spc="0" dirty="0">
              <a:effectLst/>
              <a:latin typeface="Times New Roman" panose="02020603050405020304" pitchFamily="18" charset="0"/>
              <a:ea typeface="Symbola"/>
              <a:cs typeface="Times New Roman" panose="02020603050405020304" pitchFamily="18" charset="0"/>
            </a:endParaRPr>
          </a:p>
          <a:p>
            <a:pPr lvl="0" algn="just">
              <a:lnSpc>
                <a:spcPct val="150000"/>
              </a:lnSpc>
              <a:spcBef>
                <a:spcPts val="585"/>
              </a:spcBef>
              <a:buClr>
                <a:srgbClr val="231F20"/>
              </a:buClr>
              <a:buSzPts val="1250"/>
              <a:tabLst>
                <a:tab pos="945515" algn="l"/>
              </a:tabLst>
            </a:pPr>
            <a:r>
              <a:rPr lang="en-US" sz="2600" spc="0" dirty="0">
                <a:solidFill>
                  <a:srgbClr val="231F20"/>
                </a:solidFill>
                <a:effectLst/>
                <a:latin typeface="Times New Roman" panose="02020603050405020304" pitchFamily="18" charset="0"/>
                <a:ea typeface="Symbola"/>
                <a:cs typeface="Times New Roman" panose="02020603050405020304" pitchFamily="18" charset="0"/>
              </a:rPr>
              <a:t>3.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ống</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hút</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tre,</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ống</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hút</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làm</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từ</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tinh</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bột</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thay</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vì</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ống</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hút</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10" dirty="0">
                <a:solidFill>
                  <a:srgbClr val="231F20"/>
                </a:solidFill>
                <a:effectLst/>
                <a:latin typeface="Times New Roman" panose="02020603050405020304" pitchFamily="18" charset="0"/>
                <a:ea typeface="Symbola"/>
                <a:cs typeface="Times New Roman" panose="02020603050405020304" pitchFamily="18" charset="0"/>
              </a:rPr>
              <a:t>nhựa.</a:t>
            </a:r>
            <a:endParaRPr lang="en-US" sz="2600" spc="0" dirty="0">
              <a:effectLst/>
              <a:latin typeface="Times New Roman" panose="02020603050405020304" pitchFamily="18" charset="0"/>
              <a:ea typeface="Symbola"/>
              <a:cs typeface="Times New Roman" panose="02020603050405020304" pitchFamily="18" charset="0"/>
            </a:endParaRPr>
          </a:p>
          <a:p>
            <a:pPr lvl="0" algn="just">
              <a:lnSpc>
                <a:spcPct val="150000"/>
              </a:lnSpc>
              <a:spcBef>
                <a:spcPts val="585"/>
              </a:spcBef>
              <a:buClr>
                <a:srgbClr val="231F20"/>
              </a:buClr>
              <a:buSzPts val="1250"/>
              <a:tabLst>
                <a:tab pos="945515" algn="l"/>
              </a:tabLst>
            </a:pPr>
            <a:r>
              <a:rPr lang="en-US" sz="2600" spc="0" dirty="0">
                <a:solidFill>
                  <a:srgbClr val="231F20"/>
                </a:solidFill>
                <a:effectLst/>
                <a:latin typeface="Times New Roman" panose="02020603050405020304" pitchFamily="18" charset="0"/>
                <a:ea typeface="Symbola"/>
                <a:cs typeface="Times New Roman" panose="02020603050405020304" pitchFamily="18" charset="0"/>
              </a:rPr>
              <a:t>4.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chai,</a:t>
            </a:r>
            <a:r>
              <a:rPr lang="vi-VN" sz="2600" spc="-3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lọ</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bằng</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inox</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hoặc</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thủy</a:t>
            </a:r>
            <a:r>
              <a:rPr lang="vi-VN" sz="2600" spc="-3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tinh</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thay</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thế</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cho</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chai</a:t>
            </a:r>
            <a:r>
              <a:rPr lang="vi-VN" sz="2600" spc="-3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lọ</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1</a:t>
            </a:r>
            <a:r>
              <a:rPr lang="vi-VN" sz="2600" spc="-3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lần.</a:t>
            </a:r>
            <a:endParaRPr lang="en-US" sz="2600" spc="0" dirty="0">
              <a:effectLst/>
              <a:latin typeface="Times New Roman" panose="02020603050405020304" pitchFamily="18" charset="0"/>
              <a:ea typeface="Symbola"/>
              <a:cs typeface="Times New Roman" panose="02020603050405020304" pitchFamily="18" charset="0"/>
            </a:endParaRPr>
          </a:p>
          <a:p>
            <a:pPr lvl="0" algn="just">
              <a:lnSpc>
                <a:spcPct val="150000"/>
              </a:lnSpc>
              <a:spcBef>
                <a:spcPts val="580"/>
              </a:spcBef>
              <a:spcAft>
                <a:spcPts val="0"/>
              </a:spcAft>
              <a:buClr>
                <a:srgbClr val="231F20"/>
              </a:buClr>
              <a:buSzPts val="1250"/>
              <a:tabLst>
                <a:tab pos="945515" algn="l"/>
              </a:tabLst>
            </a:pPr>
            <a:r>
              <a:rPr lang="en-US" sz="2600" spc="0" dirty="0">
                <a:solidFill>
                  <a:srgbClr val="231F20"/>
                </a:solidFill>
                <a:effectLst/>
                <a:latin typeface="Times New Roman" panose="02020603050405020304" pitchFamily="18" charset="0"/>
                <a:ea typeface="Symbola"/>
                <a:cs typeface="Times New Roman" panose="02020603050405020304" pitchFamily="18" charset="0"/>
              </a:rPr>
              <a:t>5.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Hạn</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chế</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đồ</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ăn</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nhanh,</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đồ</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uống</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 hộp</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nhựa,</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cốc</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nhựa</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ống</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hút</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1</a:t>
            </a:r>
            <a:r>
              <a:rPr lang="vi-VN" sz="2600" spc="-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lần.</a:t>
            </a:r>
            <a:endParaRPr lang="en-US" sz="2600" spc="0" dirty="0">
              <a:effectLst/>
              <a:latin typeface="Times New Roman" panose="02020603050405020304" pitchFamily="18" charset="0"/>
              <a:ea typeface="Symbola"/>
              <a:cs typeface="Times New Roman" panose="02020603050405020304" pitchFamily="18" charset="0"/>
            </a:endParaRPr>
          </a:p>
          <a:p>
            <a:pPr lvl="0" algn="just">
              <a:lnSpc>
                <a:spcPct val="150000"/>
              </a:lnSpc>
              <a:spcBef>
                <a:spcPts val="585"/>
              </a:spcBef>
              <a:buClr>
                <a:srgbClr val="231F20"/>
              </a:buClr>
              <a:buSzPts val="1250"/>
              <a:tabLst>
                <a:tab pos="945515" algn="l"/>
              </a:tabLst>
            </a:pPr>
            <a:r>
              <a:rPr lang="en-US" sz="2600" spc="0" dirty="0">
                <a:solidFill>
                  <a:srgbClr val="231F20"/>
                </a:solidFill>
                <a:effectLst/>
                <a:latin typeface="Times New Roman" panose="02020603050405020304" pitchFamily="18" charset="0"/>
                <a:ea typeface="Symbola"/>
                <a:cs typeface="Times New Roman" panose="02020603050405020304" pitchFamily="18" charset="0"/>
              </a:rPr>
              <a:t>6.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Tái</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chế</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các</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đồ</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nhựa</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thành</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các</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vật</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có</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thể</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sử</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dụng</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trong</a:t>
            </a:r>
            <a:r>
              <a:rPr lang="vi-VN" sz="2600" spc="-15"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gia</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10" dirty="0">
                <a:solidFill>
                  <a:srgbClr val="231F20"/>
                </a:solidFill>
                <a:effectLst/>
                <a:latin typeface="Times New Roman" panose="02020603050405020304" pitchFamily="18" charset="0"/>
                <a:ea typeface="Symbola"/>
                <a:cs typeface="Times New Roman" panose="02020603050405020304" pitchFamily="18" charset="0"/>
              </a:rPr>
              <a:t>đình.</a:t>
            </a:r>
            <a:endParaRPr lang="en-US" sz="2600" spc="0" dirty="0">
              <a:effectLst/>
              <a:latin typeface="Times New Roman" panose="02020603050405020304" pitchFamily="18" charset="0"/>
              <a:ea typeface="Symbola"/>
              <a:cs typeface="Times New Roman" panose="02020603050405020304" pitchFamily="18" charset="0"/>
            </a:endParaRPr>
          </a:p>
          <a:p>
            <a:pPr lvl="0" algn="just">
              <a:lnSpc>
                <a:spcPct val="150000"/>
              </a:lnSpc>
              <a:spcBef>
                <a:spcPts val="585"/>
              </a:spcBef>
              <a:buClr>
                <a:srgbClr val="231F20"/>
              </a:buClr>
              <a:buSzPts val="1250"/>
              <a:tabLst>
                <a:tab pos="945515" algn="l"/>
              </a:tabLst>
            </a:pPr>
            <a:r>
              <a:rPr lang="en-US" sz="2600" dirty="0">
                <a:solidFill>
                  <a:srgbClr val="231F20"/>
                </a:solidFill>
                <a:latin typeface="Times New Roman" panose="02020603050405020304" pitchFamily="18" charset="0"/>
                <a:ea typeface="Symbola"/>
                <a:cs typeface="Times New Roman" panose="02020603050405020304" pitchFamily="18" charset="0"/>
              </a:rPr>
              <a:t>7</a:t>
            </a:r>
            <a:r>
              <a:rPr lang="en-US" sz="2600" spc="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Phân</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loại</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rác</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thải</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nhựa</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để</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tái</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chế</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lại</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rác</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a:t>
            </a:r>
            <a:r>
              <a:rPr lang="vi-VN" sz="2600" spc="0" dirty="0">
                <a:solidFill>
                  <a:srgbClr val="231F20"/>
                </a:solidFill>
                <a:effectLst/>
                <a:latin typeface="Times New Roman" panose="02020603050405020304" pitchFamily="18" charset="0"/>
                <a:ea typeface="Symbola"/>
                <a:cs typeface="Times New Roman" panose="02020603050405020304" pitchFamily="18" charset="0"/>
              </a:rPr>
              <a:t>thải</a:t>
            </a:r>
            <a:r>
              <a:rPr lang="vi-VN" sz="2600" spc="-20" dirty="0">
                <a:solidFill>
                  <a:srgbClr val="231F20"/>
                </a:solidFill>
                <a:effectLst/>
                <a:latin typeface="Times New Roman" panose="02020603050405020304" pitchFamily="18" charset="0"/>
                <a:ea typeface="Symbola"/>
                <a:cs typeface="Times New Roman" panose="02020603050405020304" pitchFamily="18" charset="0"/>
              </a:rPr>
              <a:t> này.</a:t>
            </a:r>
            <a:endParaRPr lang="en-US" sz="2600" spc="0" dirty="0">
              <a:effectLst/>
              <a:latin typeface="Times New Roman" panose="02020603050405020304" pitchFamily="18" charset="0"/>
              <a:ea typeface="Symbola"/>
              <a:cs typeface="Times New Roman" panose="02020603050405020304" pitchFamily="18" charset="0"/>
            </a:endParaRPr>
          </a:p>
        </p:txBody>
      </p:sp>
    </p:spTree>
    <p:extLst>
      <p:ext uri="{BB962C8B-B14F-4D97-AF65-F5344CB8AC3E}">
        <p14:creationId xmlns:p14="http://schemas.microsoft.com/office/powerpoint/2010/main" val="234141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DBE659-7FF1-14C8-2A8D-4FAEA1E0454A}"/>
              </a:ext>
            </a:extLst>
          </p:cNvPr>
          <p:cNvPicPr>
            <a:picLocks noChangeAspect="1"/>
          </p:cNvPicPr>
          <p:nvPr/>
        </p:nvPicPr>
        <p:blipFill rotWithShape="1">
          <a:blip r:embed="rId2"/>
          <a:srcRect t="35602" r="-3" b="9527"/>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5" name="Picture 14">
            <a:extLst>
              <a:ext uri="{FF2B5EF4-FFF2-40B4-BE49-F238E27FC236}">
                <a16:creationId xmlns:a16="http://schemas.microsoft.com/office/drawing/2014/main" id="{88B4DCBA-1F0B-C718-85DD-7AC0A864538E}"/>
              </a:ext>
            </a:extLst>
          </p:cNvPr>
          <p:cNvPicPr>
            <a:picLocks noChangeAspect="1"/>
          </p:cNvPicPr>
          <p:nvPr/>
        </p:nvPicPr>
        <p:blipFill rotWithShape="1">
          <a:blip r:embed="rId3"/>
          <a:srcRect r="10669" b="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a:extLst>
              <a:ext uri="{FF2B5EF4-FFF2-40B4-BE49-F238E27FC236}">
                <a16:creationId xmlns:a16="http://schemas.microsoft.com/office/drawing/2014/main" id="{14A581F8-173F-7D02-57C0-E17900EEF185}"/>
              </a:ext>
            </a:extLst>
          </p:cNvPr>
          <p:cNvPicPr>
            <a:picLocks noChangeAspect="1"/>
          </p:cNvPicPr>
          <p:nvPr/>
        </p:nvPicPr>
        <p:blipFill rotWithShape="1">
          <a:blip r:embed="rId4"/>
          <a:srcRect t="2618" b="4325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a:extLst>
              <a:ext uri="{FF2B5EF4-FFF2-40B4-BE49-F238E27FC236}">
                <a16:creationId xmlns:a16="http://schemas.microsoft.com/office/drawing/2014/main" id="{08856EB4-40B6-04F8-3B14-F2167BB3F6E6}"/>
              </a:ext>
            </a:extLst>
          </p:cNvPr>
          <p:cNvPicPr>
            <a:picLocks noChangeAspect="1"/>
          </p:cNvPicPr>
          <p:nvPr/>
        </p:nvPicPr>
        <p:blipFill rotWithShape="1">
          <a:blip r:embed="rId5"/>
          <a:srcRect l="8082" r="6260" b="-2"/>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924232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85917-1C58-DDF8-8CA0-76A2F96BE5E5}"/>
              </a:ext>
            </a:extLst>
          </p:cNvPr>
          <p:cNvPicPr>
            <a:picLocks noChangeAspect="1"/>
          </p:cNvPicPr>
          <p:nvPr/>
        </p:nvPicPr>
        <p:blipFill rotWithShape="1">
          <a:blip r:embed="rId2"/>
          <a:srcRect t="3156" b="6272"/>
          <a:stretch/>
        </p:blipFill>
        <p:spPr>
          <a:xfrm>
            <a:off x="186814" y="145915"/>
            <a:ext cx="11787936" cy="6488349"/>
          </a:xfrm>
          <a:prstGeom prst="rect">
            <a:avLst/>
          </a:prstGeom>
        </p:spPr>
      </p:pic>
      <p:sp>
        <p:nvSpPr>
          <p:cNvPr id="2" name="TextBox 1">
            <a:extLst>
              <a:ext uri="{FF2B5EF4-FFF2-40B4-BE49-F238E27FC236}">
                <a16:creationId xmlns:a16="http://schemas.microsoft.com/office/drawing/2014/main" id="{6926D5CC-0CE8-5F35-29DD-8144C6CB5CE0}"/>
              </a:ext>
            </a:extLst>
          </p:cNvPr>
          <p:cNvSpPr txBox="1"/>
          <p:nvPr/>
        </p:nvSpPr>
        <p:spPr>
          <a:xfrm>
            <a:off x="3911356" y="223736"/>
            <a:ext cx="3725315"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LUYỆN TẬP CỦNG CỐ</a:t>
            </a:r>
          </a:p>
        </p:txBody>
      </p:sp>
    </p:spTree>
    <p:extLst>
      <p:ext uri="{BB962C8B-B14F-4D97-AF65-F5344CB8AC3E}">
        <p14:creationId xmlns:p14="http://schemas.microsoft.com/office/powerpoint/2010/main" val="638745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on Button: Blank 6"/>
          <p:cNvSpPr/>
          <p:nvPr/>
        </p:nvSpPr>
        <p:spPr>
          <a:xfrm>
            <a:off x="247850" y="143354"/>
            <a:ext cx="3033932" cy="844062"/>
          </a:xfrm>
          <a:prstGeom prst="actionButtonBlank">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Times New Roman" panose="02020603050405020304" pitchFamily="18" charset="0"/>
                <a:cs typeface="Times New Roman" panose="02020603050405020304" pitchFamily="18" charset="0"/>
              </a:rPr>
              <a:t>LUYỆN TẬP</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0" name="Tieng-reo-ho-co-vu-2-www_yeualo_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52960" y="7597726"/>
            <a:ext cx="609600" cy="60960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732" t="7241" r="6767"/>
          <a:stretch>
            <a:fillRect/>
          </a:stretch>
        </p:blipFill>
        <p:spPr>
          <a:xfrm>
            <a:off x="4367284" y="0"/>
            <a:ext cx="4012441" cy="3063975"/>
          </a:xfrm>
          <a:prstGeom prst="rect">
            <a:avLst/>
          </a:prstGeom>
          <a:noFill/>
        </p:spPr>
      </p:pic>
      <p:pic>
        <p:nvPicPr>
          <p:cNvPr id="8" name="图片 9" descr="波浪线"/>
          <p:cNvPicPr>
            <a:picLocks noChangeAspect="1"/>
          </p:cNvPicPr>
          <p:nvPr/>
        </p:nvPicPr>
        <p:blipFill>
          <a:blip r:embed="rId6"/>
          <a:stretch>
            <a:fillRect/>
          </a:stretch>
        </p:blipFill>
        <p:spPr>
          <a:xfrm>
            <a:off x="3922374" y="2859505"/>
            <a:ext cx="4755814" cy="408940"/>
          </a:xfrm>
          <a:prstGeom prst="rect">
            <a:avLst/>
          </a:prstGeom>
        </p:spPr>
      </p:pic>
      <p:sp>
        <p:nvSpPr>
          <p:cNvPr id="2" name="Tiêu đề 1"/>
          <p:cNvSpPr>
            <a:spLocks noGrp="1"/>
          </p:cNvSpPr>
          <p:nvPr>
            <p:ph type="title"/>
          </p:nvPr>
        </p:nvSpPr>
        <p:spPr>
          <a:xfrm>
            <a:off x="5292257" y="3589556"/>
            <a:ext cx="2097524" cy="408426"/>
          </a:xfrm>
        </p:spPr>
        <p:txBody>
          <a:bodyPr>
            <a:normAutofit fontScale="90000"/>
          </a:bodyPr>
          <a:lstStyle/>
          <a:p>
            <a:r>
              <a:rPr lang="en-US" sz="2400" b="1" dirty="0">
                <a:solidFill>
                  <a:srgbClr val="000099"/>
                </a:solidFill>
                <a:latin typeface="Times New Roman" panose="02020603050405020304" pitchFamily="18" charset="0"/>
                <a:cs typeface="Times New Roman" panose="02020603050405020304" pitchFamily="18" charset="0"/>
              </a:rPr>
              <a:t>LUẬT CHƠI</a:t>
            </a:r>
            <a:endParaRPr lang="vi-VN" sz="2400" b="1" dirty="0">
              <a:solidFill>
                <a:srgbClr val="000099"/>
              </a:solidFill>
              <a:latin typeface="Times New Roman" panose="02020603050405020304" pitchFamily="18" charset="0"/>
              <a:cs typeface="Times New Roman" panose="02020603050405020304" pitchFamily="18" charset="0"/>
            </a:endParaRPr>
          </a:p>
        </p:txBody>
      </p:sp>
      <p:sp>
        <p:nvSpPr>
          <p:cNvPr id="3" name="Chỗ dành sẵn cho Nội dung 2"/>
          <p:cNvSpPr>
            <a:spLocks noGrp="1"/>
          </p:cNvSpPr>
          <p:nvPr>
            <p:ph idx="1"/>
          </p:nvPr>
        </p:nvSpPr>
        <p:spPr>
          <a:xfrm>
            <a:off x="1354258" y="3997982"/>
            <a:ext cx="10038492" cy="1533630"/>
          </a:xfrm>
          <a:ln>
            <a:solidFill>
              <a:srgbClr val="000099"/>
            </a:solidFill>
          </a:ln>
        </p:spPr>
        <p:txBody>
          <a:bodyPr>
            <a:noAutofit/>
          </a:bodyPr>
          <a:lstStyle/>
          <a:p>
            <a:pPr indent="398780" algn="just">
              <a:lnSpc>
                <a:spcPct val="150000"/>
              </a:lnSpc>
            </a:pPr>
            <a:r>
              <a:rPr lang="en-US" sz="2400" b="1"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Các</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nhóm</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thảo</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luận</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thật</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nhanh</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và</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viết</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đáp</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án</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vào</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bảng</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nhóm</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nhỏ</a:t>
            </a:r>
            <a:r>
              <a:rPr lang="en-US" sz="2400" baseline="0" dirty="0">
                <a:solidFill>
                  <a:srgbClr val="000099"/>
                </a:solidFill>
                <a:latin typeface="Times New Roman" panose="02020603050405020304" pitchFamily="18" charset="0"/>
                <a:cs typeface="Times New Roman" panose="02020603050405020304" pitchFamily="18" charset="0"/>
              </a:rPr>
              <a:t>. </a:t>
            </a:r>
          </a:p>
          <a:p>
            <a:pPr indent="398780" algn="just">
              <a:lnSpc>
                <a:spcPct val="100000"/>
              </a:lnSpc>
            </a:pP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Mỗi</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câu</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hỏi</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chúng</a:t>
            </a:r>
            <a:r>
              <a:rPr lang="en-US" sz="2400" baseline="0" dirty="0">
                <a:solidFill>
                  <a:srgbClr val="000099"/>
                </a:solidFill>
                <a:latin typeface="Times New Roman" panose="02020603050405020304" pitchFamily="18" charset="0"/>
                <a:cs typeface="Times New Roman" panose="02020603050405020304" pitchFamily="18" charset="0"/>
              </a:rPr>
              <a:t> ta </a:t>
            </a:r>
            <a:r>
              <a:rPr lang="en-US" sz="2400" baseline="0" dirty="0" err="1">
                <a:solidFill>
                  <a:srgbClr val="000099"/>
                </a:solidFill>
                <a:latin typeface="Times New Roman" panose="02020603050405020304" pitchFamily="18" charset="0"/>
                <a:cs typeface="Times New Roman" panose="02020603050405020304" pitchFamily="18" charset="0"/>
              </a:rPr>
              <a:t>chỉ</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có</a:t>
            </a:r>
            <a:r>
              <a:rPr lang="en-US" sz="2400" baseline="0" dirty="0">
                <a:solidFill>
                  <a:srgbClr val="000099"/>
                </a:solidFill>
                <a:latin typeface="Times New Roman" panose="02020603050405020304" pitchFamily="18" charset="0"/>
                <a:cs typeface="Times New Roman" panose="02020603050405020304" pitchFamily="18" charset="0"/>
              </a:rPr>
              <a:t> 10s </a:t>
            </a:r>
            <a:r>
              <a:rPr lang="en-US" sz="2400" baseline="0" dirty="0" err="1">
                <a:solidFill>
                  <a:srgbClr val="000099"/>
                </a:solidFill>
                <a:latin typeface="Times New Roman" panose="02020603050405020304" pitchFamily="18" charset="0"/>
                <a:cs typeface="Times New Roman" panose="02020603050405020304" pitchFamily="18" charset="0"/>
              </a:rPr>
              <a:t>để</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trả</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lời</a:t>
            </a:r>
            <a:r>
              <a:rPr lang="en-US" sz="2400" baseline="0" dirty="0">
                <a:solidFill>
                  <a:srgbClr val="000099"/>
                </a:solidFill>
                <a:latin typeface="Times New Roman" panose="02020603050405020304" pitchFamily="18" charset="0"/>
                <a:cs typeface="Times New Roman" panose="02020603050405020304" pitchFamily="18" charset="0"/>
              </a:rPr>
              <a:t>. Khi </a:t>
            </a:r>
            <a:r>
              <a:rPr lang="en-US" sz="2400" baseline="0" dirty="0" err="1">
                <a:solidFill>
                  <a:srgbClr val="000099"/>
                </a:solidFill>
                <a:latin typeface="Times New Roman" panose="02020603050405020304" pitchFamily="18" charset="0"/>
                <a:cs typeface="Times New Roman" panose="02020603050405020304" pitchFamily="18" charset="0"/>
              </a:rPr>
              <a:t>có</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hiệu</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lệnh</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các</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nhóm</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cùng</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giơ</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bảng</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kết</a:t>
            </a:r>
            <a:r>
              <a:rPr lang="en-US" sz="2400" baseline="0" dirty="0">
                <a:solidFill>
                  <a:srgbClr val="000099"/>
                </a:solidFill>
                <a:latin typeface="Times New Roman" panose="02020603050405020304" pitchFamily="18" charset="0"/>
                <a:cs typeface="Times New Roman" panose="02020603050405020304" pitchFamily="18" charset="0"/>
              </a:rPr>
              <a:t> </a:t>
            </a:r>
            <a:r>
              <a:rPr lang="en-US" sz="2400" baseline="0" dirty="0" err="1">
                <a:solidFill>
                  <a:srgbClr val="000099"/>
                </a:solidFill>
                <a:latin typeface="Times New Roman" panose="02020603050405020304" pitchFamily="18" charset="0"/>
                <a:cs typeface="Times New Roman" panose="02020603050405020304" pitchFamily="18" charset="0"/>
              </a:rPr>
              <a:t>quả</a:t>
            </a:r>
            <a:r>
              <a:rPr lang="en-US" sz="2400" baseline="0" dirty="0">
                <a:solidFill>
                  <a:srgbClr val="000099"/>
                </a:solidFill>
                <a:latin typeface="Times New Roman" panose="02020603050405020304" pitchFamily="18" charset="0"/>
                <a:cs typeface="Times New Roman" panose="02020603050405020304" pitchFamily="18" charset="0"/>
              </a:rPr>
              <a:t>. </a:t>
            </a:r>
            <a:endParaRPr lang="vi-VN" sz="2400"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 presetClass="mediacall" presetSubtype="0" fill="hold" nodeType="withEffect">
                                  <p:stCondLst>
                                    <p:cond delay="500"/>
                                  </p:stCondLst>
                                  <p:childTnLst>
                                    <p:cmd type="call" cmd="playFrom(0.0)">
                                      <p:cBhvr>
                                        <p:cTn id="9" dur="69015" fill="hold"/>
                                        <p:tgtEl>
                                          <p:spTgt spid="10"/>
                                        </p:tgtEl>
                                      </p:cBhvr>
                                    </p:cmd>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0" fill="hold"/>
                                        <p:tgtEl>
                                          <p:spTgt spid="14"/>
                                        </p:tgtEl>
                                        <p:attrNameLst>
                                          <p:attrName>ppt_x</p:attrName>
                                        </p:attrNameLst>
                                      </p:cBhvr>
                                      <p:tavLst>
                                        <p:tav tm="0">
                                          <p:val>
                                            <p:strVal val="#ppt_x"/>
                                          </p:val>
                                        </p:tav>
                                        <p:tav tm="100000">
                                          <p:val>
                                            <p:strVal val="#ppt_x"/>
                                          </p:val>
                                        </p:tav>
                                      </p:tavLst>
                                    </p:anim>
                                    <p:anim calcmode="lin" valueType="num">
                                      <p:cBhvr additive="base">
                                        <p:cTn id="14"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05065" y="134127"/>
            <a:ext cx="10447387" cy="218377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Dãy nào sau đây gồm các chất đều thuộc loại polymer?</a:t>
            </a:r>
            <a:endParaRPr lang="en-US" sz="3200" b="1" dirty="0">
              <a:solidFill>
                <a:schemeClr val="tx1"/>
              </a:solidFill>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1253054" y="2509367"/>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Methane, ethylic alcohol, cellulose</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5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42" name="Straight Connector 41"/>
            <p:cNvCxnSpPr/>
            <p:nvPr/>
          </p:nvCxnSpPr>
          <p:spPr>
            <a:xfrm>
              <a:off x="3791863" y="3138941"/>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130668" y="54248"/>
            <a:ext cx="577947"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0660319" y="0"/>
            <a:ext cx="1392133"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121" name="Group 120"/>
          <p:cNvGrpSpPr/>
          <p:nvPr/>
        </p:nvGrpSpPr>
        <p:grpSpPr>
          <a:xfrm>
            <a:off x="1237705" y="3601028"/>
            <a:ext cx="7575647" cy="1007840"/>
            <a:chOff x="1082043" y="2822888"/>
            <a:chExt cx="7597820" cy="1151583"/>
          </a:xfrm>
        </p:grpSpPr>
        <p:grpSp>
          <p:nvGrpSpPr>
            <p:cNvPr id="122" name="Group 121"/>
            <p:cNvGrpSpPr/>
            <p:nvPr/>
          </p:nvGrpSpPr>
          <p:grpSpPr>
            <a:xfrm>
              <a:off x="1082043" y="2822888"/>
              <a:ext cx="7597820" cy="1151583"/>
              <a:chOff x="1103806" y="2790695"/>
              <a:chExt cx="4733934" cy="934870"/>
            </a:xfrm>
          </p:grpSpPr>
          <p:sp>
            <p:nvSpPr>
              <p:cNvPr id="124" name="Parallelogram 123"/>
              <p:cNvSpPr/>
              <p:nvPr/>
            </p:nvSpPr>
            <p:spPr>
              <a:xfrm>
                <a:off x="1103806" y="317423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Times New Roman" panose="02020603050405020304" pitchFamily="18" charset="0"/>
                    <a:cs typeface="Times New Roman" panose="02020603050405020304" pitchFamily="18" charset="0"/>
                  </a:rPr>
                  <a:t>Polypropylene, tinh bột, ethylene.</a:t>
                </a:r>
                <a:endParaRPr lang="en-US" sz="2800" dirty="0">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5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117680" y="4680928"/>
            <a:ext cx="8152786" cy="988846"/>
            <a:chOff x="1062454" y="2822886"/>
            <a:chExt cx="8176648" cy="1129880"/>
          </a:xfrm>
        </p:grpSpPr>
        <p:grpSp>
          <p:nvGrpSpPr>
            <p:cNvPr id="128" name="Group 127"/>
            <p:cNvGrpSpPr/>
            <p:nvPr/>
          </p:nvGrpSpPr>
          <p:grpSpPr>
            <a:xfrm>
              <a:off x="1062454" y="2822886"/>
              <a:ext cx="8176648" cy="1129880"/>
              <a:chOff x="1091601" y="2790695"/>
              <a:chExt cx="5094581" cy="917252"/>
            </a:xfrm>
          </p:grpSpPr>
          <p:sp>
            <p:nvSpPr>
              <p:cNvPr id="130" name="Parallelogram 129"/>
              <p:cNvSpPr/>
              <p:nvPr/>
            </p:nvSpPr>
            <p:spPr>
              <a:xfrm>
                <a:off x="1091601" y="3156617"/>
                <a:ext cx="5094581"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2800" dirty="0">
                    <a:latin typeface="Times New Roman" panose="02020603050405020304" pitchFamily="18" charset="0"/>
                    <a:cs typeface="Times New Roman" panose="02020603050405020304" pitchFamily="18" charset="0"/>
                  </a:rPr>
                  <a:t>Tinh bột, cao su thiên nhiên, polyethylene.</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94780" y="5767748"/>
            <a:ext cx="7575647" cy="891173"/>
            <a:chOff x="1139780" y="2822886"/>
            <a:chExt cx="7597820" cy="1018277"/>
          </a:xfrm>
        </p:grpSpPr>
        <p:grpSp>
          <p:nvGrpSpPr>
            <p:cNvPr id="154" name="Group 153"/>
            <p:cNvGrpSpPr/>
            <p:nvPr/>
          </p:nvGrpSpPr>
          <p:grpSpPr>
            <a:xfrm>
              <a:off x="1139780" y="2822886"/>
              <a:ext cx="7597820" cy="1018277"/>
              <a:chOff x="1139780" y="2790695"/>
              <a:chExt cx="4733934" cy="826651"/>
            </a:xfrm>
          </p:grpSpPr>
          <p:sp>
            <p:nvSpPr>
              <p:cNvPr id="156" name="Parallelogram 155"/>
              <p:cNvSpPr/>
              <p:nvPr/>
            </p:nvSpPr>
            <p:spPr>
              <a:xfrm>
                <a:off x="1139780" y="3066017"/>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Acetic acid, sợi tơ tằm, polyethylene</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929097" y="5177237"/>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589675" y="38547"/>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41856" y="267725"/>
              <a:ext cx="571778"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rPr>
                <a:t>1</a:t>
              </a:r>
            </a:p>
          </p:txBody>
        </p:sp>
      </p:grpSp>
      <p:sp>
        <p:nvSpPr>
          <p:cNvPr id="62" name="Parallelogram 61"/>
          <p:cNvSpPr/>
          <p:nvPr/>
        </p:nvSpPr>
        <p:spPr>
          <a:xfrm flipH="1">
            <a:off x="9435371" y="3137378"/>
            <a:ext cx="2449895" cy="79987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Đáp án</a:t>
            </a:r>
            <a:endPar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1" name="Group 150"/>
          <p:cNvGrpSpPr/>
          <p:nvPr/>
        </p:nvGrpSpPr>
        <p:grpSpPr>
          <a:xfrm>
            <a:off x="929097" y="3987387"/>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50" name="Group 149"/>
          <p:cNvGrpSpPr/>
          <p:nvPr/>
        </p:nvGrpSpPr>
        <p:grpSpPr>
          <a:xfrm>
            <a:off x="929097" y="3013380"/>
            <a:ext cx="1172486" cy="1101010"/>
            <a:chOff x="471240" y="2541613"/>
            <a:chExt cx="1172486" cy="1101010"/>
          </a:xfrm>
        </p:grpSpPr>
        <p:cxnSp>
          <p:nvCxnSpPr>
            <p:cNvPr id="116" name="Straight Connector 115"/>
            <p:cNvCxnSpPr>
              <a:stCxn id="20" idx="4"/>
              <a:endCxn id="118" idx="0"/>
            </p:cNvCxnSpPr>
            <p:nvPr/>
          </p:nvCxnSpPr>
          <p:spPr>
            <a:xfrm flipH="1">
              <a:off x="614713" y="2541613"/>
              <a:ext cx="1029013" cy="81406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49" name="Group 148"/>
          <p:cNvGrpSpPr/>
          <p:nvPr/>
        </p:nvGrpSpPr>
        <p:grpSpPr>
          <a:xfrm>
            <a:off x="929097" y="994940"/>
            <a:ext cx="1315959" cy="2018440"/>
            <a:chOff x="-557773" y="523440"/>
            <a:chExt cx="1315959" cy="2018440"/>
          </a:xfrm>
        </p:grpSpPr>
        <p:cxnSp>
          <p:nvCxnSpPr>
            <p:cNvPr id="13" name="Straight Connector 12"/>
            <p:cNvCxnSpPr>
              <a:stCxn id="82" idx="2"/>
              <a:endCxn id="20" idx="0"/>
            </p:cNvCxnSpPr>
            <p:nvPr/>
          </p:nvCxnSpPr>
          <p:spPr>
            <a:xfrm>
              <a:off x="-557773" y="523440"/>
              <a:ext cx="1172486" cy="173149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sp>
        <p:nvSpPr>
          <p:cNvPr id="80" name="Parallelogram 79"/>
          <p:cNvSpPr/>
          <p:nvPr/>
        </p:nvSpPr>
        <p:spPr>
          <a:xfrm>
            <a:off x="1194779" y="5024980"/>
            <a:ext cx="8016611"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5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5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40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5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5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60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244660" y="285934"/>
            <a:ext cx="9752343" cy="2042026"/>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Polimer</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thuộc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loại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polime</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grpSp>
        <p:nvGrpSpPr>
          <p:cNvPr id="69" name="Group 68"/>
          <p:cNvGrpSpPr/>
          <p:nvPr/>
        </p:nvGrpSpPr>
        <p:grpSpPr>
          <a:xfrm>
            <a:off x="1459285" y="2574378"/>
            <a:ext cx="7575647" cy="998676"/>
            <a:chOff x="1399844" y="2839193"/>
            <a:chExt cx="7597820" cy="1141113"/>
          </a:xfrm>
        </p:grpSpPr>
        <p:grpSp>
          <p:nvGrpSpPr>
            <p:cNvPr id="23" name="Group 22"/>
            <p:cNvGrpSpPr/>
            <p:nvPr/>
          </p:nvGrpSpPr>
          <p:grpSpPr>
            <a:xfrm>
              <a:off x="1399844" y="2839193"/>
              <a:ext cx="7597820" cy="1141113"/>
              <a:chOff x="1301817" y="2803933"/>
              <a:chExt cx="4733934" cy="926371"/>
            </a:xfrm>
          </p:grpSpPr>
          <p:sp>
            <p:nvSpPr>
              <p:cNvPr id="18" name="Parallelogram 17"/>
              <p:cNvSpPr/>
              <p:nvPr/>
            </p:nvSpPr>
            <p:spPr>
              <a:xfrm>
                <a:off x="1301817" y="3178975"/>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err="1">
                    <a:latin typeface="Times New Roman" panose="02020603050405020304" pitchFamily="18" charset="0"/>
                    <a:cs typeface="Times New Roman" panose="02020603050405020304" pitchFamily="18" charset="0"/>
                  </a:rPr>
                  <a:t>polietilen</a:t>
                </a:r>
                <a:endParaRPr kumimoji="0" lang="en-US"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16394" y="2803933"/>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535568" y="104990"/>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11784758" y="37455"/>
            <a:ext cx="22065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121" name="Group 120"/>
          <p:cNvGrpSpPr/>
          <p:nvPr/>
        </p:nvGrpSpPr>
        <p:grpSpPr>
          <a:xfrm>
            <a:off x="1109834" y="3646066"/>
            <a:ext cx="7575647" cy="955766"/>
            <a:chOff x="1139780" y="2794114"/>
            <a:chExt cx="7597820" cy="1092082"/>
          </a:xfrm>
        </p:grpSpPr>
        <p:grpSp>
          <p:nvGrpSpPr>
            <p:cNvPr id="122" name="Group 121"/>
            <p:cNvGrpSpPr/>
            <p:nvPr/>
          </p:nvGrpSpPr>
          <p:grpSpPr>
            <a:xfrm>
              <a:off x="1139780" y="2794114"/>
              <a:ext cx="7597820" cy="1092082"/>
              <a:chOff x="1139780" y="2767338"/>
              <a:chExt cx="4733934" cy="886567"/>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bột</a:t>
                </a:r>
                <a:r>
                  <a:rPr lang="en-US" sz="4000" dirty="0">
                    <a:latin typeface="Times New Roman" panose="02020603050405020304" pitchFamily="18" charset="0"/>
                    <a:cs typeface="Times New Roman" panose="02020603050405020304" pitchFamily="18" charset="0"/>
                  </a:rPr>
                  <a:t> </a:t>
                </a:r>
                <a:r>
                  <a:rPr kumimoji="0" lang="vi-VN" sz="3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74163" y="2767338"/>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199980" y="4757205"/>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err="1">
                    <a:latin typeface="Times New Roman" panose="02020603050405020304" pitchFamily="18" charset="0"/>
                    <a:cs typeface="Times New Roman" panose="02020603050405020304" pitchFamily="18" charset="0"/>
                  </a:rPr>
                  <a:t>polistiren</a:t>
                </a:r>
                <a:endParaRPr kumimoji="0" lang="en-US"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1109834" y="5844029"/>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xenlulozơ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trinitrat</a:t>
                </a:r>
                <a:endParaRPr kumimoji="0" lang="en-US"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785877"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446455" y="89289"/>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85392" y="267725"/>
              <a:ext cx="484705" cy="7662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rPr>
                <a:t>2</a:t>
              </a:r>
            </a:p>
          </p:txBody>
        </p:sp>
      </p:grpSp>
      <p:sp>
        <p:nvSpPr>
          <p:cNvPr id="62" name="Parallelogram 61"/>
          <p:cNvSpPr/>
          <p:nvPr/>
        </p:nvSpPr>
        <p:spPr>
          <a:xfrm flipH="1">
            <a:off x="9431168" y="5145963"/>
            <a:ext cx="2449889" cy="91038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Đáp án</a:t>
            </a:r>
            <a:endPar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1" name="Group 150"/>
          <p:cNvGrpSpPr/>
          <p:nvPr/>
        </p:nvGrpSpPr>
        <p:grpSpPr>
          <a:xfrm>
            <a:off x="785877"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50" name="Group 149"/>
          <p:cNvGrpSpPr/>
          <p:nvPr/>
        </p:nvGrpSpPr>
        <p:grpSpPr>
          <a:xfrm>
            <a:off x="785877" y="3013380"/>
            <a:ext cx="1315706" cy="1151752"/>
            <a:chOff x="471240" y="2490871"/>
            <a:chExt cx="1315706" cy="1151752"/>
          </a:xfrm>
        </p:grpSpPr>
        <p:cxnSp>
          <p:nvCxnSpPr>
            <p:cNvPr id="116" name="Straight Connector 115"/>
            <p:cNvCxnSpPr>
              <a:stCxn id="20" idx="4"/>
              <a:endCxn id="118" idx="0"/>
            </p:cNvCxnSpPr>
            <p:nvPr/>
          </p:nvCxnSpPr>
          <p:spPr>
            <a:xfrm flipH="1">
              <a:off x="614713" y="2490871"/>
              <a:ext cx="1172233" cy="864806"/>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49" name="Group 148"/>
          <p:cNvGrpSpPr/>
          <p:nvPr/>
        </p:nvGrpSpPr>
        <p:grpSpPr>
          <a:xfrm>
            <a:off x="785877" y="1045682"/>
            <a:ext cx="1459179" cy="1967698"/>
            <a:chOff x="-700993" y="574182"/>
            <a:chExt cx="1459179" cy="1967698"/>
          </a:xfrm>
        </p:grpSpPr>
        <p:cxnSp>
          <p:nvCxnSpPr>
            <p:cNvPr id="13" name="Straight Connector 12"/>
            <p:cNvCxnSpPr>
              <a:stCxn id="82" idx="2"/>
              <a:endCxn id="20" idx="0"/>
            </p:cNvCxnSpPr>
            <p:nvPr/>
          </p:nvCxnSpPr>
          <p:spPr>
            <a:xfrm>
              <a:off x="-700993" y="574182"/>
              <a:ext cx="1315706"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sp>
        <p:nvSpPr>
          <p:cNvPr id="80" name="Parallelogram 79"/>
          <p:cNvSpPr/>
          <p:nvPr/>
        </p:nvSpPr>
        <p:spPr>
          <a:xfrm>
            <a:off x="1102999" y="3985037"/>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 name="Parallelogram 3">
            <a:extLst>
              <a:ext uri="{FF2B5EF4-FFF2-40B4-BE49-F238E27FC236}">
                <a16:creationId xmlns:a16="http://schemas.microsoft.com/office/drawing/2014/main" id="{CEC0CAA8-745B-6CD9-78F1-056091A9E206}"/>
              </a:ext>
            </a:extLst>
          </p:cNvPr>
          <p:cNvSpPr/>
          <p:nvPr/>
        </p:nvSpPr>
        <p:spPr>
          <a:xfrm>
            <a:off x="1164857" y="3966524"/>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5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5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40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5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5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60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subTnLst>
                                    <p:audio>
                                      <p:cMediaNode>
                                        <p:cTn display="0" masterRel="sameClick">
                                          <p:stCondLst>
                                            <p:cond evt="begin" delay="0">
                                              <p:tn val="74"/>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62"/>
                    </p:tgtEl>
                  </p:cond>
                </p:stCondLst>
                <p:endSync evt="end" delay="0">
                  <p:rtn val="all"/>
                </p:endSync>
                <p:childTnLst>
                  <p:par>
                    <p:cTn id="78" fill="hold">
                      <p:stCondLst>
                        <p:cond delay="0"/>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dissolve">
                                      <p:cBhvr>
                                        <p:cTn id="82" dur="500"/>
                                        <p:tgtEl>
                                          <p:spTgt spid="80"/>
                                        </p:tgtEl>
                                      </p:cBhvr>
                                    </p:animEffect>
                                  </p:childTnLst>
                                  <p:subTnLst>
                                    <p:audio>
                                      <p:cMediaNode>
                                        <p:cTn display="0" masterRel="sameClick">
                                          <p:stCondLst>
                                            <p:cond evt="begin" delay="0">
                                              <p:tn val="80"/>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3C2C9B3-0CAE-2FD8-423A-275C30371E33}"/>
              </a:ext>
            </a:extLst>
          </p:cNvPr>
          <p:cNvPicPr>
            <a:picLocks noChangeAspect="1"/>
          </p:cNvPicPr>
          <p:nvPr/>
        </p:nvPicPr>
        <p:blipFill rotWithShape="1">
          <a:blip r:embed="rId2">
            <a:extLst>
              <a:ext uri="{28A0092B-C50C-407E-A947-70E740481C1C}">
                <a14:useLocalDpi xmlns:a14="http://schemas.microsoft.com/office/drawing/2010/main" val="0"/>
              </a:ext>
            </a:extLst>
          </a:blip>
          <a:srcRect l="15080" t="14373" r="32097" b="38074"/>
          <a:stretch/>
        </p:blipFill>
        <p:spPr>
          <a:xfrm>
            <a:off x="6813755" y="135652"/>
            <a:ext cx="5205861" cy="319395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9193A6B-089D-FBD7-D437-05F688B1A825}"/>
              </a:ext>
            </a:extLst>
          </p:cNvPr>
          <p:cNvPicPr>
            <a:picLocks noChangeAspect="1"/>
          </p:cNvPicPr>
          <p:nvPr/>
        </p:nvPicPr>
        <p:blipFill rotWithShape="1">
          <a:blip r:embed="rId3">
            <a:extLst>
              <a:ext uri="{28A0092B-C50C-407E-A947-70E740481C1C}">
                <a14:useLocalDpi xmlns:a14="http://schemas.microsoft.com/office/drawing/2010/main" val="0"/>
              </a:ext>
            </a:extLst>
          </a:blip>
          <a:srcRect l="15241" t="35782" r="32984" b="10234"/>
          <a:stretch/>
        </p:blipFill>
        <p:spPr>
          <a:xfrm>
            <a:off x="6930781" y="3329608"/>
            <a:ext cx="5088835" cy="3392739"/>
          </a:xfrm>
          <a:prstGeom prst="rect">
            <a:avLst/>
          </a:prstGeom>
        </p:spPr>
      </p:pic>
      <p:sp>
        <p:nvSpPr>
          <p:cNvPr id="8" name="Text Placeholder 5">
            <a:extLst>
              <a:ext uri="{FF2B5EF4-FFF2-40B4-BE49-F238E27FC236}">
                <a16:creationId xmlns:a16="http://schemas.microsoft.com/office/drawing/2014/main" id="{0652E7CC-430B-E3B4-0B8A-5557E9299068}"/>
              </a:ext>
            </a:extLst>
          </p:cNvPr>
          <p:cNvSpPr txBox="1">
            <a:spLocks/>
          </p:cNvSpPr>
          <p:nvPr/>
        </p:nvSpPr>
        <p:spPr>
          <a:xfrm>
            <a:off x="898123" y="315476"/>
            <a:ext cx="5730572" cy="951625"/>
          </a:xfrm>
          <a:prstGeom prst="rect">
            <a:avLst/>
          </a:prstGeom>
          <a:solidFill>
            <a:schemeClr val="accent2">
              <a:lumMod val="60000"/>
              <a:lumOff val="4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600" b="1" dirty="0" err="1">
                <a:solidFill>
                  <a:srgbClr val="000099"/>
                </a:solidFill>
                <a:latin typeface="Times New Roman" panose="02020603050405020304" pitchFamily="18" charset="0"/>
                <a:cs typeface="Times New Roman" panose="02020603050405020304" pitchFamily="18" charset="0"/>
              </a:rPr>
              <a:t>Bài</a:t>
            </a:r>
            <a:r>
              <a:rPr lang="en-US" sz="5600" b="1" dirty="0">
                <a:solidFill>
                  <a:srgbClr val="000099"/>
                </a:solidFill>
                <a:latin typeface="Times New Roman" panose="02020603050405020304" pitchFamily="18" charset="0"/>
                <a:cs typeface="Times New Roman" panose="02020603050405020304" pitchFamily="18" charset="0"/>
              </a:rPr>
              <a:t> 32: POLYMER</a:t>
            </a:r>
          </a:p>
          <a:p>
            <a:pPr marL="0" indent="0">
              <a:buNone/>
            </a:pPr>
            <a:endParaRPr lang="en-US" sz="5600" dirty="0">
              <a:solidFill>
                <a:srgbClr val="000099"/>
              </a:solidFill>
            </a:endParaRPr>
          </a:p>
        </p:txBody>
      </p:sp>
      <p:pic>
        <p:nvPicPr>
          <p:cNvPr id="2" name="Picture 1">
            <a:extLst>
              <a:ext uri="{FF2B5EF4-FFF2-40B4-BE49-F238E27FC236}">
                <a16:creationId xmlns:a16="http://schemas.microsoft.com/office/drawing/2014/main" id="{E0D882F9-C109-2232-D410-C7A8CE49C2B9}"/>
              </a:ext>
            </a:extLst>
          </p:cNvPr>
          <p:cNvPicPr>
            <a:picLocks noChangeAspect="1"/>
          </p:cNvPicPr>
          <p:nvPr/>
        </p:nvPicPr>
        <p:blipFill>
          <a:blip r:embed="rId4"/>
          <a:stretch>
            <a:fillRect/>
          </a:stretch>
        </p:blipFill>
        <p:spPr>
          <a:xfrm>
            <a:off x="0" y="1312063"/>
            <a:ext cx="6813755" cy="5410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80283" y="220285"/>
            <a:ext cx="10097736" cy="1984092"/>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Polimer</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pp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phẩm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trùng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monomer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đây</a:t>
            </a:r>
            <a:r>
              <a:rPr lang="en-US" sz="3200" b="1" dirty="0">
                <a:solidFill>
                  <a:schemeClr val="tx1"/>
                </a:solidFill>
                <a:latin typeface="Times New Roman" panose="02020603050405020304" pitchFamily="18" charset="0"/>
                <a:cs typeface="Times New Roman" panose="02020603050405020304" pitchFamily="18" charset="0"/>
              </a:rPr>
              <a:t>?</a:t>
            </a:r>
          </a:p>
        </p:txBody>
      </p:sp>
      <p:grpSp>
        <p:nvGrpSpPr>
          <p:cNvPr id="69" name="Group 68"/>
          <p:cNvGrpSpPr/>
          <p:nvPr/>
        </p:nvGrpSpPr>
        <p:grpSpPr>
          <a:xfrm>
            <a:off x="966615" y="2560109"/>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a:latin typeface="Times New Roman" panose="02020603050405020304" pitchFamily="18" charset="0"/>
                    <a:cs typeface="Times New Roman" panose="02020603050405020304" pitchFamily="18" charset="0"/>
                  </a:rPr>
                  <a:t>ethylene</a:t>
                </a:r>
                <a:endParaRPr kumimoji="0" lang="en-US"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59" y="2790695"/>
                <a:ext cx="1530911" cy="31112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255778" y="116619"/>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8831518" y="104990"/>
            <a:ext cx="322049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121" name="Group 120"/>
          <p:cNvGrpSpPr/>
          <p:nvPr/>
        </p:nvGrpSpPr>
        <p:grpSpPr>
          <a:xfrm>
            <a:off x="966615" y="3671247"/>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800"/>
                  </a:spcAft>
                  <a:buClrTx/>
                  <a:buSzTx/>
                  <a:buFontTx/>
                  <a:buNone/>
                  <a:defRPr/>
                </a:pPr>
                <a:r>
                  <a:rPr lang="en-US" sz="4000" dirty="0">
                    <a:latin typeface="Times New Roman" panose="02020603050405020304" pitchFamily="18" charset="0"/>
                    <a:cs typeface="Times New Roman" panose="02020603050405020304" pitchFamily="18" charset="0"/>
                  </a:rPr>
                  <a:t>Methane  </a:t>
                </a:r>
                <a:endPar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966615" y="4757205"/>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dirty="0">
                    <a:latin typeface="Times New Roman" panose="02020603050405020304" pitchFamily="18" charset="0"/>
                    <a:cs typeface="Times New Roman" panose="02020603050405020304" pitchFamily="18" charset="0"/>
                  </a:rPr>
                  <a:t>propylene</a:t>
                </a:r>
                <a:endParaRPr kumimoji="0" lang="en-US"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966615" y="5844029"/>
            <a:ext cx="7575647"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buta-1,3-dien</a:t>
                </a:r>
                <a:endPar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642658"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303236" y="89289"/>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41856" y="267725"/>
              <a:ext cx="571778"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rPr>
                <a:t>3</a:t>
              </a:r>
            </a:p>
          </p:txBody>
        </p:sp>
      </p:grpSp>
      <p:sp>
        <p:nvSpPr>
          <p:cNvPr id="62" name="Parallelogram 61"/>
          <p:cNvSpPr/>
          <p:nvPr/>
        </p:nvSpPr>
        <p:spPr>
          <a:xfrm flipH="1">
            <a:off x="9510849" y="3737116"/>
            <a:ext cx="2267169" cy="747498"/>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Đáp án</a:t>
            </a:r>
            <a:endPar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1" name="Group 150"/>
          <p:cNvGrpSpPr/>
          <p:nvPr/>
        </p:nvGrpSpPr>
        <p:grpSpPr>
          <a:xfrm>
            <a:off x="642658"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50" name="Group 149"/>
          <p:cNvGrpSpPr/>
          <p:nvPr/>
        </p:nvGrpSpPr>
        <p:grpSpPr>
          <a:xfrm>
            <a:off x="642658" y="2981244"/>
            <a:ext cx="653048" cy="1183888"/>
            <a:chOff x="471240" y="2458735"/>
            <a:chExt cx="653048" cy="1183888"/>
          </a:xfrm>
        </p:grpSpPr>
        <p:cxnSp>
          <p:nvCxnSpPr>
            <p:cNvPr id="116" name="Straight Connector 115"/>
            <p:cNvCxnSpPr>
              <a:stCxn id="20" idx="4"/>
              <a:endCxn id="118" idx="0"/>
            </p:cNvCxnSpPr>
            <p:nvPr/>
          </p:nvCxnSpPr>
          <p:spPr>
            <a:xfrm flipH="1">
              <a:off x="614713" y="2458735"/>
              <a:ext cx="509575" cy="89694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49" name="Group 148"/>
          <p:cNvGrpSpPr/>
          <p:nvPr/>
        </p:nvGrpSpPr>
        <p:grpSpPr>
          <a:xfrm>
            <a:off x="687812" y="1013546"/>
            <a:ext cx="667675" cy="1967698"/>
            <a:chOff x="-844212" y="574182"/>
            <a:chExt cx="1602398" cy="1967698"/>
          </a:xfrm>
        </p:grpSpPr>
        <p:cxnSp>
          <p:nvCxnSpPr>
            <p:cNvPr id="13" name="Straight Connector 12"/>
            <p:cNvCxnSpPr>
              <a:stCxn id="82" idx="2"/>
              <a:endCxn id="20" idx="0"/>
            </p:cNvCxnSpPr>
            <p:nvPr/>
          </p:nvCxnSpPr>
          <p:spPr>
            <a:xfrm>
              <a:off x="-844212" y="574182"/>
              <a:ext cx="1458925"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sp>
        <p:nvSpPr>
          <p:cNvPr id="80" name="Parallelogram 79"/>
          <p:cNvSpPr/>
          <p:nvPr/>
        </p:nvSpPr>
        <p:spPr>
          <a:xfrm>
            <a:off x="963197" y="5068818"/>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5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5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40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5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5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60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40357" y="220284"/>
            <a:ext cx="10291392" cy="197771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Phát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biểu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sai</a:t>
            </a:r>
            <a:r>
              <a:rPr lang="en-US" sz="3200" b="1" dirty="0">
                <a:solidFill>
                  <a:schemeClr val="tx1"/>
                </a:solidFill>
                <a:latin typeface="Times New Roman" panose="02020603050405020304" pitchFamily="18" charset="0"/>
                <a:cs typeface="Times New Roman" panose="02020603050405020304" pitchFamily="18" charset="0"/>
              </a:rPr>
              <a:t>?</a:t>
            </a:r>
          </a:p>
        </p:txBody>
      </p:sp>
      <p:grpSp>
        <p:nvGrpSpPr>
          <p:cNvPr id="69" name="Group 68"/>
          <p:cNvGrpSpPr/>
          <p:nvPr/>
        </p:nvGrpSpPr>
        <p:grpSpPr>
          <a:xfrm>
            <a:off x="1040918" y="2511858"/>
            <a:ext cx="9647769" cy="930586"/>
            <a:chOff x="1139780" y="2822887"/>
            <a:chExt cx="8494003" cy="1063311"/>
          </a:xfrm>
        </p:grpSpPr>
        <p:grpSp>
          <p:nvGrpSpPr>
            <p:cNvPr id="23" name="Group 22"/>
            <p:cNvGrpSpPr/>
            <p:nvPr/>
          </p:nvGrpSpPr>
          <p:grpSpPr>
            <a:xfrm>
              <a:off x="1139780" y="2822887"/>
              <a:ext cx="8494003" cy="1063311"/>
              <a:chOff x="1139780" y="2790695"/>
              <a:chExt cx="5292314" cy="863210"/>
            </a:xfrm>
          </p:grpSpPr>
          <p:sp>
            <p:nvSpPr>
              <p:cNvPr id="18" name="Parallelogram 17"/>
              <p:cNvSpPr/>
              <p:nvPr/>
            </p:nvSpPr>
            <p:spPr>
              <a:xfrm>
                <a:off x="1139780" y="3102576"/>
                <a:ext cx="529231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polimer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a:t>
                </a:r>
              </a:p>
            </p:txBody>
          </p:sp>
          <p:sp>
            <p:nvSpPr>
              <p:cNvPr id="7" name="Parallelogram 6"/>
              <p:cNvSpPr/>
              <p:nvPr/>
            </p:nvSpPr>
            <p:spPr>
              <a:xfrm flipH="1">
                <a:off x="1147959" y="2790695"/>
                <a:ext cx="1530911" cy="31112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392349" y="104990"/>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8831518" y="104990"/>
            <a:ext cx="322049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121" name="Group 120"/>
          <p:cNvGrpSpPr/>
          <p:nvPr/>
        </p:nvGrpSpPr>
        <p:grpSpPr>
          <a:xfrm>
            <a:off x="799735" y="3645561"/>
            <a:ext cx="9647769" cy="925633"/>
            <a:chOff x="1095112" y="2822888"/>
            <a:chExt cx="8690286" cy="1057651"/>
          </a:xfrm>
        </p:grpSpPr>
        <p:grpSp>
          <p:nvGrpSpPr>
            <p:cNvPr id="122" name="Group 121"/>
            <p:cNvGrpSpPr/>
            <p:nvPr/>
          </p:nvGrpSpPr>
          <p:grpSpPr>
            <a:xfrm>
              <a:off x="1095112" y="2822888"/>
              <a:ext cx="8690286" cy="1057651"/>
              <a:chOff x="1111949" y="2790695"/>
              <a:chExt cx="5414611" cy="858615"/>
            </a:xfrm>
          </p:grpSpPr>
          <p:sp>
            <p:nvSpPr>
              <p:cNvPr id="124" name="Parallelogram 123"/>
              <p:cNvSpPr/>
              <p:nvPr/>
            </p:nvSpPr>
            <p:spPr>
              <a:xfrm>
                <a:off x="1111949" y="3097981"/>
                <a:ext cx="5414611"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Hầu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polimer</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a:t>
                </a: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966611" y="4757205"/>
            <a:ext cx="9480887" cy="930588"/>
            <a:chOff x="1139776" y="2822885"/>
            <a:chExt cx="9508636" cy="1063314"/>
          </a:xfrm>
        </p:grpSpPr>
        <p:grpSp>
          <p:nvGrpSpPr>
            <p:cNvPr id="128" name="Group 127"/>
            <p:cNvGrpSpPr/>
            <p:nvPr/>
          </p:nvGrpSpPr>
          <p:grpSpPr>
            <a:xfrm>
              <a:off x="1139776" y="2822885"/>
              <a:ext cx="9508636" cy="1063314"/>
              <a:chOff x="1139778" y="2790695"/>
              <a:chExt cx="5924496" cy="863213"/>
            </a:xfrm>
          </p:grpSpPr>
          <p:sp>
            <p:nvSpPr>
              <p:cNvPr id="130" name="Parallelogram 129"/>
              <p:cNvSpPr/>
              <p:nvPr/>
            </p:nvSpPr>
            <p:spPr>
              <a:xfrm>
                <a:off x="1139778" y="3102578"/>
                <a:ext cx="5924496"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Polimer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966615" y="5844029"/>
            <a:ext cx="9647766" cy="930586"/>
            <a:chOff x="1139780" y="2822887"/>
            <a:chExt cx="7597820" cy="1063311"/>
          </a:xfrm>
        </p:grpSpPr>
        <p:grpSp>
          <p:nvGrpSpPr>
            <p:cNvPr id="154" name="Group 153"/>
            <p:cNvGrpSpPr/>
            <p:nvPr/>
          </p:nvGrpSpPr>
          <p:grpSpPr>
            <a:xfrm>
              <a:off x="1139780" y="2822887"/>
              <a:ext cx="7597820" cy="1063311"/>
              <a:chOff x="1139780" y="2790695"/>
              <a:chExt cx="4733934" cy="863210"/>
            </a:xfrm>
          </p:grpSpPr>
          <p:sp>
            <p:nvSpPr>
              <p:cNvPr id="156" name="Parallelogram 155"/>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spcBef>
                    <a:spcPts val="0"/>
                  </a:spcBef>
                  <a:spcAft>
                    <a:spcPts val="800"/>
                  </a:spcAft>
                  <a:buClrTx/>
                  <a:buSzTx/>
                  <a:buFontTx/>
                  <a:buNone/>
                  <a:defRPr/>
                </a:pPr>
                <a:r>
                  <a:rPr lang="en-US" sz="2400" dirty="0">
                    <a:latin typeface="Times New Roman" panose="02020603050405020304" pitchFamily="18" charset="0"/>
                    <a:cs typeface="Times New Roman" panose="02020603050405020304" pitchFamily="18" charset="0"/>
                  </a:rPr>
                  <a:t>PE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pp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polimer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xenlulose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polimer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642658"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303236" y="89289"/>
            <a:ext cx="956393" cy="956393"/>
            <a:chOff x="83662" y="159259"/>
            <a:chExt cx="1082288" cy="1082288"/>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36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92648" y="267725"/>
              <a:ext cx="470193" cy="731411"/>
            </a:xfrm>
            <a:prstGeom prst="rect">
              <a:avLst/>
            </a:prstGeom>
            <a:noFill/>
          </p:spPr>
          <p:txBody>
            <a:bodyPr wrap="none" rtlCol="0">
              <a:spAutoFit/>
            </a:bodyPr>
            <a:lstStyle/>
            <a:p>
              <a:pPr marL="0" marR="0" lvl="0" indent="0" algn="ctr" defTabSz="914400" rtl="0" eaLnBrk="1" fontAlgn="auto" latinLnBrk="0" hangingPunct="1">
                <a:spcBef>
                  <a:spcPts val="0"/>
                </a:spcBef>
                <a:spcAft>
                  <a:spcPts val="0"/>
                </a:spcAft>
                <a:buClrTx/>
                <a:buSzTx/>
                <a:buFontTx/>
                <a:buNone/>
                <a:defRPr/>
              </a:pPr>
              <a:r>
                <a:rPr kumimoji="0" lang="en-US" sz="36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rPr>
                <a:t>4</a:t>
              </a:r>
            </a:p>
          </p:txBody>
        </p:sp>
      </p:grpSp>
      <p:sp>
        <p:nvSpPr>
          <p:cNvPr id="62" name="Parallelogram 61"/>
          <p:cNvSpPr/>
          <p:nvPr/>
        </p:nvSpPr>
        <p:spPr>
          <a:xfrm flipH="1">
            <a:off x="9838202" y="1509201"/>
            <a:ext cx="2353798" cy="874263"/>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Đáp án</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1" name="Group 150"/>
          <p:cNvGrpSpPr/>
          <p:nvPr/>
        </p:nvGrpSpPr>
        <p:grpSpPr>
          <a:xfrm>
            <a:off x="642658"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50" name="Group 149"/>
          <p:cNvGrpSpPr/>
          <p:nvPr/>
        </p:nvGrpSpPr>
        <p:grpSpPr>
          <a:xfrm>
            <a:off x="642658" y="2981244"/>
            <a:ext cx="653048" cy="1183888"/>
            <a:chOff x="471240" y="2458735"/>
            <a:chExt cx="653048" cy="1183888"/>
          </a:xfrm>
        </p:grpSpPr>
        <p:cxnSp>
          <p:nvCxnSpPr>
            <p:cNvPr id="116" name="Straight Connector 115"/>
            <p:cNvCxnSpPr>
              <a:stCxn id="20" idx="4"/>
              <a:endCxn id="118" idx="0"/>
            </p:cNvCxnSpPr>
            <p:nvPr/>
          </p:nvCxnSpPr>
          <p:spPr>
            <a:xfrm flipH="1">
              <a:off x="614713" y="2458735"/>
              <a:ext cx="509575" cy="89694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49" name="Group 148"/>
          <p:cNvGrpSpPr/>
          <p:nvPr/>
        </p:nvGrpSpPr>
        <p:grpSpPr>
          <a:xfrm>
            <a:off x="687812" y="1013546"/>
            <a:ext cx="667675" cy="1967698"/>
            <a:chOff x="-844212" y="574182"/>
            <a:chExt cx="1602398" cy="1967698"/>
          </a:xfrm>
        </p:grpSpPr>
        <p:cxnSp>
          <p:nvCxnSpPr>
            <p:cNvPr id="13" name="Straight Connector 12"/>
            <p:cNvCxnSpPr>
              <a:stCxn id="82" idx="2"/>
              <a:endCxn id="20" idx="0"/>
            </p:cNvCxnSpPr>
            <p:nvPr/>
          </p:nvCxnSpPr>
          <p:spPr>
            <a:xfrm>
              <a:off x="-844212" y="574182"/>
              <a:ext cx="1458925"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sp>
        <p:nvSpPr>
          <p:cNvPr id="80" name="Parallelogram 79"/>
          <p:cNvSpPr/>
          <p:nvPr/>
        </p:nvSpPr>
        <p:spPr>
          <a:xfrm>
            <a:off x="799734" y="3942171"/>
            <a:ext cx="9661371"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en-US" sz="2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5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5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40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5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5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60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657783" y="302213"/>
            <a:ext cx="10365244" cy="197771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Trùng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m </a:t>
            </a:r>
            <a:r>
              <a:rPr lang="en-US" sz="3200" b="1" dirty="0" err="1">
                <a:solidFill>
                  <a:schemeClr val="tx1"/>
                </a:solidFill>
                <a:latin typeface="Times New Roman" panose="02020603050405020304" pitchFamily="18" charset="0"/>
                <a:cs typeface="Times New Roman" panose="02020603050405020304" pitchFamily="18" charset="0"/>
              </a:rPr>
              <a:t>tấn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ethylen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1 </a:t>
            </a:r>
            <a:r>
              <a:rPr lang="en-US" sz="3200" b="1" dirty="0" err="1">
                <a:solidFill>
                  <a:schemeClr val="tx1"/>
                </a:solidFill>
                <a:latin typeface="Times New Roman" panose="02020603050405020304" pitchFamily="18" charset="0"/>
                <a:cs typeface="Times New Roman" panose="02020603050405020304" pitchFamily="18" charset="0"/>
              </a:rPr>
              <a:t>tấn</a:t>
            </a:r>
            <a:r>
              <a:rPr lang="en-US" sz="3200" b="1" dirty="0">
                <a:solidFill>
                  <a:schemeClr val="tx1"/>
                </a:solidFill>
                <a:latin typeface="Times New Roman" panose="02020603050405020304" pitchFamily="18" charset="0"/>
                <a:cs typeface="Times New Roman" panose="02020603050405020304" pitchFamily="18" charset="0"/>
              </a:rPr>
              <a:t> polyethylene (PE)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suất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bằng</a:t>
            </a:r>
            <a:r>
              <a:rPr lang="en-US" sz="3200" b="1" dirty="0">
                <a:solidFill>
                  <a:schemeClr val="tx1"/>
                </a:solidFill>
                <a:latin typeface="Times New Roman" panose="02020603050405020304" pitchFamily="18" charset="0"/>
                <a:cs typeface="Times New Roman" panose="02020603050405020304" pitchFamily="18" charset="0"/>
              </a:rPr>
              <a:t> 80%. </a:t>
            </a:r>
            <a:r>
              <a:rPr lang="en-US" sz="3200" b="1" dirty="0" err="1">
                <a:solidFill>
                  <a:schemeClr val="tx1"/>
                </a:solidFill>
                <a:latin typeface="Times New Roman" panose="02020603050405020304" pitchFamily="18" charset="0"/>
                <a:cs typeface="Times New Roman" panose="02020603050405020304" pitchFamily="18" charset="0"/>
              </a:rPr>
              <a:t>Giá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m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a:t>
            </a:r>
          </a:p>
        </p:txBody>
      </p:sp>
      <p:grpSp>
        <p:nvGrpSpPr>
          <p:cNvPr id="69" name="Group 68"/>
          <p:cNvGrpSpPr/>
          <p:nvPr/>
        </p:nvGrpSpPr>
        <p:grpSpPr>
          <a:xfrm>
            <a:off x="966615" y="2560109"/>
            <a:ext cx="7575647" cy="930586"/>
            <a:chOff x="1139780" y="2822887"/>
            <a:chExt cx="7597820" cy="1063311"/>
          </a:xfrm>
        </p:grpSpPr>
        <p:grpSp>
          <p:nvGrpSpPr>
            <p:cNvPr id="23" name="Group 22"/>
            <p:cNvGrpSpPr/>
            <p:nvPr/>
          </p:nvGrpSpPr>
          <p:grpSpPr>
            <a:xfrm>
              <a:off x="1139780" y="2822887"/>
              <a:ext cx="7597820" cy="1063311"/>
              <a:chOff x="1139780" y="2790695"/>
              <a:chExt cx="4733934" cy="863210"/>
            </a:xfrm>
          </p:grpSpPr>
          <p:sp>
            <p:nvSpPr>
              <p:cNvPr id="18" name="Parallelogram 17"/>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dirty="0">
                    <a:latin typeface="Times New Roman" panose="02020603050405020304" pitchFamily="18" charset="0"/>
                    <a:cs typeface="Times New Roman" panose="02020603050405020304" pitchFamily="18" charset="0"/>
                  </a:rPr>
                  <a:t>   1,80.</a:t>
                </a:r>
                <a:endPar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Parallelogram 6"/>
              <p:cNvSpPr/>
              <p:nvPr/>
            </p:nvSpPr>
            <p:spPr>
              <a:xfrm flipH="1">
                <a:off x="1147959" y="2790695"/>
                <a:ext cx="1530911" cy="31112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p>
            </p:txBody>
          </p:sp>
          <p:sp>
            <p:nvSpPr>
              <p:cNvPr id="22" name="Rectangle 2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42" name="Straight Connector 41"/>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392349" y="104990"/>
            <a:ext cx="387790" cy="2372165"/>
            <a:chOff x="1322576" y="181190"/>
            <a:chExt cx="387790" cy="2372165"/>
          </a:xfrm>
        </p:grpSpPr>
        <p:grpSp>
          <p:nvGrpSpPr>
            <p:cNvPr id="53" name="Group 52"/>
            <p:cNvGrpSpPr/>
            <p:nvPr/>
          </p:nvGrpSpPr>
          <p:grpSpPr>
            <a:xfrm>
              <a:off x="1322576" y="1227176"/>
              <a:ext cx="286946" cy="286946"/>
              <a:chOff x="505017" y="3509933"/>
              <a:chExt cx="286946" cy="286946"/>
            </a:xfrm>
          </p:grpSpPr>
          <p:sp>
            <p:nvSpPr>
              <p:cNvPr id="54" name="Oval 53"/>
              <p:cNvSpPr/>
              <p:nvPr/>
            </p:nvSpPr>
            <p:spPr>
              <a:xfrm>
                <a:off x="505017" y="350993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5" name="Oval 54"/>
              <p:cNvSpPr/>
              <p:nvPr/>
            </p:nvSpPr>
            <p:spPr>
              <a:xfrm>
                <a:off x="587032" y="358926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7" name="Left Bracket 56"/>
            <p:cNvSpPr/>
            <p:nvPr/>
          </p:nvSpPr>
          <p:spPr>
            <a:xfrm>
              <a:off x="1465654" y="181190"/>
              <a:ext cx="244712"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58" name="Left Bracket 57"/>
          <p:cNvSpPr/>
          <p:nvPr/>
        </p:nvSpPr>
        <p:spPr>
          <a:xfrm flipH="1">
            <a:off x="8831518" y="104990"/>
            <a:ext cx="3220491" cy="2372165"/>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121" name="Group 120"/>
          <p:cNvGrpSpPr/>
          <p:nvPr/>
        </p:nvGrpSpPr>
        <p:grpSpPr>
          <a:xfrm>
            <a:off x="939211" y="3703141"/>
            <a:ext cx="7575647" cy="930586"/>
            <a:chOff x="1139780" y="2822887"/>
            <a:chExt cx="7597820" cy="1063311"/>
          </a:xfrm>
        </p:grpSpPr>
        <p:grpSp>
          <p:nvGrpSpPr>
            <p:cNvPr id="122" name="Group 121"/>
            <p:cNvGrpSpPr/>
            <p:nvPr/>
          </p:nvGrpSpPr>
          <p:grpSpPr>
            <a:xfrm>
              <a:off x="1139780" y="2822887"/>
              <a:ext cx="7597820" cy="1063311"/>
              <a:chOff x="1139780" y="2790695"/>
              <a:chExt cx="4733934" cy="863210"/>
            </a:xfrm>
          </p:grpSpPr>
          <p:sp>
            <p:nvSpPr>
              <p:cNvPr id="124" name="Parallelogram 123"/>
              <p:cNvSpPr/>
              <p:nvPr/>
            </p:nvSpPr>
            <p:spPr>
              <a:xfrm>
                <a:off x="1139780" y="3102576"/>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dirty="0">
                    <a:latin typeface="Times New Roman" panose="02020603050405020304" pitchFamily="18" charset="0"/>
                    <a:cs typeface="Times New Roman" panose="02020603050405020304" pitchFamily="18" charset="0"/>
                  </a:rPr>
                  <a:t>    2,00.    </a:t>
                </a:r>
                <a:endPar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5" name="Parallelogram 124"/>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p>
            </p:txBody>
          </p:sp>
          <p:sp>
            <p:nvSpPr>
              <p:cNvPr id="126" name="Rectangle 125"/>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3" name="Straight Connector 122"/>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966615" y="4757205"/>
            <a:ext cx="7575647" cy="930588"/>
            <a:chOff x="1139780" y="2822885"/>
            <a:chExt cx="7597820" cy="1063314"/>
          </a:xfrm>
        </p:grpSpPr>
        <p:grpSp>
          <p:nvGrpSpPr>
            <p:cNvPr id="128" name="Group 127"/>
            <p:cNvGrpSpPr/>
            <p:nvPr/>
          </p:nvGrpSpPr>
          <p:grpSpPr>
            <a:xfrm>
              <a:off x="1139780" y="2822885"/>
              <a:ext cx="7597820" cy="1063314"/>
              <a:chOff x="1139780" y="2790695"/>
              <a:chExt cx="4733934" cy="863213"/>
            </a:xfrm>
          </p:grpSpPr>
          <p:sp>
            <p:nvSpPr>
              <p:cNvPr id="130" name="Parallelogram 129"/>
              <p:cNvSpPr/>
              <p:nvPr/>
            </p:nvSpPr>
            <p:spPr>
              <a:xfrm>
                <a:off x="1139780" y="3102578"/>
                <a:ext cx="4733934" cy="551330"/>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dirty="0">
                    <a:latin typeface="Times New Roman" panose="02020603050405020304" pitchFamily="18" charset="0"/>
                    <a:cs typeface="Times New Roman" panose="02020603050405020304" pitchFamily="18" charset="0"/>
                  </a:rPr>
                  <a:t>    0,80.    </a:t>
                </a:r>
                <a:endParaRPr kumimoji="0" lang="en-US" sz="40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1" name="Parallelogram 130"/>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132" name="Rectangle 131"/>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29" name="Straight Connector 128"/>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966615" y="5844029"/>
            <a:ext cx="7575647" cy="930587"/>
            <a:chOff x="1139780" y="2822886"/>
            <a:chExt cx="7597820" cy="1063312"/>
          </a:xfrm>
        </p:grpSpPr>
        <p:grpSp>
          <p:nvGrpSpPr>
            <p:cNvPr id="154" name="Group 153"/>
            <p:cNvGrpSpPr/>
            <p:nvPr/>
          </p:nvGrpSpPr>
          <p:grpSpPr>
            <a:xfrm>
              <a:off x="1139780" y="2822886"/>
              <a:ext cx="7597820" cy="1063312"/>
              <a:chOff x="1139780" y="2790695"/>
              <a:chExt cx="4733934" cy="863211"/>
            </a:xfrm>
          </p:grpSpPr>
          <p:sp>
            <p:nvSpPr>
              <p:cNvPr id="156" name="Parallelogram 155"/>
              <p:cNvSpPr/>
              <p:nvPr/>
            </p:nvSpPr>
            <p:spPr>
              <a:xfrm>
                <a:off x="1139780" y="3102577"/>
                <a:ext cx="4733934" cy="551329"/>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ct val="130000"/>
                  </a:lnSpc>
                  <a:spcBef>
                    <a:spcPts val="0"/>
                  </a:spcBef>
                  <a:spcAft>
                    <a:spcPts val="800"/>
                  </a:spcAft>
                  <a:buClrTx/>
                  <a:buSzTx/>
                  <a:buFontTx/>
                  <a:buNone/>
                  <a:defRPr/>
                </a:pPr>
                <a:r>
                  <a:rPr lang="en-US" sz="4000" b="1" dirty="0">
                    <a:latin typeface="Times New Roman" panose="02020603050405020304" pitchFamily="18" charset="0"/>
                    <a:cs typeface="Times New Roman" panose="02020603050405020304" pitchFamily="18" charset="0"/>
                  </a:rPr>
                  <a:t>1,25.</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7" name="Parallelogram 156"/>
              <p:cNvSpPr/>
              <p:nvPr/>
            </p:nvSpPr>
            <p:spPr>
              <a:xfrm flipH="1">
                <a:off x="1147960" y="2790695"/>
                <a:ext cx="1530911" cy="311881"/>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a:t>
                </a:r>
              </a:p>
            </p:txBody>
          </p:sp>
          <p:sp>
            <p:nvSpPr>
              <p:cNvPr id="158" name="Rectangle 157"/>
              <p:cNvSpPr/>
              <p:nvPr/>
            </p:nvSpPr>
            <p:spPr>
              <a:xfrm>
                <a:off x="2847305" y="2851795"/>
                <a:ext cx="2438876" cy="25078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cxnSp>
          <p:nvCxnSpPr>
            <p:cNvPr id="155" name="Straight Connector 154"/>
            <p:cNvCxnSpPr/>
            <p:nvPr/>
          </p:nvCxnSpPr>
          <p:spPr>
            <a:xfrm>
              <a:off x="3609975" y="3095550"/>
              <a:ext cx="4410075"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642658" y="5227979"/>
            <a:ext cx="286946" cy="1086820"/>
            <a:chOff x="471240" y="3618653"/>
            <a:chExt cx="286946" cy="1086820"/>
          </a:xfrm>
        </p:grpSpPr>
        <p:cxnSp>
          <p:nvCxnSpPr>
            <p:cNvPr id="160" name="Straight Connector 159"/>
            <p:cNvCxnSpPr>
              <a:stCxn id="141" idx="4"/>
              <a:endCxn id="162" idx="0"/>
            </p:cNvCxnSpPr>
            <p:nvPr/>
          </p:nvCxnSpPr>
          <p:spPr>
            <a:xfrm>
              <a:off x="614713" y="3618653"/>
              <a:ext cx="0" cy="79987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471240" y="4418527"/>
              <a:ext cx="286946" cy="286946"/>
              <a:chOff x="452190" y="3163606"/>
              <a:chExt cx="286946" cy="286946"/>
            </a:xfrm>
          </p:grpSpPr>
          <p:sp>
            <p:nvSpPr>
              <p:cNvPr id="162" name="Oval 161"/>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63" name="Oval 162"/>
              <p:cNvSpPr/>
              <p:nvPr/>
            </p:nvSpPr>
            <p:spPr>
              <a:xfrm>
                <a:off x="536586"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303236" y="89289"/>
            <a:ext cx="956393" cy="957623"/>
            <a:chOff x="83662" y="159259"/>
            <a:chExt cx="1082288" cy="1083680"/>
          </a:xfrm>
        </p:grpSpPr>
        <p:sp>
          <p:nvSpPr>
            <p:cNvPr id="10" name="Oval 9"/>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endParaRPr>
            </a:p>
          </p:txBody>
        </p:sp>
        <p:pic>
          <p:nvPicPr>
            <p:cNvPr id="82" name="Picture 81"/>
            <p:cNvPicPr>
              <a:picLocks noChangeAspect="1"/>
            </p:cNvPicPr>
            <p:nvPr/>
          </p:nvPicPr>
          <p:blipFill>
            <a:blip r:embed="rId7"/>
            <a:stretch>
              <a:fillRect/>
            </a:stretch>
          </p:blipFill>
          <p:spPr>
            <a:xfrm>
              <a:off x="83662" y="159259"/>
              <a:ext cx="1082288" cy="1082288"/>
            </a:xfrm>
            <a:prstGeom prst="rect">
              <a:avLst/>
            </a:prstGeom>
          </p:spPr>
        </p:pic>
        <p:pic>
          <p:nvPicPr>
            <p:cNvPr id="81" name="Picture 80"/>
            <p:cNvPicPr>
              <a:picLocks noChangeAspect="1"/>
            </p:cNvPicPr>
            <p:nvPr/>
          </p:nvPicPr>
          <p:blipFill>
            <a:blip r:embed="rId8"/>
            <a:stretch>
              <a:fillRect/>
            </a:stretch>
          </p:blipFill>
          <p:spPr>
            <a:xfrm>
              <a:off x="140649" y="240741"/>
              <a:ext cx="757177" cy="937456"/>
            </a:xfrm>
            <a:prstGeom prst="rect">
              <a:avLst/>
            </a:prstGeom>
          </p:spPr>
        </p:pic>
        <p:sp>
          <p:nvSpPr>
            <p:cNvPr id="3" name="TextBox 2"/>
            <p:cNvSpPr txBox="1"/>
            <p:nvPr/>
          </p:nvSpPr>
          <p:spPr>
            <a:xfrm>
              <a:off x="341856" y="267725"/>
              <a:ext cx="571778" cy="9752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0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rPr>
                <a:t>5</a:t>
              </a:r>
              <a:endParaRPr kumimoji="0" lang="en-US" sz="5000" b="1" i="0" u="none" strike="noStrike" kern="0" cap="none" spc="0" normalizeH="0" baseline="0" noProof="0" dirty="0">
                <a:ln>
                  <a:noFill/>
                </a:ln>
                <a:solidFill>
                  <a:srgbClr val="008CF5"/>
                </a:solidFill>
                <a:effectLst/>
                <a:uLnTx/>
                <a:uFillTx/>
                <a:latin typeface="Times New Roman" panose="02020603050405020304" pitchFamily="18" charset="0"/>
                <a:cs typeface="Times New Roman" panose="02020603050405020304" pitchFamily="18" charset="0"/>
              </a:endParaRPr>
            </a:p>
          </p:txBody>
        </p:sp>
      </p:grpSp>
      <p:sp>
        <p:nvSpPr>
          <p:cNvPr id="62" name="Parallelogram 61"/>
          <p:cNvSpPr/>
          <p:nvPr/>
        </p:nvSpPr>
        <p:spPr>
          <a:xfrm flipH="1">
            <a:off x="9095360" y="5323193"/>
            <a:ext cx="2818395" cy="909590"/>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Đáp án</a:t>
            </a:r>
            <a:endParaRPr kumimoji="0" lang="en-US" sz="3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1" name="Group 150"/>
          <p:cNvGrpSpPr/>
          <p:nvPr/>
        </p:nvGrpSpPr>
        <p:grpSpPr>
          <a:xfrm>
            <a:off x="642658" y="4038129"/>
            <a:ext cx="286946" cy="1189850"/>
            <a:chOff x="471240" y="3515623"/>
            <a:chExt cx="286946" cy="1189850"/>
          </a:xfrm>
        </p:grpSpPr>
        <p:cxnSp>
          <p:nvCxnSpPr>
            <p:cNvPr id="139" name="Straight Connector 138"/>
            <p:cNvCxnSpPr>
              <a:endCxn id="141" idx="0"/>
            </p:cNvCxnSpPr>
            <p:nvPr/>
          </p:nvCxnSpPr>
          <p:spPr>
            <a:xfrm>
              <a:off x="614713" y="3515623"/>
              <a:ext cx="0" cy="902904"/>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471240" y="4418527"/>
              <a:ext cx="286946" cy="286946"/>
              <a:chOff x="452190" y="3163606"/>
              <a:chExt cx="286946" cy="286946"/>
            </a:xfrm>
          </p:grpSpPr>
          <p:sp>
            <p:nvSpPr>
              <p:cNvPr id="141" name="Oval 140"/>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42" name="Oval 141"/>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50" name="Group 149"/>
          <p:cNvGrpSpPr/>
          <p:nvPr/>
        </p:nvGrpSpPr>
        <p:grpSpPr>
          <a:xfrm>
            <a:off x="642658" y="2981244"/>
            <a:ext cx="653048" cy="1183888"/>
            <a:chOff x="471240" y="2458735"/>
            <a:chExt cx="653048" cy="1183888"/>
          </a:xfrm>
        </p:grpSpPr>
        <p:cxnSp>
          <p:nvCxnSpPr>
            <p:cNvPr id="116" name="Straight Connector 115"/>
            <p:cNvCxnSpPr>
              <a:stCxn id="20" idx="4"/>
              <a:endCxn id="118" idx="0"/>
            </p:cNvCxnSpPr>
            <p:nvPr/>
          </p:nvCxnSpPr>
          <p:spPr>
            <a:xfrm flipH="1">
              <a:off x="614713" y="2458735"/>
              <a:ext cx="509575" cy="89694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71240" y="3355677"/>
              <a:ext cx="286946" cy="286946"/>
              <a:chOff x="452190" y="3163606"/>
              <a:chExt cx="286946" cy="286946"/>
            </a:xfrm>
          </p:grpSpPr>
          <p:sp>
            <p:nvSpPr>
              <p:cNvPr id="118" name="Oval 117"/>
              <p:cNvSpPr/>
              <p:nvPr/>
            </p:nvSpPr>
            <p:spPr>
              <a:xfrm>
                <a:off x="452190" y="316360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19" name="Oval 118"/>
              <p:cNvSpPr/>
              <p:nvPr/>
            </p:nvSpPr>
            <p:spPr>
              <a:xfrm>
                <a:off x="531824" y="3245621"/>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grpSp>
        <p:nvGrpSpPr>
          <p:cNvPr id="149" name="Group 148"/>
          <p:cNvGrpSpPr/>
          <p:nvPr/>
        </p:nvGrpSpPr>
        <p:grpSpPr>
          <a:xfrm>
            <a:off x="687812" y="1013546"/>
            <a:ext cx="667675" cy="1967698"/>
            <a:chOff x="-844212" y="574182"/>
            <a:chExt cx="1602398" cy="1967698"/>
          </a:xfrm>
        </p:grpSpPr>
        <p:cxnSp>
          <p:nvCxnSpPr>
            <p:cNvPr id="13" name="Straight Connector 12"/>
            <p:cNvCxnSpPr>
              <a:stCxn id="82" idx="2"/>
              <a:endCxn id="20" idx="0"/>
            </p:cNvCxnSpPr>
            <p:nvPr/>
          </p:nvCxnSpPr>
          <p:spPr>
            <a:xfrm>
              <a:off x="-844212" y="574182"/>
              <a:ext cx="1458925" cy="1680752"/>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71240" y="2254934"/>
              <a:ext cx="286946" cy="286946"/>
              <a:chOff x="452190" y="3133126"/>
              <a:chExt cx="286946" cy="286946"/>
            </a:xfrm>
          </p:grpSpPr>
          <p:sp>
            <p:nvSpPr>
              <p:cNvPr id="20" name="Oval 19"/>
              <p:cNvSpPr/>
              <p:nvPr/>
            </p:nvSpPr>
            <p:spPr>
              <a:xfrm>
                <a:off x="452190" y="3133126"/>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1" name="Oval 20"/>
              <p:cNvSpPr/>
              <p:nvPr/>
            </p:nvSpPr>
            <p:spPr>
              <a:xfrm>
                <a:off x="531824" y="3217049"/>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grpSp>
      <p:sp>
        <p:nvSpPr>
          <p:cNvPr id="80" name="Parallelogram 79"/>
          <p:cNvSpPr/>
          <p:nvPr/>
        </p:nvSpPr>
        <p:spPr>
          <a:xfrm>
            <a:off x="1043542" y="6158648"/>
            <a:ext cx="7582482" cy="594362"/>
          </a:xfrm>
          <a:prstGeom prst="parallelogram">
            <a:avLst/>
          </a:prstGeom>
          <a:solidFill>
            <a:srgbClr val="0ABD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02901__bluebloomers__electronic-beeps.wav"/>
                                        </p:tgtEl>
                                      </p:cMediaNode>
                                    </p:audio>
                                  </p:sub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300"/>
                                        <p:tgtEl>
                                          <p:spTgt spid="6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0-#ppt_w/2"/>
                                          </p:val>
                                        </p:tav>
                                        <p:tav tm="100000">
                                          <p:val>
                                            <p:strVal val="#ppt_x"/>
                                          </p:val>
                                        </p:tav>
                                      </p:tavLst>
                                    </p:anim>
                                    <p:anim calcmode="lin" valueType="num">
                                      <p:cBhvr additive="base">
                                        <p:cTn id="19" dur="500" fill="hold"/>
                                        <p:tgtEl>
                                          <p:spTgt spid="5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wipe(up)">
                                      <p:cBhvr>
                                        <p:cTn id="27" dur="500"/>
                                        <p:tgtEl>
                                          <p:spTgt spid="149"/>
                                        </p:tgtEl>
                                      </p:cBhvr>
                                    </p:animEffect>
                                  </p:childTnLst>
                                  <p:subTnLst>
                                    <p:audio>
                                      <p:cMediaNode>
                                        <p:cTn display="0" masterRel="sameClick">
                                          <p:stCondLst>
                                            <p:cond evt="begin" delay="0">
                                              <p:tn val="25"/>
                                            </p:cond>
                                          </p:stCondLst>
                                          <p:endCondLst>
                                            <p:cond evt="onStopAudio" delay="0">
                                              <p:tgtEl>
                                                <p:sldTgt/>
                                              </p:tgtEl>
                                            </p:cond>
                                          </p:endCondLst>
                                        </p:cTn>
                                        <p:tgtEl>
                                          <p:sndTgt r:embed="rId4" name="menu_toggle_tone - Copy.wav"/>
                                        </p:tgtEl>
                                      </p:cMediaNode>
                                    </p:audio>
                                  </p:subTnLst>
                                </p:cTn>
                              </p:par>
                            </p:childTnLst>
                          </p:cTn>
                        </p:par>
                        <p:par>
                          <p:cTn id="28" fill="hold">
                            <p:stCondLst>
                              <p:cond delay="2500"/>
                            </p:stCondLst>
                            <p:childTnLst>
                              <p:par>
                                <p:cTn id="29" presetID="17"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p:cTn id="31" dur="500" fill="hold"/>
                                        <p:tgtEl>
                                          <p:spTgt spid="69"/>
                                        </p:tgtEl>
                                        <p:attrNameLst>
                                          <p:attrName>ppt_x</p:attrName>
                                        </p:attrNameLst>
                                      </p:cBhvr>
                                      <p:tavLst>
                                        <p:tav tm="0">
                                          <p:val>
                                            <p:strVal val="#ppt_x-#ppt_w/2"/>
                                          </p:val>
                                        </p:tav>
                                        <p:tav tm="100000">
                                          <p:val>
                                            <p:strVal val="#ppt_x"/>
                                          </p:val>
                                        </p:tav>
                                      </p:tavLst>
                                    </p:anim>
                                    <p:anim calcmode="lin" valueType="num">
                                      <p:cBhvr>
                                        <p:cTn id="32" dur="500" fill="hold"/>
                                        <p:tgtEl>
                                          <p:spTgt spid="69"/>
                                        </p:tgtEl>
                                        <p:attrNameLst>
                                          <p:attrName>ppt_y</p:attrName>
                                        </p:attrNameLst>
                                      </p:cBhvr>
                                      <p:tavLst>
                                        <p:tav tm="0">
                                          <p:val>
                                            <p:strVal val="#ppt_y"/>
                                          </p:val>
                                        </p:tav>
                                        <p:tav tm="100000">
                                          <p:val>
                                            <p:strVal val="#ppt_y"/>
                                          </p:val>
                                        </p:tav>
                                      </p:tavLst>
                                    </p:anim>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29"/>
                                            </p:cond>
                                          </p:stCondLst>
                                          <p:endCondLst>
                                            <p:cond evt="onStopAudio" delay="0">
                                              <p:tgtEl>
                                                <p:sldTgt/>
                                              </p:tgtEl>
                                            </p:cond>
                                          </p:endCondLst>
                                        </p:cTn>
                                        <p:tgtEl>
                                          <p:sndTgt r:embed="rId5" name="3beeps.wav"/>
                                        </p:tgtEl>
                                      </p:cMediaNode>
                                    </p:audio>
                                  </p:sub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50"/>
                                        </p:tgtEl>
                                        <p:attrNameLst>
                                          <p:attrName>style.visibility</p:attrName>
                                        </p:attrNameLst>
                                      </p:cBhvr>
                                      <p:to>
                                        <p:strVal val="visible"/>
                                      </p:to>
                                    </p:set>
                                    <p:animEffect transition="in" filter="wipe(up)">
                                      <p:cBhvr>
                                        <p:cTn id="38" dur="500"/>
                                        <p:tgtEl>
                                          <p:spTgt spid="150"/>
                                        </p:tgtEl>
                                      </p:cBhvr>
                                    </p:animEffect>
                                  </p:childTnLst>
                                  <p:subTnLst>
                                    <p:audio>
                                      <p:cMediaNode>
                                        <p:cTn display="0" masterRel="sameClick">
                                          <p:stCondLst>
                                            <p:cond evt="begin" delay="0">
                                              <p:tn val="36"/>
                                            </p:cond>
                                          </p:stCondLst>
                                          <p:endCondLst>
                                            <p:cond evt="onStopAudio" delay="0">
                                              <p:tgtEl>
                                                <p:sldTgt/>
                                              </p:tgtEl>
                                            </p:cond>
                                          </p:endCondLst>
                                        </p:cTn>
                                        <p:tgtEl>
                                          <p:sndTgt r:embed="rId4" name="menu_toggle_tone - Copy.wav"/>
                                        </p:tgtEl>
                                      </p:cMediaNode>
                                    </p:audio>
                                  </p:subTnLst>
                                </p:cTn>
                              </p:par>
                            </p:childTnLst>
                          </p:cTn>
                        </p:par>
                        <p:par>
                          <p:cTn id="39" fill="hold">
                            <p:stCondLst>
                              <p:cond delay="3500"/>
                            </p:stCondLst>
                            <p:childTnLst>
                              <p:par>
                                <p:cTn id="40" presetID="17" presetClass="entr" presetSubtype="8" fill="hold" nodeType="afterEffect">
                                  <p:stCondLst>
                                    <p:cond delay="0"/>
                                  </p:stCondLst>
                                  <p:childTnLst>
                                    <p:set>
                                      <p:cBhvr>
                                        <p:cTn id="41" dur="1" fill="hold">
                                          <p:stCondLst>
                                            <p:cond delay="0"/>
                                          </p:stCondLst>
                                        </p:cTn>
                                        <p:tgtEl>
                                          <p:spTgt spid="121"/>
                                        </p:tgtEl>
                                        <p:attrNameLst>
                                          <p:attrName>style.visibility</p:attrName>
                                        </p:attrNameLst>
                                      </p:cBhvr>
                                      <p:to>
                                        <p:strVal val="visible"/>
                                      </p:to>
                                    </p:set>
                                    <p:anim calcmode="lin" valueType="num">
                                      <p:cBhvr>
                                        <p:cTn id="42" dur="500" fill="hold"/>
                                        <p:tgtEl>
                                          <p:spTgt spid="121"/>
                                        </p:tgtEl>
                                        <p:attrNameLst>
                                          <p:attrName>ppt_x</p:attrName>
                                        </p:attrNameLst>
                                      </p:cBhvr>
                                      <p:tavLst>
                                        <p:tav tm="0">
                                          <p:val>
                                            <p:strVal val="#ppt_x-#ppt_w/2"/>
                                          </p:val>
                                        </p:tav>
                                        <p:tav tm="100000">
                                          <p:val>
                                            <p:strVal val="#ppt_x"/>
                                          </p:val>
                                        </p:tav>
                                      </p:tavLst>
                                    </p:anim>
                                    <p:anim calcmode="lin" valueType="num">
                                      <p:cBhvr>
                                        <p:cTn id="43" dur="500" fill="hold"/>
                                        <p:tgtEl>
                                          <p:spTgt spid="121"/>
                                        </p:tgtEl>
                                        <p:attrNameLst>
                                          <p:attrName>ppt_y</p:attrName>
                                        </p:attrNameLst>
                                      </p:cBhvr>
                                      <p:tavLst>
                                        <p:tav tm="0">
                                          <p:val>
                                            <p:strVal val="#ppt_y"/>
                                          </p:val>
                                        </p:tav>
                                        <p:tav tm="100000">
                                          <p:val>
                                            <p:strVal val="#ppt_y"/>
                                          </p:val>
                                        </p:tav>
                                      </p:tavLst>
                                    </p:anim>
                                    <p:anim calcmode="lin" valueType="num">
                                      <p:cBhvr>
                                        <p:cTn id="44" dur="500" fill="hold"/>
                                        <p:tgtEl>
                                          <p:spTgt spid="121"/>
                                        </p:tgtEl>
                                        <p:attrNameLst>
                                          <p:attrName>ppt_w</p:attrName>
                                        </p:attrNameLst>
                                      </p:cBhvr>
                                      <p:tavLst>
                                        <p:tav tm="0">
                                          <p:val>
                                            <p:fltVal val="0"/>
                                          </p:val>
                                        </p:tav>
                                        <p:tav tm="100000">
                                          <p:val>
                                            <p:strVal val="#ppt_w"/>
                                          </p:val>
                                        </p:tav>
                                      </p:tavLst>
                                    </p:anim>
                                    <p:anim calcmode="lin" valueType="num">
                                      <p:cBhvr>
                                        <p:cTn id="45" dur="500" fill="hold"/>
                                        <p:tgtEl>
                                          <p:spTgt spid="121"/>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40"/>
                                            </p:cond>
                                          </p:stCondLst>
                                          <p:endCondLst>
                                            <p:cond evt="onStopAudio" delay="0">
                                              <p:tgtEl>
                                                <p:sldTgt/>
                                              </p:tgtEl>
                                            </p:cond>
                                          </p:endCondLst>
                                        </p:cTn>
                                        <p:tgtEl>
                                          <p:sndTgt r:embed="rId5" name="3beeps.wav"/>
                                        </p:tgtEl>
                                      </p:cMediaNode>
                                    </p:audio>
                                  </p:subTnLst>
                                </p:cTn>
                              </p:par>
                            </p:childTnLst>
                          </p:cTn>
                        </p:par>
                        <p:par>
                          <p:cTn id="46" fill="hold">
                            <p:stCondLst>
                              <p:cond delay="4000"/>
                            </p:stCondLst>
                            <p:childTnLst>
                              <p:par>
                                <p:cTn id="47" presetID="22" presetClass="entr" presetSubtype="1" fill="hold" nodeType="after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wipe(up)">
                                      <p:cBhvr>
                                        <p:cTn id="49" dur="500"/>
                                        <p:tgtEl>
                                          <p:spTgt spid="151"/>
                                        </p:tgtEl>
                                      </p:cBhvr>
                                    </p:animEffect>
                                  </p:childTnLst>
                                  <p:subTnLst>
                                    <p:audio>
                                      <p:cMediaNode>
                                        <p:cTn display="0" masterRel="sameClick">
                                          <p:stCondLst>
                                            <p:cond evt="begin" delay="0">
                                              <p:tn val="47"/>
                                            </p:cond>
                                          </p:stCondLst>
                                          <p:endCondLst>
                                            <p:cond evt="onStopAudio" delay="0">
                                              <p:tgtEl>
                                                <p:sldTgt/>
                                              </p:tgtEl>
                                            </p:cond>
                                          </p:endCondLst>
                                        </p:cTn>
                                        <p:tgtEl>
                                          <p:sndTgt r:embed="rId4" name="menu_toggle_tone - Copy.wav"/>
                                        </p:tgtEl>
                                      </p:cMediaNode>
                                    </p:audio>
                                  </p:subTnLst>
                                </p:cTn>
                              </p:par>
                            </p:childTnLst>
                          </p:cTn>
                        </p:par>
                        <p:par>
                          <p:cTn id="50" fill="hold">
                            <p:stCondLst>
                              <p:cond delay="4500"/>
                            </p:stCondLst>
                            <p:childTnLst>
                              <p:par>
                                <p:cTn id="51" presetID="17" presetClass="entr" presetSubtype="8"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500" fill="hold"/>
                                        <p:tgtEl>
                                          <p:spTgt spid="127"/>
                                        </p:tgtEl>
                                        <p:attrNameLst>
                                          <p:attrName>ppt_x</p:attrName>
                                        </p:attrNameLst>
                                      </p:cBhvr>
                                      <p:tavLst>
                                        <p:tav tm="0">
                                          <p:val>
                                            <p:strVal val="#ppt_x-#ppt_w/2"/>
                                          </p:val>
                                        </p:tav>
                                        <p:tav tm="100000">
                                          <p:val>
                                            <p:strVal val="#ppt_x"/>
                                          </p:val>
                                        </p:tav>
                                      </p:tavLst>
                                    </p:anim>
                                    <p:anim calcmode="lin" valueType="num">
                                      <p:cBhvr>
                                        <p:cTn id="54" dur="500" fill="hold"/>
                                        <p:tgtEl>
                                          <p:spTgt spid="127"/>
                                        </p:tgtEl>
                                        <p:attrNameLst>
                                          <p:attrName>ppt_y</p:attrName>
                                        </p:attrNameLst>
                                      </p:cBhvr>
                                      <p:tavLst>
                                        <p:tav tm="0">
                                          <p:val>
                                            <p:strVal val="#ppt_y"/>
                                          </p:val>
                                        </p:tav>
                                        <p:tav tm="100000">
                                          <p:val>
                                            <p:strVal val="#ppt_y"/>
                                          </p:val>
                                        </p:tav>
                                      </p:tavLst>
                                    </p:anim>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1"/>
                                            </p:cond>
                                          </p:stCondLst>
                                          <p:endCondLst>
                                            <p:cond evt="onStopAudio" delay="0">
                                              <p:tgtEl>
                                                <p:sldTgt/>
                                              </p:tgtEl>
                                            </p:cond>
                                          </p:endCondLst>
                                        </p:cTn>
                                        <p:tgtEl>
                                          <p:sndTgt r:embed="rId5" name="3beeps.wav"/>
                                        </p:tgtEl>
                                      </p:cMediaNode>
                                    </p:audio>
                                  </p:sub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up)">
                                      <p:cBhvr>
                                        <p:cTn id="60" dur="500"/>
                                        <p:tgtEl>
                                          <p:spTgt spid="159"/>
                                        </p:tgtEl>
                                      </p:cBhvr>
                                    </p:animEffect>
                                  </p:childTnLst>
                                  <p:subTnLst>
                                    <p:audio>
                                      <p:cMediaNode>
                                        <p:cTn display="0" masterRel="sameClick">
                                          <p:stCondLst>
                                            <p:cond evt="begin" delay="0">
                                              <p:tn val="58"/>
                                            </p:cond>
                                          </p:stCondLst>
                                          <p:endCondLst>
                                            <p:cond evt="onStopAudio" delay="0">
                                              <p:tgtEl>
                                                <p:sldTgt/>
                                              </p:tgtEl>
                                            </p:cond>
                                          </p:endCondLst>
                                        </p:cTn>
                                        <p:tgtEl>
                                          <p:sndTgt r:embed="rId4" name="menu_toggle_tone - Copy.wav"/>
                                        </p:tgtEl>
                                      </p:cMediaNode>
                                    </p:audio>
                                  </p:subTnLst>
                                </p:cTn>
                              </p:par>
                            </p:childTnLst>
                          </p:cTn>
                        </p:par>
                        <p:par>
                          <p:cTn id="61" fill="hold">
                            <p:stCondLst>
                              <p:cond delay="5500"/>
                            </p:stCondLst>
                            <p:childTnLst>
                              <p:par>
                                <p:cTn id="62" presetID="17" presetClass="entr" presetSubtype="8" fill="hold" nodeType="afterEffect">
                                  <p:stCondLst>
                                    <p:cond delay="0"/>
                                  </p:stCondLst>
                                  <p:childTnLst>
                                    <p:set>
                                      <p:cBhvr>
                                        <p:cTn id="63" dur="1" fill="hold">
                                          <p:stCondLst>
                                            <p:cond delay="0"/>
                                          </p:stCondLst>
                                        </p:cTn>
                                        <p:tgtEl>
                                          <p:spTgt spid="153"/>
                                        </p:tgtEl>
                                        <p:attrNameLst>
                                          <p:attrName>style.visibility</p:attrName>
                                        </p:attrNameLst>
                                      </p:cBhvr>
                                      <p:to>
                                        <p:strVal val="visible"/>
                                      </p:to>
                                    </p:set>
                                    <p:anim calcmode="lin" valueType="num">
                                      <p:cBhvr>
                                        <p:cTn id="64" dur="500" fill="hold"/>
                                        <p:tgtEl>
                                          <p:spTgt spid="153"/>
                                        </p:tgtEl>
                                        <p:attrNameLst>
                                          <p:attrName>ppt_x</p:attrName>
                                        </p:attrNameLst>
                                      </p:cBhvr>
                                      <p:tavLst>
                                        <p:tav tm="0">
                                          <p:val>
                                            <p:strVal val="#ppt_x-#ppt_w/2"/>
                                          </p:val>
                                        </p:tav>
                                        <p:tav tm="100000">
                                          <p:val>
                                            <p:strVal val="#ppt_x"/>
                                          </p:val>
                                        </p:tav>
                                      </p:tavLst>
                                    </p:anim>
                                    <p:anim calcmode="lin" valueType="num">
                                      <p:cBhvr>
                                        <p:cTn id="65" dur="500" fill="hold"/>
                                        <p:tgtEl>
                                          <p:spTgt spid="153"/>
                                        </p:tgtEl>
                                        <p:attrNameLst>
                                          <p:attrName>ppt_y</p:attrName>
                                        </p:attrNameLst>
                                      </p:cBhvr>
                                      <p:tavLst>
                                        <p:tav tm="0">
                                          <p:val>
                                            <p:strVal val="#ppt_y"/>
                                          </p:val>
                                        </p:tav>
                                        <p:tav tm="100000">
                                          <p:val>
                                            <p:strVal val="#ppt_y"/>
                                          </p:val>
                                        </p:tav>
                                      </p:tavLst>
                                    </p:anim>
                                    <p:anim calcmode="lin" valueType="num">
                                      <p:cBhvr>
                                        <p:cTn id="66" dur="500" fill="hold"/>
                                        <p:tgtEl>
                                          <p:spTgt spid="153"/>
                                        </p:tgtEl>
                                        <p:attrNameLst>
                                          <p:attrName>ppt_w</p:attrName>
                                        </p:attrNameLst>
                                      </p:cBhvr>
                                      <p:tavLst>
                                        <p:tav tm="0">
                                          <p:val>
                                            <p:fltVal val="0"/>
                                          </p:val>
                                        </p:tav>
                                        <p:tav tm="100000">
                                          <p:val>
                                            <p:strVal val="#ppt_w"/>
                                          </p:val>
                                        </p:tav>
                                      </p:tavLst>
                                    </p:anim>
                                    <p:anim calcmode="lin" valueType="num">
                                      <p:cBhvr>
                                        <p:cTn id="67" dur="500" fill="hold"/>
                                        <p:tgtEl>
                                          <p:spTgt spid="153"/>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62"/>
                                            </p:cond>
                                          </p:stCondLst>
                                          <p:endCondLst>
                                            <p:cond evt="onStopAudio" delay="0">
                                              <p:tgtEl>
                                                <p:sldTgt/>
                                              </p:tgtEl>
                                            </p:cond>
                                          </p:endCondLst>
                                        </p:cTn>
                                        <p:tgtEl>
                                          <p:sndTgt r:embed="rId5" name="3beeps.wav"/>
                                        </p:tgtEl>
                                      </p:cMediaNode>
                                    </p:audio>
                                  </p:subTnLst>
                                </p:cTn>
                              </p:par>
                            </p:childTnLst>
                          </p:cTn>
                        </p:par>
                        <p:par>
                          <p:cTn id="68" fill="hold">
                            <p:stCondLst>
                              <p:cond delay="6000"/>
                            </p:stCondLst>
                            <p:childTnLst>
                              <p:par>
                                <p:cTn id="69" presetID="16" presetClass="entr" presetSubtype="21"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barn(inVertical)">
                                      <p:cBhvr>
                                        <p:cTn id="7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dissolve">
                                      <p:cBhvr>
                                        <p:cTn id="77" dur="500"/>
                                        <p:tgtEl>
                                          <p:spTgt spid="80"/>
                                        </p:tgtEl>
                                      </p:cBhvr>
                                    </p:animEffect>
                                  </p:childTnLst>
                                  <p:subTnLst>
                                    <p:audio>
                                      <p:cMediaNode>
                                        <p:cTn display="0" masterRel="sameClick">
                                          <p:stCondLst>
                                            <p:cond evt="begin" delay="0">
                                              <p:tn val="75"/>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62"/>
                  </p:tgtEl>
                </p:cond>
              </p:nextCondLst>
            </p:seq>
          </p:childTnLst>
        </p:cTn>
      </p:par>
    </p:tnLst>
    <p:bldLst>
      <p:bldP spid="60" grpId="0" animBg="1"/>
      <p:bldP spid="58" grpId="0" animBg="1"/>
      <p:bldP spid="62" grpId="0" animBg="1"/>
      <p:bldP spid="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0C7EBC-8AE2-B370-52FA-58C4F762DFB2}"/>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600" b="1" dirty="0">
                <a:latin typeface="Times New Roman" panose="02020603050405020304" pitchFamily="18" charset="0"/>
                <a:ea typeface="+mj-ea"/>
                <a:cs typeface="Times New Roman" panose="02020603050405020304" pitchFamily="18" charset="0"/>
              </a:rPr>
              <a:t>VẬN DỤNG</a:t>
            </a:r>
          </a:p>
        </p:txBody>
      </p:sp>
      <p:grpSp>
        <p:nvGrpSpPr>
          <p:cNvPr id="42" name="Group 4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3" name="Rectangle 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A8BB59-07BE-A92F-07D8-51FA63DDEEE7}"/>
              </a:ext>
            </a:extLst>
          </p:cNvPr>
          <p:cNvSpPr txBox="1"/>
          <p:nvPr/>
        </p:nvSpPr>
        <p:spPr>
          <a:xfrm>
            <a:off x="590719" y="2330505"/>
            <a:ext cx="4844750" cy="3979585"/>
          </a:xfrm>
          <a:prstGeom prst="rect">
            <a:avLst/>
          </a:prstGeom>
        </p:spPr>
        <p:txBody>
          <a:bodyPr vert="horz" lIns="91440" tIns="45720" rIns="91440" bIns="45720" rtlCol="0" anchor="ctr">
            <a:normAutofit lnSpcReduction="10000"/>
          </a:bodyPr>
          <a:lstStyle/>
          <a:p>
            <a:pPr indent="-228600">
              <a:lnSpc>
                <a:spcPct val="150000"/>
              </a:lnSpc>
              <a:spcAft>
                <a:spcPts val="600"/>
              </a:spcAft>
              <a:buFont typeface="Arial" panose="020B0604020202020204" pitchFamily="34" charset="0"/>
              <a:buChar char="•"/>
              <a:tabLst>
                <a:tab pos="540385" algn="l"/>
                <a:tab pos="948690" algn="l"/>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3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ấn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giờ</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vở</a:t>
            </a:r>
            <a:endParaRPr lang="en-US" sz="2400" dirty="0">
              <a:effectLst/>
              <a:latin typeface="Times New Roman" panose="02020603050405020304" pitchFamily="18" charset="0"/>
              <a:cs typeface="Times New Roman" panose="02020603050405020304" pitchFamily="18" charset="0"/>
            </a:endParaRPr>
          </a:p>
          <a:p>
            <a:pPr indent="-228600">
              <a:lnSpc>
                <a:spcPct val="150000"/>
              </a:lnSpc>
              <a:spcAft>
                <a:spcPts val="600"/>
              </a:spcAft>
              <a:buFont typeface="Arial" panose="020B0604020202020204" pitchFamily="34" charset="0"/>
              <a:buChar char="•"/>
              <a:tabLst>
                <a:tab pos="540385" algn="l"/>
                <a:tab pos="948690" algn="l"/>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hoạt</a:t>
            </a:r>
            <a:endParaRPr lang="en-US" sz="2400" dirty="0">
              <a:effectLst/>
              <a:latin typeface="Times New Roman" panose="02020603050405020304" pitchFamily="18" charset="0"/>
              <a:cs typeface="Times New Roman" panose="02020603050405020304" pitchFamily="18" charset="0"/>
            </a:endParaRPr>
          </a:p>
          <a:p>
            <a:pPr indent="-228600">
              <a:lnSpc>
                <a:spcPct val="150000"/>
              </a:lnSpc>
              <a:spcAft>
                <a:spcPts val="600"/>
              </a:spcAft>
              <a:buFont typeface="Arial" panose="020B0604020202020204" pitchFamily="34" charset="0"/>
              <a:buChar char="•"/>
              <a:tabLst>
                <a:tab pos="540385" algn="l"/>
                <a:tab pos="948690" algn="l"/>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nhựa</a:t>
            </a:r>
            <a:r>
              <a:rPr lang="en-US" sz="2400" dirty="0">
                <a:effectLst/>
                <a:latin typeface="Times New Roman" panose="02020603050405020304" pitchFamily="18" charset="0"/>
                <a:cs typeface="Times New Roman" panose="02020603050405020304" pitchFamily="18" charset="0"/>
              </a:rPr>
              <a:t>. </a:t>
            </a:r>
          </a:p>
        </p:txBody>
      </p:sp>
      <p:sp>
        <p:nvSpPr>
          <p:cNvPr id="48" name="Rectangle 4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AD132FA-4105-AE73-3CCD-20F1CCDB66AA}"/>
              </a:ext>
            </a:extLst>
          </p:cNvPr>
          <p:cNvPicPr>
            <a:picLocks noChangeAspect="1"/>
          </p:cNvPicPr>
          <p:nvPr/>
        </p:nvPicPr>
        <p:blipFill>
          <a:blip r:embed="rId2"/>
          <a:stretch>
            <a:fillRect/>
          </a:stretch>
        </p:blipFill>
        <p:spPr>
          <a:xfrm>
            <a:off x="6022640" y="669880"/>
            <a:ext cx="5422195" cy="5517604"/>
          </a:xfrm>
          <a:prstGeom prst="rect">
            <a:avLst/>
          </a:prstGeom>
        </p:spPr>
      </p:pic>
    </p:spTree>
    <p:extLst>
      <p:ext uri="{BB962C8B-B14F-4D97-AF65-F5344CB8AC3E}">
        <p14:creationId xmlns:p14="http://schemas.microsoft.com/office/powerpoint/2010/main" val="4019953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0C7EBC-8AE2-B370-52FA-58C4F762DFB2}"/>
              </a:ext>
            </a:extLst>
          </p:cNvPr>
          <p:cNvSpPr txBox="1"/>
          <p:nvPr/>
        </p:nvSpPr>
        <p:spPr>
          <a:xfrm>
            <a:off x="645064" y="525982"/>
            <a:ext cx="4282983" cy="1200361"/>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6600" b="1" kern="1200" dirty="0">
                <a:solidFill>
                  <a:schemeClr val="tx1"/>
                </a:solidFill>
                <a:latin typeface="Times New Roman" panose="02020603050405020304" pitchFamily="18" charset="0"/>
                <a:ea typeface="+mj-ea"/>
                <a:cs typeface="Times New Roman" panose="02020603050405020304" pitchFamily="18" charset="0"/>
              </a:rPr>
              <a:t>VẬN DỤNG</a:t>
            </a:r>
          </a:p>
        </p:txBody>
      </p:sp>
      <p:sp>
        <p:nvSpPr>
          <p:cNvPr id="7" name="TextBox 6">
            <a:extLst>
              <a:ext uri="{FF2B5EF4-FFF2-40B4-BE49-F238E27FC236}">
                <a16:creationId xmlns:a16="http://schemas.microsoft.com/office/drawing/2014/main" id="{38B930BF-2613-3C73-BD0E-BC1950ADB859}"/>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150000"/>
              </a:lnSpc>
              <a:spcAft>
                <a:spcPts val="600"/>
              </a:spcAft>
              <a:buFont typeface="Arial" panose="020B0604020202020204" pitchFamily="34" charset="0"/>
              <a:buChar char="•"/>
            </a:pPr>
            <a:r>
              <a:rPr lang="en-US" sz="2800" b="1" dirty="0">
                <a:highlight>
                  <a:srgbClr val="00FF00"/>
                </a:highlight>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qua internet,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kẹo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kẹo</a:t>
            </a:r>
            <a:r>
              <a:rPr lang="en-US" sz="28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F1D8A6DB-9375-9F62-4C0E-A487FA57253F}"/>
              </a:ext>
            </a:extLst>
          </p:cNvPr>
          <p:cNvPicPr>
            <a:picLocks noChangeAspect="1"/>
          </p:cNvPicPr>
          <p:nvPr/>
        </p:nvPicPr>
        <p:blipFill rotWithShape="1">
          <a:blip r:embed="rId2"/>
          <a:srcRect r="-2" b="4998"/>
          <a:stretch/>
        </p:blipFill>
        <p:spPr>
          <a:xfrm>
            <a:off x="6055613" y="650494"/>
            <a:ext cx="5492267" cy="5324142"/>
          </a:xfrm>
          <a:prstGeom prst="rect">
            <a:avLst/>
          </a:prstGeom>
        </p:spPr>
      </p:pic>
      <p:sp>
        <p:nvSpPr>
          <p:cNvPr id="3" name="TextBox 2">
            <a:extLst>
              <a:ext uri="{FF2B5EF4-FFF2-40B4-BE49-F238E27FC236}">
                <a16:creationId xmlns:a16="http://schemas.microsoft.com/office/drawing/2014/main" id="{243A2DBC-428D-BF93-E94E-DB1A4B06EA74}"/>
              </a:ext>
            </a:extLst>
          </p:cNvPr>
          <p:cNvSpPr txBox="1"/>
          <p:nvPr/>
        </p:nvSpPr>
        <p:spPr>
          <a:xfrm>
            <a:off x="516467" y="5685687"/>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139442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040234D9-3E57-FA52-EFDE-E68206C61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35237"/>
            <a:ext cx="12188952" cy="7597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C2097-0122-012E-1DC0-663BDB916AA9}"/>
              </a:ext>
            </a:extLst>
          </p:cNvPr>
          <p:cNvSpPr txBox="1"/>
          <p:nvPr/>
        </p:nvSpPr>
        <p:spPr>
          <a:xfrm>
            <a:off x="572493" y="-129167"/>
            <a:ext cx="3923489" cy="92212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dirty="0">
                <a:latin typeface="Times New Roman" panose="02020603050405020304" pitchFamily="18" charset="0"/>
                <a:ea typeface="+mj-ea"/>
                <a:cs typeface="Times New Roman" panose="02020603050405020304" pitchFamily="18" charset="0"/>
              </a:rPr>
              <a:t>VẬN DỤNG</a:t>
            </a:r>
          </a:p>
        </p:txBody>
      </p:sp>
      <p:sp>
        <p:nvSpPr>
          <p:cNvPr id="4" name="sketchy line">
            <a:extLst>
              <a:ext uri="{FF2B5EF4-FFF2-40B4-BE49-F238E27FC236}">
                <a16:creationId xmlns:a16="http://schemas.microsoft.com/office/drawing/2014/main" id="{2D9C105E-A374-D7BA-F716-AAC18CD8B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2493" y="846306"/>
            <a:ext cx="10972800" cy="45719"/>
          </a:xfrm>
          <a:custGeom>
            <a:avLst/>
            <a:gdLst>
              <a:gd name="connsiteX0" fmla="*/ 0 w 10972800"/>
              <a:gd name="connsiteY0" fmla="*/ 0 h 45719"/>
              <a:gd name="connsiteX1" fmla="*/ 356616 w 10972800"/>
              <a:gd name="connsiteY1" fmla="*/ 0 h 45719"/>
              <a:gd name="connsiteX2" fmla="*/ 1042416 w 10972800"/>
              <a:gd name="connsiteY2" fmla="*/ 0 h 45719"/>
              <a:gd name="connsiteX3" fmla="*/ 1947672 w 10972800"/>
              <a:gd name="connsiteY3" fmla="*/ 0 h 45719"/>
              <a:gd name="connsiteX4" fmla="*/ 2633472 w 10972800"/>
              <a:gd name="connsiteY4" fmla="*/ 0 h 45719"/>
              <a:gd name="connsiteX5" fmla="*/ 2990088 w 10972800"/>
              <a:gd name="connsiteY5" fmla="*/ 0 h 45719"/>
              <a:gd name="connsiteX6" fmla="*/ 3456432 w 10972800"/>
              <a:gd name="connsiteY6" fmla="*/ 0 h 45719"/>
              <a:gd name="connsiteX7" fmla="*/ 4361688 w 10972800"/>
              <a:gd name="connsiteY7" fmla="*/ 0 h 45719"/>
              <a:gd name="connsiteX8" fmla="*/ 5266944 w 10972800"/>
              <a:gd name="connsiteY8" fmla="*/ 0 h 45719"/>
              <a:gd name="connsiteX9" fmla="*/ 6172200 w 10972800"/>
              <a:gd name="connsiteY9" fmla="*/ 0 h 45719"/>
              <a:gd name="connsiteX10" fmla="*/ 6528816 w 10972800"/>
              <a:gd name="connsiteY10" fmla="*/ 0 h 45719"/>
              <a:gd name="connsiteX11" fmla="*/ 7214616 w 10972800"/>
              <a:gd name="connsiteY11" fmla="*/ 0 h 45719"/>
              <a:gd name="connsiteX12" fmla="*/ 7790688 w 10972800"/>
              <a:gd name="connsiteY12" fmla="*/ 0 h 45719"/>
              <a:gd name="connsiteX13" fmla="*/ 8147304 w 10972800"/>
              <a:gd name="connsiteY13" fmla="*/ 0 h 45719"/>
              <a:gd name="connsiteX14" fmla="*/ 9052560 w 10972800"/>
              <a:gd name="connsiteY14" fmla="*/ 0 h 45719"/>
              <a:gd name="connsiteX15" fmla="*/ 9409176 w 10972800"/>
              <a:gd name="connsiteY15" fmla="*/ 0 h 45719"/>
              <a:gd name="connsiteX16" fmla="*/ 9765792 w 10972800"/>
              <a:gd name="connsiteY16" fmla="*/ 0 h 45719"/>
              <a:gd name="connsiteX17" fmla="*/ 10341864 w 10972800"/>
              <a:gd name="connsiteY17" fmla="*/ 0 h 45719"/>
              <a:gd name="connsiteX18" fmla="*/ 10972800 w 10972800"/>
              <a:gd name="connsiteY18" fmla="*/ 0 h 45719"/>
              <a:gd name="connsiteX19" fmla="*/ 10972800 w 10972800"/>
              <a:gd name="connsiteY19" fmla="*/ 45719 h 45719"/>
              <a:gd name="connsiteX20" fmla="*/ 10177272 w 10972800"/>
              <a:gd name="connsiteY20" fmla="*/ 45719 h 45719"/>
              <a:gd name="connsiteX21" fmla="*/ 9820656 w 10972800"/>
              <a:gd name="connsiteY21" fmla="*/ 45719 h 45719"/>
              <a:gd name="connsiteX22" fmla="*/ 9464040 w 10972800"/>
              <a:gd name="connsiteY22" fmla="*/ 45719 h 45719"/>
              <a:gd name="connsiteX23" fmla="*/ 8778240 w 10972800"/>
              <a:gd name="connsiteY23" fmla="*/ 45719 h 45719"/>
              <a:gd name="connsiteX24" fmla="*/ 8421624 w 10972800"/>
              <a:gd name="connsiteY24" fmla="*/ 45719 h 45719"/>
              <a:gd name="connsiteX25" fmla="*/ 7735824 w 10972800"/>
              <a:gd name="connsiteY25" fmla="*/ 45719 h 45719"/>
              <a:gd name="connsiteX26" fmla="*/ 6940296 w 10972800"/>
              <a:gd name="connsiteY26" fmla="*/ 45719 h 45719"/>
              <a:gd name="connsiteX27" fmla="*/ 6254496 w 10972800"/>
              <a:gd name="connsiteY27" fmla="*/ 45719 h 45719"/>
              <a:gd name="connsiteX28" fmla="*/ 5458968 w 10972800"/>
              <a:gd name="connsiteY28" fmla="*/ 45719 h 45719"/>
              <a:gd name="connsiteX29" fmla="*/ 4663440 w 10972800"/>
              <a:gd name="connsiteY29" fmla="*/ 45719 h 45719"/>
              <a:gd name="connsiteX30" fmla="*/ 4306824 w 10972800"/>
              <a:gd name="connsiteY30" fmla="*/ 45719 h 45719"/>
              <a:gd name="connsiteX31" fmla="*/ 3840480 w 10972800"/>
              <a:gd name="connsiteY31" fmla="*/ 45719 h 45719"/>
              <a:gd name="connsiteX32" fmla="*/ 3264408 w 10972800"/>
              <a:gd name="connsiteY32" fmla="*/ 45719 h 45719"/>
              <a:gd name="connsiteX33" fmla="*/ 2578608 w 10972800"/>
              <a:gd name="connsiteY33" fmla="*/ 45719 h 45719"/>
              <a:gd name="connsiteX34" fmla="*/ 1673352 w 10972800"/>
              <a:gd name="connsiteY34" fmla="*/ 45719 h 45719"/>
              <a:gd name="connsiteX35" fmla="*/ 877824 w 10972800"/>
              <a:gd name="connsiteY35" fmla="*/ 45719 h 45719"/>
              <a:gd name="connsiteX36" fmla="*/ 0 w 10972800"/>
              <a:gd name="connsiteY36" fmla="*/ 45719 h 45719"/>
              <a:gd name="connsiteX37" fmla="*/ 0 w 10972800"/>
              <a:gd name="connsiteY37"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45719"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207" y="9717"/>
                  <a:pt x="10973040" y="30587"/>
                  <a:pt x="10972800" y="45719"/>
                </a:cubicBezTo>
                <a:cubicBezTo>
                  <a:pt x="10588778" y="59029"/>
                  <a:pt x="10543381" y="14733"/>
                  <a:pt x="10177272" y="45719"/>
                </a:cubicBezTo>
                <a:cubicBezTo>
                  <a:pt x="9811163" y="76705"/>
                  <a:pt x="9996817" y="53093"/>
                  <a:pt x="9820656" y="45719"/>
                </a:cubicBezTo>
                <a:cubicBezTo>
                  <a:pt x="9644495" y="38345"/>
                  <a:pt x="9607007" y="59062"/>
                  <a:pt x="9464040" y="45719"/>
                </a:cubicBezTo>
                <a:cubicBezTo>
                  <a:pt x="9321073" y="32376"/>
                  <a:pt x="9114189" y="56371"/>
                  <a:pt x="8778240" y="45719"/>
                </a:cubicBezTo>
                <a:cubicBezTo>
                  <a:pt x="8442291" y="35067"/>
                  <a:pt x="8594763" y="28418"/>
                  <a:pt x="8421624" y="45719"/>
                </a:cubicBezTo>
                <a:cubicBezTo>
                  <a:pt x="8248485" y="63020"/>
                  <a:pt x="7929515" y="65004"/>
                  <a:pt x="7735824" y="45719"/>
                </a:cubicBezTo>
                <a:cubicBezTo>
                  <a:pt x="7542133" y="26434"/>
                  <a:pt x="7252504" y="61289"/>
                  <a:pt x="6940296" y="45719"/>
                </a:cubicBezTo>
                <a:cubicBezTo>
                  <a:pt x="6628088" y="30149"/>
                  <a:pt x="6528503" y="75820"/>
                  <a:pt x="6254496" y="45719"/>
                </a:cubicBezTo>
                <a:cubicBezTo>
                  <a:pt x="5980489" y="15618"/>
                  <a:pt x="5695784" y="23691"/>
                  <a:pt x="5458968" y="45719"/>
                </a:cubicBezTo>
                <a:cubicBezTo>
                  <a:pt x="5222152" y="67747"/>
                  <a:pt x="5010751" y="46526"/>
                  <a:pt x="4663440" y="45719"/>
                </a:cubicBezTo>
                <a:cubicBezTo>
                  <a:pt x="4316129" y="44912"/>
                  <a:pt x="4425552" y="29037"/>
                  <a:pt x="4306824" y="45719"/>
                </a:cubicBezTo>
                <a:cubicBezTo>
                  <a:pt x="4188096" y="62401"/>
                  <a:pt x="3941535" y="34912"/>
                  <a:pt x="3840480" y="45719"/>
                </a:cubicBezTo>
                <a:cubicBezTo>
                  <a:pt x="3739425" y="56526"/>
                  <a:pt x="3402388" y="45072"/>
                  <a:pt x="3264408" y="45719"/>
                </a:cubicBezTo>
                <a:cubicBezTo>
                  <a:pt x="3126428" y="46366"/>
                  <a:pt x="2776779" y="37414"/>
                  <a:pt x="2578608" y="45719"/>
                </a:cubicBezTo>
                <a:cubicBezTo>
                  <a:pt x="2380437" y="54024"/>
                  <a:pt x="1909468" y="53249"/>
                  <a:pt x="1673352" y="45719"/>
                </a:cubicBezTo>
                <a:cubicBezTo>
                  <a:pt x="1437236" y="38189"/>
                  <a:pt x="1131180" y="77315"/>
                  <a:pt x="877824" y="45719"/>
                </a:cubicBezTo>
                <a:cubicBezTo>
                  <a:pt x="624468" y="14123"/>
                  <a:pt x="206753" y="29626"/>
                  <a:pt x="0" y="45719"/>
                </a:cubicBezTo>
                <a:cubicBezTo>
                  <a:pt x="-625" y="25766"/>
                  <a:pt x="-1340" y="22669"/>
                  <a:pt x="0" y="0"/>
                </a:cubicBezTo>
                <a:close/>
              </a:path>
              <a:path w="10972800" h="45719"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4954" y="14329"/>
                  <a:pt x="10970783" y="27526"/>
                  <a:pt x="10972800" y="45719"/>
                </a:cubicBezTo>
                <a:cubicBezTo>
                  <a:pt x="10786146" y="39967"/>
                  <a:pt x="10623717" y="41464"/>
                  <a:pt x="10506456" y="45719"/>
                </a:cubicBezTo>
                <a:cubicBezTo>
                  <a:pt x="10389195" y="49974"/>
                  <a:pt x="10296178" y="47538"/>
                  <a:pt x="10149840" y="45719"/>
                </a:cubicBezTo>
                <a:cubicBezTo>
                  <a:pt x="10003502" y="43900"/>
                  <a:pt x="9767530" y="56322"/>
                  <a:pt x="9464040" y="45719"/>
                </a:cubicBezTo>
                <a:cubicBezTo>
                  <a:pt x="9160550" y="35116"/>
                  <a:pt x="9229050" y="30090"/>
                  <a:pt x="8997696" y="45719"/>
                </a:cubicBezTo>
                <a:cubicBezTo>
                  <a:pt x="8766342" y="61348"/>
                  <a:pt x="8340136" y="62295"/>
                  <a:pt x="8092440" y="45719"/>
                </a:cubicBezTo>
                <a:cubicBezTo>
                  <a:pt x="7844744" y="29143"/>
                  <a:pt x="7863720" y="54836"/>
                  <a:pt x="7735824" y="45719"/>
                </a:cubicBezTo>
                <a:cubicBezTo>
                  <a:pt x="7607928" y="36602"/>
                  <a:pt x="7323619" y="27892"/>
                  <a:pt x="7050024" y="45719"/>
                </a:cubicBezTo>
                <a:cubicBezTo>
                  <a:pt x="6776429" y="63546"/>
                  <a:pt x="6787899" y="55637"/>
                  <a:pt x="6693408" y="45719"/>
                </a:cubicBezTo>
                <a:cubicBezTo>
                  <a:pt x="6598917" y="35801"/>
                  <a:pt x="6395231" y="46545"/>
                  <a:pt x="6227064" y="45719"/>
                </a:cubicBezTo>
                <a:cubicBezTo>
                  <a:pt x="6058897" y="44893"/>
                  <a:pt x="5618582" y="28522"/>
                  <a:pt x="5431536" y="45719"/>
                </a:cubicBezTo>
                <a:cubicBezTo>
                  <a:pt x="5244490" y="62916"/>
                  <a:pt x="4729797" y="17781"/>
                  <a:pt x="4526280" y="45719"/>
                </a:cubicBezTo>
                <a:cubicBezTo>
                  <a:pt x="4322763" y="73657"/>
                  <a:pt x="4216797" y="28187"/>
                  <a:pt x="4059936" y="45719"/>
                </a:cubicBezTo>
                <a:cubicBezTo>
                  <a:pt x="3903075" y="63251"/>
                  <a:pt x="3537912" y="69529"/>
                  <a:pt x="3374136" y="45719"/>
                </a:cubicBezTo>
                <a:cubicBezTo>
                  <a:pt x="3210360" y="21909"/>
                  <a:pt x="3126842" y="66566"/>
                  <a:pt x="2907792" y="45719"/>
                </a:cubicBezTo>
                <a:cubicBezTo>
                  <a:pt x="2688742" y="24872"/>
                  <a:pt x="2490436" y="61531"/>
                  <a:pt x="2112264" y="45719"/>
                </a:cubicBezTo>
                <a:cubicBezTo>
                  <a:pt x="1734092" y="29907"/>
                  <a:pt x="1744622" y="20157"/>
                  <a:pt x="1536192" y="45719"/>
                </a:cubicBezTo>
                <a:cubicBezTo>
                  <a:pt x="1327762" y="71281"/>
                  <a:pt x="1189025" y="33866"/>
                  <a:pt x="1069848" y="45719"/>
                </a:cubicBezTo>
                <a:cubicBezTo>
                  <a:pt x="950671" y="57572"/>
                  <a:pt x="858345" y="61115"/>
                  <a:pt x="713232" y="45719"/>
                </a:cubicBezTo>
                <a:cubicBezTo>
                  <a:pt x="568119" y="30323"/>
                  <a:pt x="250292" y="32841"/>
                  <a:pt x="0" y="45719"/>
                </a:cubicBezTo>
                <a:cubicBezTo>
                  <a:pt x="-2207" y="26045"/>
                  <a:pt x="882" y="2167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8C5CCC-C589-E2AB-DB14-FC71048FCE81}"/>
              </a:ext>
            </a:extLst>
          </p:cNvPr>
          <p:cNvSpPr txBox="1"/>
          <p:nvPr/>
        </p:nvSpPr>
        <p:spPr>
          <a:xfrm>
            <a:off x="335958" y="998721"/>
            <a:ext cx="7037608" cy="5674453"/>
          </a:xfrm>
          <a:prstGeom prst="rect">
            <a:avLst/>
          </a:prstGeom>
          <a:noFill/>
          <a:ln w="38100">
            <a:solidFill>
              <a:srgbClr val="00FF00"/>
            </a:solidFill>
          </a:ln>
        </p:spPr>
        <p:txBody>
          <a:bodyPr vert="horz" lIns="91440" tIns="45720" rIns="91440" bIns="45720" rtlCol="0" anchor="t">
            <a:noAutofit/>
          </a:bodyPr>
          <a:lstStyle/>
          <a:p>
            <a:pPr indent="-228600" algn="just">
              <a:spcAft>
                <a:spcPts val="600"/>
              </a:spcAft>
              <a:buFont typeface="Arial" panose="020B0604020202020204" pitchFamily="34" charset="0"/>
              <a:buChar char="•"/>
            </a:pPr>
            <a:r>
              <a:rPr lang="en-US" sz="2400" b="1" dirty="0">
                <a:highlight>
                  <a:srgbClr val="00FF00"/>
                </a:highlight>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qua internet,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kẹo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tan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kẹo</a:t>
            </a:r>
            <a:r>
              <a:rPr lang="en-US" sz="2400" dirty="0">
                <a:latin typeface="Times New Roman" panose="02020603050405020304" pitchFamily="18" charset="0"/>
                <a:cs typeface="Times New Roman" panose="02020603050405020304" pitchFamily="18" charset="0"/>
              </a:rPr>
              <a:t>?</a:t>
            </a:r>
          </a:p>
          <a:p>
            <a:pPr indent="-228600" algn="just">
              <a:lnSpc>
                <a:spcPct val="150000"/>
              </a:lnSpc>
              <a:spcAft>
                <a:spcPts val="600"/>
              </a:spcAft>
              <a:buFont typeface="Arial" panose="020B0604020202020204" pitchFamily="34" charset="0"/>
              <a:buChar char="•"/>
            </a:pPr>
            <a:r>
              <a:rPr lang="en-US" sz="2400" b="1" dirty="0">
                <a:highlight>
                  <a:srgbClr val="00FF00"/>
                </a:highlight>
                <a:latin typeface="Times New Roman" panose="02020603050405020304" pitchFamily="18" charset="0"/>
                <a:cs typeface="Times New Roman" panose="02020603050405020304" pitchFamily="18" charset="0"/>
              </a:rPr>
              <a:t>2. </a:t>
            </a:r>
            <a:r>
              <a:rPr lang="en-US" sz="2400" dirty="0">
                <a:solidFill>
                  <a:srgbClr val="0066FF"/>
                </a:solidFill>
                <a:latin typeface="Times New Roman" panose="02020603050405020304" pitchFamily="18" charset="0"/>
                <a:cs typeface="Times New Roman" panose="02020603050405020304" pitchFamily="18" charset="0"/>
              </a:rPr>
              <a:t>Ô </a:t>
            </a:r>
            <a:r>
              <a:rPr lang="en-US" sz="2400" dirty="0" err="1">
                <a:solidFill>
                  <a:srgbClr val="0066FF"/>
                </a:solidFill>
                <a:latin typeface="Times New Roman" panose="02020603050405020304" pitchFamily="18" charset="0"/>
                <a:cs typeface="Times New Roman" panose="02020603050405020304" pitchFamily="18" charset="0"/>
              </a:rPr>
              <a:t>nhiễm</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môi</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trường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từ</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rác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thải</a:t>
            </a:r>
            <a:r>
              <a:rPr lang="en-US" sz="2400" dirty="0">
                <a:solidFill>
                  <a:srgbClr val="0066FF"/>
                </a:solidFill>
                <a:latin typeface="Times New Roman" panose="02020603050405020304" pitchFamily="18" charset="0"/>
                <a:cs typeface="Times New Roman" panose="02020603050405020304" pitchFamily="18" charset="0"/>
              </a:rPr>
              <a:t> polymer </a:t>
            </a:r>
            <a:r>
              <a:rPr lang="en-US" sz="2400" dirty="0" err="1">
                <a:solidFill>
                  <a:srgbClr val="0066FF"/>
                </a:solidFill>
                <a:latin typeface="Times New Roman" panose="02020603050405020304" pitchFamily="18" charset="0"/>
                <a:cs typeface="Times New Roman" panose="02020603050405020304" pitchFamily="18" charset="0"/>
              </a:rPr>
              <a:t>ngày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càng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trầm</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trọng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trở</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thành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vấn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nạn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thế</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giới</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Để</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giảm</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sử</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dụng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vật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liệu</a:t>
            </a:r>
            <a:r>
              <a:rPr lang="en-US" sz="2400" dirty="0">
                <a:solidFill>
                  <a:srgbClr val="0066FF"/>
                </a:solidFill>
                <a:latin typeface="Times New Roman" panose="02020603050405020304" pitchFamily="18" charset="0"/>
                <a:cs typeface="Times New Roman" panose="02020603050405020304" pitchFamily="18" charset="0"/>
              </a:rPr>
              <a:t> polymer </a:t>
            </a:r>
            <a:r>
              <a:rPr lang="en-US" sz="2400" dirty="0" err="1">
                <a:solidFill>
                  <a:srgbClr val="0066FF"/>
                </a:solidFill>
                <a:latin typeface="Times New Roman" panose="02020603050405020304" pitchFamily="18" charset="0"/>
                <a:cs typeface="Times New Roman" panose="02020603050405020304" pitchFamily="18" charset="0"/>
              </a:rPr>
              <a:t>không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phân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hủy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sinh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học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vật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liệu</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giấy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đang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dần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trở</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nên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quen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thuộc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hơn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với</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người</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tiêu</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dùng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thân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thiện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với</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môi</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trường</a:t>
            </a:r>
            <a:r>
              <a:rPr lang="en-US" sz="2400" dirty="0">
                <a:solidFill>
                  <a:srgbClr val="0066FF"/>
                </a:solidFill>
                <a:latin typeface="Times New Roman" panose="02020603050405020304" pitchFamily="18" charset="0"/>
                <a:cs typeface="Times New Roman" panose="02020603050405020304" pitchFamily="18" charset="0"/>
              </a:rPr>
              <a:t>. Theo </a:t>
            </a:r>
            <a:r>
              <a:rPr lang="en-US" sz="2400" dirty="0" err="1">
                <a:solidFill>
                  <a:srgbClr val="0066FF"/>
                </a:solidFill>
                <a:latin typeface="Times New Roman" panose="02020603050405020304" pitchFamily="18" charset="0"/>
                <a:cs typeface="Times New Roman" panose="02020603050405020304" pitchFamily="18" charset="0"/>
              </a:rPr>
              <a:t>em</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việc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sử</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dụng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vật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liệu</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giấy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thay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cho</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vật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liệu</a:t>
            </a:r>
            <a:r>
              <a:rPr lang="en-US" sz="2400" dirty="0">
                <a:solidFill>
                  <a:srgbClr val="0066FF"/>
                </a:solidFill>
                <a:latin typeface="Times New Roman" panose="02020603050405020304" pitchFamily="18" charset="0"/>
                <a:cs typeface="Times New Roman" panose="02020603050405020304" pitchFamily="18" charset="0"/>
              </a:rPr>
              <a:t> polymer </a:t>
            </a:r>
            <a:r>
              <a:rPr lang="en-US" sz="2400" dirty="0" err="1">
                <a:solidFill>
                  <a:srgbClr val="0066FF"/>
                </a:solidFill>
                <a:latin typeface="Times New Roman" panose="02020603050405020304" pitchFamily="18" charset="0"/>
                <a:cs typeface="Times New Roman" panose="02020603050405020304" pitchFamily="18" charset="0"/>
              </a:rPr>
              <a:t>không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phân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hủy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sinh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học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có</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tác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dụng</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gì</a:t>
            </a:r>
            <a:r>
              <a:rPr lang="en-US" sz="2400" dirty="0">
                <a:solidFill>
                  <a:srgbClr val="0066FF"/>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52800AB1-551D-F934-F7A1-6C4F7702C8EE}"/>
              </a:ext>
            </a:extLst>
          </p:cNvPr>
          <p:cNvPicPr>
            <a:picLocks noChangeAspect="1"/>
          </p:cNvPicPr>
          <p:nvPr/>
        </p:nvPicPr>
        <p:blipFill>
          <a:blip r:embed="rId2"/>
          <a:stretch>
            <a:fillRect/>
          </a:stretch>
        </p:blipFill>
        <p:spPr>
          <a:xfrm>
            <a:off x="7467286" y="917749"/>
            <a:ext cx="4627946" cy="5628734"/>
          </a:xfrm>
          <a:prstGeom prst="rect">
            <a:avLst/>
          </a:prstGeom>
        </p:spPr>
      </p:pic>
      <p:pic>
        <p:nvPicPr>
          <p:cNvPr id="10" name="Picture 9">
            <a:extLst>
              <a:ext uri="{FF2B5EF4-FFF2-40B4-BE49-F238E27FC236}">
                <a16:creationId xmlns:a16="http://schemas.microsoft.com/office/drawing/2014/main" id="{D9B5FFAA-51C6-534D-55E7-02B5E6B665B5}"/>
              </a:ext>
            </a:extLst>
          </p:cNvPr>
          <p:cNvPicPr>
            <a:picLocks noChangeAspect="1"/>
          </p:cNvPicPr>
          <p:nvPr/>
        </p:nvPicPr>
        <p:blipFill>
          <a:blip r:embed="rId3"/>
          <a:stretch>
            <a:fillRect/>
          </a:stretch>
        </p:blipFill>
        <p:spPr>
          <a:xfrm>
            <a:off x="7511098" y="1030304"/>
            <a:ext cx="4630994" cy="5593481"/>
          </a:xfrm>
          <a:prstGeom prst="rect">
            <a:avLst/>
          </a:prstGeom>
        </p:spPr>
      </p:pic>
      <p:pic>
        <p:nvPicPr>
          <p:cNvPr id="11" name="Picture 10">
            <a:extLst>
              <a:ext uri="{FF2B5EF4-FFF2-40B4-BE49-F238E27FC236}">
                <a16:creationId xmlns:a16="http://schemas.microsoft.com/office/drawing/2014/main" id="{E210A066-EA2F-4212-E06C-65DF59736C00}"/>
              </a:ext>
            </a:extLst>
          </p:cNvPr>
          <p:cNvPicPr>
            <a:picLocks noChangeAspect="1"/>
          </p:cNvPicPr>
          <p:nvPr/>
        </p:nvPicPr>
        <p:blipFill rotWithShape="1">
          <a:blip r:embed="rId4"/>
          <a:srcRect l="6311" r="17928" b="2"/>
          <a:stretch/>
        </p:blipFill>
        <p:spPr>
          <a:xfrm>
            <a:off x="7418902" y="957229"/>
            <a:ext cx="4724714" cy="5912627"/>
          </a:xfrm>
          <a:prstGeom prst="rect">
            <a:avLst/>
          </a:prstGeom>
        </p:spPr>
      </p:pic>
    </p:spTree>
    <p:extLst>
      <p:ext uri="{BB962C8B-B14F-4D97-AF65-F5344CB8AC3E}">
        <p14:creationId xmlns:p14="http://schemas.microsoft.com/office/powerpoint/2010/main" val="122999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0"/>
            <a:ext cx="2568575" cy="536575"/>
          </a:xfrm>
        </p:spPr>
        <p:txBody>
          <a:bodyPr>
            <a:normAutofit/>
          </a:bodyPr>
          <a:lstStyle/>
          <a:p>
            <a:pPr algn="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32: Polymer</a:t>
            </a:r>
          </a:p>
        </p:txBody>
      </p:sp>
      <p:sp>
        <p:nvSpPr>
          <p:cNvPr id="9" name="TextBox 8"/>
          <p:cNvSpPr txBox="1"/>
          <p:nvPr/>
        </p:nvSpPr>
        <p:spPr>
          <a:xfrm>
            <a:off x="619377" y="688267"/>
            <a:ext cx="7251461"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I. Khái niệm, đặc điểm, cấu tạo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vi-VN" sz="2400" b="1" dirty="0">
                <a:latin typeface="Times New Roman" panose="02020603050405020304" pitchFamily="18" charset="0"/>
                <a:cs typeface="Times New Roman" panose="02020603050405020304" pitchFamily="18" charset="0"/>
              </a:rPr>
              <a:t> loại polymer</a:t>
            </a:r>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18207" y="1224878"/>
            <a:ext cx="429138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niệm</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8106945" y="308307"/>
            <a:ext cx="3619610" cy="1569660"/>
          </a:xfrm>
          <a:prstGeom prst="rect">
            <a:avLst/>
          </a:prstGeom>
          <a:noFill/>
          <a:ln>
            <a:solidFill>
              <a:srgbClr val="FF00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CTPT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cenluose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cenluose</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19377" y="1656851"/>
            <a:ext cx="11107178"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VD: Tinh </a:t>
            </a:r>
            <a:r>
              <a:rPr lang="en-US" sz="2400" dirty="0" err="1">
                <a:latin typeface="Times New Roman" panose="02020603050405020304" pitchFamily="18" charset="0"/>
                <a:cs typeface="Times New Roman" panose="02020603050405020304" pitchFamily="18" charset="0"/>
              </a:rPr>
              <a:t>bột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polymer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(C</a:t>
            </a:r>
            <a:r>
              <a:rPr lang="en-US" sz="2400" baseline="-25000" dirty="0">
                <a:latin typeface="Times New Roman" panose="02020603050405020304" pitchFamily="18" charset="0"/>
                <a:cs typeface="Times New Roman" panose="02020603050405020304" pitchFamily="18" charset="0"/>
              </a:rPr>
              <a:t>6</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10</a:t>
            </a:r>
            <a:r>
              <a:rPr lang="en-US" sz="2400" dirty="0">
                <a:latin typeface="Times New Roman" panose="02020603050405020304" pitchFamily="18" charset="0"/>
                <a:cs typeface="Times New Roman" panose="02020603050405020304" pitchFamily="18" charset="0"/>
              </a:rPr>
              <a:t>O</a:t>
            </a:r>
            <a:r>
              <a:rPr lang="en-US" sz="2400" baseline="-25000" dirty="0">
                <a:latin typeface="Times New Roman" panose="02020603050405020304" pitchFamily="18" charset="0"/>
                <a:cs typeface="Times New Roman" panose="02020603050405020304" pitchFamily="18" charset="0"/>
              </a:rPr>
              <a:t>5</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monomer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C</a:t>
            </a:r>
            <a:r>
              <a:rPr lang="en-US" sz="2400" baseline="-25000" dirty="0">
                <a:latin typeface="Times New Roman" panose="02020603050405020304" pitchFamily="18" charset="0"/>
                <a:cs typeface="Times New Roman" panose="02020603050405020304" pitchFamily="18" charset="0"/>
              </a:rPr>
              <a:t>6</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10</a:t>
            </a:r>
            <a:r>
              <a:rPr lang="en-US" sz="2400" dirty="0">
                <a:latin typeface="Times New Roman" panose="02020603050405020304" pitchFamily="18" charset="0"/>
                <a:cs typeface="Times New Roman" panose="02020603050405020304" pitchFamily="18" charset="0"/>
              </a:rPr>
              <a:t>O</a:t>
            </a:r>
            <a:r>
              <a:rPr lang="en-US" sz="2400" baseline="-25000" dirty="0">
                <a:latin typeface="Times New Roman" panose="02020603050405020304" pitchFamily="18" charset="0"/>
                <a:cs typeface="Times New Roman" panose="02020603050405020304" pitchFamily="18" charset="0"/>
              </a:rPr>
              <a:t>5</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glucose -C</a:t>
            </a:r>
            <a:r>
              <a:rPr lang="en-US" sz="2400" baseline="-25000" dirty="0">
                <a:latin typeface="Times New Roman" panose="02020603050405020304" pitchFamily="18" charset="0"/>
                <a:cs typeface="Times New Roman" panose="02020603050405020304" pitchFamily="18" charset="0"/>
              </a:rPr>
              <a:t>6</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10</a:t>
            </a:r>
            <a:r>
              <a:rPr lang="en-US" sz="2400" dirty="0">
                <a:latin typeface="Times New Roman" panose="02020603050405020304" pitchFamily="18" charset="0"/>
                <a:cs typeface="Times New Roman" panose="02020603050405020304" pitchFamily="18" charset="0"/>
              </a:rPr>
              <a:t>O</a:t>
            </a:r>
            <a:r>
              <a:rPr lang="en-US" sz="2400" baseline="-25000" dirty="0">
                <a:latin typeface="Times New Roman" panose="02020603050405020304" pitchFamily="18" charset="0"/>
                <a:cs typeface="Times New Roman" panose="02020603050405020304" pitchFamily="18" charset="0"/>
              </a:rPr>
              <a:t>5 </a:t>
            </a:r>
            <a:r>
              <a:rPr lang="en-US" sz="2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2BF134C5-C438-81D9-5F8B-995E2A645F46}"/>
              </a:ext>
            </a:extLst>
          </p:cNvPr>
          <p:cNvSpPr txBox="1"/>
          <p:nvPr/>
        </p:nvSpPr>
        <p:spPr>
          <a:xfrm>
            <a:off x="584984" y="2429394"/>
            <a:ext cx="11065395" cy="830997"/>
          </a:xfrm>
          <a:prstGeom prst="rect">
            <a:avLst/>
          </a:prstGeom>
          <a:noFill/>
          <a:ln w="28575">
            <a:solidFill>
              <a:srgbClr val="0066FF"/>
            </a:solidFill>
          </a:ln>
        </p:spPr>
        <p:txBody>
          <a:bodyPr wrap="square">
            <a:spAutoFit/>
          </a:bodyPr>
          <a:lstStyle/>
          <a:p>
            <a:pPr marL="19050" indent="-19050">
              <a:spcAft>
                <a:spcPts val="3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Polymer</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87A8115-D233-283C-3201-8595AD1D048D}"/>
              </a:ext>
            </a:extLst>
          </p:cNvPr>
          <p:cNvSpPr txBox="1"/>
          <p:nvPr/>
        </p:nvSpPr>
        <p:spPr>
          <a:xfrm>
            <a:off x="518207" y="3285568"/>
            <a:ext cx="10996611" cy="538417"/>
          </a:xfrm>
          <a:prstGeom prst="rect">
            <a:avLst/>
          </a:prstGeom>
          <a:noFill/>
        </p:spPr>
        <p:txBody>
          <a:bodyPr wrap="square">
            <a:spAutoFit/>
          </a:bodyPr>
          <a:lstStyle/>
          <a:p>
            <a:pPr algn="just">
              <a:lnSpc>
                <a:spcPct val="135000"/>
              </a:lnSpc>
              <a:spcAft>
                <a:spcPts val="3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polymer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monomer.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9BDB66-D1AD-EC18-DB61-627AB1098F91}"/>
              </a:ext>
            </a:extLst>
          </p:cNvPr>
          <p:cNvSpPr txBox="1"/>
          <p:nvPr/>
        </p:nvSpPr>
        <p:spPr>
          <a:xfrm>
            <a:off x="584984" y="3804611"/>
            <a:ext cx="6094378" cy="461665"/>
          </a:xfrm>
          <a:prstGeom prst="rect">
            <a:avLst/>
          </a:prstGeom>
          <a:noFill/>
        </p:spPr>
        <p:txBody>
          <a:bodyPr wrap="square">
            <a:spAutoFit/>
          </a:bodyPr>
          <a:lstStyle/>
          <a:p>
            <a:pPr>
              <a:spcAft>
                <a:spcPts val="300"/>
              </a:spcAft>
              <a:tabLst>
                <a:tab pos="236855"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C4631B0-08A6-A171-E928-CD8A329BFEAD}"/>
              </a:ext>
            </a:extLst>
          </p:cNvPr>
          <p:cNvSpPr txBox="1"/>
          <p:nvPr/>
        </p:nvSpPr>
        <p:spPr>
          <a:xfrm>
            <a:off x="8106945" y="253930"/>
            <a:ext cx="3331722" cy="1200329"/>
          </a:xfrm>
          <a:prstGeom prst="rect">
            <a:avLst/>
          </a:prstGeom>
          <a:noFill/>
          <a:ln>
            <a:solidFill>
              <a:srgbClr val="FF0000"/>
            </a:solidFill>
          </a:ln>
        </p:spPr>
        <p:txBody>
          <a:bodyPr wrap="square">
            <a:spAutoFit/>
          </a:bodyPr>
          <a:lstStyle/>
          <a:p>
            <a:pPr marL="117475" indent="-58738" algn="just">
              <a:tabLst>
                <a:tab pos="1061720" algn="l"/>
              </a:tabLst>
            </a:pPr>
            <a:r>
              <a:rPr lang="en-US" sz="2400" spc="-20"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Q</a:t>
            </a:r>
            <a:r>
              <a:rPr lang="vi-VN"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uan</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vi-VN" sz="24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32.1,</a:t>
            </a:r>
            <a:r>
              <a:rPr lang="vi-VN" sz="24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SGK</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6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142</a:t>
            </a:r>
            <a:r>
              <a:rPr lang="vi-VN"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spc="-5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2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vi-VN" sz="2400" spc="-8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vi-VN" sz="2400" spc="-8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polymer</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719D64ED-14A4-2A26-2C5B-15BF45C26D7D}"/>
              </a:ext>
            </a:extLst>
          </p:cNvPr>
          <p:cNvPicPr>
            <a:picLocks noChangeAspect="1"/>
          </p:cNvPicPr>
          <p:nvPr/>
        </p:nvPicPr>
        <p:blipFill rotWithShape="1">
          <a:blip r:embed="rId2">
            <a:extLst>
              <a:ext uri="{28A0092B-C50C-407E-A947-70E740481C1C}">
                <a14:useLocalDpi xmlns:a14="http://schemas.microsoft.com/office/drawing/2010/main" val="0"/>
              </a:ext>
            </a:extLst>
          </a:blip>
          <a:srcRect l="15718" t="44224" r="53005" b="42183"/>
          <a:stretch/>
        </p:blipFill>
        <p:spPr>
          <a:xfrm>
            <a:off x="6679362" y="4086874"/>
            <a:ext cx="5381206" cy="2082860"/>
          </a:xfrm>
          <a:prstGeom prst="rect">
            <a:avLst/>
          </a:prstGeom>
        </p:spPr>
      </p:pic>
      <p:sp>
        <p:nvSpPr>
          <p:cNvPr id="15" name="TextBox 14">
            <a:extLst>
              <a:ext uri="{FF2B5EF4-FFF2-40B4-BE49-F238E27FC236}">
                <a16:creationId xmlns:a16="http://schemas.microsoft.com/office/drawing/2014/main" id="{C22DCBCE-6DE9-117B-8FAF-7358CDE0882D}"/>
              </a:ext>
            </a:extLst>
          </p:cNvPr>
          <p:cNvSpPr txBox="1"/>
          <p:nvPr/>
        </p:nvSpPr>
        <p:spPr>
          <a:xfrm>
            <a:off x="423990" y="4257427"/>
            <a:ext cx="6015721" cy="2423740"/>
          </a:xfrm>
          <a:prstGeom prst="rect">
            <a:avLst/>
          </a:prstGeom>
          <a:noFill/>
          <a:ln w="28575">
            <a:solidFill>
              <a:srgbClr val="0066FF"/>
            </a:solidFill>
          </a:ln>
        </p:spPr>
        <p:txBody>
          <a:bodyPr wrap="square">
            <a:spAutoFit/>
          </a:bodyPr>
          <a:lstStyle/>
          <a:p>
            <a:pPr>
              <a:spcAft>
                <a:spcPts val="300"/>
              </a:spcAft>
              <a:tabLst>
                <a:tab pos="236855" algn="l"/>
              </a:tabLst>
            </a:pPr>
            <a:r>
              <a:rPr lang="en-US" sz="2400" b="0" dirty="0" err="1">
                <a:effectLst/>
                <a:latin typeface="Times New Roman" panose="02020603050405020304" pitchFamily="18" charset="0"/>
                <a:ea typeface="Times New Roman" panose="02020603050405020304" pitchFamily="18" charset="0"/>
              </a:rPr>
              <a:t>Các</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mắt</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xích</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của</a:t>
            </a:r>
            <a:r>
              <a:rPr lang="en-US" sz="2400" b="0" dirty="0">
                <a:effectLst/>
                <a:latin typeface="Times New Roman" panose="02020603050405020304" pitchFamily="18" charset="0"/>
                <a:ea typeface="Times New Roman" panose="02020603050405020304" pitchFamily="18" charset="0"/>
              </a:rPr>
              <a:t> polymer </a:t>
            </a:r>
            <a:r>
              <a:rPr lang="en-US" sz="2400" b="0" dirty="0" err="1">
                <a:effectLst/>
                <a:latin typeface="Times New Roman" panose="02020603050405020304" pitchFamily="18" charset="0"/>
                <a:ea typeface="Times New Roman" panose="02020603050405020304" pitchFamily="18" charset="0"/>
              </a:rPr>
              <a:t>có</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thể</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nối</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với</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nhau</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thành</a:t>
            </a:r>
            <a:r>
              <a:rPr lang="en-US" sz="2400" b="0"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a:p>
            <a:pPr>
              <a:spcAft>
                <a:spcPts val="300"/>
              </a:spcAft>
              <a:tabLst>
                <a:tab pos="236855" algn="l"/>
              </a:tabLst>
            </a:pP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Mạch</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không</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phân</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nhánh</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như</a:t>
            </a:r>
            <a:r>
              <a:rPr lang="en-US" sz="2400" b="0" dirty="0">
                <a:effectLst/>
                <a:latin typeface="Times New Roman" panose="02020603050405020304" pitchFamily="18" charset="0"/>
                <a:ea typeface="Times New Roman" panose="02020603050405020304" pitchFamily="18" charset="0"/>
              </a:rPr>
              <a:t>: amylose</a:t>
            </a:r>
            <a:endParaRPr lang="en-US" sz="2400" b="1" dirty="0">
              <a:effectLst/>
              <a:latin typeface="Times New Roman" panose="02020603050405020304" pitchFamily="18" charset="0"/>
              <a:ea typeface="Times New Roman" panose="02020603050405020304" pitchFamily="18" charset="0"/>
            </a:endParaRPr>
          </a:p>
          <a:p>
            <a:pPr>
              <a:spcAft>
                <a:spcPts val="300"/>
              </a:spcAft>
              <a:tabLst>
                <a:tab pos="236855" algn="l"/>
              </a:tabLst>
            </a:pP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Mạch</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phân</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nhánh</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như</a:t>
            </a:r>
            <a:r>
              <a:rPr lang="en-US" sz="2400" b="0" dirty="0">
                <a:effectLst/>
                <a:latin typeface="Times New Roman" panose="02020603050405020304" pitchFamily="18" charset="0"/>
                <a:ea typeface="Times New Roman" panose="02020603050405020304" pitchFamily="18" charset="0"/>
              </a:rPr>
              <a:t> amylopectin, glycogen </a:t>
            </a:r>
            <a:endParaRPr lang="en-US" sz="2400" b="1" dirty="0">
              <a:effectLst/>
              <a:latin typeface="Times New Roman" panose="02020603050405020304" pitchFamily="18" charset="0"/>
              <a:ea typeface="Times New Roman" panose="02020603050405020304" pitchFamily="18" charset="0"/>
            </a:endParaRPr>
          </a:p>
          <a:p>
            <a:pPr>
              <a:spcAft>
                <a:spcPts val="300"/>
              </a:spcAft>
              <a:tabLst>
                <a:tab pos="236855" algn="l"/>
              </a:tabLst>
            </a:pP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Mạng</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không</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gian</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như</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nhựa</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bakelite</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cao</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su</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lưu</a:t>
            </a:r>
            <a:r>
              <a:rPr lang="en-US" sz="2400" b="0" dirty="0">
                <a:effectLst/>
                <a:latin typeface="Times New Roman" panose="02020603050405020304" pitchFamily="18" charset="0"/>
                <a:ea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rPr>
              <a:t>hoá</a:t>
            </a:r>
            <a:endParaRPr lang="en-US" sz="2400" b="1"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
                                        </p:tgtEl>
                                        <p:attrNameLst>
                                          <p:attrName>style.visibility</p:attrName>
                                        </p:attrNameLst>
                                      </p:cBhvr>
                                      <p:to>
                                        <p:strVal val="visible"/>
                                      </p:to>
                                    </p:set>
                                    <p:anim calcmode="discrete" valueType="clr">
                                      <p:cBhvr override="childStyle">
                                        <p:cTn id="12"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
                                        </p:tgtEl>
                                        <p:attrNameLst>
                                          <p:attrName>fillcolor</p:attrName>
                                        </p:attrNameLst>
                                      </p:cBhvr>
                                      <p:tavLst>
                                        <p:tav tm="0">
                                          <p:val>
                                            <p:clrVal>
                                              <a:schemeClr val="accent2"/>
                                            </p:clrVal>
                                          </p:val>
                                        </p:tav>
                                        <p:tav tm="50000">
                                          <p:val>
                                            <p:clrVal>
                                              <a:schemeClr val="hlink"/>
                                            </p:clrVal>
                                          </p:val>
                                        </p:tav>
                                      </p:tavLst>
                                    </p:anim>
                                    <p:set>
                                      <p:cBhvr>
                                        <p:cTn id="14" dur="80"/>
                                        <p:tgtEl>
                                          <p:spTgt spid="1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3" presetClass="exit" presetSubtype="0" fill="hold" grpId="1" nodeType="clickEffect">
                                  <p:stCondLst>
                                    <p:cond delay="0"/>
                                  </p:stCondLst>
                                  <p:childTnLst>
                                    <p:anim calcmode="lin" valueType="num">
                                      <p:cBhvr>
                                        <p:cTn id="28" dur="600" decel="50000">
                                          <p:stCondLst>
                                            <p:cond delay="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400">
                                          <p:stCondLst>
                                            <p:cond delay="600"/>
                                          </p:stCondLst>
                                        </p:cTn>
                                        <p:tgtEl>
                                          <p:spTgt spid="18"/>
                                        </p:tgtEl>
                                        <p:attrNameLst>
                                          <p:attrName>ppt_x</p:attrName>
                                        </p:attrNameLst>
                                      </p:cBhvr>
                                      <p:tavLst>
                                        <p:tav tm="0">
                                          <p:val>
                                            <p:strVal val="ppt_x"/>
                                          </p:val>
                                        </p:tav>
                                        <p:tav tm="100000">
                                          <p:val>
                                            <p:strVal val="ppt_x"/>
                                          </p:val>
                                        </p:tav>
                                      </p:tavLst>
                                    </p:anim>
                                    <p:anim calcmode="lin" valueType="num">
                                      <p:cBhvr>
                                        <p:cTn id="30" dur="600" decel="50000">
                                          <p:stCondLst>
                                            <p:cond delay="0"/>
                                          </p:stCondLst>
                                        </p:cTn>
                                        <p:tgtEl>
                                          <p:spTgt spid="18"/>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1" dur="400">
                                          <p:stCondLst>
                                            <p:cond delay="600"/>
                                          </p:stCondLst>
                                        </p:cTn>
                                        <p:tgtEl>
                                          <p:spTgt spid="18"/>
                                        </p:tgtEl>
                                        <p:attrNameLst>
                                          <p:attrName>ppt_y</p:attrName>
                                        </p:attrNameLst>
                                      </p:cBhvr>
                                      <p:tavLst>
                                        <p:tav tm="0">
                                          <p:val>
                                            <p:strVal val="ppt_y"/>
                                          </p:val>
                                        </p:tav>
                                        <p:tav tm="100000">
                                          <p:val>
                                            <p:strVal val="ppt_y"/>
                                          </p:val>
                                        </p:tav>
                                      </p:tavLst>
                                    </p:anim>
                                    <p:animEffect transition="out" filter="fade">
                                      <p:cBhvr>
                                        <p:cTn id="32" dur="100">
                                          <p:stCondLst>
                                            <p:cond delay="900"/>
                                          </p:stCondLst>
                                        </p:cTn>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horizont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1)">
                                      <p:cBhvr>
                                        <p:cTn id="43" dur="2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strVal val="#ppt_w*0.70"/>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Effect transition="in" filter="fade">
                                      <p:cBhvr>
                                        <p:cTn id="55" dur="1000"/>
                                        <p:tgtEl>
                                          <p:spTgt spid="11"/>
                                        </p:tgtEl>
                                      </p:cBhvr>
                                    </p:animEffect>
                                  </p:childTnLst>
                                </p:cTn>
                              </p:par>
                              <p:par>
                                <p:cTn id="56" presetID="55"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strVal val="#ppt_w*0.70"/>
                                          </p:val>
                                        </p:tav>
                                        <p:tav tm="100000">
                                          <p:val>
                                            <p:strVal val="#ppt_w"/>
                                          </p:val>
                                        </p:tav>
                                      </p:tavLst>
                                    </p:anim>
                                    <p:anim calcmode="lin" valueType="num">
                                      <p:cBhvr>
                                        <p:cTn id="59" dur="1000" fill="hold"/>
                                        <p:tgtEl>
                                          <p:spTgt spid="13"/>
                                        </p:tgtEl>
                                        <p:attrNameLst>
                                          <p:attrName>ppt_h</p:attrName>
                                        </p:attrNameLst>
                                      </p:cBhvr>
                                      <p:tavLst>
                                        <p:tav tm="0">
                                          <p:val>
                                            <p:strVal val="#ppt_h"/>
                                          </p:val>
                                        </p:tav>
                                        <p:tav tm="100000">
                                          <p:val>
                                            <p:strVal val="#ppt_h"/>
                                          </p:val>
                                        </p:tav>
                                      </p:tavLst>
                                    </p:anim>
                                    <p:animEffect transition="in" filter="fade">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randombar(horizont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animBg="1"/>
      <p:bldP spid="18" grpId="1" animBg="1"/>
      <p:bldP spid="19" grpId="0"/>
      <p:bldP spid="4" grpId="0" animBg="1"/>
      <p:bldP spid="6" grpId="0"/>
      <p:bldP spid="8" grpId="0"/>
      <p:bldP spid="11"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BD6E85-840F-4A3C-7BEE-0B63B3036794}"/>
              </a:ext>
            </a:extLst>
          </p:cNvPr>
          <p:cNvSpPr txBox="1"/>
          <p:nvPr/>
        </p:nvSpPr>
        <p:spPr>
          <a:xfrm>
            <a:off x="263862" y="134081"/>
            <a:ext cx="11664276" cy="4608954"/>
          </a:xfrm>
          <a:prstGeom prst="rect">
            <a:avLst/>
          </a:prstGeom>
          <a:noFill/>
        </p:spPr>
        <p:txBody>
          <a:bodyPr wrap="square">
            <a:spAutoFit/>
          </a:bodyPr>
          <a:lstStyle/>
          <a:p>
            <a:pPr algn="just">
              <a:tabLst>
                <a:tab pos="540385" algn="l"/>
              </a:tabLst>
            </a:pPr>
            <a:r>
              <a:rPr lang="vi-VN" sz="2300" b="1" dirty="0">
                <a:effectLst/>
                <a:latin typeface="Times New Roman" panose="02020603050405020304" pitchFamily="18" charset="0"/>
                <a:ea typeface="Arial" panose="020B0604020202020204" pitchFamily="34" charset="0"/>
                <a:cs typeface="Times New Roman" panose="02020603050405020304" pitchFamily="18" charset="0"/>
              </a:rPr>
              <a:t>I. Khái niệm, đặc điểm, cấu tạo </a:t>
            </a:r>
            <a:r>
              <a:rPr lang="en-US" sz="23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3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300" b="1"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vi-VN" sz="2300" b="1" dirty="0">
                <a:effectLst/>
                <a:latin typeface="Times New Roman" panose="02020603050405020304" pitchFamily="18" charset="0"/>
                <a:ea typeface="Arial" panose="020B0604020202020204" pitchFamily="34" charset="0"/>
                <a:cs typeface="Times New Roman" panose="02020603050405020304" pitchFamily="18" charset="0"/>
              </a:rPr>
              <a:t> loại polymer</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tabLst>
                <a:tab pos="540385" algn="l"/>
              </a:tabLst>
            </a:pPr>
            <a:r>
              <a:rPr lang="en-US" sz="23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300" b="1" dirty="0" err="1">
                <a:effectLst/>
                <a:latin typeface="Times New Roman" panose="02020603050405020304" pitchFamily="18" charset="0"/>
                <a:ea typeface="Arial" panose="020B0604020202020204" pitchFamily="34" charset="0"/>
                <a:cs typeface="Times New Roman" panose="02020603050405020304" pitchFamily="18" charset="0"/>
              </a:rPr>
              <a:t>Khái</a:t>
            </a:r>
            <a:r>
              <a:rPr lang="en-US" sz="23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300" b="1" dirty="0" err="1">
                <a:effectLst/>
                <a:latin typeface="Times New Roman" panose="02020603050405020304" pitchFamily="18" charset="0"/>
                <a:ea typeface="Arial" panose="020B0604020202020204" pitchFamily="34" charset="0"/>
                <a:cs typeface="Times New Roman" panose="02020603050405020304" pitchFamily="18" charset="0"/>
              </a:rPr>
              <a:t>niệm</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19050" algn="just">
              <a:spcAft>
                <a:spcPts val="300"/>
              </a:spcAft>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VD: Tinh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polymer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monomer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xích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glucose -C</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300" baseline="-25000"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19050" indent="-19050" algn="just">
              <a:spcAft>
                <a:spcPts val="300"/>
              </a:spcAft>
            </a:pP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Polymer</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xích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300"/>
              </a:spcAft>
            </a:pP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polymer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monomer.</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300"/>
              </a:spcAft>
              <a:tabLst>
                <a:tab pos="236855" algn="l"/>
              </a:tabLst>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endPar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300"/>
              </a:spcAft>
              <a:tabLst>
                <a:tab pos="236855" algn="l"/>
              </a:tabLst>
            </a:pPr>
            <a:r>
              <a:rPr lang="en-US" sz="2300" b="0" dirty="0" err="1">
                <a:effectLst/>
                <a:latin typeface="Times New Roman" panose="02020603050405020304" pitchFamily="18" charset="0"/>
                <a:ea typeface="Times New Roman" panose="02020603050405020304" pitchFamily="18" charset="0"/>
              </a:rPr>
              <a:t>Các</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mắt</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xích</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của</a:t>
            </a:r>
            <a:r>
              <a:rPr lang="en-US" sz="2300" b="0" dirty="0">
                <a:effectLst/>
                <a:latin typeface="Times New Roman" panose="02020603050405020304" pitchFamily="18" charset="0"/>
                <a:ea typeface="Times New Roman" panose="02020603050405020304" pitchFamily="18" charset="0"/>
              </a:rPr>
              <a:t> polymer </a:t>
            </a:r>
            <a:r>
              <a:rPr lang="en-US" sz="2300" b="0" dirty="0" err="1">
                <a:effectLst/>
                <a:latin typeface="Times New Roman" panose="02020603050405020304" pitchFamily="18" charset="0"/>
                <a:ea typeface="Times New Roman" panose="02020603050405020304" pitchFamily="18" charset="0"/>
              </a:rPr>
              <a:t>có</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thể</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nối</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với</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nhau</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thành</a:t>
            </a:r>
            <a:r>
              <a:rPr lang="en-US" sz="2300" b="0" dirty="0">
                <a:effectLst/>
                <a:latin typeface="Times New Roman" panose="02020603050405020304" pitchFamily="18" charset="0"/>
                <a:ea typeface="Times New Roman" panose="02020603050405020304" pitchFamily="18" charset="0"/>
              </a:rPr>
              <a:t>:</a:t>
            </a:r>
            <a:endParaRPr lang="en-US" sz="2300" b="1" dirty="0">
              <a:effectLst/>
              <a:latin typeface="Times New Roman" panose="02020603050405020304" pitchFamily="18" charset="0"/>
              <a:ea typeface="Times New Roman" panose="02020603050405020304" pitchFamily="18" charset="0"/>
            </a:endParaRPr>
          </a:p>
          <a:p>
            <a:pPr algn="just">
              <a:spcAft>
                <a:spcPts val="300"/>
              </a:spcAft>
              <a:tabLst>
                <a:tab pos="236855" algn="l"/>
              </a:tabLst>
            </a:pP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Mạch</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không</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phân</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nhánh</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như</a:t>
            </a:r>
            <a:r>
              <a:rPr lang="en-US" sz="2300" b="0" dirty="0">
                <a:effectLst/>
                <a:latin typeface="Times New Roman" panose="02020603050405020304" pitchFamily="18" charset="0"/>
                <a:ea typeface="Times New Roman" panose="02020603050405020304" pitchFamily="18" charset="0"/>
              </a:rPr>
              <a:t>: amylose</a:t>
            </a:r>
            <a:endParaRPr lang="en-US" sz="2300" b="1" dirty="0">
              <a:effectLst/>
              <a:latin typeface="Times New Roman" panose="02020603050405020304" pitchFamily="18" charset="0"/>
              <a:ea typeface="Times New Roman" panose="02020603050405020304" pitchFamily="18" charset="0"/>
            </a:endParaRPr>
          </a:p>
          <a:p>
            <a:pPr algn="just">
              <a:spcAft>
                <a:spcPts val="300"/>
              </a:spcAft>
              <a:tabLst>
                <a:tab pos="236855" algn="l"/>
              </a:tabLst>
            </a:pP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Mạch</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phân</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nhánh</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như</a:t>
            </a:r>
            <a:r>
              <a:rPr lang="en-US" sz="2300" b="0" dirty="0">
                <a:effectLst/>
                <a:latin typeface="Times New Roman" panose="02020603050405020304" pitchFamily="18" charset="0"/>
                <a:ea typeface="Times New Roman" panose="02020603050405020304" pitchFamily="18" charset="0"/>
              </a:rPr>
              <a:t> amylopectin, glycogen </a:t>
            </a:r>
            <a:endParaRPr lang="en-US" sz="2300" b="1" dirty="0">
              <a:effectLst/>
              <a:latin typeface="Times New Roman" panose="02020603050405020304" pitchFamily="18" charset="0"/>
              <a:ea typeface="Times New Roman" panose="02020603050405020304" pitchFamily="18" charset="0"/>
            </a:endParaRPr>
          </a:p>
          <a:p>
            <a:pPr algn="just">
              <a:spcAft>
                <a:spcPts val="300"/>
              </a:spcAft>
              <a:tabLst>
                <a:tab pos="236855" algn="l"/>
              </a:tabLst>
            </a:pP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Mạng</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không</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gian</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như</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nhựa</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bakelite</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cao</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su</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lưu</a:t>
            </a:r>
            <a:r>
              <a:rPr lang="en-US" sz="2300" b="0" dirty="0">
                <a:effectLst/>
                <a:latin typeface="Times New Roman" panose="02020603050405020304" pitchFamily="18" charset="0"/>
                <a:ea typeface="Times New Roman" panose="02020603050405020304" pitchFamily="18" charset="0"/>
              </a:rPr>
              <a:t> </a:t>
            </a:r>
            <a:r>
              <a:rPr lang="en-US" sz="2300" b="0" dirty="0" err="1">
                <a:effectLst/>
                <a:latin typeface="Times New Roman" panose="02020603050405020304" pitchFamily="18" charset="0"/>
                <a:ea typeface="Times New Roman" panose="02020603050405020304" pitchFamily="18" charset="0"/>
              </a:rPr>
              <a:t>hoá</a:t>
            </a:r>
            <a:endParaRPr lang="en-US" sz="23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8A0C33F5-BF44-B476-FB02-BA6BBD83376A}"/>
              </a:ext>
            </a:extLst>
          </p:cNvPr>
          <p:cNvSpPr txBox="1"/>
          <p:nvPr/>
        </p:nvSpPr>
        <p:spPr>
          <a:xfrm>
            <a:off x="370866" y="4743035"/>
            <a:ext cx="1876221" cy="461665"/>
          </a:xfrm>
          <a:prstGeom prst="rect">
            <a:avLst/>
          </a:prstGeom>
          <a:noFill/>
        </p:spPr>
        <p:txBody>
          <a:bodyPr wrap="square">
            <a:spAutoFit/>
          </a:bodyPr>
          <a:lstStyle/>
          <a:p>
            <a:pPr algn="just">
              <a:spcAft>
                <a:spcPts val="300"/>
              </a:spcAft>
              <a:tabLst>
                <a:tab pos="236855" algn="l"/>
              </a:tabLst>
            </a:pPr>
            <a:r>
              <a:rPr lang="en-US" sz="2400" b="1" dirty="0">
                <a:effectLst/>
                <a:latin typeface="Times New Roman" panose="02020603050405020304" pitchFamily="18" charset="0"/>
                <a:ea typeface="Times New Roman" panose="02020603050405020304" pitchFamily="18" charset="0"/>
              </a:rPr>
              <a:t>3. </a:t>
            </a:r>
            <a:r>
              <a:rPr lang="en-US" sz="2400" b="1" dirty="0" err="1">
                <a:effectLst/>
                <a:latin typeface="Times New Roman" panose="02020603050405020304" pitchFamily="18" charset="0"/>
                <a:ea typeface="Times New Roman" panose="02020603050405020304" pitchFamily="18" charset="0"/>
              </a:rPr>
              <a:t>Phân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loại</a:t>
            </a:r>
            <a:r>
              <a:rPr lang="en-US" sz="2400" b="1"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19D4A813-0982-607D-3F05-35AEC56AC26C}"/>
              </a:ext>
            </a:extLst>
          </p:cNvPr>
          <p:cNvSpPr txBox="1"/>
          <p:nvPr/>
        </p:nvSpPr>
        <p:spPr>
          <a:xfrm>
            <a:off x="8808396" y="2911282"/>
            <a:ext cx="3304567" cy="1200329"/>
          </a:xfrm>
          <a:prstGeom prst="rect">
            <a:avLst/>
          </a:prstGeom>
          <a:noFill/>
          <a:ln>
            <a:solidFill>
              <a:srgbClr val="FF0000"/>
            </a:solidFill>
          </a:ln>
        </p:spPr>
        <p:txBody>
          <a:bodyPr wrap="square">
            <a:spAutoFit/>
          </a:bodyPr>
          <a:lstStyle/>
          <a:p>
            <a:pPr algn="just">
              <a:tabLst>
                <a:tab pos="540385"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ghiên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tin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SGK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trang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142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loại</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polymer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955F853-584C-CC4A-390C-E5F95D0D4782}"/>
              </a:ext>
            </a:extLst>
          </p:cNvPr>
          <p:cNvSpPr txBox="1"/>
          <p:nvPr/>
        </p:nvSpPr>
        <p:spPr>
          <a:xfrm>
            <a:off x="419911" y="5204700"/>
            <a:ext cx="11508227" cy="1238801"/>
          </a:xfrm>
          <a:prstGeom prst="rect">
            <a:avLst/>
          </a:prstGeom>
          <a:noFill/>
          <a:ln w="28575">
            <a:solidFill>
              <a:srgbClr val="0066FF"/>
            </a:solidFill>
          </a:ln>
        </p:spPr>
        <p:txBody>
          <a:bodyPr wrap="square">
            <a:spAutoFit/>
          </a:bodyPr>
          <a:lstStyle/>
          <a:p>
            <a:pPr algn="just">
              <a:spcAft>
                <a:spcPts val="300"/>
              </a:spcAft>
              <a:tabLst>
                <a:tab pos="425450" algn="l"/>
              </a:tabLst>
            </a:pPr>
            <a:r>
              <a:rPr lang="en-US" sz="2400" b="1" dirty="0">
                <a:effectLst/>
                <a:latin typeface="Times New Roman" panose="02020603050405020304" pitchFamily="18" charset="0"/>
                <a:ea typeface="Times New Roman" panose="02020603050405020304" pitchFamily="18" charset="0"/>
              </a:rPr>
              <a:t>a. Polymer </a:t>
            </a:r>
            <a:r>
              <a:rPr lang="en-US" sz="2400" b="1" dirty="0" err="1">
                <a:effectLst/>
                <a:latin typeface="Times New Roman" panose="02020603050405020304" pitchFamily="18" charset="0"/>
                <a:ea typeface="Times New Roman" panose="02020603050405020304" pitchFamily="18" charset="0"/>
              </a:rPr>
              <a:t>thiên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nhiên</a:t>
            </a:r>
            <a:r>
              <a:rPr lang="en-US" sz="2400" b="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sẵn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bột</a:t>
            </a:r>
            <a:r>
              <a:rPr lang="en-US" sz="2400" dirty="0">
                <a:effectLst/>
                <a:latin typeface="Times New Roman" panose="02020603050405020304" pitchFamily="18" charset="0"/>
                <a:ea typeface="Times New Roman" panose="02020603050405020304" pitchFamily="18" charset="0"/>
              </a:rPr>
              <a:t>, cellulose, protein (</a:t>
            </a:r>
            <a:r>
              <a:rPr lang="en-US" sz="2400" dirty="0" err="1">
                <a:effectLst/>
                <a:latin typeface="Times New Roman" panose="02020603050405020304" pitchFamily="18" charset="0"/>
                <a:ea typeface="Times New Roman" panose="02020603050405020304" pitchFamily="18" charset="0"/>
              </a:rPr>
              <a:t>sợi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a:t>
            </a:r>
            <a:r>
              <a:rPr lang="en-US" sz="2400" dirty="0" err="1">
                <a:latin typeface="Times New Roman" panose="02020603050405020304" pitchFamily="18" charset="0"/>
                <a:ea typeface="Times New Roman" panose="02020603050405020304" pitchFamily="18" charset="0"/>
              </a:rPr>
              <a:t>ằ</a:t>
            </a:r>
            <a:r>
              <a:rPr lang="en-US" sz="2400" dirty="0" err="1">
                <a:effectLst/>
                <a:latin typeface="Times New Roman" panose="02020603050405020304" pitchFamily="18" charset="0"/>
                <a:ea typeface="Times New Roman" panose="02020603050405020304" pitchFamily="18" charset="0"/>
              </a:rPr>
              <a:t>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cừu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a:t>
            </a:r>
          </a:p>
          <a:p>
            <a:pPr>
              <a:spcAft>
                <a:spcPts val="300"/>
              </a:spcAft>
              <a:tabLst>
                <a:tab pos="414020" algn="l"/>
              </a:tabLst>
            </a:pPr>
            <a:r>
              <a:rPr lang="en-US" sz="2400" b="1" dirty="0">
                <a:effectLst/>
                <a:latin typeface="Times New Roman" panose="02020603050405020304" pitchFamily="18" charset="0"/>
                <a:ea typeface="Times New Roman" panose="02020603050405020304" pitchFamily="18" charset="0"/>
              </a:rPr>
              <a:t>b. Polymer </a:t>
            </a:r>
            <a:r>
              <a:rPr lang="en-US" sz="2400" b="1" dirty="0" err="1">
                <a:effectLst/>
                <a:latin typeface="Times New Roman" panose="02020603050405020304" pitchFamily="18" charset="0"/>
                <a:ea typeface="Times New Roman" panose="02020603050405020304" pitchFamily="18" charset="0"/>
              </a:rPr>
              <a:t>tổng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hợp</a:t>
            </a:r>
            <a:r>
              <a:rPr lang="en-US" sz="2400" b="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 PE, pp,...</a:t>
            </a:r>
          </a:p>
        </p:txBody>
      </p:sp>
      <p:sp>
        <p:nvSpPr>
          <p:cNvPr id="13" name="TextBox 12">
            <a:extLst>
              <a:ext uri="{FF2B5EF4-FFF2-40B4-BE49-F238E27FC236}">
                <a16:creationId xmlns:a16="http://schemas.microsoft.com/office/drawing/2014/main" id="{E242230D-0C57-BF0D-9D0A-A2FDC1851CE9}"/>
              </a:ext>
            </a:extLst>
          </p:cNvPr>
          <p:cNvSpPr txBox="1"/>
          <p:nvPr/>
        </p:nvSpPr>
        <p:spPr>
          <a:xfrm>
            <a:off x="2130356" y="4666283"/>
            <a:ext cx="7723764" cy="538417"/>
          </a:xfrm>
          <a:prstGeom prst="rect">
            <a:avLst/>
          </a:prstGeom>
          <a:noFill/>
        </p:spPr>
        <p:txBody>
          <a:bodyPr wrap="square">
            <a:spAutoFit/>
          </a:bodyPr>
          <a:lstStyle/>
          <a:p>
            <a:pPr>
              <a:lnSpc>
                <a:spcPct val="135000"/>
              </a:lnSpc>
              <a:spcAft>
                <a:spcPts val="300"/>
              </a:spcAft>
            </a:pPr>
            <a:r>
              <a:rPr lang="en-US" sz="2400" dirty="0" err="1">
                <a:solidFill>
                  <a:srgbClr val="0066FF"/>
                </a:solidFill>
                <a:effectLst/>
                <a:latin typeface="Times New Roman" panose="02020603050405020304" pitchFamily="18" charset="0"/>
                <a:ea typeface="Times New Roman" panose="02020603050405020304" pitchFamily="18" charset="0"/>
              </a:rPr>
              <a:t>Dựa</a:t>
            </a:r>
            <a:r>
              <a:rPr lang="en-US" sz="2400" dirty="0">
                <a:solidFill>
                  <a:srgbClr val="0066FF"/>
                </a:solidFill>
                <a:effectLst/>
                <a:latin typeface="Times New Roman" panose="02020603050405020304" pitchFamily="18" charset="0"/>
                <a:ea typeface="Times New Roman" panose="02020603050405020304" pitchFamily="18" charset="0"/>
              </a:rPr>
              <a:t> </a:t>
            </a:r>
            <a:r>
              <a:rPr lang="en-US" sz="2400" dirty="0" err="1">
                <a:solidFill>
                  <a:srgbClr val="0066FF"/>
                </a:solidFill>
                <a:effectLst/>
                <a:latin typeface="Times New Roman" panose="02020603050405020304" pitchFamily="18" charset="0"/>
                <a:ea typeface="Times New Roman" panose="02020603050405020304" pitchFamily="18" charset="0"/>
              </a:rPr>
              <a:t>vào</a:t>
            </a:r>
            <a:r>
              <a:rPr lang="en-US" sz="2400" dirty="0">
                <a:solidFill>
                  <a:srgbClr val="0066FF"/>
                </a:solidFill>
                <a:effectLst/>
                <a:latin typeface="Times New Roman" panose="02020603050405020304" pitchFamily="18" charset="0"/>
                <a:ea typeface="Times New Roman" panose="02020603050405020304" pitchFamily="18" charset="0"/>
              </a:rPr>
              <a:t> </a:t>
            </a:r>
            <a:r>
              <a:rPr lang="en-US" sz="2400" dirty="0" err="1">
                <a:solidFill>
                  <a:srgbClr val="0066FF"/>
                </a:solidFill>
                <a:effectLst/>
                <a:latin typeface="Times New Roman" panose="02020603050405020304" pitchFamily="18" charset="0"/>
                <a:ea typeface="Times New Roman" panose="02020603050405020304" pitchFamily="18" charset="0"/>
              </a:rPr>
              <a:t>nguồn</a:t>
            </a:r>
            <a:r>
              <a:rPr lang="en-US" sz="2400" dirty="0">
                <a:solidFill>
                  <a:srgbClr val="0066FF"/>
                </a:solidFill>
                <a:effectLst/>
                <a:latin typeface="Times New Roman" panose="02020603050405020304" pitchFamily="18" charset="0"/>
                <a:ea typeface="Times New Roman" panose="02020603050405020304" pitchFamily="18" charset="0"/>
              </a:rPr>
              <a:t> </a:t>
            </a:r>
            <a:r>
              <a:rPr lang="en-US" sz="2400" dirty="0" err="1">
                <a:solidFill>
                  <a:srgbClr val="0066FF"/>
                </a:solidFill>
                <a:effectLst/>
                <a:latin typeface="Times New Roman" panose="02020603050405020304" pitchFamily="18" charset="0"/>
                <a:ea typeface="Times New Roman" panose="02020603050405020304" pitchFamily="18" charset="0"/>
              </a:rPr>
              <a:t>gốc</a:t>
            </a:r>
            <a:r>
              <a:rPr lang="en-US" sz="2400" dirty="0">
                <a:solidFill>
                  <a:srgbClr val="0066FF"/>
                </a:solidFill>
                <a:effectLst/>
                <a:latin typeface="Times New Roman" panose="02020603050405020304" pitchFamily="18" charset="0"/>
                <a:ea typeface="Times New Roman" panose="02020603050405020304" pitchFamily="18" charset="0"/>
              </a:rPr>
              <a:t>, polymer </a:t>
            </a:r>
            <a:r>
              <a:rPr lang="en-US" sz="2400" dirty="0" err="1">
                <a:solidFill>
                  <a:srgbClr val="0066FF"/>
                </a:solidFill>
                <a:effectLst/>
                <a:latin typeface="Times New Roman" panose="02020603050405020304" pitchFamily="18" charset="0"/>
                <a:ea typeface="Times New Roman" panose="02020603050405020304" pitchFamily="18" charset="0"/>
              </a:rPr>
              <a:t>được</a:t>
            </a:r>
            <a:r>
              <a:rPr lang="en-US" sz="2400" dirty="0">
                <a:solidFill>
                  <a:srgbClr val="0066FF"/>
                </a:solidFill>
                <a:effectLst/>
                <a:latin typeface="Times New Roman" panose="02020603050405020304" pitchFamily="18" charset="0"/>
                <a:ea typeface="Times New Roman" panose="02020603050405020304" pitchFamily="18" charset="0"/>
              </a:rPr>
              <a:t> chia </a:t>
            </a:r>
            <a:r>
              <a:rPr lang="en-US" sz="2400" dirty="0" err="1">
                <a:solidFill>
                  <a:srgbClr val="0066FF"/>
                </a:solidFill>
                <a:effectLst/>
                <a:latin typeface="Times New Roman" panose="02020603050405020304" pitchFamily="18" charset="0"/>
                <a:ea typeface="Times New Roman" panose="02020603050405020304" pitchFamily="18" charset="0"/>
              </a:rPr>
              <a:t>thành</a:t>
            </a:r>
            <a:r>
              <a:rPr lang="en-US" sz="2400" dirty="0">
                <a:solidFill>
                  <a:srgbClr val="0066FF"/>
                </a:solidFill>
                <a:effectLst/>
                <a:latin typeface="Times New Roman" panose="02020603050405020304" pitchFamily="18" charset="0"/>
                <a:ea typeface="Times New Roman" panose="02020603050405020304" pitchFamily="18" charset="0"/>
              </a:rPr>
              <a:t> </a:t>
            </a:r>
            <a:r>
              <a:rPr lang="en-US" sz="2400" dirty="0" err="1">
                <a:solidFill>
                  <a:srgbClr val="0066FF"/>
                </a:solidFill>
                <a:effectLst/>
                <a:latin typeface="Times New Roman" panose="02020603050405020304" pitchFamily="18" charset="0"/>
                <a:ea typeface="Times New Roman" panose="02020603050405020304" pitchFamily="18" charset="0"/>
              </a:rPr>
              <a:t>hai</a:t>
            </a:r>
            <a:r>
              <a:rPr lang="en-US" sz="2400" dirty="0">
                <a:solidFill>
                  <a:srgbClr val="0066FF"/>
                </a:solidFill>
                <a:effectLst/>
                <a:latin typeface="Times New Roman" panose="02020603050405020304" pitchFamily="18" charset="0"/>
                <a:ea typeface="Times New Roman" panose="02020603050405020304" pitchFamily="18" charset="0"/>
              </a:rPr>
              <a:t> </a:t>
            </a:r>
            <a:r>
              <a:rPr lang="en-US" sz="2400" dirty="0" err="1">
                <a:solidFill>
                  <a:srgbClr val="0066FF"/>
                </a:solidFill>
                <a:effectLst/>
                <a:latin typeface="Times New Roman" panose="02020603050405020304" pitchFamily="18" charset="0"/>
                <a:ea typeface="Times New Roman" panose="02020603050405020304" pitchFamily="18" charset="0"/>
              </a:rPr>
              <a:t>loại</a:t>
            </a:r>
            <a:r>
              <a:rPr lang="en-US" sz="2400" dirty="0">
                <a:solidFill>
                  <a:srgbClr val="0066FF"/>
                </a:solidFill>
                <a:effectLst/>
                <a:latin typeface="Times New Roman" panose="02020603050405020304" pitchFamily="18" charset="0"/>
                <a:ea typeface="Times New Roman" panose="02020603050405020304" pitchFamily="18" charset="0"/>
              </a:rPr>
              <a:t> </a:t>
            </a:r>
            <a:r>
              <a:rPr lang="en-US" sz="2400" dirty="0" err="1">
                <a:solidFill>
                  <a:srgbClr val="0066FF"/>
                </a:solidFill>
                <a:effectLst/>
                <a:latin typeface="Times New Roman" panose="02020603050405020304" pitchFamily="18" charset="0"/>
                <a:ea typeface="Times New Roman" panose="02020603050405020304" pitchFamily="18" charset="0"/>
              </a:rPr>
              <a:t>chính</a:t>
            </a:r>
            <a:r>
              <a:rPr lang="en-US" sz="2400" dirty="0">
                <a:solidFill>
                  <a:srgbClr val="0066FF"/>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370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xit" presetSubtype="0" fill="hold" grpId="1" nodeType="clickEffect">
                                  <p:stCondLst>
                                    <p:cond delay="0"/>
                                  </p:stCondLst>
                                  <p:childTnLst>
                                    <p:animEffect transition="out" filter="wedg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P spid="1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ACF85-F6FE-E1F3-0BE9-911447C8CCD3}"/>
              </a:ext>
            </a:extLst>
          </p:cNvPr>
          <p:cNvPicPr>
            <a:picLocks noChangeAspect="1"/>
          </p:cNvPicPr>
          <p:nvPr/>
        </p:nvPicPr>
        <p:blipFill>
          <a:blip r:embed="rId2"/>
          <a:stretch>
            <a:fillRect/>
          </a:stretch>
        </p:blipFill>
        <p:spPr>
          <a:xfrm>
            <a:off x="3576320" y="116732"/>
            <a:ext cx="8615680" cy="3950726"/>
          </a:xfrm>
          <a:prstGeom prst="rect">
            <a:avLst/>
          </a:prstGeom>
        </p:spPr>
      </p:pic>
      <p:sp>
        <p:nvSpPr>
          <p:cNvPr id="4" name="Rectangle 3">
            <a:extLst>
              <a:ext uri="{FF2B5EF4-FFF2-40B4-BE49-F238E27FC236}">
                <a16:creationId xmlns:a16="http://schemas.microsoft.com/office/drawing/2014/main" id="{415E777A-AB6C-F914-86A9-DA6BA332FD28}"/>
              </a:ext>
            </a:extLst>
          </p:cNvPr>
          <p:cNvSpPr/>
          <p:nvPr/>
        </p:nvSpPr>
        <p:spPr>
          <a:xfrm>
            <a:off x="9358008" y="222439"/>
            <a:ext cx="2678133" cy="39507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0D397C-4284-F43B-7D57-13F0B4F359DC}"/>
              </a:ext>
            </a:extLst>
          </p:cNvPr>
          <p:cNvSpPr txBox="1"/>
          <p:nvPr/>
        </p:nvSpPr>
        <p:spPr>
          <a:xfrm>
            <a:off x="155859" y="222439"/>
            <a:ext cx="2947634" cy="2677656"/>
          </a:xfrm>
          <a:prstGeom prst="rect">
            <a:avLst/>
          </a:prstGeom>
          <a:noFill/>
        </p:spPr>
        <p:txBody>
          <a:bodyPr wrap="square">
            <a:spAutoFit/>
          </a:bodyPr>
          <a:lstStyle/>
          <a:p>
            <a:pPr marL="60325">
              <a:tabLst>
                <a:tab pos="105854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 -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 bột và xenlulo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se</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thuộc loại polymer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60325" algn="just">
              <a:tabLst>
                <a:tab pos="105854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Á</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mưa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vỏ bút bi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tay thường được làm từ loại vật liệu polyme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7F04E29B-D477-CFD1-DF92-4562A020311A}"/>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47543" r="28750" b="31017"/>
          <a:stretch/>
        </p:blipFill>
        <p:spPr>
          <a:xfrm>
            <a:off x="930611" y="4067458"/>
            <a:ext cx="8427397" cy="2790541"/>
          </a:xfrm>
          <a:prstGeom prst="rect">
            <a:avLst/>
          </a:prstGeom>
        </p:spPr>
      </p:pic>
    </p:spTree>
    <p:extLst>
      <p:ext uri="{BB962C8B-B14F-4D97-AF65-F5344CB8AC3E}">
        <p14:creationId xmlns:p14="http://schemas.microsoft.com/office/powerpoint/2010/main" val="21500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61641-96E7-C5FA-E159-B60BAB48C4E4}"/>
              </a:ext>
            </a:extLst>
          </p:cNvPr>
          <p:cNvSpPr txBox="1"/>
          <p:nvPr/>
        </p:nvSpPr>
        <p:spPr>
          <a:xfrm>
            <a:off x="479087" y="326429"/>
            <a:ext cx="4938047" cy="575607"/>
          </a:xfrm>
          <a:prstGeom prst="rect">
            <a:avLst/>
          </a:prstGeom>
          <a:noFill/>
        </p:spPr>
        <p:txBody>
          <a:bodyPr wrap="square">
            <a:spAutoFit/>
          </a:bodyPr>
          <a:lstStyle/>
          <a:p>
            <a:pPr marL="24130">
              <a:lnSpc>
                <a:spcPct val="135000"/>
              </a:lnSpc>
              <a:spcAft>
                <a:spcPts val="300"/>
              </a:spcAft>
            </a:pPr>
            <a:r>
              <a:rPr lang="en-US" sz="2600" b="1" dirty="0">
                <a:effectLst/>
                <a:latin typeface="Times New Roman" panose="02020603050405020304" pitchFamily="18" charset="0"/>
                <a:ea typeface="Times New Roman" panose="02020603050405020304" pitchFamily="18" charset="0"/>
              </a:rPr>
              <a:t>II. </a:t>
            </a:r>
            <a:r>
              <a:rPr lang="en-US" sz="2600" b="1" dirty="0" err="1">
                <a:effectLst/>
                <a:latin typeface="Times New Roman" panose="02020603050405020304" pitchFamily="18" charset="0"/>
                <a:ea typeface="Times New Roman" panose="02020603050405020304" pitchFamily="18" charset="0"/>
              </a:rPr>
              <a:t>Tính</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chất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vật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lí</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của</a:t>
            </a:r>
            <a:r>
              <a:rPr lang="en-US" sz="2600" b="1" dirty="0">
                <a:effectLst/>
                <a:latin typeface="Times New Roman" panose="02020603050405020304" pitchFamily="18" charset="0"/>
                <a:ea typeface="Times New Roman" panose="02020603050405020304" pitchFamily="18" charset="0"/>
              </a:rPr>
              <a:t> polymer</a:t>
            </a:r>
            <a:r>
              <a:rPr lang="en-US" sz="2600" dirty="0">
                <a:effectLst/>
                <a:latin typeface="Times New Roman" panose="02020603050405020304"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1A571B5F-FE31-2515-E7B8-DD182D5F983D}"/>
              </a:ext>
            </a:extLst>
          </p:cNvPr>
          <p:cNvPicPr>
            <a:picLocks noChangeAspect="1"/>
          </p:cNvPicPr>
          <p:nvPr/>
        </p:nvPicPr>
        <p:blipFill rotWithShape="1">
          <a:blip r:embed="rId2"/>
          <a:srcRect r="6713"/>
          <a:stretch/>
        </p:blipFill>
        <p:spPr>
          <a:xfrm>
            <a:off x="7611569" y="121920"/>
            <a:ext cx="4517617" cy="3159759"/>
          </a:xfrm>
          <a:prstGeom prst="rect">
            <a:avLst/>
          </a:prstGeom>
        </p:spPr>
      </p:pic>
      <p:pic>
        <p:nvPicPr>
          <p:cNvPr id="7" name="Picture 6">
            <a:extLst>
              <a:ext uri="{FF2B5EF4-FFF2-40B4-BE49-F238E27FC236}">
                <a16:creationId xmlns:a16="http://schemas.microsoft.com/office/drawing/2014/main" id="{87409FCE-8C05-CFAC-99AD-130CCB29EB6F}"/>
              </a:ext>
            </a:extLst>
          </p:cNvPr>
          <p:cNvPicPr>
            <a:picLocks noChangeAspect="1"/>
          </p:cNvPicPr>
          <p:nvPr/>
        </p:nvPicPr>
        <p:blipFill rotWithShape="1">
          <a:blip r:embed="rId3"/>
          <a:srcRect t="10885" b="10611"/>
          <a:stretch/>
        </p:blipFill>
        <p:spPr>
          <a:xfrm>
            <a:off x="7680835" y="4297553"/>
            <a:ext cx="4379084" cy="2480553"/>
          </a:xfrm>
          <a:prstGeom prst="rect">
            <a:avLst/>
          </a:prstGeom>
        </p:spPr>
      </p:pic>
      <p:sp>
        <p:nvSpPr>
          <p:cNvPr id="9" name="TextBox 8">
            <a:extLst>
              <a:ext uri="{FF2B5EF4-FFF2-40B4-BE49-F238E27FC236}">
                <a16:creationId xmlns:a16="http://schemas.microsoft.com/office/drawing/2014/main" id="{2AB2B26C-C3D3-CE0B-F054-E26B1F58AC6C}"/>
              </a:ext>
            </a:extLst>
          </p:cNvPr>
          <p:cNvSpPr txBox="1"/>
          <p:nvPr/>
        </p:nvSpPr>
        <p:spPr>
          <a:xfrm>
            <a:off x="7501708" y="2582614"/>
            <a:ext cx="4737337" cy="1692771"/>
          </a:xfrm>
          <a:prstGeom prst="rect">
            <a:avLst/>
          </a:prstGeom>
          <a:solidFill>
            <a:schemeClr val="bg1"/>
          </a:solidFill>
          <a:ln w="28575">
            <a:solidFill>
              <a:srgbClr val="FF0000"/>
            </a:solidFill>
          </a:ln>
        </p:spPr>
        <p:txBody>
          <a:bodyPr wrap="square">
            <a:spAutoFit/>
          </a:bodyPr>
          <a:lstStyle/>
          <a:p>
            <a:pPr algn="just"/>
            <a:r>
              <a:rPr lang="en-US" sz="2600" dirty="0" err="1">
                <a:effectLst/>
                <a:latin typeface="Times New Roman" panose="02020603050405020304" pitchFamily="18" charset="0"/>
                <a:ea typeface="Arial" panose="020B0604020202020204" pitchFamily="34" charset="0"/>
                <a:cs typeface="Arial" panose="020B0604020202020204" pitchFamily="34" charset="0"/>
              </a:rPr>
              <a:t>Đọc</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nội</a:t>
            </a:r>
            <a:r>
              <a:rPr lang="en-US" sz="2600" dirty="0">
                <a:effectLst/>
                <a:latin typeface="Times New Roman" panose="02020603050405020304" pitchFamily="18" charset="0"/>
                <a:ea typeface="Arial" panose="020B0604020202020204" pitchFamily="34" charset="0"/>
                <a:cs typeface="Arial" panose="020B0604020202020204" pitchFamily="34" charset="0"/>
              </a:rPr>
              <a:t> dung SGK </a:t>
            </a:r>
            <a:r>
              <a:rPr lang="en-US" sz="2600" dirty="0" err="1">
                <a:effectLst/>
                <a:latin typeface="Times New Roman" panose="02020603050405020304" pitchFamily="18" charset="0"/>
                <a:ea typeface="Arial" panose="020B0604020202020204" pitchFamily="34" charset="0"/>
                <a:cs typeface="Arial" panose="020B0604020202020204" pitchFamily="34" charset="0"/>
              </a:rPr>
              <a:t>và</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kết</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hợp</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kiến</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thức</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thực</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tế</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để</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nêu</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en-US" sz="2600" dirty="0" err="1">
                <a:effectLst/>
                <a:latin typeface="Times New Roman" panose="02020603050405020304" pitchFamily="18" charset="0"/>
                <a:ea typeface="Arial" panose="020B0604020202020204" pitchFamily="34" charset="0"/>
                <a:cs typeface="Arial" panose="020B0604020202020204" pitchFamily="34" charset="0"/>
              </a:rPr>
              <a:t>được</a:t>
            </a:r>
            <a:r>
              <a:rPr lang="en-US" sz="2600" dirty="0">
                <a:effectLst/>
                <a:latin typeface="Times New Roman" panose="02020603050405020304" pitchFamily="18" charset="0"/>
                <a:ea typeface="Arial" panose="020B0604020202020204" pitchFamily="34" charset="0"/>
                <a:cs typeface="Arial" panose="020B0604020202020204" pitchFamily="34" charset="0"/>
              </a:rPr>
              <a:t> </a:t>
            </a:r>
            <a:r>
              <a:rPr lang="vi-VN" sz="2600" dirty="0">
                <a:effectLst/>
                <a:latin typeface="Times New Roman" panose="02020603050405020304" pitchFamily="18" charset="0"/>
                <a:ea typeface="Calibri" panose="020F0502020204030204" pitchFamily="34" charset="0"/>
                <a:cs typeface="Arial" panose="020B0604020202020204" pitchFamily="34" charset="0"/>
              </a:rPr>
              <a:t>tính chất vật lí chung của polymer (trạng thái, khả năng tan).</a:t>
            </a:r>
            <a:endParaRPr lang="en-US" sz="2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0DEC0FB-294B-5127-5414-45D7616B8427}"/>
              </a:ext>
            </a:extLst>
          </p:cNvPr>
          <p:cNvSpPr txBox="1"/>
          <p:nvPr/>
        </p:nvSpPr>
        <p:spPr>
          <a:xfrm>
            <a:off x="632178" y="1068128"/>
            <a:ext cx="6449557" cy="3028971"/>
          </a:xfrm>
          <a:prstGeom prst="rect">
            <a:avLst/>
          </a:prstGeom>
          <a:noFill/>
          <a:ln w="38100">
            <a:solidFill>
              <a:srgbClr val="0066FF"/>
            </a:solidFill>
          </a:ln>
        </p:spPr>
        <p:txBody>
          <a:bodyPr wrap="square">
            <a:spAutoFit/>
          </a:bodyPr>
          <a:lstStyle/>
          <a:p>
            <a:pPr algn="just">
              <a:lnSpc>
                <a:spcPct val="150000"/>
              </a:lnSpc>
            </a:pPr>
            <a:r>
              <a:rPr lang="vi-VN" sz="2600" dirty="0">
                <a:effectLst/>
                <a:latin typeface="Times New Roman" panose="02020603050405020304" pitchFamily="18" charset="0"/>
                <a:ea typeface="Calibri" panose="020F0502020204030204" pitchFamily="34" charset="0"/>
              </a:rPr>
              <a:t>Hầu hết polymer là những chất rắn, không bay hơi, không có nhiệt độ nóng chảy xác định (một số polymer không nóng chảy) và không tan trong nước. Một số polymer tan được trong một số dung môi hữu cơ như xăng, aceton..</a:t>
            </a:r>
            <a:endParaRPr lang="en-US" sz="2600" dirty="0"/>
          </a:p>
        </p:txBody>
      </p:sp>
    </p:spTree>
    <p:extLst>
      <p:ext uri="{BB962C8B-B14F-4D97-AF65-F5344CB8AC3E}">
        <p14:creationId xmlns:p14="http://schemas.microsoft.com/office/powerpoint/2010/main" val="179738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a:blip r:embed="rId2"/>
          <a:stretch>
            <a:fillRect/>
          </a:stretch>
        </p:blipFill>
        <p:spPr>
          <a:xfrm>
            <a:off x="408541" y="192037"/>
            <a:ext cx="5994791" cy="2307972"/>
          </a:xfrm>
          <a:prstGeom prst="rect">
            <a:avLst/>
          </a:prstGeom>
        </p:spPr>
      </p:pic>
      <p:pic>
        <p:nvPicPr>
          <p:cNvPr id="22" name="Picture 21"/>
          <p:cNvPicPr/>
          <p:nvPr/>
        </p:nvPicPr>
        <p:blipFill>
          <a:blip r:embed="rId3"/>
          <a:stretch>
            <a:fillRect/>
          </a:stretch>
        </p:blipFill>
        <p:spPr>
          <a:xfrm>
            <a:off x="337916" y="2788643"/>
            <a:ext cx="5994791" cy="3753881"/>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53C2C9B3-0CAE-2FD8-423A-275C30371E33}"/>
              </a:ext>
            </a:extLst>
          </p:cNvPr>
          <p:cNvPicPr>
            <a:picLocks noChangeAspect="1"/>
          </p:cNvPicPr>
          <p:nvPr/>
        </p:nvPicPr>
        <p:blipFill rotWithShape="1">
          <a:blip r:embed="rId4">
            <a:extLst>
              <a:ext uri="{28A0092B-C50C-407E-A947-70E740481C1C}">
                <a14:useLocalDpi xmlns:a14="http://schemas.microsoft.com/office/drawing/2010/main" val="0"/>
              </a:ext>
            </a:extLst>
          </a:blip>
          <a:srcRect l="15080" t="14373" r="32097" b="38074"/>
          <a:stretch/>
        </p:blipFill>
        <p:spPr>
          <a:xfrm>
            <a:off x="6813755" y="135652"/>
            <a:ext cx="5205861" cy="319395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9193A6B-089D-FBD7-D437-05F688B1A825}"/>
              </a:ext>
            </a:extLst>
          </p:cNvPr>
          <p:cNvPicPr>
            <a:picLocks noChangeAspect="1"/>
          </p:cNvPicPr>
          <p:nvPr/>
        </p:nvPicPr>
        <p:blipFill rotWithShape="1">
          <a:blip r:embed="rId5">
            <a:extLst>
              <a:ext uri="{28A0092B-C50C-407E-A947-70E740481C1C}">
                <a14:useLocalDpi xmlns:a14="http://schemas.microsoft.com/office/drawing/2010/main" val="0"/>
              </a:ext>
            </a:extLst>
          </a:blip>
          <a:srcRect l="15241" t="35782" r="32984" b="10234"/>
          <a:stretch/>
        </p:blipFill>
        <p:spPr>
          <a:xfrm>
            <a:off x="6930781" y="3329608"/>
            <a:ext cx="5088835" cy="3392739"/>
          </a:xfrm>
          <a:prstGeom prst="rect">
            <a:avLst/>
          </a:prstGeom>
        </p:spPr>
      </p:pic>
      <p:pic>
        <p:nvPicPr>
          <p:cNvPr id="7" name="Picture 6" descr="A computer screen shot of a molecule&#10;&#10;Description automatically generated">
            <a:extLst>
              <a:ext uri="{FF2B5EF4-FFF2-40B4-BE49-F238E27FC236}">
                <a16:creationId xmlns:a16="http://schemas.microsoft.com/office/drawing/2014/main" id="{140C8861-8EF6-C96A-E9EB-B749395E0FAA}"/>
              </a:ext>
            </a:extLst>
          </p:cNvPr>
          <p:cNvPicPr>
            <a:picLocks noChangeAspect="1"/>
          </p:cNvPicPr>
          <p:nvPr/>
        </p:nvPicPr>
        <p:blipFill rotWithShape="1">
          <a:blip r:embed="rId6">
            <a:extLst>
              <a:ext uri="{28A0092B-C50C-407E-A947-70E740481C1C}">
                <a14:useLocalDpi xmlns:a14="http://schemas.microsoft.com/office/drawing/2010/main" val="0"/>
              </a:ext>
            </a:extLst>
          </a:blip>
          <a:srcRect l="15241" t="34538" r="31290" b="8008"/>
          <a:stretch/>
        </p:blipFill>
        <p:spPr>
          <a:xfrm>
            <a:off x="172384" y="192037"/>
            <a:ext cx="6518787" cy="6473926"/>
          </a:xfrm>
          <a:prstGeom prst="rect">
            <a:avLst/>
          </a:prstGeom>
        </p:spPr>
      </p:pic>
      <p:sp>
        <p:nvSpPr>
          <p:cNvPr id="8" name="Text Placeholder 5">
            <a:extLst>
              <a:ext uri="{FF2B5EF4-FFF2-40B4-BE49-F238E27FC236}">
                <a16:creationId xmlns:a16="http://schemas.microsoft.com/office/drawing/2014/main" id="{0652E7CC-430B-E3B4-0B8A-5557E9299068}"/>
              </a:ext>
            </a:extLst>
          </p:cNvPr>
          <p:cNvSpPr txBox="1">
            <a:spLocks/>
          </p:cNvSpPr>
          <p:nvPr/>
        </p:nvSpPr>
        <p:spPr>
          <a:xfrm>
            <a:off x="898123" y="315476"/>
            <a:ext cx="5730572" cy="951625"/>
          </a:xfrm>
          <a:prstGeom prst="rect">
            <a:avLst/>
          </a:prstGeom>
          <a:solidFill>
            <a:schemeClr val="accent2">
              <a:lumMod val="60000"/>
              <a:lumOff val="4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600" b="1" dirty="0" err="1">
                <a:latin typeface="Times New Roman" panose="02020603050405020304" pitchFamily="18" charset="0"/>
                <a:cs typeface="Times New Roman" panose="02020603050405020304" pitchFamily="18" charset="0"/>
              </a:rPr>
              <a:t>Bài</a:t>
            </a:r>
            <a:r>
              <a:rPr lang="en-US" sz="5600" b="1" dirty="0">
                <a:latin typeface="Times New Roman" panose="02020603050405020304" pitchFamily="18" charset="0"/>
                <a:cs typeface="Times New Roman" panose="02020603050405020304" pitchFamily="18" charset="0"/>
              </a:rPr>
              <a:t> 32: </a:t>
            </a:r>
            <a:r>
              <a:rPr lang="en-US" sz="5600" b="1" dirty="0">
                <a:solidFill>
                  <a:srgbClr val="000099"/>
                </a:solidFill>
                <a:latin typeface="Times New Roman" panose="02020603050405020304" pitchFamily="18" charset="0"/>
                <a:cs typeface="Times New Roman" panose="02020603050405020304" pitchFamily="18" charset="0"/>
              </a:rPr>
              <a:t>POLYMER</a:t>
            </a:r>
          </a:p>
          <a:p>
            <a:pPr marL="0" indent="0">
              <a:buNone/>
            </a:pPr>
            <a:endParaRPr lang="en-US" sz="56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427B7C-2DCA-1C4B-58D9-BD8435D630EE}"/>
              </a:ext>
            </a:extLst>
          </p:cNvPr>
          <p:cNvSpPr txBox="1"/>
          <p:nvPr/>
        </p:nvSpPr>
        <p:spPr>
          <a:xfrm>
            <a:off x="3417246" y="468286"/>
            <a:ext cx="5357508" cy="461665"/>
          </a:xfrm>
          <a:prstGeom prst="rect">
            <a:avLst/>
          </a:prstGeom>
          <a:noFill/>
        </p:spPr>
        <p:txBody>
          <a:bodyPr wrap="square">
            <a:spAutoFit/>
          </a:bodyPr>
          <a:lstStyle/>
          <a:p>
            <a:pPr>
              <a:tabLst>
                <a:tab pos="540385"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ột số vật liệu polymer phổ biến</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1EEB5BF-6464-953D-BFC4-B919281D5023}"/>
              </a:ext>
            </a:extLst>
          </p:cNvPr>
          <p:cNvSpPr txBox="1"/>
          <p:nvPr/>
        </p:nvSpPr>
        <p:spPr>
          <a:xfrm>
            <a:off x="706876" y="1200024"/>
            <a:ext cx="10778247" cy="4457952"/>
          </a:xfrm>
          <a:prstGeom prst="rect">
            <a:avLst/>
          </a:prstGeom>
          <a:noFill/>
          <a:ln w="38100">
            <a:solidFill>
              <a:srgbClr val="FF0000"/>
            </a:solidFill>
          </a:ln>
        </p:spPr>
        <p:txBody>
          <a:bodyPr wrap="square">
            <a:spAutoFit/>
          </a:bodyPr>
          <a:lstStyle/>
          <a:p>
            <a:pPr algn="ctr">
              <a:lnSpc>
                <a:spcPct val="150000"/>
              </a:lnSpc>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Liên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hệ</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thực</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effectLst/>
                <a:latin typeface="Times New Roman" panose="02020603050405020304" pitchFamily="18" charset="0"/>
                <a:ea typeface="Arial" panose="020B0604020202020204" pitchFamily="34" charset="0"/>
                <a:cs typeface="Times New Roman" panose="02020603050405020304" pitchFamily="18" charset="0"/>
              </a:rPr>
              <a:t>tế</a:t>
            </a:r>
            <a:r>
              <a:rPr lang="vi-VN" sz="2400" b="1"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pP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H</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iện tượng xảy ra khi rót nước nóng vào chai nhựa</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(VD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chai </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avie</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500 mL),</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kéo túi nilon?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êu</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tơ,</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dệt</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vi-VN" sz="2400" spc="-1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6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quần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vi-VN" sz="24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vi-VN" sz="24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vi-VN" sz="24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vi-VN" sz="24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vi-VN" sz="24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4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vi-VN" sz="24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pPr>
            <a:r>
              <a:rPr lang="en-US"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3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3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3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kéo</a:t>
            </a:r>
            <a:r>
              <a:rPr lang="en-US" sz="2400" spc="-3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vi-VN"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vi-VN"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vi-VN"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vi-VN"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su</a:t>
            </a:r>
            <a:r>
              <a:rPr lang="vi-VN" sz="2400" spc="-1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ny- lon</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pP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N</a:t>
            </a:r>
            <a:r>
              <a:rPr lang="vi-VN"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êu hiện tượng khi đã dây chun nịt ở nơi có nhiệt độ cao</a:t>
            </a:r>
            <a:r>
              <a:rPr lang="en-US" sz="24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720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382</TotalTime>
  <Words>2472</Words>
  <Application>Microsoft Office PowerPoint</Application>
  <PresentationFormat>Widescreen</PresentationFormat>
  <Paragraphs>196</Paragraphs>
  <Slides>35</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Arial</vt:lpstr>
      <vt:lpstr>Avenir Next LT Pro</vt:lpstr>
      <vt:lpstr>Calibri</vt:lpstr>
      <vt:lpstr>Calibri Light</vt:lpstr>
      <vt:lpstr>Segoe UI</vt:lpstr>
      <vt:lpstr>Times New Roman</vt:lpstr>
      <vt:lpstr>Office Theme</vt:lpstr>
      <vt:lpstr>PowerPoint Presentation</vt:lpstr>
      <vt:lpstr>PowerPoint Presentation</vt:lpstr>
      <vt:lpstr>PowerPoint Presentation</vt:lpstr>
      <vt:lpstr>Bài 32: Polymer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Bí mật các con số trên đồ dùng nhựa?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keywords>VnTeach.Com</cp:keywords>
  <cp:lastModifiedBy>84984325328</cp:lastModifiedBy>
  <cp:revision>5</cp:revision>
  <dcterms:created xsi:type="dcterms:W3CDTF">2021-04-18T05:54:00Z</dcterms:created>
  <dcterms:modified xsi:type="dcterms:W3CDTF">2025-10-14T00:44:41Z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C4D4DEBB5B754B3483968197B02FFA94_12</vt:lpwstr>
  </property>
  <property fmtid="{D5CDD505-2E9C-101B-9397-08002B2CF9AE}" pid="3" name="KSOProductBuildVer">
    <vt:lpwstr>1033-12.2.0.13266</vt:lpwstr>
  </property>
</Properties>
</file>