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Dosis" charset="0"/>
      <p:regular r:id="rId20"/>
      <p:bold r:id="rId21"/>
    </p:embeddedFont>
    <p:embeddedFont>
      <p:font typeface="Sniglet" charset="0"/>
      <p:regular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596">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g+UtzuYJR8UMjjUA8RSqSeVIisi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756" y="-108"/>
      </p:cViewPr>
      <p:guideLst>
        <p:guide orient="horz" pos="1596"/>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85447546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5" name="Google Shape;28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6" name="Google Shape;39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1" name="Google Shape;421;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5" name="Google Shape;445;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4" name="Google Shape;454;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8" name="Google Shape;468;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6" name="Google Shape;476;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4" name="Google Shape;484;p1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0" name="Google Shape;490;p1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1" name="Google Shape;29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1" name="Google Shape;301;p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9" name="Google Shape;30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8" name="Google Shape;31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3" name="Google Shape;32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6" name="Google Shape;33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8" name="Google Shape;35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3" name="Google Shape;37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type="title">
  <p:cSld name="TITLE">
    <p:spTree>
      <p:nvGrpSpPr>
        <p:cNvPr id="1" name="Shape 161"/>
        <p:cNvGrpSpPr/>
        <p:nvPr/>
      </p:nvGrpSpPr>
      <p:grpSpPr>
        <a:xfrm>
          <a:off x="0" y="0"/>
          <a:ext cx="0" cy="0"/>
          <a:chOff x="0" y="0"/>
          <a:chExt cx="0" cy="0"/>
        </a:xfrm>
      </p:grpSpPr>
      <p:sp>
        <p:nvSpPr>
          <p:cNvPr id="162" name="Google Shape;162;p19"/>
          <p:cNvSpPr txBox="1">
            <a:spLocks noGrp="1"/>
          </p:cNvSpPr>
          <p:nvPr>
            <p:ph type="ctrTitle"/>
          </p:nvPr>
        </p:nvSpPr>
        <p:spPr>
          <a:xfrm>
            <a:off x="2305100" y="1161050"/>
            <a:ext cx="6153000" cy="11598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chemeClr val="dk2"/>
              </a:buClr>
              <a:buSzPts val="4800"/>
              <a:buNone/>
              <a:defRPr sz="4800" b="0">
                <a:solidFill>
                  <a:schemeClr val="dk2"/>
                </a:solidFill>
              </a:defRPr>
            </a:lvl1pPr>
            <a:lvl2pPr lvl="1" algn="r">
              <a:lnSpc>
                <a:spcPct val="100000"/>
              </a:lnSpc>
              <a:spcBef>
                <a:spcPts val="0"/>
              </a:spcBef>
              <a:spcAft>
                <a:spcPts val="0"/>
              </a:spcAft>
              <a:buClr>
                <a:schemeClr val="dk2"/>
              </a:buClr>
              <a:buSzPts val="4800"/>
              <a:buNone/>
              <a:defRPr sz="4800" b="0">
                <a:solidFill>
                  <a:schemeClr val="dk2"/>
                </a:solidFill>
              </a:defRPr>
            </a:lvl2pPr>
            <a:lvl3pPr lvl="2" algn="r">
              <a:lnSpc>
                <a:spcPct val="100000"/>
              </a:lnSpc>
              <a:spcBef>
                <a:spcPts val="0"/>
              </a:spcBef>
              <a:spcAft>
                <a:spcPts val="0"/>
              </a:spcAft>
              <a:buClr>
                <a:schemeClr val="dk2"/>
              </a:buClr>
              <a:buSzPts val="4800"/>
              <a:buNone/>
              <a:defRPr sz="4800" b="0">
                <a:solidFill>
                  <a:schemeClr val="dk2"/>
                </a:solidFill>
              </a:defRPr>
            </a:lvl3pPr>
            <a:lvl4pPr lvl="3" algn="r">
              <a:lnSpc>
                <a:spcPct val="100000"/>
              </a:lnSpc>
              <a:spcBef>
                <a:spcPts val="0"/>
              </a:spcBef>
              <a:spcAft>
                <a:spcPts val="0"/>
              </a:spcAft>
              <a:buClr>
                <a:schemeClr val="dk2"/>
              </a:buClr>
              <a:buSzPts val="4800"/>
              <a:buNone/>
              <a:defRPr sz="4800" b="0">
                <a:solidFill>
                  <a:schemeClr val="dk2"/>
                </a:solidFill>
              </a:defRPr>
            </a:lvl4pPr>
            <a:lvl5pPr lvl="4" algn="r">
              <a:lnSpc>
                <a:spcPct val="100000"/>
              </a:lnSpc>
              <a:spcBef>
                <a:spcPts val="0"/>
              </a:spcBef>
              <a:spcAft>
                <a:spcPts val="0"/>
              </a:spcAft>
              <a:buClr>
                <a:schemeClr val="dk2"/>
              </a:buClr>
              <a:buSzPts val="4800"/>
              <a:buNone/>
              <a:defRPr sz="4800" b="0">
                <a:solidFill>
                  <a:schemeClr val="dk2"/>
                </a:solidFill>
              </a:defRPr>
            </a:lvl5pPr>
            <a:lvl6pPr lvl="5" algn="r">
              <a:lnSpc>
                <a:spcPct val="100000"/>
              </a:lnSpc>
              <a:spcBef>
                <a:spcPts val="0"/>
              </a:spcBef>
              <a:spcAft>
                <a:spcPts val="0"/>
              </a:spcAft>
              <a:buClr>
                <a:schemeClr val="dk2"/>
              </a:buClr>
              <a:buSzPts val="4800"/>
              <a:buNone/>
              <a:defRPr sz="4800" b="0">
                <a:solidFill>
                  <a:schemeClr val="dk2"/>
                </a:solidFill>
              </a:defRPr>
            </a:lvl6pPr>
            <a:lvl7pPr lvl="6" algn="r">
              <a:lnSpc>
                <a:spcPct val="100000"/>
              </a:lnSpc>
              <a:spcBef>
                <a:spcPts val="0"/>
              </a:spcBef>
              <a:spcAft>
                <a:spcPts val="0"/>
              </a:spcAft>
              <a:buClr>
                <a:schemeClr val="dk2"/>
              </a:buClr>
              <a:buSzPts val="4800"/>
              <a:buNone/>
              <a:defRPr sz="4800" b="0">
                <a:solidFill>
                  <a:schemeClr val="dk2"/>
                </a:solidFill>
              </a:defRPr>
            </a:lvl7pPr>
            <a:lvl8pPr lvl="7" algn="r">
              <a:lnSpc>
                <a:spcPct val="100000"/>
              </a:lnSpc>
              <a:spcBef>
                <a:spcPts val="0"/>
              </a:spcBef>
              <a:spcAft>
                <a:spcPts val="0"/>
              </a:spcAft>
              <a:buClr>
                <a:schemeClr val="dk2"/>
              </a:buClr>
              <a:buSzPts val="4800"/>
              <a:buNone/>
              <a:defRPr sz="4800" b="0">
                <a:solidFill>
                  <a:schemeClr val="dk2"/>
                </a:solidFill>
              </a:defRPr>
            </a:lvl8pPr>
            <a:lvl9pPr lvl="8" algn="r">
              <a:lnSpc>
                <a:spcPct val="100000"/>
              </a:lnSpc>
              <a:spcBef>
                <a:spcPts val="0"/>
              </a:spcBef>
              <a:spcAft>
                <a:spcPts val="0"/>
              </a:spcAft>
              <a:buClr>
                <a:schemeClr val="dk2"/>
              </a:buClr>
              <a:buSzPts val="4800"/>
              <a:buNone/>
              <a:defRPr sz="4800" b="0">
                <a:solidFill>
                  <a:schemeClr val="dk2"/>
                </a:solidFill>
              </a:defRPr>
            </a:lvl9pPr>
          </a:lstStyle>
          <a:p>
            <a:endParaRPr/>
          </a:p>
        </p:txBody>
      </p:sp>
      <p:sp>
        <p:nvSpPr>
          <p:cNvPr id="163" name="Google Shape;163;p19"/>
          <p:cNvSpPr/>
          <p:nvPr/>
        </p:nvSpPr>
        <p:spPr>
          <a:xfrm>
            <a:off x="723692" y="4220091"/>
            <a:ext cx="794875" cy="985737"/>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64" name="Google Shape;164;p19"/>
          <p:cNvSpPr/>
          <p:nvPr/>
        </p:nvSpPr>
        <p:spPr>
          <a:xfrm>
            <a:off x="-58319" y="3053287"/>
            <a:ext cx="782014" cy="890356"/>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65" name="Google Shape;165;p19"/>
          <p:cNvSpPr/>
          <p:nvPr/>
        </p:nvSpPr>
        <p:spPr>
          <a:xfrm>
            <a:off x="4025101" y="3422420"/>
            <a:ext cx="370865" cy="809588"/>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66" name="Google Shape;166;p19"/>
          <p:cNvSpPr/>
          <p:nvPr/>
        </p:nvSpPr>
        <p:spPr>
          <a:xfrm>
            <a:off x="3078045" y="3128354"/>
            <a:ext cx="730671" cy="895811"/>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67" name="Google Shape;167;p19"/>
          <p:cNvSpPr/>
          <p:nvPr/>
        </p:nvSpPr>
        <p:spPr>
          <a:xfrm>
            <a:off x="5401648" y="3285712"/>
            <a:ext cx="805934" cy="750838"/>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68" name="Google Shape;168;p19"/>
          <p:cNvSpPr/>
          <p:nvPr/>
        </p:nvSpPr>
        <p:spPr>
          <a:xfrm>
            <a:off x="8364459" y="3346843"/>
            <a:ext cx="873792" cy="600260"/>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69" name="Google Shape;169;p19"/>
          <p:cNvSpPr/>
          <p:nvPr/>
        </p:nvSpPr>
        <p:spPr>
          <a:xfrm>
            <a:off x="4551116" y="3125540"/>
            <a:ext cx="657208" cy="679227"/>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70" name="Google Shape;170;p19"/>
          <p:cNvSpPr/>
          <p:nvPr/>
        </p:nvSpPr>
        <p:spPr>
          <a:xfrm>
            <a:off x="4419881" y="3994834"/>
            <a:ext cx="919681" cy="950908"/>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71" name="Google Shape;171;p19"/>
          <p:cNvSpPr/>
          <p:nvPr/>
        </p:nvSpPr>
        <p:spPr>
          <a:xfrm>
            <a:off x="2644912" y="4036538"/>
            <a:ext cx="890356" cy="706800"/>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72" name="Google Shape;172;p19"/>
          <p:cNvSpPr/>
          <p:nvPr/>
        </p:nvSpPr>
        <p:spPr>
          <a:xfrm>
            <a:off x="2116542" y="3186156"/>
            <a:ext cx="829755" cy="780163"/>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73" name="Google Shape;173;p19"/>
          <p:cNvSpPr/>
          <p:nvPr/>
        </p:nvSpPr>
        <p:spPr>
          <a:xfrm>
            <a:off x="1347361" y="3186147"/>
            <a:ext cx="599146" cy="706812"/>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74" name="Google Shape;174;p19"/>
          <p:cNvSpPr/>
          <p:nvPr/>
        </p:nvSpPr>
        <p:spPr>
          <a:xfrm>
            <a:off x="2681615" y="4813558"/>
            <a:ext cx="816944" cy="313967"/>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75" name="Google Shape;175;p19"/>
          <p:cNvSpPr/>
          <p:nvPr/>
        </p:nvSpPr>
        <p:spPr>
          <a:xfrm>
            <a:off x="7146421" y="4508764"/>
            <a:ext cx="1040884" cy="730620"/>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76" name="Google Shape;176;p19"/>
          <p:cNvSpPr/>
          <p:nvPr/>
        </p:nvSpPr>
        <p:spPr>
          <a:xfrm>
            <a:off x="7146430" y="3104432"/>
            <a:ext cx="684732" cy="721463"/>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77" name="Google Shape;177;p19"/>
          <p:cNvSpPr/>
          <p:nvPr/>
        </p:nvSpPr>
        <p:spPr>
          <a:xfrm>
            <a:off x="5262207" y="4729516"/>
            <a:ext cx="525046" cy="372666"/>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78" name="Google Shape;178;p19"/>
          <p:cNvSpPr/>
          <p:nvPr/>
        </p:nvSpPr>
        <p:spPr>
          <a:xfrm>
            <a:off x="8376372" y="4729061"/>
            <a:ext cx="508532" cy="324976"/>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79" name="Google Shape;179;p19"/>
          <p:cNvSpPr/>
          <p:nvPr/>
        </p:nvSpPr>
        <p:spPr>
          <a:xfrm>
            <a:off x="3808716" y="4429326"/>
            <a:ext cx="570935" cy="567282"/>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80" name="Google Shape;180;p19"/>
          <p:cNvSpPr/>
          <p:nvPr/>
        </p:nvSpPr>
        <p:spPr>
          <a:xfrm>
            <a:off x="7975391" y="3053272"/>
            <a:ext cx="541560" cy="67927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81" name="Google Shape;181;p19"/>
          <p:cNvSpPr/>
          <p:nvPr/>
        </p:nvSpPr>
        <p:spPr>
          <a:xfrm>
            <a:off x="1570785" y="4028295"/>
            <a:ext cx="734324" cy="723314"/>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82" name="Google Shape;182;p19"/>
          <p:cNvSpPr/>
          <p:nvPr/>
        </p:nvSpPr>
        <p:spPr>
          <a:xfrm>
            <a:off x="247060" y="4094875"/>
            <a:ext cx="275434" cy="244207"/>
          </a:xfrm>
          <a:custGeom>
            <a:avLst/>
            <a:gdLst/>
            <a:ahLst/>
            <a:cxnLst/>
            <a:rect l="l" t="t" r="r" b="b"/>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83" name="Google Shape;183;p19"/>
          <p:cNvSpPr/>
          <p:nvPr/>
        </p:nvSpPr>
        <p:spPr>
          <a:xfrm>
            <a:off x="8516944" y="4082884"/>
            <a:ext cx="690236" cy="510383"/>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84" name="Google Shape;184;p19"/>
          <p:cNvSpPr/>
          <p:nvPr/>
        </p:nvSpPr>
        <p:spPr>
          <a:xfrm>
            <a:off x="859713" y="3417443"/>
            <a:ext cx="317620" cy="659010"/>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85" name="Google Shape;185;p19"/>
          <p:cNvSpPr/>
          <p:nvPr/>
        </p:nvSpPr>
        <p:spPr>
          <a:xfrm rot="1920742">
            <a:off x="5707038" y="4213989"/>
            <a:ext cx="884797" cy="750834"/>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86" name="Google Shape;186;p19"/>
          <p:cNvSpPr/>
          <p:nvPr/>
        </p:nvSpPr>
        <p:spPr>
          <a:xfrm rot="-3496844">
            <a:off x="115839" y="4509560"/>
            <a:ext cx="537852" cy="464440"/>
          </a:xfrm>
          <a:custGeom>
            <a:avLst/>
            <a:gdLst/>
            <a:ahLst/>
            <a:cxnLst/>
            <a:rect l="l" t="t" r="r" b="b"/>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87" name="Google Shape;187;p19"/>
          <p:cNvSpPr/>
          <p:nvPr/>
        </p:nvSpPr>
        <p:spPr>
          <a:xfrm>
            <a:off x="7518184" y="3966329"/>
            <a:ext cx="846269" cy="598458"/>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88" name="Google Shape;188;p19"/>
          <p:cNvSpPr/>
          <p:nvPr/>
        </p:nvSpPr>
        <p:spPr>
          <a:xfrm rot="-5400000">
            <a:off x="6496794" y="3021441"/>
            <a:ext cx="493819" cy="631536"/>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89" name="Google Shape;189;p19"/>
          <p:cNvSpPr/>
          <p:nvPr/>
        </p:nvSpPr>
        <p:spPr>
          <a:xfrm>
            <a:off x="6453205" y="3705907"/>
            <a:ext cx="666366" cy="752689"/>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90" name="Google Shape;190;p19"/>
          <p:cNvSpPr/>
          <p:nvPr/>
        </p:nvSpPr>
        <p:spPr>
          <a:xfrm>
            <a:off x="1866011" y="4742879"/>
            <a:ext cx="681078" cy="455287"/>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91" name="Google Shape;191;p19"/>
          <p:cNvSpPr/>
          <p:nvPr/>
        </p:nvSpPr>
        <p:spPr>
          <a:xfrm>
            <a:off x="6669805" y="4614395"/>
            <a:ext cx="308462" cy="330481"/>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Subtitle">
  <p:cSld name="TITLE_1">
    <p:spTree>
      <p:nvGrpSpPr>
        <p:cNvPr id="1" name="Shape 192"/>
        <p:cNvGrpSpPr/>
        <p:nvPr/>
      </p:nvGrpSpPr>
      <p:grpSpPr>
        <a:xfrm>
          <a:off x="0" y="0"/>
          <a:ext cx="0" cy="0"/>
          <a:chOff x="0" y="0"/>
          <a:chExt cx="0" cy="0"/>
        </a:xfrm>
      </p:grpSpPr>
      <p:sp>
        <p:nvSpPr>
          <p:cNvPr id="193" name="Google Shape;193;p20"/>
          <p:cNvSpPr txBox="1">
            <a:spLocks noGrp="1"/>
          </p:cNvSpPr>
          <p:nvPr>
            <p:ph type="ctrTitle"/>
          </p:nvPr>
        </p:nvSpPr>
        <p:spPr>
          <a:xfrm>
            <a:off x="3210935" y="1661762"/>
            <a:ext cx="5301600" cy="11598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3700"/>
              <a:buNone/>
              <a:defRPr sz="3700" b="0"/>
            </a:lvl1pPr>
            <a:lvl2pPr lvl="1" algn="r">
              <a:lnSpc>
                <a:spcPct val="100000"/>
              </a:lnSpc>
              <a:spcBef>
                <a:spcPts val="0"/>
              </a:spcBef>
              <a:spcAft>
                <a:spcPts val="0"/>
              </a:spcAft>
              <a:buSzPts val="3700"/>
              <a:buNone/>
              <a:defRPr sz="3700" b="0"/>
            </a:lvl2pPr>
            <a:lvl3pPr lvl="2" algn="r">
              <a:lnSpc>
                <a:spcPct val="100000"/>
              </a:lnSpc>
              <a:spcBef>
                <a:spcPts val="0"/>
              </a:spcBef>
              <a:spcAft>
                <a:spcPts val="0"/>
              </a:spcAft>
              <a:buSzPts val="3700"/>
              <a:buNone/>
              <a:defRPr sz="3700" b="0"/>
            </a:lvl3pPr>
            <a:lvl4pPr lvl="3" algn="r">
              <a:lnSpc>
                <a:spcPct val="100000"/>
              </a:lnSpc>
              <a:spcBef>
                <a:spcPts val="0"/>
              </a:spcBef>
              <a:spcAft>
                <a:spcPts val="0"/>
              </a:spcAft>
              <a:buSzPts val="3700"/>
              <a:buNone/>
              <a:defRPr sz="3700" b="0"/>
            </a:lvl4pPr>
            <a:lvl5pPr lvl="4" algn="r">
              <a:lnSpc>
                <a:spcPct val="100000"/>
              </a:lnSpc>
              <a:spcBef>
                <a:spcPts val="0"/>
              </a:spcBef>
              <a:spcAft>
                <a:spcPts val="0"/>
              </a:spcAft>
              <a:buSzPts val="3700"/>
              <a:buNone/>
              <a:defRPr sz="3700" b="0"/>
            </a:lvl5pPr>
            <a:lvl6pPr lvl="5" algn="r">
              <a:lnSpc>
                <a:spcPct val="100000"/>
              </a:lnSpc>
              <a:spcBef>
                <a:spcPts val="0"/>
              </a:spcBef>
              <a:spcAft>
                <a:spcPts val="0"/>
              </a:spcAft>
              <a:buSzPts val="3700"/>
              <a:buNone/>
              <a:defRPr sz="3700" b="0"/>
            </a:lvl6pPr>
            <a:lvl7pPr lvl="6" algn="r">
              <a:lnSpc>
                <a:spcPct val="100000"/>
              </a:lnSpc>
              <a:spcBef>
                <a:spcPts val="0"/>
              </a:spcBef>
              <a:spcAft>
                <a:spcPts val="0"/>
              </a:spcAft>
              <a:buSzPts val="3700"/>
              <a:buNone/>
              <a:defRPr sz="3700" b="0"/>
            </a:lvl7pPr>
            <a:lvl8pPr lvl="7" algn="r">
              <a:lnSpc>
                <a:spcPct val="100000"/>
              </a:lnSpc>
              <a:spcBef>
                <a:spcPts val="0"/>
              </a:spcBef>
              <a:spcAft>
                <a:spcPts val="0"/>
              </a:spcAft>
              <a:buSzPts val="3700"/>
              <a:buNone/>
              <a:defRPr sz="3700" b="0"/>
            </a:lvl8pPr>
            <a:lvl9pPr lvl="8" algn="r">
              <a:lnSpc>
                <a:spcPct val="100000"/>
              </a:lnSpc>
              <a:spcBef>
                <a:spcPts val="0"/>
              </a:spcBef>
              <a:spcAft>
                <a:spcPts val="0"/>
              </a:spcAft>
              <a:buSzPts val="3700"/>
              <a:buNone/>
              <a:defRPr sz="3700" b="0"/>
            </a:lvl9pPr>
          </a:lstStyle>
          <a:p>
            <a:endParaRPr/>
          </a:p>
        </p:txBody>
      </p:sp>
      <p:sp>
        <p:nvSpPr>
          <p:cNvPr id="194" name="Google Shape;194;p20"/>
          <p:cNvSpPr txBox="1">
            <a:spLocks noGrp="1"/>
          </p:cNvSpPr>
          <p:nvPr>
            <p:ph type="subTitle" idx="1"/>
          </p:nvPr>
        </p:nvSpPr>
        <p:spPr>
          <a:xfrm>
            <a:off x="3210885" y="2864177"/>
            <a:ext cx="5301600" cy="7848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rgbClr val="1C4587"/>
              </a:buClr>
              <a:buSzPts val="2600"/>
              <a:buNone/>
              <a:defRPr>
                <a:solidFill>
                  <a:srgbClr val="1C4587"/>
                </a:solidFill>
              </a:defRPr>
            </a:lvl1pPr>
            <a:lvl2pPr lvl="1" algn="r">
              <a:lnSpc>
                <a:spcPct val="100000"/>
              </a:lnSpc>
              <a:spcBef>
                <a:spcPts val="0"/>
              </a:spcBef>
              <a:spcAft>
                <a:spcPts val="0"/>
              </a:spcAft>
              <a:buClr>
                <a:srgbClr val="1C4587"/>
              </a:buClr>
              <a:buSzPts val="3000"/>
              <a:buNone/>
              <a:defRPr sz="3000">
                <a:solidFill>
                  <a:srgbClr val="1C4587"/>
                </a:solidFill>
              </a:defRPr>
            </a:lvl2pPr>
            <a:lvl3pPr lvl="2" algn="r">
              <a:lnSpc>
                <a:spcPct val="100000"/>
              </a:lnSpc>
              <a:spcBef>
                <a:spcPts val="0"/>
              </a:spcBef>
              <a:spcAft>
                <a:spcPts val="0"/>
              </a:spcAft>
              <a:buClr>
                <a:srgbClr val="1C4587"/>
              </a:buClr>
              <a:buSzPts val="3000"/>
              <a:buNone/>
              <a:defRPr sz="3000">
                <a:solidFill>
                  <a:srgbClr val="1C4587"/>
                </a:solidFill>
              </a:defRPr>
            </a:lvl3pPr>
            <a:lvl4pPr lvl="3" algn="r">
              <a:lnSpc>
                <a:spcPct val="100000"/>
              </a:lnSpc>
              <a:spcBef>
                <a:spcPts val="0"/>
              </a:spcBef>
              <a:spcAft>
                <a:spcPts val="0"/>
              </a:spcAft>
              <a:buClr>
                <a:srgbClr val="1C4587"/>
              </a:buClr>
              <a:buSzPts val="3000"/>
              <a:buNone/>
              <a:defRPr sz="3000">
                <a:solidFill>
                  <a:srgbClr val="1C4587"/>
                </a:solidFill>
              </a:defRPr>
            </a:lvl4pPr>
            <a:lvl5pPr lvl="4" algn="r">
              <a:lnSpc>
                <a:spcPct val="100000"/>
              </a:lnSpc>
              <a:spcBef>
                <a:spcPts val="0"/>
              </a:spcBef>
              <a:spcAft>
                <a:spcPts val="0"/>
              </a:spcAft>
              <a:buClr>
                <a:srgbClr val="1C4587"/>
              </a:buClr>
              <a:buSzPts val="3000"/>
              <a:buNone/>
              <a:defRPr sz="3000">
                <a:solidFill>
                  <a:srgbClr val="1C4587"/>
                </a:solidFill>
              </a:defRPr>
            </a:lvl5pPr>
            <a:lvl6pPr lvl="5" algn="r">
              <a:lnSpc>
                <a:spcPct val="100000"/>
              </a:lnSpc>
              <a:spcBef>
                <a:spcPts val="0"/>
              </a:spcBef>
              <a:spcAft>
                <a:spcPts val="0"/>
              </a:spcAft>
              <a:buClr>
                <a:srgbClr val="1C4587"/>
              </a:buClr>
              <a:buSzPts val="3000"/>
              <a:buNone/>
              <a:defRPr sz="3000">
                <a:solidFill>
                  <a:srgbClr val="1C4587"/>
                </a:solidFill>
              </a:defRPr>
            </a:lvl6pPr>
            <a:lvl7pPr lvl="6" algn="r">
              <a:lnSpc>
                <a:spcPct val="100000"/>
              </a:lnSpc>
              <a:spcBef>
                <a:spcPts val="0"/>
              </a:spcBef>
              <a:spcAft>
                <a:spcPts val="0"/>
              </a:spcAft>
              <a:buClr>
                <a:srgbClr val="1C4587"/>
              </a:buClr>
              <a:buSzPts val="3000"/>
              <a:buNone/>
              <a:defRPr sz="3000">
                <a:solidFill>
                  <a:srgbClr val="1C4587"/>
                </a:solidFill>
              </a:defRPr>
            </a:lvl7pPr>
            <a:lvl8pPr lvl="7" algn="r">
              <a:lnSpc>
                <a:spcPct val="100000"/>
              </a:lnSpc>
              <a:spcBef>
                <a:spcPts val="0"/>
              </a:spcBef>
              <a:spcAft>
                <a:spcPts val="0"/>
              </a:spcAft>
              <a:buClr>
                <a:srgbClr val="1C4587"/>
              </a:buClr>
              <a:buSzPts val="3000"/>
              <a:buNone/>
              <a:defRPr sz="3000">
                <a:solidFill>
                  <a:srgbClr val="1C4587"/>
                </a:solidFill>
              </a:defRPr>
            </a:lvl8pPr>
            <a:lvl9pPr lvl="8" algn="r">
              <a:lnSpc>
                <a:spcPct val="100000"/>
              </a:lnSpc>
              <a:spcBef>
                <a:spcPts val="0"/>
              </a:spcBef>
              <a:spcAft>
                <a:spcPts val="0"/>
              </a:spcAft>
              <a:buClr>
                <a:srgbClr val="1C4587"/>
              </a:buClr>
              <a:buSzPts val="3000"/>
              <a:buNone/>
              <a:defRPr sz="3000">
                <a:solidFill>
                  <a:srgbClr val="1C4587"/>
                </a:solidFill>
              </a:defRPr>
            </a:lvl9pPr>
          </a:lstStyle>
          <a:p>
            <a:endParaRPr/>
          </a:p>
        </p:txBody>
      </p:sp>
      <p:sp>
        <p:nvSpPr>
          <p:cNvPr id="195" name="Google Shape;195;p20"/>
          <p:cNvSpPr/>
          <p:nvPr/>
        </p:nvSpPr>
        <p:spPr>
          <a:xfrm>
            <a:off x="4412080" y="4661638"/>
            <a:ext cx="450550" cy="558734"/>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96" name="Google Shape;196;p20"/>
          <p:cNvSpPr/>
          <p:nvPr/>
        </p:nvSpPr>
        <p:spPr>
          <a:xfrm>
            <a:off x="3968826" y="4000288"/>
            <a:ext cx="443260" cy="50467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97" name="Google Shape;197;p20"/>
          <p:cNvSpPr/>
          <p:nvPr/>
        </p:nvSpPr>
        <p:spPr>
          <a:xfrm>
            <a:off x="6283364" y="4209515"/>
            <a:ext cx="210213" cy="458889"/>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98" name="Google Shape;198;p20"/>
          <p:cNvSpPr/>
          <p:nvPr/>
        </p:nvSpPr>
        <p:spPr>
          <a:xfrm>
            <a:off x="5746560" y="4042836"/>
            <a:ext cx="414157" cy="507762"/>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99" name="Google Shape;199;p20"/>
          <p:cNvSpPr/>
          <p:nvPr/>
        </p:nvSpPr>
        <p:spPr>
          <a:xfrm>
            <a:off x="7063610" y="4132028"/>
            <a:ext cx="456818" cy="425588"/>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00" name="Google Shape;200;p20"/>
          <p:cNvSpPr/>
          <p:nvPr/>
        </p:nvSpPr>
        <p:spPr>
          <a:xfrm>
            <a:off x="8742973" y="4166677"/>
            <a:ext cx="495281" cy="340238"/>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01" name="Google Shape;201;p20"/>
          <p:cNvSpPr/>
          <p:nvPr/>
        </p:nvSpPr>
        <p:spPr>
          <a:xfrm>
            <a:off x="6581517" y="4041241"/>
            <a:ext cx="372518" cy="384998"/>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02" name="Google Shape;202;p20"/>
          <p:cNvSpPr/>
          <p:nvPr/>
        </p:nvSpPr>
        <p:spPr>
          <a:xfrm>
            <a:off x="6507132" y="4533962"/>
            <a:ext cx="521292" cy="538992"/>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03" name="Google Shape;203;p20"/>
          <p:cNvSpPr/>
          <p:nvPr/>
        </p:nvSpPr>
        <p:spPr>
          <a:xfrm>
            <a:off x="5501054" y="4557600"/>
            <a:ext cx="504670" cy="400627"/>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04" name="Google Shape;204;p20"/>
          <p:cNvSpPr/>
          <p:nvPr/>
        </p:nvSpPr>
        <p:spPr>
          <a:xfrm>
            <a:off x="5201567" y="4075599"/>
            <a:ext cx="470320" cy="44221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05" name="Google Shape;205;p20"/>
          <p:cNvSpPr/>
          <p:nvPr/>
        </p:nvSpPr>
        <p:spPr>
          <a:xfrm>
            <a:off x="4765584" y="4075593"/>
            <a:ext cx="339602" cy="400617"/>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06" name="Google Shape;206;p20"/>
          <p:cNvSpPr/>
          <p:nvPr/>
        </p:nvSpPr>
        <p:spPr>
          <a:xfrm>
            <a:off x="5521858" y="4998019"/>
            <a:ext cx="463059" cy="177962"/>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07" name="Google Shape;207;p20"/>
          <p:cNvSpPr/>
          <p:nvPr/>
        </p:nvSpPr>
        <p:spPr>
          <a:xfrm>
            <a:off x="8052572" y="4825260"/>
            <a:ext cx="589992" cy="41412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08" name="Google Shape;208;p20"/>
          <p:cNvSpPr/>
          <p:nvPr/>
        </p:nvSpPr>
        <p:spPr>
          <a:xfrm>
            <a:off x="8052577" y="4029277"/>
            <a:ext cx="388118" cy="40893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09" name="Google Shape;209;p20"/>
          <p:cNvSpPr/>
          <p:nvPr/>
        </p:nvSpPr>
        <p:spPr>
          <a:xfrm>
            <a:off x="6984573" y="4950383"/>
            <a:ext cx="297606" cy="211234"/>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10" name="Google Shape;210;p20"/>
          <p:cNvSpPr/>
          <p:nvPr/>
        </p:nvSpPr>
        <p:spPr>
          <a:xfrm>
            <a:off x="8749725" y="4950125"/>
            <a:ext cx="288245" cy="184202"/>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11" name="Google Shape;211;p20"/>
          <p:cNvSpPr/>
          <p:nvPr/>
        </p:nvSpPr>
        <p:spPr>
          <a:xfrm>
            <a:off x="6160715" y="4780234"/>
            <a:ext cx="323616" cy="321546"/>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12" name="Google Shape;212;p20"/>
          <p:cNvSpPr/>
          <p:nvPr/>
        </p:nvSpPr>
        <p:spPr>
          <a:xfrm>
            <a:off x="8522444" y="4000279"/>
            <a:ext cx="306966" cy="38502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13" name="Google Shape;213;p20"/>
          <p:cNvSpPr/>
          <p:nvPr/>
        </p:nvSpPr>
        <p:spPr>
          <a:xfrm>
            <a:off x="4892224" y="4552927"/>
            <a:ext cx="416228" cy="409988"/>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14" name="Google Shape;214;p20"/>
          <p:cNvSpPr/>
          <p:nvPr/>
        </p:nvSpPr>
        <p:spPr>
          <a:xfrm>
            <a:off x="8829403" y="4583868"/>
            <a:ext cx="391238" cy="28929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15" name="Google Shape;215;p20"/>
          <p:cNvSpPr/>
          <p:nvPr/>
        </p:nvSpPr>
        <p:spPr>
          <a:xfrm>
            <a:off x="4489179" y="4206693"/>
            <a:ext cx="180033" cy="373539"/>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16" name="Google Shape;216;p20"/>
          <p:cNvSpPr/>
          <p:nvPr/>
        </p:nvSpPr>
        <p:spPr>
          <a:xfrm rot="1920548">
            <a:off x="7236726" y="4658174"/>
            <a:ext cx="501522" cy="425557"/>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17" name="Google Shape;217;p20"/>
          <p:cNvSpPr/>
          <p:nvPr/>
        </p:nvSpPr>
        <p:spPr>
          <a:xfrm>
            <a:off x="8263292" y="4517805"/>
            <a:ext cx="479681" cy="339217"/>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18" name="Google Shape;218;p20"/>
          <p:cNvSpPr/>
          <p:nvPr/>
        </p:nvSpPr>
        <p:spPr>
          <a:xfrm rot="-5400000">
            <a:off x="7684355" y="3982230"/>
            <a:ext cx="279906" cy="357966"/>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19" name="Google Shape;219;p20"/>
          <p:cNvSpPr/>
          <p:nvPr/>
        </p:nvSpPr>
        <p:spPr>
          <a:xfrm>
            <a:off x="7659648" y="4370196"/>
            <a:ext cx="377708" cy="426638"/>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20" name="Google Shape;220;p20"/>
          <p:cNvSpPr/>
          <p:nvPr/>
        </p:nvSpPr>
        <p:spPr>
          <a:xfrm>
            <a:off x="5059563" y="4957957"/>
            <a:ext cx="386048" cy="258065"/>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21" name="Google Shape;221;p20"/>
          <p:cNvSpPr/>
          <p:nvPr/>
        </p:nvSpPr>
        <p:spPr>
          <a:xfrm>
            <a:off x="7782420" y="4885132"/>
            <a:ext cx="174842" cy="187322"/>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22" name="Google Shape;222;p20"/>
          <p:cNvSpPr/>
          <p:nvPr/>
        </p:nvSpPr>
        <p:spPr>
          <a:xfrm>
            <a:off x="1482765" y="4209515"/>
            <a:ext cx="210213" cy="458889"/>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23" name="Google Shape;223;p20"/>
          <p:cNvSpPr/>
          <p:nvPr/>
        </p:nvSpPr>
        <p:spPr>
          <a:xfrm>
            <a:off x="945960" y="4042836"/>
            <a:ext cx="414157" cy="507762"/>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24" name="Google Shape;224;p20"/>
          <p:cNvSpPr/>
          <p:nvPr/>
        </p:nvSpPr>
        <p:spPr>
          <a:xfrm>
            <a:off x="2263010" y="4132028"/>
            <a:ext cx="456818" cy="425588"/>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25" name="Google Shape;225;p20"/>
          <p:cNvSpPr/>
          <p:nvPr/>
        </p:nvSpPr>
        <p:spPr>
          <a:xfrm>
            <a:off x="1780917" y="4041241"/>
            <a:ext cx="372518" cy="384998"/>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26" name="Google Shape;226;p20"/>
          <p:cNvSpPr/>
          <p:nvPr/>
        </p:nvSpPr>
        <p:spPr>
          <a:xfrm>
            <a:off x="1706532" y="4533962"/>
            <a:ext cx="521292" cy="538992"/>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27" name="Google Shape;227;p20"/>
          <p:cNvSpPr/>
          <p:nvPr/>
        </p:nvSpPr>
        <p:spPr>
          <a:xfrm>
            <a:off x="700454" y="4557600"/>
            <a:ext cx="504670" cy="400627"/>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28" name="Google Shape;228;p20"/>
          <p:cNvSpPr/>
          <p:nvPr/>
        </p:nvSpPr>
        <p:spPr>
          <a:xfrm>
            <a:off x="400967" y="4075599"/>
            <a:ext cx="470320" cy="44221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29" name="Google Shape;229;p20"/>
          <p:cNvSpPr/>
          <p:nvPr/>
        </p:nvSpPr>
        <p:spPr>
          <a:xfrm>
            <a:off x="-35016" y="4075593"/>
            <a:ext cx="339602" cy="400617"/>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30" name="Google Shape;230;p20"/>
          <p:cNvSpPr/>
          <p:nvPr/>
        </p:nvSpPr>
        <p:spPr>
          <a:xfrm>
            <a:off x="721258" y="4998019"/>
            <a:ext cx="463059" cy="177962"/>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31" name="Google Shape;231;p20"/>
          <p:cNvSpPr/>
          <p:nvPr/>
        </p:nvSpPr>
        <p:spPr>
          <a:xfrm>
            <a:off x="3251972" y="4825260"/>
            <a:ext cx="589992" cy="41412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32" name="Google Shape;232;p20"/>
          <p:cNvSpPr/>
          <p:nvPr/>
        </p:nvSpPr>
        <p:spPr>
          <a:xfrm>
            <a:off x="3251978" y="4029277"/>
            <a:ext cx="388118" cy="40893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33" name="Google Shape;233;p20"/>
          <p:cNvSpPr/>
          <p:nvPr/>
        </p:nvSpPr>
        <p:spPr>
          <a:xfrm>
            <a:off x="2183974" y="4950383"/>
            <a:ext cx="297606" cy="211234"/>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34" name="Google Shape;234;p20"/>
          <p:cNvSpPr/>
          <p:nvPr/>
        </p:nvSpPr>
        <p:spPr>
          <a:xfrm>
            <a:off x="3949125" y="4950125"/>
            <a:ext cx="288245" cy="184202"/>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35" name="Google Shape;235;p20"/>
          <p:cNvSpPr/>
          <p:nvPr/>
        </p:nvSpPr>
        <p:spPr>
          <a:xfrm>
            <a:off x="1360115" y="4780234"/>
            <a:ext cx="323616" cy="321546"/>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36" name="Google Shape;236;p20"/>
          <p:cNvSpPr/>
          <p:nvPr/>
        </p:nvSpPr>
        <p:spPr>
          <a:xfrm>
            <a:off x="3721844" y="4000279"/>
            <a:ext cx="306966" cy="385027"/>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37" name="Google Shape;237;p20"/>
          <p:cNvSpPr/>
          <p:nvPr/>
        </p:nvSpPr>
        <p:spPr>
          <a:xfrm>
            <a:off x="91624" y="4552927"/>
            <a:ext cx="416228" cy="409988"/>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38" name="Google Shape;238;p20"/>
          <p:cNvSpPr/>
          <p:nvPr/>
        </p:nvSpPr>
        <p:spPr>
          <a:xfrm>
            <a:off x="4028803" y="4583868"/>
            <a:ext cx="391238" cy="28929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39" name="Google Shape;239;p20"/>
          <p:cNvSpPr/>
          <p:nvPr/>
        </p:nvSpPr>
        <p:spPr>
          <a:xfrm>
            <a:off x="2704" y="4900231"/>
            <a:ext cx="180033" cy="373539"/>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40" name="Google Shape;240;p20"/>
          <p:cNvSpPr/>
          <p:nvPr/>
        </p:nvSpPr>
        <p:spPr>
          <a:xfrm rot="1920548">
            <a:off x="2436125" y="4658174"/>
            <a:ext cx="501522" cy="425557"/>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41" name="Google Shape;241;p20"/>
          <p:cNvSpPr/>
          <p:nvPr/>
        </p:nvSpPr>
        <p:spPr>
          <a:xfrm>
            <a:off x="3462692" y="4517805"/>
            <a:ext cx="479681" cy="339217"/>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42" name="Google Shape;242;p20"/>
          <p:cNvSpPr/>
          <p:nvPr/>
        </p:nvSpPr>
        <p:spPr>
          <a:xfrm rot="-5400000">
            <a:off x="2883755" y="3982230"/>
            <a:ext cx="279906" cy="357966"/>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43" name="Google Shape;243;p20"/>
          <p:cNvSpPr/>
          <p:nvPr/>
        </p:nvSpPr>
        <p:spPr>
          <a:xfrm>
            <a:off x="2859048" y="4370196"/>
            <a:ext cx="377708" cy="426638"/>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44" name="Google Shape;244;p20"/>
          <p:cNvSpPr/>
          <p:nvPr/>
        </p:nvSpPr>
        <p:spPr>
          <a:xfrm>
            <a:off x="258963" y="4957957"/>
            <a:ext cx="386048" cy="258065"/>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45" name="Google Shape;245;p20"/>
          <p:cNvSpPr/>
          <p:nvPr/>
        </p:nvSpPr>
        <p:spPr>
          <a:xfrm>
            <a:off x="2981820" y="4885132"/>
            <a:ext cx="174842" cy="187322"/>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 1 column" type="tx">
  <p:cSld name="TITLE_AND_BODY">
    <p:spTree>
      <p:nvGrpSpPr>
        <p:cNvPr id="1" name="Shape 246"/>
        <p:cNvGrpSpPr/>
        <p:nvPr/>
      </p:nvGrpSpPr>
      <p:grpSpPr>
        <a:xfrm>
          <a:off x="0" y="0"/>
          <a:ext cx="0" cy="0"/>
          <a:chOff x="0" y="0"/>
          <a:chExt cx="0" cy="0"/>
        </a:xfrm>
      </p:grpSpPr>
      <p:sp>
        <p:nvSpPr>
          <p:cNvPr id="247" name="Google Shape;247;p21"/>
          <p:cNvSpPr txBox="1">
            <a:spLocks noGrp="1"/>
          </p:cNvSpPr>
          <p:nvPr>
            <p:ph type="title"/>
          </p:nvPr>
        </p:nvSpPr>
        <p:spPr>
          <a:xfrm>
            <a:off x="747925" y="225025"/>
            <a:ext cx="6140400" cy="857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248" name="Google Shape;248;p21"/>
          <p:cNvSpPr txBox="1">
            <a:spLocks noGrp="1"/>
          </p:cNvSpPr>
          <p:nvPr>
            <p:ph type="body" idx="1"/>
          </p:nvPr>
        </p:nvSpPr>
        <p:spPr>
          <a:xfrm>
            <a:off x="747925" y="1302837"/>
            <a:ext cx="6140400" cy="3610800"/>
          </a:xfrm>
          <a:prstGeom prst="rect">
            <a:avLst/>
          </a:prstGeom>
          <a:noFill/>
          <a:ln>
            <a:noFill/>
          </a:ln>
        </p:spPr>
        <p:txBody>
          <a:bodyPr spcFirstLastPara="1" wrap="square" lIns="91425" tIns="91425" rIns="91425" bIns="91425" anchor="t" anchorCtr="0">
            <a:noAutofit/>
          </a:bodyPr>
          <a:lstStyle>
            <a:lvl1pPr marL="457200" lvl="0" indent="-387350" algn="l">
              <a:lnSpc>
                <a:spcPct val="100000"/>
              </a:lnSpc>
              <a:spcBef>
                <a:spcPts val="600"/>
              </a:spcBef>
              <a:spcAft>
                <a:spcPts val="0"/>
              </a:spcAft>
              <a:buSzPts val="2500"/>
              <a:buChar char="✘"/>
              <a:defRPr sz="2500"/>
            </a:lvl1pPr>
            <a:lvl2pPr marL="914400" lvl="1" indent="-355600" algn="l">
              <a:lnSpc>
                <a:spcPct val="100000"/>
              </a:lnSpc>
              <a:spcBef>
                <a:spcPts val="0"/>
              </a:spcBef>
              <a:spcAft>
                <a:spcPts val="0"/>
              </a:spcAft>
              <a:buSzPts val="2000"/>
              <a:buChar char="✗"/>
              <a:defRPr/>
            </a:lvl2pPr>
            <a:lvl3pPr marL="1371600" lvl="2" indent="-355600" algn="l">
              <a:lnSpc>
                <a:spcPct val="100000"/>
              </a:lnSpc>
              <a:spcBef>
                <a:spcPts val="0"/>
              </a:spcBef>
              <a:spcAft>
                <a:spcPts val="0"/>
              </a:spcAft>
              <a:buSzPts val="20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grpSp>
        <p:nvGrpSpPr>
          <p:cNvPr id="249" name="Google Shape;249;p21"/>
          <p:cNvGrpSpPr/>
          <p:nvPr/>
        </p:nvGrpSpPr>
        <p:grpSpPr>
          <a:xfrm>
            <a:off x="7442902" y="-91154"/>
            <a:ext cx="1796289" cy="5330574"/>
            <a:chOff x="6023725" y="842300"/>
            <a:chExt cx="1358150" cy="4030375"/>
          </a:xfrm>
        </p:grpSpPr>
        <p:sp>
          <p:nvSpPr>
            <p:cNvPr id="250" name="Google Shape;250;p21"/>
            <p:cNvSpPr/>
            <p:nvPr/>
          </p:nvSpPr>
          <p:spPr>
            <a:xfrm>
              <a:off x="6371275" y="842300"/>
              <a:ext cx="397100" cy="492450"/>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51" name="Google Shape;251;p21"/>
            <p:cNvSpPr/>
            <p:nvPr/>
          </p:nvSpPr>
          <p:spPr>
            <a:xfrm>
              <a:off x="6991200" y="2879025"/>
              <a:ext cx="390675" cy="44480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52" name="Google Shape;252;p21"/>
            <p:cNvSpPr/>
            <p:nvPr/>
          </p:nvSpPr>
          <p:spPr>
            <a:xfrm>
              <a:off x="6244725" y="2547975"/>
              <a:ext cx="185275" cy="404450"/>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53" name="Google Shape;253;p21"/>
            <p:cNvSpPr/>
            <p:nvPr/>
          </p:nvSpPr>
          <p:spPr>
            <a:xfrm>
              <a:off x="6823375" y="1978500"/>
              <a:ext cx="365025" cy="447525"/>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54" name="Google Shape;254;p21"/>
            <p:cNvSpPr/>
            <p:nvPr/>
          </p:nvSpPr>
          <p:spPr>
            <a:xfrm>
              <a:off x="6071400" y="1791425"/>
              <a:ext cx="402625" cy="375100"/>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55" name="Google Shape;255;p21"/>
            <p:cNvSpPr/>
            <p:nvPr/>
          </p:nvSpPr>
          <p:spPr>
            <a:xfrm>
              <a:off x="6902250" y="3951050"/>
              <a:ext cx="436525" cy="299875"/>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56" name="Google Shape;256;p21"/>
            <p:cNvSpPr/>
            <p:nvPr/>
          </p:nvSpPr>
          <p:spPr>
            <a:xfrm>
              <a:off x="6405225" y="2154575"/>
              <a:ext cx="328325" cy="339325"/>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57" name="Google Shape;257;p21"/>
            <p:cNvSpPr/>
            <p:nvPr/>
          </p:nvSpPr>
          <p:spPr>
            <a:xfrm>
              <a:off x="6537275" y="2750650"/>
              <a:ext cx="459450" cy="475050"/>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58" name="Google Shape;258;p21"/>
            <p:cNvSpPr/>
            <p:nvPr/>
          </p:nvSpPr>
          <p:spPr>
            <a:xfrm>
              <a:off x="6855475" y="1544725"/>
              <a:ext cx="444800" cy="353100"/>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59" name="Google Shape;259;p21"/>
            <p:cNvSpPr/>
            <p:nvPr/>
          </p:nvSpPr>
          <p:spPr>
            <a:xfrm>
              <a:off x="6844475" y="1037625"/>
              <a:ext cx="414525" cy="38975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60" name="Google Shape;260;p21"/>
            <p:cNvSpPr/>
            <p:nvPr/>
          </p:nvSpPr>
          <p:spPr>
            <a:xfrm>
              <a:off x="6553775" y="1840025"/>
              <a:ext cx="234775" cy="276975"/>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61" name="Google Shape;261;p21"/>
            <p:cNvSpPr/>
            <p:nvPr/>
          </p:nvSpPr>
          <p:spPr>
            <a:xfrm>
              <a:off x="6618875" y="2550725"/>
              <a:ext cx="408125" cy="156850"/>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62" name="Google Shape;262;p21"/>
            <p:cNvSpPr/>
            <p:nvPr/>
          </p:nvSpPr>
          <p:spPr>
            <a:xfrm>
              <a:off x="6336425" y="4507675"/>
              <a:ext cx="520000" cy="365000"/>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63" name="Google Shape;263;p21"/>
            <p:cNvSpPr/>
            <p:nvPr/>
          </p:nvSpPr>
          <p:spPr>
            <a:xfrm>
              <a:off x="6425400" y="3728200"/>
              <a:ext cx="342075" cy="360425"/>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64" name="Google Shape;264;p21"/>
            <p:cNvSpPr/>
            <p:nvPr/>
          </p:nvSpPr>
          <p:spPr>
            <a:xfrm>
              <a:off x="6789450" y="3384325"/>
              <a:ext cx="262300" cy="186175"/>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65" name="Google Shape;265;p21"/>
            <p:cNvSpPr/>
            <p:nvPr/>
          </p:nvSpPr>
          <p:spPr>
            <a:xfrm>
              <a:off x="6950850" y="4617725"/>
              <a:ext cx="254050" cy="162350"/>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66" name="Google Shape;266;p21"/>
            <p:cNvSpPr/>
            <p:nvPr/>
          </p:nvSpPr>
          <p:spPr>
            <a:xfrm>
              <a:off x="6051225" y="1090800"/>
              <a:ext cx="285225" cy="283400"/>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67" name="Google Shape;267;p21"/>
            <p:cNvSpPr/>
            <p:nvPr/>
          </p:nvSpPr>
          <p:spPr>
            <a:xfrm>
              <a:off x="6849975" y="3631900"/>
              <a:ext cx="270550" cy="339350"/>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68" name="Google Shape;268;p21"/>
            <p:cNvSpPr/>
            <p:nvPr/>
          </p:nvSpPr>
          <p:spPr>
            <a:xfrm>
              <a:off x="6351100" y="3281600"/>
              <a:ext cx="366850" cy="361350"/>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69" name="Google Shape;269;p21"/>
            <p:cNvSpPr/>
            <p:nvPr/>
          </p:nvSpPr>
          <p:spPr>
            <a:xfrm>
              <a:off x="6316250" y="3040425"/>
              <a:ext cx="137600" cy="122000"/>
            </a:xfrm>
            <a:custGeom>
              <a:avLst/>
              <a:gdLst/>
              <a:ahLst/>
              <a:cxnLst/>
              <a:rect l="l" t="t" r="r" b="b"/>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70" name="Google Shape;270;p21"/>
            <p:cNvSpPr/>
            <p:nvPr/>
          </p:nvSpPr>
          <p:spPr>
            <a:xfrm>
              <a:off x="6879325" y="4294925"/>
              <a:ext cx="344825" cy="25497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71" name="Google Shape;271;p21"/>
            <p:cNvSpPr/>
            <p:nvPr/>
          </p:nvSpPr>
          <p:spPr>
            <a:xfrm>
              <a:off x="6114500" y="2324225"/>
              <a:ext cx="158675" cy="329225"/>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72" name="Google Shape;272;p21"/>
            <p:cNvSpPr/>
            <p:nvPr/>
          </p:nvSpPr>
          <p:spPr>
            <a:xfrm>
              <a:off x="6335525" y="1405350"/>
              <a:ext cx="442025" cy="375100"/>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73" name="Google Shape;273;p21"/>
            <p:cNvSpPr/>
            <p:nvPr/>
          </p:nvSpPr>
          <p:spPr>
            <a:xfrm>
              <a:off x="6059500" y="3516375"/>
              <a:ext cx="268700" cy="232025"/>
            </a:xfrm>
            <a:custGeom>
              <a:avLst/>
              <a:gdLst/>
              <a:ahLst/>
              <a:cxnLst/>
              <a:rect l="l" t="t" r="r" b="b"/>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74" name="Google Shape;274;p21"/>
            <p:cNvSpPr/>
            <p:nvPr/>
          </p:nvSpPr>
          <p:spPr>
            <a:xfrm>
              <a:off x="6385050" y="4208725"/>
              <a:ext cx="422775" cy="298975"/>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75" name="Google Shape;275;p21"/>
            <p:cNvSpPr/>
            <p:nvPr/>
          </p:nvSpPr>
          <p:spPr>
            <a:xfrm>
              <a:off x="7121425" y="2437925"/>
              <a:ext cx="246700" cy="315500"/>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76" name="Google Shape;276;p21"/>
            <p:cNvSpPr/>
            <p:nvPr/>
          </p:nvSpPr>
          <p:spPr>
            <a:xfrm>
              <a:off x="6062250" y="3853825"/>
              <a:ext cx="332900" cy="376025"/>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77" name="Google Shape;277;p21"/>
            <p:cNvSpPr/>
            <p:nvPr/>
          </p:nvSpPr>
          <p:spPr>
            <a:xfrm>
              <a:off x="6023725" y="3167900"/>
              <a:ext cx="340250" cy="227450"/>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78" name="Google Shape;278;p21"/>
            <p:cNvSpPr/>
            <p:nvPr/>
          </p:nvSpPr>
          <p:spPr>
            <a:xfrm>
              <a:off x="7109500" y="3449425"/>
              <a:ext cx="154100" cy="165100"/>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grpSp>
      <p:cxnSp>
        <p:nvCxnSpPr>
          <p:cNvPr id="279" name="Google Shape;279;p21"/>
          <p:cNvCxnSpPr/>
          <p:nvPr/>
        </p:nvCxnSpPr>
        <p:spPr>
          <a:xfrm>
            <a:off x="850475" y="1031425"/>
            <a:ext cx="6037800" cy="0"/>
          </a:xfrm>
          <a:prstGeom prst="straightConnector1">
            <a:avLst/>
          </a:prstGeom>
          <a:noFill/>
          <a:ln w="19050" cap="rnd" cmpd="sng">
            <a:solidFill>
              <a:srgbClr val="A4C2F4"/>
            </a:solidFill>
            <a:prstDash val="dash"/>
            <a:round/>
            <a:headEnd type="none" w="sm" len="sm"/>
            <a:tailEnd type="none" w="sm" len="sm"/>
          </a:ln>
        </p:spPr>
      </p:cxnSp>
      <p:sp>
        <p:nvSpPr>
          <p:cNvPr id="280" name="Google Shape;280;p21"/>
          <p:cNvSpPr txBox="1">
            <a:spLocks noGrp="1"/>
          </p:cNvSpPr>
          <p:nvPr>
            <p:ph type="sldNum" idx="12"/>
          </p:nvPr>
        </p:nvSpPr>
        <p:spPr>
          <a:xfrm>
            <a:off x="90619" y="4722737"/>
            <a:ext cx="548700" cy="393600"/>
          </a:xfrm>
          <a:prstGeom prst="rect">
            <a:avLst/>
          </a:prstGeom>
          <a:noFill/>
          <a:ln>
            <a:noFill/>
          </a:ln>
        </p:spPr>
        <p:txBody>
          <a:bodyPr spcFirstLastPara="1" wrap="square" lIns="91425" tIns="91425" rIns="91425" bIns="91425"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Sniglet"/>
                <a:ea typeface="Sniglet"/>
                <a:cs typeface="Sniglet"/>
                <a:sym typeface="Sniglet"/>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Sniglet"/>
                <a:ea typeface="Sniglet"/>
                <a:cs typeface="Sniglet"/>
                <a:sym typeface="Sniglet"/>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Sniglet"/>
                <a:ea typeface="Sniglet"/>
                <a:cs typeface="Sniglet"/>
                <a:sym typeface="Sniglet"/>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Sniglet"/>
                <a:ea typeface="Sniglet"/>
                <a:cs typeface="Sniglet"/>
                <a:sym typeface="Sniglet"/>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Sniglet"/>
                <a:ea typeface="Sniglet"/>
                <a:cs typeface="Sniglet"/>
                <a:sym typeface="Sniglet"/>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Sniglet"/>
                <a:ea typeface="Sniglet"/>
                <a:cs typeface="Sniglet"/>
                <a:sym typeface="Sniglet"/>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Sniglet"/>
                <a:ea typeface="Sniglet"/>
                <a:cs typeface="Sniglet"/>
                <a:sym typeface="Sniglet"/>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Sniglet"/>
                <a:ea typeface="Sniglet"/>
                <a:cs typeface="Sniglet"/>
                <a:sym typeface="Sniglet"/>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Sniglet"/>
                <a:ea typeface="Sniglet"/>
                <a:cs typeface="Sniglet"/>
                <a:sym typeface="Sniglet"/>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Completely blank">
  <p:cSld name="BLANK_1">
    <p:spTree>
      <p:nvGrpSpPr>
        <p:cNvPr id="1" name="Shape 281"/>
        <p:cNvGrpSpPr/>
        <p:nvPr/>
      </p:nvGrpSpPr>
      <p:grpSpPr>
        <a:xfrm>
          <a:off x="0" y="0"/>
          <a:ext cx="0" cy="0"/>
          <a:chOff x="0" y="0"/>
          <a:chExt cx="0" cy="0"/>
        </a:xfrm>
      </p:grpSpPr>
      <p:sp>
        <p:nvSpPr>
          <p:cNvPr id="282" name="Google Shape;282;p22"/>
          <p:cNvSpPr txBox="1">
            <a:spLocks noGrp="1"/>
          </p:cNvSpPr>
          <p:nvPr>
            <p:ph type="sldNum" idx="12"/>
          </p:nvPr>
        </p:nvSpPr>
        <p:spPr>
          <a:xfrm>
            <a:off x="4297650" y="4853299"/>
            <a:ext cx="548700" cy="2901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Sniglet"/>
                <a:ea typeface="Sniglet"/>
                <a:cs typeface="Sniglet"/>
                <a:sym typeface="Sniglet"/>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Sniglet"/>
                <a:ea typeface="Sniglet"/>
                <a:cs typeface="Sniglet"/>
                <a:sym typeface="Sniglet"/>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Sniglet"/>
                <a:ea typeface="Sniglet"/>
                <a:cs typeface="Sniglet"/>
                <a:sym typeface="Sniglet"/>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Sniglet"/>
                <a:ea typeface="Sniglet"/>
                <a:cs typeface="Sniglet"/>
                <a:sym typeface="Sniglet"/>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Sniglet"/>
                <a:ea typeface="Sniglet"/>
                <a:cs typeface="Sniglet"/>
                <a:sym typeface="Sniglet"/>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Sniglet"/>
                <a:ea typeface="Sniglet"/>
                <a:cs typeface="Sniglet"/>
                <a:sym typeface="Sniglet"/>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Sniglet"/>
                <a:ea typeface="Sniglet"/>
                <a:cs typeface="Sniglet"/>
                <a:sym typeface="Sniglet"/>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Sniglet"/>
                <a:ea typeface="Sniglet"/>
                <a:cs typeface="Sniglet"/>
                <a:sym typeface="Sniglet"/>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Sniglet"/>
                <a:ea typeface="Sniglet"/>
                <a:cs typeface="Sniglet"/>
                <a:sym typeface="Snigle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grpSp>
        <p:nvGrpSpPr>
          <p:cNvPr id="6" name="Google Shape;6;p18"/>
          <p:cNvGrpSpPr/>
          <p:nvPr/>
        </p:nvGrpSpPr>
        <p:grpSpPr>
          <a:xfrm>
            <a:off x="-6" y="-23"/>
            <a:ext cx="9143797" cy="5143378"/>
            <a:chOff x="239950" y="872550"/>
            <a:chExt cx="7042900" cy="3961625"/>
          </a:xfrm>
        </p:grpSpPr>
        <p:sp>
          <p:nvSpPr>
            <p:cNvPr id="7" name="Google Shape;7;p18"/>
            <p:cNvSpPr/>
            <p:nvPr/>
          </p:nvSpPr>
          <p:spPr>
            <a:xfrm>
              <a:off x="239950" y="872550"/>
              <a:ext cx="7042900" cy="3961625"/>
            </a:xfrm>
            <a:custGeom>
              <a:avLst/>
              <a:gdLst/>
              <a:ahLst/>
              <a:cxnLst/>
              <a:rect l="l" t="t" r="r" b="b"/>
              <a:pathLst>
                <a:path w="281716" h="158465" fill="none" extrusionOk="0">
                  <a:moveTo>
                    <a:pt x="0" y="0"/>
                  </a:moveTo>
                  <a:lnTo>
                    <a:pt x="281715" y="0"/>
                  </a:lnTo>
                  <a:lnTo>
                    <a:pt x="281715" y="158464"/>
                  </a:lnTo>
                  <a:lnTo>
                    <a:pt x="0" y="158464"/>
                  </a:lnTo>
                  <a:lnTo>
                    <a:pt x="0" y="0"/>
                  </a:lnTo>
                  <a:close/>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8;p18"/>
            <p:cNvSpPr/>
            <p:nvPr/>
          </p:nvSpPr>
          <p:spPr>
            <a:xfrm>
              <a:off x="239950" y="47617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9;p18"/>
            <p:cNvSpPr/>
            <p:nvPr/>
          </p:nvSpPr>
          <p:spPr>
            <a:xfrm>
              <a:off x="239950" y="46901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10;p18"/>
            <p:cNvSpPr/>
            <p:nvPr/>
          </p:nvSpPr>
          <p:spPr>
            <a:xfrm>
              <a:off x="239950" y="46177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18"/>
            <p:cNvSpPr/>
            <p:nvPr/>
          </p:nvSpPr>
          <p:spPr>
            <a:xfrm>
              <a:off x="239950" y="45462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18"/>
            <p:cNvSpPr/>
            <p:nvPr/>
          </p:nvSpPr>
          <p:spPr>
            <a:xfrm>
              <a:off x="239950" y="44737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18"/>
            <p:cNvSpPr/>
            <p:nvPr/>
          </p:nvSpPr>
          <p:spPr>
            <a:xfrm>
              <a:off x="239950" y="44022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18"/>
            <p:cNvSpPr/>
            <p:nvPr/>
          </p:nvSpPr>
          <p:spPr>
            <a:xfrm>
              <a:off x="239950" y="432977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18"/>
            <p:cNvSpPr/>
            <p:nvPr/>
          </p:nvSpPr>
          <p:spPr>
            <a:xfrm>
              <a:off x="239950" y="42582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18"/>
            <p:cNvSpPr/>
            <p:nvPr/>
          </p:nvSpPr>
          <p:spPr>
            <a:xfrm>
              <a:off x="239950" y="41858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18"/>
            <p:cNvSpPr/>
            <p:nvPr/>
          </p:nvSpPr>
          <p:spPr>
            <a:xfrm>
              <a:off x="239950" y="41142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18"/>
            <p:cNvSpPr/>
            <p:nvPr/>
          </p:nvSpPr>
          <p:spPr>
            <a:xfrm>
              <a:off x="239950" y="40418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18"/>
            <p:cNvSpPr/>
            <p:nvPr/>
          </p:nvSpPr>
          <p:spPr>
            <a:xfrm>
              <a:off x="239950" y="396937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18"/>
            <p:cNvSpPr/>
            <p:nvPr/>
          </p:nvSpPr>
          <p:spPr>
            <a:xfrm>
              <a:off x="239950" y="38978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18"/>
            <p:cNvSpPr/>
            <p:nvPr/>
          </p:nvSpPr>
          <p:spPr>
            <a:xfrm>
              <a:off x="239950" y="38254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18"/>
            <p:cNvSpPr/>
            <p:nvPr/>
          </p:nvSpPr>
          <p:spPr>
            <a:xfrm>
              <a:off x="239950" y="375387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18"/>
            <p:cNvSpPr/>
            <p:nvPr/>
          </p:nvSpPr>
          <p:spPr>
            <a:xfrm>
              <a:off x="239950" y="36814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18"/>
            <p:cNvSpPr/>
            <p:nvPr/>
          </p:nvSpPr>
          <p:spPr>
            <a:xfrm>
              <a:off x="239950" y="36099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18"/>
            <p:cNvSpPr/>
            <p:nvPr/>
          </p:nvSpPr>
          <p:spPr>
            <a:xfrm>
              <a:off x="239950" y="35374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18"/>
            <p:cNvSpPr/>
            <p:nvPr/>
          </p:nvSpPr>
          <p:spPr>
            <a:xfrm>
              <a:off x="239950" y="34659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18"/>
            <p:cNvSpPr/>
            <p:nvPr/>
          </p:nvSpPr>
          <p:spPr>
            <a:xfrm>
              <a:off x="239950" y="339347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18"/>
            <p:cNvSpPr/>
            <p:nvPr/>
          </p:nvSpPr>
          <p:spPr>
            <a:xfrm>
              <a:off x="239950" y="33219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18"/>
            <p:cNvSpPr/>
            <p:nvPr/>
          </p:nvSpPr>
          <p:spPr>
            <a:xfrm>
              <a:off x="239950" y="32495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18"/>
            <p:cNvSpPr/>
            <p:nvPr/>
          </p:nvSpPr>
          <p:spPr>
            <a:xfrm>
              <a:off x="239950" y="31770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18"/>
            <p:cNvSpPr/>
            <p:nvPr/>
          </p:nvSpPr>
          <p:spPr>
            <a:xfrm>
              <a:off x="239950" y="31055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18"/>
            <p:cNvSpPr/>
            <p:nvPr/>
          </p:nvSpPr>
          <p:spPr>
            <a:xfrm>
              <a:off x="239950" y="3033100"/>
              <a:ext cx="7042900" cy="0"/>
            </a:xfrm>
            <a:custGeom>
              <a:avLst/>
              <a:gdLst/>
              <a:ahLst/>
              <a:cxnLst/>
              <a:rect l="l" t="t" r="r" b="b"/>
              <a:pathLst>
                <a:path w="281716" h="120000"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18"/>
            <p:cNvSpPr/>
            <p:nvPr/>
          </p:nvSpPr>
          <p:spPr>
            <a:xfrm>
              <a:off x="239950" y="29615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18"/>
            <p:cNvSpPr/>
            <p:nvPr/>
          </p:nvSpPr>
          <p:spPr>
            <a:xfrm>
              <a:off x="239950" y="28891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18"/>
            <p:cNvSpPr/>
            <p:nvPr/>
          </p:nvSpPr>
          <p:spPr>
            <a:xfrm>
              <a:off x="239950" y="281757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18"/>
            <p:cNvSpPr/>
            <p:nvPr/>
          </p:nvSpPr>
          <p:spPr>
            <a:xfrm>
              <a:off x="239950" y="27451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18"/>
            <p:cNvSpPr/>
            <p:nvPr/>
          </p:nvSpPr>
          <p:spPr>
            <a:xfrm>
              <a:off x="239950" y="26736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18"/>
            <p:cNvSpPr/>
            <p:nvPr/>
          </p:nvSpPr>
          <p:spPr>
            <a:xfrm>
              <a:off x="239950" y="26011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18"/>
            <p:cNvSpPr/>
            <p:nvPr/>
          </p:nvSpPr>
          <p:spPr>
            <a:xfrm>
              <a:off x="239950" y="25296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18"/>
            <p:cNvSpPr/>
            <p:nvPr/>
          </p:nvSpPr>
          <p:spPr>
            <a:xfrm>
              <a:off x="239950" y="24572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18"/>
            <p:cNvSpPr/>
            <p:nvPr/>
          </p:nvSpPr>
          <p:spPr>
            <a:xfrm>
              <a:off x="239950" y="23847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18"/>
            <p:cNvSpPr/>
            <p:nvPr/>
          </p:nvSpPr>
          <p:spPr>
            <a:xfrm>
              <a:off x="239950" y="23132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18"/>
            <p:cNvSpPr/>
            <p:nvPr/>
          </p:nvSpPr>
          <p:spPr>
            <a:xfrm>
              <a:off x="239950" y="22407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18"/>
            <p:cNvSpPr/>
            <p:nvPr/>
          </p:nvSpPr>
          <p:spPr>
            <a:xfrm>
              <a:off x="239950" y="21692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18"/>
            <p:cNvSpPr/>
            <p:nvPr/>
          </p:nvSpPr>
          <p:spPr>
            <a:xfrm>
              <a:off x="239950" y="20968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18"/>
            <p:cNvSpPr/>
            <p:nvPr/>
          </p:nvSpPr>
          <p:spPr>
            <a:xfrm>
              <a:off x="239950" y="20252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18"/>
            <p:cNvSpPr/>
            <p:nvPr/>
          </p:nvSpPr>
          <p:spPr>
            <a:xfrm>
              <a:off x="239950" y="19528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18"/>
            <p:cNvSpPr/>
            <p:nvPr/>
          </p:nvSpPr>
          <p:spPr>
            <a:xfrm>
              <a:off x="239950" y="18813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18"/>
            <p:cNvSpPr/>
            <p:nvPr/>
          </p:nvSpPr>
          <p:spPr>
            <a:xfrm>
              <a:off x="239950" y="18088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18"/>
            <p:cNvSpPr/>
            <p:nvPr/>
          </p:nvSpPr>
          <p:spPr>
            <a:xfrm>
              <a:off x="239950" y="17373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18"/>
            <p:cNvSpPr/>
            <p:nvPr/>
          </p:nvSpPr>
          <p:spPr>
            <a:xfrm>
              <a:off x="239950" y="16648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18"/>
            <p:cNvSpPr/>
            <p:nvPr/>
          </p:nvSpPr>
          <p:spPr>
            <a:xfrm>
              <a:off x="239950" y="15924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18"/>
            <p:cNvSpPr/>
            <p:nvPr/>
          </p:nvSpPr>
          <p:spPr>
            <a:xfrm>
              <a:off x="239950" y="15209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18"/>
            <p:cNvSpPr/>
            <p:nvPr/>
          </p:nvSpPr>
          <p:spPr>
            <a:xfrm>
              <a:off x="239950" y="14484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18"/>
            <p:cNvSpPr/>
            <p:nvPr/>
          </p:nvSpPr>
          <p:spPr>
            <a:xfrm>
              <a:off x="239950" y="13769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18"/>
            <p:cNvSpPr/>
            <p:nvPr/>
          </p:nvSpPr>
          <p:spPr>
            <a:xfrm>
              <a:off x="239950" y="13044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18"/>
            <p:cNvSpPr/>
            <p:nvPr/>
          </p:nvSpPr>
          <p:spPr>
            <a:xfrm>
              <a:off x="239950" y="12329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18"/>
            <p:cNvSpPr/>
            <p:nvPr/>
          </p:nvSpPr>
          <p:spPr>
            <a:xfrm>
              <a:off x="239950" y="11605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18"/>
            <p:cNvSpPr/>
            <p:nvPr/>
          </p:nvSpPr>
          <p:spPr>
            <a:xfrm>
              <a:off x="239950" y="10889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18"/>
            <p:cNvSpPr/>
            <p:nvPr/>
          </p:nvSpPr>
          <p:spPr>
            <a:xfrm>
              <a:off x="239950" y="10165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18"/>
            <p:cNvSpPr/>
            <p:nvPr/>
          </p:nvSpPr>
          <p:spPr>
            <a:xfrm>
              <a:off x="239950" y="9450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18"/>
            <p:cNvSpPr/>
            <p:nvPr/>
          </p:nvSpPr>
          <p:spPr>
            <a:xfrm>
              <a:off x="72103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18"/>
            <p:cNvSpPr/>
            <p:nvPr/>
          </p:nvSpPr>
          <p:spPr>
            <a:xfrm>
              <a:off x="71379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18"/>
            <p:cNvSpPr/>
            <p:nvPr/>
          </p:nvSpPr>
          <p:spPr>
            <a:xfrm>
              <a:off x="70645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18"/>
            <p:cNvSpPr/>
            <p:nvPr/>
          </p:nvSpPr>
          <p:spPr>
            <a:xfrm>
              <a:off x="69921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18"/>
            <p:cNvSpPr/>
            <p:nvPr/>
          </p:nvSpPr>
          <p:spPr>
            <a:xfrm>
              <a:off x="69196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18"/>
            <p:cNvSpPr/>
            <p:nvPr/>
          </p:nvSpPr>
          <p:spPr>
            <a:xfrm>
              <a:off x="68472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18"/>
            <p:cNvSpPr/>
            <p:nvPr/>
          </p:nvSpPr>
          <p:spPr>
            <a:xfrm>
              <a:off x="67747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18"/>
            <p:cNvSpPr/>
            <p:nvPr/>
          </p:nvSpPr>
          <p:spPr>
            <a:xfrm>
              <a:off x="67023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18"/>
            <p:cNvSpPr/>
            <p:nvPr/>
          </p:nvSpPr>
          <p:spPr>
            <a:xfrm>
              <a:off x="66289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18"/>
            <p:cNvSpPr/>
            <p:nvPr/>
          </p:nvSpPr>
          <p:spPr>
            <a:xfrm>
              <a:off x="65565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18"/>
            <p:cNvSpPr/>
            <p:nvPr/>
          </p:nvSpPr>
          <p:spPr>
            <a:xfrm>
              <a:off x="64840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18"/>
            <p:cNvSpPr/>
            <p:nvPr/>
          </p:nvSpPr>
          <p:spPr>
            <a:xfrm>
              <a:off x="64116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18"/>
            <p:cNvSpPr/>
            <p:nvPr/>
          </p:nvSpPr>
          <p:spPr>
            <a:xfrm>
              <a:off x="63391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18"/>
            <p:cNvSpPr/>
            <p:nvPr/>
          </p:nvSpPr>
          <p:spPr>
            <a:xfrm>
              <a:off x="62667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18"/>
            <p:cNvSpPr/>
            <p:nvPr/>
          </p:nvSpPr>
          <p:spPr>
            <a:xfrm>
              <a:off x="61933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18"/>
            <p:cNvSpPr/>
            <p:nvPr/>
          </p:nvSpPr>
          <p:spPr>
            <a:xfrm>
              <a:off x="61209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18"/>
            <p:cNvSpPr/>
            <p:nvPr/>
          </p:nvSpPr>
          <p:spPr>
            <a:xfrm>
              <a:off x="60484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18"/>
            <p:cNvSpPr/>
            <p:nvPr/>
          </p:nvSpPr>
          <p:spPr>
            <a:xfrm>
              <a:off x="59760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18"/>
            <p:cNvSpPr/>
            <p:nvPr/>
          </p:nvSpPr>
          <p:spPr>
            <a:xfrm>
              <a:off x="59036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18"/>
            <p:cNvSpPr/>
            <p:nvPr/>
          </p:nvSpPr>
          <p:spPr>
            <a:xfrm>
              <a:off x="58302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18"/>
            <p:cNvSpPr/>
            <p:nvPr/>
          </p:nvSpPr>
          <p:spPr>
            <a:xfrm>
              <a:off x="57577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18"/>
            <p:cNvSpPr/>
            <p:nvPr/>
          </p:nvSpPr>
          <p:spPr>
            <a:xfrm>
              <a:off x="56853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18"/>
            <p:cNvSpPr/>
            <p:nvPr/>
          </p:nvSpPr>
          <p:spPr>
            <a:xfrm>
              <a:off x="56129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18"/>
            <p:cNvSpPr/>
            <p:nvPr/>
          </p:nvSpPr>
          <p:spPr>
            <a:xfrm>
              <a:off x="55404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18"/>
            <p:cNvSpPr/>
            <p:nvPr/>
          </p:nvSpPr>
          <p:spPr>
            <a:xfrm>
              <a:off x="54680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18"/>
            <p:cNvSpPr/>
            <p:nvPr/>
          </p:nvSpPr>
          <p:spPr>
            <a:xfrm>
              <a:off x="53946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18"/>
            <p:cNvSpPr/>
            <p:nvPr/>
          </p:nvSpPr>
          <p:spPr>
            <a:xfrm>
              <a:off x="53222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18"/>
            <p:cNvSpPr/>
            <p:nvPr/>
          </p:nvSpPr>
          <p:spPr>
            <a:xfrm>
              <a:off x="52497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18"/>
            <p:cNvSpPr/>
            <p:nvPr/>
          </p:nvSpPr>
          <p:spPr>
            <a:xfrm>
              <a:off x="51773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18"/>
            <p:cNvSpPr/>
            <p:nvPr/>
          </p:nvSpPr>
          <p:spPr>
            <a:xfrm>
              <a:off x="51048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18"/>
            <p:cNvSpPr/>
            <p:nvPr/>
          </p:nvSpPr>
          <p:spPr>
            <a:xfrm>
              <a:off x="50324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18"/>
            <p:cNvSpPr/>
            <p:nvPr/>
          </p:nvSpPr>
          <p:spPr>
            <a:xfrm>
              <a:off x="49590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18"/>
            <p:cNvSpPr/>
            <p:nvPr/>
          </p:nvSpPr>
          <p:spPr>
            <a:xfrm>
              <a:off x="48866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18"/>
            <p:cNvSpPr/>
            <p:nvPr/>
          </p:nvSpPr>
          <p:spPr>
            <a:xfrm>
              <a:off x="48141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18"/>
            <p:cNvSpPr/>
            <p:nvPr/>
          </p:nvSpPr>
          <p:spPr>
            <a:xfrm>
              <a:off x="47417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18"/>
            <p:cNvSpPr/>
            <p:nvPr/>
          </p:nvSpPr>
          <p:spPr>
            <a:xfrm>
              <a:off x="46692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18"/>
            <p:cNvSpPr/>
            <p:nvPr/>
          </p:nvSpPr>
          <p:spPr>
            <a:xfrm>
              <a:off x="45968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18"/>
            <p:cNvSpPr/>
            <p:nvPr/>
          </p:nvSpPr>
          <p:spPr>
            <a:xfrm>
              <a:off x="45234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18"/>
            <p:cNvSpPr/>
            <p:nvPr/>
          </p:nvSpPr>
          <p:spPr>
            <a:xfrm>
              <a:off x="44510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18"/>
            <p:cNvSpPr/>
            <p:nvPr/>
          </p:nvSpPr>
          <p:spPr>
            <a:xfrm>
              <a:off x="43785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18"/>
            <p:cNvSpPr/>
            <p:nvPr/>
          </p:nvSpPr>
          <p:spPr>
            <a:xfrm>
              <a:off x="43061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18"/>
            <p:cNvSpPr/>
            <p:nvPr/>
          </p:nvSpPr>
          <p:spPr>
            <a:xfrm>
              <a:off x="42336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18"/>
            <p:cNvSpPr/>
            <p:nvPr/>
          </p:nvSpPr>
          <p:spPr>
            <a:xfrm>
              <a:off x="41603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18"/>
            <p:cNvSpPr/>
            <p:nvPr/>
          </p:nvSpPr>
          <p:spPr>
            <a:xfrm>
              <a:off x="40878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18"/>
            <p:cNvSpPr/>
            <p:nvPr/>
          </p:nvSpPr>
          <p:spPr>
            <a:xfrm>
              <a:off x="40154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18"/>
            <p:cNvSpPr/>
            <p:nvPr/>
          </p:nvSpPr>
          <p:spPr>
            <a:xfrm>
              <a:off x="39429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18"/>
            <p:cNvSpPr/>
            <p:nvPr/>
          </p:nvSpPr>
          <p:spPr>
            <a:xfrm>
              <a:off x="38705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18"/>
            <p:cNvSpPr/>
            <p:nvPr/>
          </p:nvSpPr>
          <p:spPr>
            <a:xfrm>
              <a:off x="37980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18"/>
            <p:cNvSpPr/>
            <p:nvPr/>
          </p:nvSpPr>
          <p:spPr>
            <a:xfrm>
              <a:off x="37247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18"/>
            <p:cNvSpPr/>
            <p:nvPr/>
          </p:nvSpPr>
          <p:spPr>
            <a:xfrm>
              <a:off x="36522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18"/>
            <p:cNvSpPr/>
            <p:nvPr/>
          </p:nvSpPr>
          <p:spPr>
            <a:xfrm>
              <a:off x="35798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18"/>
            <p:cNvSpPr/>
            <p:nvPr/>
          </p:nvSpPr>
          <p:spPr>
            <a:xfrm>
              <a:off x="35073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18"/>
            <p:cNvSpPr/>
            <p:nvPr/>
          </p:nvSpPr>
          <p:spPr>
            <a:xfrm>
              <a:off x="34349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18"/>
            <p:cNvSpPr/>
            <p:nvPr/>
          </p:nvSpPr>
          <p:spPr>
            <a:xfrm>
              <a:off x="33624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18"/>
            <p:cNvSpPr/>
            <p:nvPr/>
          </p:nvSpPr>
          <p:spPr>
            <a:xfrm>
              <a:off x="32891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18"/>
            <p:cNvSpPr/>
            <p:nvPr/>
          </p:nvSpPr>
          <p:spPr>
            <a:xfrm>
              <a:off x="32166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18"/>
            <p:cNvSpPr/>
            <p:nvPr/>
          </p:nvSpPr>
          <p:spPr>
            <a:xfrm>
              <a:off x="31442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18"/>
            <p:cNvSpPr/>
            <p:nvPr/>
          </p:nvSpPr>
          <p:spPr>
            <a:xfrm>
              <a:off x="30717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18"/>
            <p:cNvSpPr/>
            <p:nvPr/>
          </p:nvSpPr>
          <p:spPr>
            <a:xfrm>
              <a:off x="29993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18"/>
            <p:cNvSpPr/>
            <p:nvPr/>
          </p:nvSpPr>
          <p:spPr>
            <a:xfrm>
              <a:off x="29259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18"/>
            <p:cNvSpPr/>
            <p:nvPr/>
          </p:nvSpPr>
          <p:spPr>
            <a:xfrm>
              <a:off x="28535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18"/>
            <p:cNvSpPr/>
            <p:nvPr/>
          </p:nvSpPr>
          <p:spPr>
            <a:xfrm>
              <a:off x="27810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18"/>
            <p:cNvSpPr/>
            <p:nvPr/>
          </p:nvSpPr>
          <p:spPr>
            <a:xfrm>
              <a:off x="27086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18"/>
            <p:cNvSpPr/>
            <p:nvPr/>
          </p:nvSpPr>
          <p:spPr>
            <a:xfrm>
              <a:off x="26361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18"/>
            <p:cNvSpPr/>
            <p:nvPr/>
          </p:nvSpPr>
          <p:spPr>
            <a:xfrm>
              <a:off x="25637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18"/>
            <p:cNvSpPr/>
            <p:nvPr/>
          </p:nvSpPr>
          <p:spPr>
            <a:xfrm>
              <a:off x="24903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18"/>
            <p:cNvSpPr/>
            <p:nvPr/>
          </p:nvSpPr>
          <p:spPr>
            <a:xfrm>
              <a:off x="24179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18"/>
            <p:cNvSpPr/>
            <p:nvPr/>
          </p:nvSpPr>
          <p:spPr>
            <a:xfrm>
              <a:off x="23454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18"/>
            <p:cNvSpPr/>
            <p:nvPr/>
          </p:nvSpPr>
          <p:spPr>
            <a:xfrm>
              <a:off x="22730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18"/>
            <p:cNvSpPr/>
            <p:nvPr/>
          </p:nvSpPr>
          <p:spPr>
            <a:xfrm>
              <a:off x="22005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18"/>
            <p:cNvSpPr/>
            <p:nvPr/>
          </p:nvSpPr>
          <p:spPr>
            <a:xfrm>
              <a:off x="21281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18"/>
            <p:cNvSpPr/>
            <p:nvPr/>
          </p:nvSpPr>
          <p:spPr>
            <a:xfrm>
              <a:off x="20547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18"/>
            <p:cNvSpPr/>
            <p:nvPr/>
          </p:nvSpPr>
          <p:spPr>
            <a:xfrm>
              <a:off x="19823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18"/>
            <p:cNvSpPr/>
            <p:nvPr/>
          </p:nvSpPr>
          <p:spPr>
            <a:xfrm>
              <a:off x="19098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18"/>
            <p:cNvSpPr/>
            <p:nvPr/>
          </p:nvSpPr>
          <p:spPr>
            <a:xfrm>
              <a:off x="18374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18"/>
            <p:cNvSpPr/>
            <p:nvPr/>
          </p:nvSpPr>
          <p:spPr>
            <a:xfrm>
              <a:off x="17649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18"/>
            <p:cNvSpPr/>
            <p:nvPr/>
          </p:nvSpPr>
          <p:spPr>
            <a:xfrm>
              <a:off x="16925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18"/>
            <p:cNvSpPr/>
            <p:nvPr/>
          </p:nvSpPr>
          <p:spPr>
            <a:xfrm>
              <a:off x="16191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18"/>
            <p:cNvSpPr/>
            <p:nvPr/>
          </p:nvSpPr>
          <p:spPr>
            <a:xfrm>
              <a:off x="15467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18"/>
            <p:cNvSpPr/>
            <p:nvPr/>
          </p:nvSpPr>
          <p:spPr>
            <a:xfrm>
              <a:off x="14742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18"/>
            <p:cNvSpPr/>
            <p:nvPr/>
          </p:nvSpPr>
          <p:spPr>
            <a:xfrm>
              <a:off x="14018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18"/>
            <p:cNvSpPr/>
            <p:nvPr/>
          </p:nvSpPr>
          <p:spPr>
            <a:xfrm>
              <a:off x="13294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18"/>
            <p:cNvSpPr/>
            <p:nvPr/>
          </p:nvSpPr>
          <p:spPr>
            <a:xfrm>
              <a:off x="12560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18"/>
            <p:cNvSpPr/>
            <p:nvPr/>
          </p:nvSpPr>
          <p:spPr>
            <a:xfrm>
              <a:off x="11835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18"/>
            <p:cNvSpPr/>
            <p:nvPr/>
          </p:nvSpPr>
          <p:spPr>
            <a:xfrm>
              <a:off x="11111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18"/>
            <p:cNvSpPr/>
            <p:nvPr/>
          </p:nvSpPr>
          <p:spPr>
            <a:xfrm>
              <a:off x="10387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18"/>
            <p:cNvSpPr/>
            <p:nvPr/>
          </p:nvSpPr>
          <p:spPr>
            <a:xfrm>
              <a:off x="9662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18"/>
            <p:cNvSpPr/>
            <p:nvPr/>
          </p:nvSpPr>
          <p:spPr>
            <a:xfrm>
              <a:off x="8938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18"/>
            <p:cNvSpPr/>
            <p:nvPr/>
          </p:nvSpPr>
          <p:spPr>
            <a:xfrm>
              <a:off x="8204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18"/>
            <p:cNvSpPr/>
            <p:nvPr/>
          </p:nvSpPr>
          <p:spPr>
            <a:xfrm>
              <a:off x="7479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18"/>
            <p:cNvSpPr/>
            <p:nvPr/>
          </p:nvSpPr>
          <p:spPr>
            <a:xfrm>
              <a:off x="6755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18"/>
            <p:cNvSpPr/>
            <p:nvPr/>
          </p:nvSpPr>
          <p:spPr>
            <a:xfrm>
              <a:off x="6031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18"/>
            <p:cNvSpPr/>
            <p:nvPr/>
          </p:nvSpPr>
          <p:spPr>
            <a:xfrm>
              <a:off x="5306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18"/>
            <p:cNvSpPr/>
            <p:nvPr/>
          </p:nvSpPr>
          <p:spPr>
            <a:xfrm>
              <a:off x="4582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18"/>
            <p:cNvSpPr/>
            <p:nvPr/>
          </p:nvSpPr>
          <p:spPr>
            <a:xfrm>
              <a:off x="3848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18"/>
            <p:cNvSpPr/>
            <p:nvPr/>
          </p:nvSpPr>
          <p:spPr>
            <a:xfrm>
              <a:off x="3124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8" name="Google Shape;158;p18"/>
          <p:cNvSpPr txBox="1">
            <a:spLocks noGrp="1"/>
          </p:cNvSpPr>
          <p:nvPr>
            <p:ph type="title"/>
          </p:nvPr>
        </p:nvSpPr>
        <p:spPr>
          <a:xfrm>
            <a:off x="747925" y="225025"/>
            <a:ext cx="6791700" cy="8574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accent1"/>
              </a:buClr>
              <a:buSzPts val="1800"/>
              <a:buFont typeface="Sniglet"/>
              <a:buNone/>
              <a:defRPr sz="1800" b="0" i="0" u="none" strike="noStrike" cap="none">
                <a:solidFill>
                  <a:schemeClr val="accent1"/>
                </a:solidFill>
                <a:latin typeface="Sniglet"/>
                <a:ea typeface="Sniglet"/>
                <a:cs typeface="Sniglet"/>
                <a:sym typeface="Sniglet"/>
              </a:defRPr>
            </a:lvl1pPr>
            <a:lvl2pPr marR="0" lvl="1" algn="l" rtl="0">
              <a:lnSpc>
                <a:spcPct val="100000"/>
              </a:lnSpc>
              <a:spcBef>
                <a:spcPts val="0"/>
              </a:spcBef>
              <a:spcAft>
                <a:spcPts val="0"/>
              </a:spcAft>
              <a:buClr>
                <a:schemeClr val="accent1"/>
              </a:buClr>
              <a:buSzPts val="1800"/>
              <a:buFont typeface="Sniglet"/>
              <a:buNone/>
              <a:defRPr sz="1800" b="0" i="0" u="none" strike="noStrike" cap="none">
                <a:solidFill>
                  <a:schemeClr val="accent1"/>
                </a:solidFill>
                <a:latin typeface="Sniglet"/>
                <a:ea typeface="Sniglet"/>
                <a:cs typeface="Sniglet"/>
                <a:sym typeface="Sniglet"/>
              </a:defRPr>
            </a:lvl2pPr>
            <a:lvl3pPr marR="0" lvl="2" algn="l" rtl="0">
              <a:lnSpc>
                <a:spcPct val="100000"/>
              </a:lnSpc>
              <a:spcBef>
                <a:spcPts val="0"/>
              </a:spcBef>
              <a:spcAft>
                <a:spcPts val="0"/>
              </a:spcAft>
              <a:buClr>
                <a:schemeClr val="accent1"/>
              </a:buClr>
              <a:buSzPts val="1800"/>
              <a:buFont typeface="Sniglet"/>
              <a:buNone/>
              <a:defRPr sz="1800" b="0" i="0" u="none" strike="noStrike" cap="none">
                <a:solidFill>
                  <a:schemeClr val="accent1"/>
                </a:solidFill>
                <a:latin typeface="Sniglet"/>
                <a:ea typeface="Sniglet"/>
                <a:cs typeface="Sniglet"/>
                <a:sym typeface="Sniglet"/>
              </a:defRPr>
            </a:lvl3pPr>
            <a:lvl4pPr marR="0" lvl="3" algn="l" rtl="0">
              <a:lnSpc>
                <a:spcPct val="100000"/>
              </a:lnSpc>
              <a:spcBef>
                <a:spcPts val="0"/>
              </a:spcBef>
              <a:spcAft>
                <a:spcPts val="0"/>
              </a:spcAft>
              <a:buClr>
                <a:schemeClr val="accent1"/>
              </a:buClr>
              <a:buSzPts val="1800"/>
              <a:buFont typeface="Sniglet"/>
              <a:buNone/>
              <a:defRPr sz="1800" b="0" i="0" u="none" strike="noStrike" cap="none">
                <a:solidFill>
                  <a:schemeClr val="accent1"/>
                </a:solidFill>
                <a:latin typeface="Sniglet"/>
                <a:ea typeface="Sniglet"/>
                <a:cs typeface="Sniglet"/>
                <a:sym typeface="Sniglet"/>
              </a:defRPr>
            </a:lvl4pPr>
            <a:lvl5pPr marR="0" lvl="4" algn="l" rtl="0">
              <a:lnSpc>
                <a:spcPct val="100000"/>
              </a:lnSpc>
              <a:spcBef>
                <a:spcPts val="0"/>
              </a:spcBef>
              <a:spcAft>
                <a:spcPts val="0"/>
              </a:spcAft>
              <a:buClr>
                <a:schemeClr val="accent1"/>
              </a:buClr>
              <a:buSzPts val="1800"/>
              <a:buFont typeface="Sniglet"/>
              <a:buNone/>
              <a:defRPr sz="1800" b="0" i="0" u="none" strike="noStrike" cap="none">
                <a:solidFill>
                  <a:schemeClr val="accent1"/>
                </a:solidFill>
                <a:latin typeface="Sniglet"/>
                <a:ea typeface="Sniglet"/>
                <a:cs typeface="Sniglet"/>
                <a:sym typeface="Sniglet"/>
              </a:defRPr>
            </a:lvl5pPr>
            <a:lvl6pPr marR="0" lvl="5" algn="l" rtl="0">
              <a:lnSpc>
                <a:spcPct val="100000"/>
              </a:lnSpc>
              <a:spcBef>
                <a:spcPts val="0"/>
              </a:spcBef>
              <a:spcAft>
                <a:spcPts val="0"/>
              </a:spcAft>
              <a:buClr>
                <a:schemeClr val="accent1"/>
              </a:buClr>
              <a:buSzPts val="1800"/>
              <a:buFont typeface="Sniglet"/>
              <a:buNone/>
              <a:defRPr sz="1800" b="0" i="0" u="none" strike="noStrike" cap="none">
                <a:solidFill>
                  <a:schemeClr val="accent1"/>
                </a:solidFill>
                <a:latin typeface="Sniglet"/>
                <a:ea typeface="Sniglet"/>
                <a:cs typeface="Sniglet"/>
                <a:sym typeface="Sniglet"/>
              </a:defRPr>
            </a:lvl6pPr>
            <a:lvl7pPr marR="0" lvl="6" algn="l" rtl="0">
              <a:lnSpc>
                <a:spcPct val="100000"/>
              </a:lnSpc>
              <a:spcBef>
                <a:spcPts val="0"/>
              </a:spcBef>
              <a:spcAft>
                <a:spcPts val="0"/>
              </a:spcAft>
              <a:buClr>
                <a:schemeClr val="accent1"/>
              </a:buClr>
              <a:buSzPts val="1800"/>
              <a:buFont typeface="Sniglet"/>
              <a:buNone/>
              <a:defRPr sz="1800" b="0" i="0" u="none" strike="noStrike" cap="none">
                <a:solidFill>
                  <a:schemeClr val="accent1"/>
                </a:solidFill>
                <a:latin typeface="Sniglet"/>
                <a:ea typeface="Sniglet"/>
                <a:cs typeface="Sniglet"/>
                <a:sym typeface="Sniglet"/>
              </a:defRPr>
            </a:lvl7pPr>
            <a:lvl8pPr marR="0" lvl="7" algn="l" rtl="0">
              <a:lnSpc>
                <a:spcPct val="100000"/>
              </a:lnSpc>
              <a:spcBef>
                <a:spcPts val="0"/>
              </a:spcBef>
              <a:spcAft>
                <a:spcPts val="0"/>
              </a:spcAft>
              <a:buClr>
                <a:schemeClr val="accent1"/>
              </a:buClr>
              <a:buSzPts val="1800"/>
              <a:buFont typeface="Sniglet"/>
              <a:buNone/>
              <a:defRPr sz="1800" b="0" i="0" u="none" strike="noStrike" cap="none">
                <a:solidFill>
                  <a:schemeClr val="accent1"/>
                </a:solidFill>
                <a:latin typeface="Sniglet"/>
                <a:ea typeface="Sniglet"/>
                <a:cs typeface="Sniglet"/>
                <a:sym typeface="Sniglet"/>
              </a:defRPr>
            </a:lvl8pPr>
            <a:lvl9pPr marR="0" lvl="8" algn="l" rtl="0">
              <a:lnSpc>
                <a:spcPct val="100000"/>
              </a:lnSpc>
              <a:spcBef>
                <a:spcPts val="0"/>
              </a:spcBef>
              <a:spcAft>
                <a:spcPts val="0"/>
              </a:spcAft>
              <a:buClr>
                <a:schemeClr val="accent1"/>
              </a:buClr>
              <a:buSzPts val="1800"/>
              <a:buFont typeface="Sniglet"/>
              <a:buNone/>
              <a:defRPr sz="1800" b="0" i="0" u="none" strike="noStrike" cap="none">
                <a:solidFill>
                  <a:schemeClr val="accent1"/>
                </a:solidFill>
                <a:latin typeface="Sniglet"/>
                <a:ea typeface="Sniglet"/>
                <a:cs typeface="Sniglet"/>
                <a:sym typeface="Sniglet"/>
              </a:defRPr>
            </a:lvl9pPr>
          </a:lstStyle>
          <a:p>
            <a:endParaRPr/>
          </a:p>
        </p:txBody>
      </p:sp>
      <p:sp>
        <p:nvSpPr>
          <p:cNvPr id="159" name="Google Shape;159;p18"/>
          <p:cNvSpPr txBox="1">
            <a:spLocks noGrp="1"/>
          </p:cNvSpPr>
          <p:nvPr>
            <p:ph type="body" idx="1"/>
          </p:nvPr>
        </p:nvSpPr>
        <p:spPr>
          <a:xfrm>
            <a:off x="747925" y="1314900"/>
            <a:ext cx="6791700" cy="3610800"/>
          </a:xfrm>
          <a:prstGeom prst="rect">
            <a:avLst/>
          </a:prstGeom>
          <a:noFill/>
          <a:ln>
            <a:noFill/>
          </a:ln>
        </p:spPr>
        <p:txBody>
          <a:bodyPr spcFirstLastPara="1" wrap="square" lIns="91425" tIns="91425" rIns="91425" bIns="91425" anchor="t" anchorCtr="0">
            <a:noAutofit/>
          </a:bodyPr>
          <a:lstStyle>
            <a:lvl1pPr marL="457200" marR="0" lvl="0" indent="-393700" algn="l" rtl="0">
              <a:lnSpc>
                <a:spcPct val="100000"/>
              </a:lnSpc>
              <a:spcBef>
                <a:spcPts val="600"/>
              </a:spcBef>
              <a:spcAft>
                <a:spcPts val="0"/>
              </a:spcAft>
              <a:buClr>
                <a:schemeClr val="dk1"/>
              </a:buClr>
              <a:buSzPts val="2600"/>
              <a:buFont typeface="Dosis"/>
              <a:buChar char="✘"/>
              <a:defRPr sz="2600" b="0" i="0" u="none" strike="noStrike" cap="none">
                <a:solidFill>
                  <a:schemeClr val="dk1"/>
                </a:solidFill>
                <a:latin typeface="Dosis"/>
                <a:ea typeface="Dosis"/>
                <a:cs typeface="Dosis"/>
                <a:sym typeface="Dosis"/>
              </a:defRPr>
            </a:lvl1pPr>
            <a:lvl2pPr marL="914400" marR="0" lvl="1" indent="-355600" algn="l" rtl="0">
              <a:lnSpc>
                <a:spcPct val="100000"/>
              </a:lnSpc>
              <a:spcBef>
                <a:spcPts val="0"/>
              </a:spcBef>
              <a:spcAft>
                <a:spcPts val="0"/>
              </a:spcAft>
              <a:buClr>
                <a:schemeClr val="dk1"/>
              </a:buClr>
              <a:buSzPts val="2000"/>
              <a:buFont typeface="Dosis"/>
              <a:buChar char="✗"/>
              <a:defRPr sz="2000" b="0" i="0" u="none" strike="noStrike" cap="none">
                <a:solidFill>
                  <a:schemeClr val="dk1"/>
                </a:solidFill>
                <a:latin typeface="Dosis"/>
                <a:ea typeface="Dosis"/>
                <a:cs typeface="Dosis"/>
                <a:sym typeface="Dosis"/>
              </a:defRPr>
            </a:lvl2pPr>
            <a:lvl3pPr marL="1371600" marR="0" lvl="2" indent="-355600" algn="l" rtl="0">
              <a:lnSpc>
                <a:spcPct val="100000"/>
              </a:lnSpc>
              <a:spcBef>
                <a:spcPts val="0"/>
              </a:spcBef>
              <a:spcAft>
                <a:spcPts val="0"/>
              </a:spcAft>
              <a:buClr>
                <a:schemeClr val="dk1"/>
              </a:buClr>
              <a:buSzPts val="2000"/>
              <a:buFont typeface="Dosis"/>
              <a:buChar char="■"/>
              <a:defRPr sz="2000" b="0" i="0" u="none" strike="noStrike" cap="none">
                <a:solidFill>
                  <a:schemeClr val="dk1"/>
                </a:solidFill>
                <a:latin typeface="Dosis"/>
                <a:ea typeface="Dosis"/>
                <a:cs typeface="Dosis"/>
                <a:sym typeface="Dosis"/>
              </a:defRPr>
            </a:lvl3pPr>
            <a:lvl4pPr marL="1828800" marR="0" lvl="3" indent="-342900" algn="l" rtl="0">
              <a:lnSpc>
                <a:spcPct val="100000"/>
              </a:lnSpc>
              <a:spcBef>
                <a:spcPts val="0"/>
              </a:spcBef>
              <a:spcAft>
                <a:spcPts val="0"/>
              </a:spcAft>
              <a:buClr>
                <a:schemeClr val="dk1"/>
              </a:buClr>
              <a:buSzPts val="1800"/>
              <a:buFont typeface="Dosis"/>
              <a:buChar char="●"/>
              <a:defRPr sz="1800" b="0" i="0" u="none" strike="noStrike" cap="none">
                <a:solidFill>
                  <a:schemeClr val="dk1"/>
                </a:solidFill>
                <a:latin typeface="Dosis"/>
                <a:ea typeface="Dosis"/>
                <a:cs typeface="Dosis"/>
                <a:sym typeface="Dosis"/>
              </a:defRPr>
            </a:lvl4pPr>
            <a:lvl5pPr marL="2286000" marR="0" lvl="4" indent="-342900" algn="l" rtl="0">
              <a:lnSpc>
                <a:spcPct val="100000"/>
              </a:lnSpc>
              <a:spcBef>
                <a:spcPts val="0"/>
              </a:spcBef>
              <a:spcAft>
                <a:spcPts val="0"/>
              </a:spcAft>
              <a:buClr>
                <a:schemeClr val="dk1"/>
              </a:buClr>
              <a:buSzPts val="1800"/>
              <a:buFont typeface="Dosis"/>
              <a:buChar char="○"/>
              <a:defRPr sz="1800" b="0" i="0" u="none" strike="noStrike" cap="none">
                <a:solidFill>
                  <a:schemeClr val="dk1"/>
                </a:solidFill>
                <a:latin typeface="Dosis"/>
                <a:ea typeface="Dosis"/>
                <a:cs typeface="Dosis"/>
                <a:sym typeface="Dosis"/>
              </a:defRPr>
            </a:lvl5pPr>
            <a:lvl6pPr marL="2743200" marR="0" lvl="5" indent="-342900" algn="l" rtl="0">
              <a:lnSpc>
                <a:spcPct val="100000"/>
              </a:lnSpc>
              <a:spcBef>
                <a:spcPts val="0"/>
              </a:spcBef>
              <a:spcAft>
                <a:spcPts val="0"/>
              </a:spcAft>
              <a:buClr>
                <a:schemeClr val="dk1"/>
              </a:buClr>
              <a:buSzPts val="1800"/>
              <a:buFont typeface="Dosis"/>
              <a:buChar char="■"/>
              <a:defRPr sz="1800" b="0" i="0" u="none" strike="noStrike" cap="none">
                <a:solidFill>
                  <a:schemeClr val="dk1"/>
                </a:solidFill>
                <a:latin typeface="Dosis"/>
                <a:ea typeface="Dosis"/>
                <a:cs typeface="Dosis"/>
                <a:sym typeface="Dosis"/>
              </a:defRPr>
            </a:lvl6pPr>
            <a:lvl7pPr marL="3200400" marR="0" lvl="6" indent="-342900" algn="l" rtl="0">
              <a:lnSpc>
                <a:spcPct val="100000"/>
              </a:lnSpc>
              <a:spcBef>
                <a:spcPts val="0"/>
              </a:spcBef>
              <a:spcAft>
                <a:spcPts val="0"/>
              </a:spcAft>
              <a:buClr>
                <a:schemeClr val="dk1"/>
              </a:buClr>
              <a:buSzPts val="1800"/>
              <a:buFont typeface="Dosis"/>
              <a:buChar char="●"/>
              <a:defRPr sz="1800" b="0" i="0" u="none" strike="noStrike" cap="none">
                <a:solidFill>
                  <a:schemeClr val="dk1"/>
                </a:solidFill>
                <a:latin typeface="Dosis"/>
                <a:ea typeface="Dosis"/>
                <a:cs typeface="Dosis"/>
                <a:sym typeface="Dosis"/>
              </a:defRPr>
            </a:lvl7pPr>
            <a:lvl8pPr marL="3657600" marR="0" lvl="7" indent="-342900" algn="l" rtl="0">
              <a:lnSpc>
                <a:spcPct val="100000"/>
              </a:lnSpc>
              <a:spcBef>
                <a:spcPts val="0"/>
              </a:spcBef>
              <a:spcAft>
                <a:spcPts val="0"/>
              </a:spcAft>
              <a:buClr>
                <a:schemeClr val="dk1"/>
              </a:buClr>
              <a:buSzPts val="1800"/>
              <a:buFont typeface="Dosis"/>
              <a:buChar char="○"/>
              <a:defRPr sz="1800" b="0" i="0" u="none" strike="noStrike" cap="none">
                <a:solidFill>
                  <a:schemeClr val="dk1"/>
                </a:solidFill>
                <a:latin typeface="Dosis"/>
                <a:ea typeface="Dosis"/>
                <a:cs typeface="Dosis"/>
                <a:sym typeface="Dosis"/>
              </a:defRPr>
            </a:lvl8pPr>
            <a:lvl9pPr marL="4114800" marR="0" lvl="8" indent="-342900" algn="l" rtl="0">
              <a:lnSpc>
                <a:spcPct val="100000"/>
              </a:lnSpc>
              <a:spcBef>
                <a:spcPts val="0"/>
              </a:spcBef>
              <a:spcAft>
                <a:spcPts val="0"/>
              </a:spcAft>
              <a:buClr>
                <a:schemeClr val="dk1"/>
              </a:buClr>
              <a:buSzPts val="1800"/>
              <a:buFont typeface="Dosis"/>
              <a:buChar char="■"/>
              <a:defRPr sz="1800" b="0" i="0" u="none" strike="noStrike" cap="none">
                <a:solidFill>
                  <a:schemeClr val="dk1"/>
                </a:solidFill>
                <a:latin typeface="Dosis"/>
                <a:ea typeface="Dosis"/>
                <a:cs typeface="Dosis"/>
                <a:sym typeface="Dosis"/>
              </a:defRPr>
            </a:lvl9pPr>
          </a:lstStyle>
          <a:p>
            <a:endParaRPr/>
          </a:p>
        </p:txBody>
      </p:sp>
      <p:sp>
        <p:nvSpPr>
          <p:cNvPr id="160" name="Google Shape;160;p18"/>
          <p:cNvSpPr txBox="1">
            <a:spLocks noGrp="1"/>
          </p:cNvSpPr>
          <p:nvPr>
            <p:ph type="sldNum" idx="12"/>
          </p:nvPr>
        </p:nvSpPr>
        <p:spPr>
          <a:xfrm>
            <a:off x="90619" y="4722737"/>
            <a:ext cx="548700" cy="3936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Sniglet"/>
                <a:ea typeface="Sniglet"/>
                <a:cs typeface="Sniglet"/>
                <a:sym typeface="Sniglet"/>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Sniglet"/>
                <a:ea typeface="Sniglet"/>
                <a:cs typeface="Sniglet"/>
                <a:sym typeface="Sniglet"/>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Sniglet"/>
                <a:ea typeface="Sniglet"/>
                <a:cs typeface="Sniglet"/>
                <a:sym typeface="Sniglet"/>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Sniglet"/>
                <a:ea typeface="Sniglet"/>
                <a:cs typeface="Sniglet"/>
                <a:sym typeface="Sniglet"/>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Sniglet"/>
                <a:ea typeface="Sniglet"/>
                <a:cs typeface="Sniglet"/>
                <a:sym typeface="Sniglet"/>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Sniglet"/>
                <a:ea typeface="Sniglet"/>
                <a:cs typeface="Sniglet"/>
                <a:sym typeface="Sniglet"/>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Sniglet"/>
                <a:ea typeface="Sniglet"/>
                <a:cs typeface="Sniglet"/>
                <a:sym typeface="Sniglet"/>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Sniglet"/>
                <a:ea typeface="Sniglet"/>
                <a:cs typeface="Sniglet"/>
                <a:sym typeface="Sniglet"/>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Sniglet"/>
                <a:ea typeface="Sniglet"/>
                <a:cs typeface="Sniglet"/>
                <a:sym typeface="Sniglet"/>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0.jp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image" Target="../media/image3.jpg"/><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slide" Target="slide5.xml"/><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slide" Target="slide5.xml"/><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286"/>
        <p:cNvGrpSpPr/>
        <p:nvPr/>
      </p:nvGrpSpPr>
      <p:grpSpPr>
        <a:xfrm>
          <a:off x="0" y="0"/>
          <a:ext cx="0" cy="0"/>
          <a:chOff x="0" y="0"/>
          <a:chExt cx="0" cy="0"/>
        </a:xfrm>
      </p:grpSpPr>
      <p:sp>
        <p:nvSpPr>
          <p:cNvPr id="287" name="Google Shape;287;p1"/>
          <p:cNvSpPr txBox="1"/>
          <p:nvPr/>
        </p:nvSpPr>
        <p:spPr>
          <a:xfrm>
            <a:off x="2872836" y="3488228"/>
            <a:ext cx="5242464" cy="9540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dirty="0" err="1">
                <a:solidFill>
                  <a:srgbClr val="C00000"/>
                </a:solidFill>
                <a:latin typeface="Times New Roman"/>
                <a:ea typeface="Times New Roman"/>
                <a:cs typeface="Times New Roman"/>
                <a:sym typeface="Times New Roman"/>
              </a:rPr>
              <a:t>Giáo</a:t>
            </a:r>
            <a:r>
              <a:rPr lang="en-US" sz="2800" b="1" i="0" u="none" strike="noStrike" cap="none" dirty="0">
                <a:solidFill>
                  <a:srgbClr val="C00000"/>
                </a:solidFill>
                <a:latin typeface="Times New Roman"/>
                <a:ea typeface="Times New Roman"/>
                <a:cs typeface="Times New Roman"/>
                <a:sym typeface="Times New Roman"/>
              </a:rPr>
              <a:t> </a:t>
            </a:r>
            <a:r>
              <a:rPr lang="en-US" sz="2800" b="1" i="0" u="none" strike="noStrike" cap="none" dirty="0" err="1">
                <a:solidFill>
                  <a:srgbClr val="C00000"/>
                </a:solidFill>
                <a:latin typeface="Times New Roman"/>
                <a:ea typeface="Times New Roman"/>
                <a:cs typeface="Times New Roman"/>
                <a:sym typeface="Times New Roman"/>
              </a:rPr>
              <a:t>viên</a:t>
            </a:r>
            <a:r>
              <a:rPr lang="en-US" sz="2800" b="1" i="0" u="none" strike="noStrike" cap="none" dirty="0" smtClean="0">
                <a:solidFill>
                  <a:srgbClr val="C00000"/>
                </a:solidFill>
                <a:latin typeface="Times New Roman"/>
                <a:ea typeface="Times New Roman"/>
                <a:cs typeface="Times New Roman"/>
                <a:sym typeface="Times New Roman"/>
              </a:rPr>
              <a:t>: </a:t>
            </a:r>
            <a:r>
              <a:rPr lang="en-US" sz="2800" b="1" i="0" u="none" strike="noStrike" cap="none" dirty="0" err="1" smtClean="0">
                <a:solidFill>
                  <a:srgbClr val="C00000"/>
                </a:solidFill>
                <a:latin typeface="Times New Roman"/>
                <a:ea typeface="Times New Roman"/>
                <a:cs typeface="Times New Roman"/>
                <a:sym typeface="Times New Roman"/>
              </a:rPr>
              <a:t>Nguyễn</a:t>
            </a:r>
            <a:r>
              <a:rPr lang="en-US" sz="2800" b="1" i="0" u="none" strike="noStrike" cap="none" dirty="0" smtClean="0">
                <a:solidFill>
                  <a:srgbClr val="C00000"/>
                </a:solidFill>
                <a:latin typeface="Times New Roman"/>
                <a:ea typeface="Times New Roman"/>
                <a:cs typeface="Times New Roman"/>
                <a:sym typeface="Times New Roman"/>
              </a:rPr>
              <a:t> </a:t>
            </a:r>
            <a:r>
              <a:rPr lang="en-US" sz="2800" b="1" i="0" u="none" strike="noStrike" cap="none" dirty="0" err="1" smtClean="0">
                <a:solidFill>
                  <a:srgbClr val="C00000"/>
                </a:solidFill>
                <a:latin typeface="Times New Roman"/>
                <a:ea typeface="Times New Roman"/>
                <a:cs typeface="Times New Roman"/>
                <a:sym typeface="Times New Roman"/>
              </a:rPr>
              <a:t>Thi</a:t>
            </a:r>
            <a:r>
              <a:rPr lang="en-US" sz="2800" b="1" i="0" u="none" strike="noStrike" cap="none" dirty="0" smtClean="0">
                <a:solidFill>
                  <a:srgbClr val="C00000"/>
                </a:solidFill>
                <a:latin typeface="Times New Roman"/>
                <a:ea typeface="Times New Roman"/>
                <a:cs typeface="Times New Roman"/>
                <a:sym typeface="Times New Roman"/>
              </a:rPr>
              <a:t>̣ </a:t>
            </a:r>
            <a:r>
              <a:rPr lang="en-US" sz="2800" b="1" i="0" u="none" strike="noStrike" cap="none" dirty="0" err="1" smtClean="0">
                <a:solidFill>
                  <a:srgbClr val="C00000"/>
                </a:solidFill>
                <a:latin typeface="Times New Roman"/>
                <a:ea typeface="Times New Roman"/>
                <a:cs typeface="Times New Roman"/>
                <a:sym typeface="Times New Roman"/>
              </a:rPr>
              <a:t>Ngọc</a:t>
            </a:r>
            <a:r>
              <a:rPr lang="en-US" sz="2800" b="1" i="0" u="none" strike="noStrike" cap="none" dirty="0" smtClean="0">
                <a:solidFill>
                  <a:srgbClr val="C00000"/>
                </a:solidFill>
                <a:latin typeface="Times New Roman"/>
                <a:ea typeface="Times New Roman"/>
                <a:cs typeface="Times New Roman"/>
                <a:sym typeface="Times New Roman"/>
              </a:rPr>
              <a:t> </a:t>
            </a:r>
            <a:r>
              <a:rPr lang="en-US" sz="2800" b="1" i="0" u="none" strike="noStrike" cap="none" dirty="0" err="1" smtClean="0">
                <a:solidFill>
                  <a:srgbClr val="C00000"/>
                </a:solidFill>
                <a:latin typeface="Times New Roman"/>
                <a:ea typeface="Times New Roman"/>
                <a:cs typeface="Times New Roman"/>
                <a:sym typeface="Times New Roman"/>
              </a:rPr>
              <a:t>Vân</a:t>
            </a:r>
            <a:endParaRPr dirty="0"/>
          </a:p>
          <a:p>
            <a:pPr marL="0" marR="0" lvl="0" indent="0" algn="l" rtl="0">
              <a:lnSpc>
                <a:spcPct val="100000"/>
              </a:lnSpc>
              <a:spcBef>
                <a:spcPts val="0"/>
              </a:spcBef>
              <a:spcAft>
                <a:spcPts val="0"/>
              </a:spcAft>
              <a:buNone/>
            </a:pPr>
            <a:r>
              <a:rPr lang="en-US" sz="2800" b="1" i="0" u="none" strike="noStrike" cap="none" dirty="0" err="1">
                <a:solidFill>
                  <a:srgbClr val="C00000"/>
                </a:solidFill>
                <a:latin typeface="Times New Roman"/>
                <a:ea typeface="Times New Roman"/>
                <a:cs typeface="Times New Roman"/>
                <a:sym typeface="Times New Roman"/>
              </a:rPr>
              <a:t>Lớp</a:t>
            </a:r>
            <a:r>
              <a:rPr lang="en-US" sz="2800" b="1" i="0" u="none" strike="noStrike" cap="none" dirty="0">
                <a:solidFill>
                  <a:srgbClr val="C00000"/>
                </a:solidFill>
                <a:latin typeface="Times New Roman"/>
                <a:ea typeface="Times New Roman"/>
                <a:cs typeface="Times New Roman"/>
                <a:sym typeface="Times New Roman"/>
              </a:rPr>
              <a:t>: </a:t>
            </a:r>
            <a:r>
              <a:rPr lang="en-US" sz="2800" b="1" i="0" u="none" strike="noStrike" cap="none" dirty="0" smtClean="0">
                <a:solidFill>
                  <a:srgbClr val="C00000"/>
                </a:solidFill>
                <a:latin typeface="Times New Roman"/>
                <a:ea typeface="Times New Roman"/>
                <a:cs typeface="Times New Roman"/>
                <a:sym typeface="Times New Roman"/>
              </a:rPr>
              <a:t>6A1</a:t>
            </a:r>
            <a:endParaRPr sz="2800" b="1" i="0" u="none" strike="noStrike" cap="none" dirty="0">
              <a:solidFill>
                <a:srgbClr val="C00000"/>
              </a:solidFill>
              <a:latin typeface="Times New Roman"/>
              <a:ea typeface="Times New Roman"/>
              <a:cs typeface="Times New Roman"/>
              <a:sym typeface="Times New Roman"/>
            </a:endParaRPr>
          </a:p>
        </p:txBody>
      </p:sp>
      <p:sp>
        <p:nvSpPr>
          <p:cNvPr id="288" name="Google Shape;288;p1"/>
          <p:cNvSpPr/>
          <p:nvPr/>
        </p:nvSpPr>
        <p:spPr>
          <a:xfrm>
            <a:off x="685799" y="1436220"/>
            <a:ext cx="7651378" cy="19389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000" b="1" i="0" u="none" strike="noStrike" cap="none">
                <a:solidFill>
                  <a:srgbClr val="FFFF00"/>
                </a:solidFill>
                <a:latin typeface="Arial"/>
                <a:ea typeface="Arial"/>
                <a:cs typeface="Arial"/>
                <a:sym typeface="Arial"/>
              </a:rPr>
              <a:t>NHIỆT LIỆT CHÀO MỪNG </a:t>
            </a:r>
            <a:endParaRPr/>
          </a:p>
          <a:p>
            <a:pPr marL="0" marR="0" lvl="0" indent="0" algn="ctr" rtl="0">
              <a:lnSpc>
                <a:spcPct val="100000"/>
              </a:lnSpc>
              <a:spcBef>
                <a:spcPts val="0"/>
              </a:spcBef>
              <a:spcAft>
                <a:spcPts val="0"/>
              </a:spcAft>
              <a:buNone/>
            </a:pPr>
            <a:r>
              <a:rPr lang="en-US" sz="4000" b="1" i="0" u="none" strike="noStrike" cap="none">
                <a:solidFill>
                  <a:srgbClr val="FFFF00"/>
                </a:solidFill>
                <a:latin typeface="Arial"/>
                <a:ea typeface="Arial"/>
                <a:cs typeface="Arial"/>
                <a:sym typeface="Arial"/>
              </a:rPr>
              <a:t>CÁC THẦY CÔ GIÁO </a:t>
            </a:r>
            <a:endParaRPr/>
          </a:p>
          <a:p>
            <a:pPr marL="0" marR="0" lvl="0" indent="0" algn="ctr" rtl="0">
              <a:lnSpc>
                <a:spcPct val="100000"/>
              </a:lnSpc>
              <a:spcBef>
                <a:spcPts val="0"/>
              </a:spcBef>
              <a:spcAft>
                <a:spcPts val="0"/>
              </a:spcAft>
              <a:buNone/>
            </a:pPr>
            <a:r>
              <a:rPr lang="en-US" sz="4000" b="1" i="0" u="none" strike="noStrike" cap="none">
                <a:solidFill>
                  <a:srgbClr val="FFFF00"/>
                </a:solidFill>
                <a:latin typeface="Arial"/>
                <a:ea typeface="Arial"/>
                <a:cs typeface="Arial"/>
                <a:sym typeface="Arial"/>
              </a:rPr>
              <a:t>VỀ DỰ GIỜ THĂM LỚP</a:t>
            </a:r>
            <a:endParaRPr sz="4000" b="1" i="0" u="none" strike="noStrike" cap="none">
              <a:solidFill>
                <a:srgbClr val="FFFF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7"/>
                                        </p:tgtEl>
                                        <p:attrNameLst>
                                          <p:attrName>style.visibility</p:attrName>
                                        </p:attrNameLst>
                                      </p:cBhvr>
                                      <p:to>
                                        <p:strVal val="visible"/>
                                      </p:to>
                                    </p:set>
                                    <p:animEffect transition="in" filter="fade">
                                      <p:cBhvr>
                                        <p:cTn id="7" dur="500"/>
                                        <p:tgtEl>
                                          <p:spTgt spid="2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397"/>
        <p:cNvGrpSpPr/>
        <p:nvPr/>
      </p:nvGrpSpPr>
      <p:grpSpPr>
        <a:xfrm>
          <a:off x="0" y="0"/>
          <a:ext cx="0" cy="0"/>
          <a:chOff x="0" y="0"/>
          <a:chExt cx="0" cy="0"/>
        </a:xfrm>
      </p:grpSpPr>
      <p:sp>
        <p:nvSpPr>
          <p:cNvPr id="398" name="Google Shape;398;p10"/>
          <p:cNvSpPr txBox="1"/>
          <p:nvPr/>
        </p:nvSpPr>
        <p:spPr>
          <a:xfrm>
            <a:off x="244491" y="0"/>
            <a:ext cx="6140400" cy="8574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1958C6"/>
                </a:solidFill>
                <a:latin typeface="Times New Roman"/>
                <a:ea typeface="Times New Roman"/>
                <a:cs typeface="Times New Roman"/>
                <a:sym typeface="Times New Roman"/>
              </a:rPr>
              <a:t>Dạng 1: Thực hiện phép tính</a:t>
            </a:r>
            <a:endParaRPr sz="3200" b="1" i="0" u="none" strike="noStrike" cap="none">
              <a:solidFill>
                <a:srgbClr val="1958C6"/>
              </a:solidFill>
              <a:latin typeface="Times New Roman"/>
              <a:ea typeface="Times New Roman"/>
              <a:cs typeface="Times New Roman"/>
              <a:sym typeface="Times New Roman"/>
            </a:endParaRPr>
          </a:p>
        </p:txBody>
      </p:sp>
      <p:sp>
        <p:nvSpPr>
          <p:cNvPr id="399" name="Google Shape;399;p10"/>
          <p:cNvSpPr/>
          <p:nvPr/>
        </p:nvSpPr>
        <p:spPr>
          <a:xfrm>
            <a:off x="1028691" y="1415492"/>
            <a:ext cx="4572000" cy="646331"/>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400" b="1" i="0" u="none" strike="noStrike" cap="none">
                <a:solidFill>
                  <a:srgbClr val="002060"/>
                </a:solidFill>
                <a:latin typeface="Times New Roman"/>
                <a:ea typeface="Times New Roman"/>
                <a:cs typeface="Times New Roman"/>
                <a:sym typeface="Times New Roman"/>
              </a:rPr>
              <a:t>Bài 4 : Thực hiện phép tính</a:t>
            </a:r>
            <a:endParaRPr sz="2400" b="0" i="0" u="none" strike="noStrike" cap="none">
              <a:solidFill>
                <a:srgbClr val="002060"/>
              </a:solidFill>
              <a:latin typeface="Times New Roman"/>
              <a:ea typeface="Times New Roman"/>
              <a:cs typeface="Times New Roman"/>
              <a:sym typeface="Times New Roman"/>
            </a:endParaRPr>
          </a:p>
        </p:txBody>
      </p:sp>
      <p:sp>
        <p:nvSpPr>
          <p:cNvPr id="400" name="Google Shape;400;p10"/>
          <p:cNvSpPr/>
          <p:nvPr/>
        </p:nvSpPr>
        <p:spPr>
          <a:xfrm>
            <a:off x="708174" y="896217"/>
            <a:ext cx="3852337" cy="52322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2800"/>
              <a:buFont typeface="Arial"/>
              <a:buChar char="•"/>
            </a:pPr>
            <a:r>
              <a:rPr lang="en-US" sz="2800" b="0" i="0" u="none" strike="noStrike" cap="none">
                <a:solidFill>
                  <a:srgbClr val="C00000"/>
                </a:solidFill>
                <a:latin typeface="Times New Roman"/>
                <a:ea typeface="Times New Roman"/>
                <a:cs typeface="Times New Roman"/>
                <a:sym typeface="Times New Roman"/>
              </a:rPr>
              <a:t>Biểu thức có dấu ngoặc</a:t>
            </a:r>
            <a:endParaRPr sz="2800" b="0" i="0" u="none" strike="noStrike" cap="none">
              <a:solidFill>
                <a:srgbClr val="C00000"/>
              </a:solidFill>
              <a:latin typeface="Times New Roman"/>
              <a:ea typeface="Times New Roman"/>
              <a:cs typeface="Times New Roman"/>
              <a:sym typeface="Times New Roman"/>
            </a:endParaRPr>
          </a:p>
        </p:txBody>
      </p:sp>
      <p:sp>
        <p:nvSpPr>
          <p:cNvPr id="401" name="Google Shape;401;p10"/>
          <p:cNvSpPr/>
          <p:nvPr/>
        </p:nvSpPr>
        <p:spPr>
          <a:xfrm>
            <a:off x="677636" y="2093898"/>
            <a:ext cx="2709396" cy="553998"/>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50000"/>
              </a:lnSpc>
              <a:spcBef>
                <a:spcPts val="0"/>
              </a:spcBef>
              <a:spcAft>
                <a:spcPts val="0"/>
              </a:spcAft>
              <a:buClr>
                <a:srgbClr val="000000"/>
              </a:buClr>
              <a:buSzPts val="2000"/>
              <a:buFont typeface="Arial"/>
              <a:buAutoNum type="alphaLcParenR"/>
            </a:pPr>
            <a:r>
              <a:rPr lang="en-US" sz="2000" b="0" i="0" u="none" strike="noStrike" cap="none">
                <a:solidFill>
                  <a:srgbClr val="000000"/>
                </a:solidFill>
                <a:latin typeface="Times New Roman"/>
                <a:ea typeface="Times New Roman"/>
                <a:cs typeface="Times New Roman"/>
                <a:sym typeface="Times New Roman"/>
              </a:rPr>
              <a:t>9 234 : [3.3 .(1+ 8</a:t>
            </a:r>
            <a:r>
              <a:rPr lang="en-US" sz="2000" b="0" i="0" u="none" strike="noStrike" cap="none" baseline="30000">
                <a:solidFill>
                  <a:srgbClr val="000000"/>
                </a:solidFill>
                <a:latin typeface="Times New Roman"/>
                <a:ea typeface="Times New Roman"/>
                <a:cs typeface="Times New Roman"/>
                <a:sym typeface="Times New Roman"/>
              </a:rPr>
              <a:t>3</a:t>
            </a:r>
            <a:r>
              <a:rPr lang="en-US" sz="2000" b="0" i="0" u="none" strike="noStrike" cap="none">
                <a:solidFill>
                  <a:srgbClr val="000000"/>
                </a:solidFill>
                <a:latin typeface="Times New Roman"/>
                <a:ea typeface="Times New Roman"/>
                <a:cs typeface="Times New Roman"/>
                <a:sym typeface="Times New Roman"/>
              </a:rPr>
              <a:t>)] </a:t>
            </a:r>
            <a:endParaRPr sz="2000" b="0" i="0" u="none" strike="noStrike" cap="none">
              <a:solidFill>
                <a:srgbClr val="000000"/>
              </a:solidFill>
              <a:latin typeface="Times New Roman"/>
              <a:ea typeface="Times New Roman"/>
              <a:cs typeface="Times New Roman"/>
              <a:sym typeface="Times New Roman"/>
            </a:endParaRPr>
          </a:p>
        </p:txBody>
      </p:sp>
      <p:sp>
        <p:nvSpPr>
          <p:cNvPr id="402" name="Google Shape;402;p10"/>
          <p:cNvSpPr/>
          <p:nvPr/>
        </p:nvSpPr>
        <p:spPr>
          <a:xfrm>
            <a:off x="5230392" y="2093898"/>
            <a:ext cx="4572000" cy="553998"/>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000" b="0" i="0" u="none" strike="noStrike" cap="none">
                <a:solidFill>
                  <a:srgbClr val="000000"/>
                </a:solidFill>
                <a:latin typeface="Times New Roman"/>
                <a:ea typeface="Times New Roman"/>
                <a:cs typeface="Times New Roman"/>
                <a:sym typeface="Times New Roman"/>
              </a:rPr>
              <a:t>b) 63 – [(125 – 123)</a:t>
            </a:r>
            <a:r>
              <a:rPr lang="en-US" sz="2000" b="0" i="0" u="none" strike="noStrike" cap="none" baseline="30000">
                <a:solidFill>
                  <a:srgbClr val="000000"/>
                </a:solidFill>
                <a:latin typeface="Times New Roman"/>
                <a:ea typeface="Times New Roman"/>
                <a:cs typeface="Times New Roman"/>
                <a:sym typeface="Times New Roman"/>
              </a:rPr>
              <a:t>3</a:t>
            </a:r>
            <a:r>
              <a:rPr lang="en-US" sz="2000" b="0" i="0" u="none" strike="noStrike" cap="none">
                <a:solidFill>
                  <a:srgbClr val="000000"/>
                </a:solidFill>
                <a:latin typeface="Times New Roman"/>
                <a:ea typeface="Times New Roman"/>
                <a:cs typeface="Times New Roman"/>
                <a:sym typeface="Times New Roman"/>
              </a:rPr>
              <a:t>:4].27</a:t>
            </a:r>
            <a:endParaRPr sz="2000" b="0" i="0" u="none" strike="noStrike" cap="none">
              <a:solidFill>
                <a:srgbClr val="000000"/>
              </a:solidFill>
              <a:latin typeface="Times New Roman"/>
              <a:ea typeface="Times New Roman"/>
              <a:cs typeface="Times New Roman"/>
              <a:sym typeface="Times New Roman"/>
            </a:endParaRPr>
          </a:p>
        </p:txBody>
      </p:sp>
      <p:sp>
        <p:nvSpPr>
          <p:cNvPr id="403" name="Google Shape;403;p10"/>
          <p:cNvSpPr/>
          <p:nvPr/>
        </p:nvSpPr>
        <p:spPr>
          <a:xfrm>
            <a:off x="5476964" y="2542669"/>
            <a:ext cx="1808508"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Times New Roman"/>
                <a:ea typeface="Times New Roman"/>
                <a:cs typeface="Times New Roman"/>
                <a:sym typeface="Times New Roman"/>
              </a:rPr>
              <a:t>= 63 – [2</a:t>
            </a:r>
            <a:r>
              <a:rPr lang="en-US" sz="2000" b="0" i="0" u="none" strike="noStrike" cap="none" baseline="30000">
                <a:solidFill>
                  <a:srgbClr val="000000"/>
                </a:solidFill>
                <a:latin typeface="Times New Roman"/>
                <a:ea typeface="Times New Roman"/>
                <a:cs typeface="Times New Roman"/>
                <a:sym typeface="Times New Roman"/>
              </a:rPr>
              <a:t>3</a:t>
            </a:r>
            <a:r>
              <a:rPr lang="en-US" sz="2000" b="0" i="0" u="none" strike="noStrike" cap="none">
                <a:solidFill>
                  <a:srgbClr val="000000"/>
                </a:solidFill>
                <a:latin typeface="Times New Roman"/>
                <a:ea typeface="Times New Roman"/>
                <a:cs typeface="Times New Roman"/>
                <a:sym typeface="Times New Roman"/>
              </a:rPr>
              <a:t>:4].27</a:t>
            </a:r>
            <a:endParaRPr sz="2000" b="0" i="0" u="none" strike="noStrike" cap="none">
              <a:solidFill>
                <a:srgbClr val="000000"/>
              </a:solidFill>
              <a:latin typeface="Arial"/>
              <a:ea typeface="Arial"/>
              <a:cs typeface="Arial"/>
              <a:sym typeface="Arial"/>
            </a:endParaRPr>
          </a:p>
        </p:txBody>
      </p:sp>
      <p:sp>
        <p:nvSpPr>
          <p:cNvPr id="404" name="Google Shape;404;p10"/>
          <p:cNvSpPr/>
          <p:nvPr/>
        </p:nvSpPr>
        <p:spPr>
          <a:xfrm>
            <a:off x="5476964" y="2951823"/>
            <a:ext cx="1787669"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Times New Roman"/>
                <a:ea typeface="Times New Roman"/>
                <a:cs typeface="Times New Roman"/>
                <a:sym typeface="Times New Roman"/>
              </a:rPr>
              <a:t>= 63 – [8:4].27 </a:t>
            </a:r>
            <a:endParaRPr sz="2000" b="0" i="0" u="none" strike="noStrike" cap="none">
              <a:solidFill>
                <a:srgbClr val="000000"/>
              </a:solidFill>
              <a:latin typeface="Arial"/>
              <a:ea typeface="Arial"/>
              <a:cs typeface="Arial"/>
              <a:sym typeface="Arial"/>
            </a:endParaRPr>
          </a:p>
        </p:txBody>
      </p:sp>
      <p:sp>
        <p:nvSpPr>
          <p:cNvPr id="405" name="Google Shape;405;p10"/>
          <p:cNvSpPr/>
          <p:nvPr/>
        </p:nvSpPr>
        <p:spPr>
          <a:xfrm>
            <a:off x="5476964" y="3296483"/>
            <a:ext cx="1354858" cy="553998"/>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000" b="0" i="0" u="none" strike="noStrike" cap="none">
                <a:solidFill>
                  <a:srgbClr val="000000"/>
                </a:solidFill>
                <a:latin typeface="Times New Roman"/>
                <a:ea typeface="Times New Roman"/>
                <a:cs typeface="Times New Roman"/>
                <a:sym typeface="Times New Roman"/>
              </a:rPr>
              <a:t>= 63 – 2.27</a:t>
            </a:r>
            <a:endParaRPr sz="2000" b="0" i="0" u="none" strike="noStrike" cap="none">
              <a:solidFill>
                <a:srgbClr val="000000"/>
              </a:solidFill>
              <a:latin typeface="Times New Roman"/>
              <a:ea typeface="Times New Roman"/>
              <a:cs typeface="Times New Roman"/>
              <a:sym typeface="Times New Roman"/>
            </a:endParaRPr>
          </a:p>
        </p:txBody>
      </p:sp>
      <p:sp>
        <p:nvSpPr>
          <p:cNvPr id="406" name="Google Shape;406;p10"/>
          <p:cNvSpPr/>
          <p:nvPr/>
        </p:nvSpPr>
        <p:spPr>
          <a:xfrm>
            <a:off x="5476964" y="3696593"/>
            <a:ext cx="1162498" cy="553998"/>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000" b="0" i="0" u="none" strike="noStrike" cap="none">
                <a:solidFill>
                  <a:srgbClr val="000000"/>
                </a:solidFill>
                <a:latin typeface="Times New Roman"/>
                <a:ea typeface="Times New Roman"/>
                <a:cs typeface="Times New Roman"/>
                <a:sym typeface="Times New Roman"/>
              </a:rPr>
              <a:t>= 63 – 54</a:t>
            </a:r>
            <a:endParaRPr/>
          </a:p>
        </p:txBody>
      </p:sp>
      <p:sp>
        <p:nvSpPr>
          <p:cNvPr id="407" name="Google Shape;407;p10"/>
          <p:cNvSpPr/>
          <p:nvPr/>
        </p:nvSpPr>
        <p:spPr>
          <a:xfrm>
            <a:off x="824219" y="3122168"/>
            <a:ext cx="4572000" cy="553998"/>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000" b="0" i="0" u="none" strike="noStrike" cap="none">
                <a:solidFill>
                  <a:srgbClr val="000000"/>
                </a:solidFill>
                <a:latin typeface="Times New Roman"/>
                <a:ea typeface="Times New Roman"/>
                <a:cs typeface="Times New Roman"/>
                <a:sym typeface="Times New Roman"/>
              </a:rPr>
              <a:t>= 9 234 : [3 . 3 . 513]</a:t>
            </a:r>
            <a:endParaRPr sz="2000" b="0" i="0" u="none" strike="noStrike" cap="none">
              <a:solidFill>
                <a:srgbClr val="000000"/>
              </a:solidFill>
              <a:latin typeface="Times New Roman"/>
              <a:ea typeface="Times New Roman"/>
              <a:cs typeface="Times New Roman"/>
              <a:sym typeface="Times New Roman"/>
            </a:endParaRPr>
          </a:p>
        </p:txBody>
      </p:sp>
      <p:sp>
        <p:nvSpPr>
          <p:cNvPr id="408" name="Google Shape;408;p10"/>
          <p:cNvSpPr/>
          <p:nvPr/>
        </p:nvSpPr>
        <p:spPr>
          <a:xfrm>
            <a:off x="824219" y="2604134"/>
            <a:ext cx="2935419" cy="553998"/>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000" b="0" i="0" u="none" strike="noStrike" cap="none">
                <a:solidFill>
                  <a:srgbClr val="000000"/>
                </a:solidFill>
                <a:latin typeface="Times New Roman"/>
                <a:ea typeface="Times New Roman"/>
                <a:cs typeface="Times New Roman"/>
                <a:sym typeface="Times New Roman"/>
              </a:rPr>
              <a:t>= 9 234 : [3 . 3 . (1 + 512)]</a:t>
            </a:r>
            <a:endParaRPr sz="2000" b="0" i="0" u="none" strike="noStrike" cap="none">
              <a:solidFill>
                <a:srgbClr val="000000"/>
              </a:solidFill>
              <a:latin typeface="Times New Roman"/>
              <a:ea typeface="Times New Roman"/>
              <a:cs typeface="Times New Roman"/>
              <a:sym typeface="Times New Roman"/>
            </a:endParaRPr>
          </a:p>
        </p:txBody>
      </p:sp>
      <p:sp>
        <p:nvSpPr>
          <p:cNvPr id="409" name="Google Shape;409;p10"/>
          <p:cNvSpPr/>
          <p:nvPr/>
        </p:nvSpPr>
        <p:spPr>
          <a:xfrm>
            <a:off x="824219" y="3700439"/>
            <a:ext cx="1745991"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Times New Roman"/>
                <a:ea typeface="Times New Roman"/>
                <a:cs typeface="Times New Roman"/>
                <a:sym typeface="Times New Roman"/>
              </a:rPr>
              <a:t>= 9 234 : 4617 </a:t>
            </a:r>
            <a:endParaRPr sz="2000" b="0" i="0" u="none" strike="noStrike" cap="none">
              <a:solidFill>
                <a:srgbClr val="000000"/>
              </a:solidFill>
              <a:latin typeface="Arial"/>
              <a:ea typeface="Arial"/>
              <a:cs typeface="Arial"/>
              <a:sym typeface="Arial"/>
            </a:endParaRPr>
          </a:p>
        </p:txBody>
      </p:sp>
      <p:sp>
        <p:nvSpPr>
          <p:cNvPr id="410" name="Google Shape;410;p10"/>
          <p:cNvSpPr/>
          <p:nvPr/>
        </p:nvSpPr>
        <p:spPr>
          <a:xfrm>
            <a:off x="824219" y="4098712"/>
            <a:ext cx="521297" cy="553998"/>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000" b="0" i="0" u="none" strike="noStrike" cap="none">
                <a:solidFill>
                  <a:srgbClr val="000000"/>
                </a:solidFill>
                <a:latin typeface="Times New Roman"/>
                <a:ea typeface="Times New Roman"/>
                <a:cs typeface="Times New Roman"/>
                <a:sym typeface="Times New Roman"/>
              </a:rPr>
              <a:t>= 2</a:t>
            </a:r>
            <a:endParaRPr sz="2000" b="0" i="0" u="none" strike="noStrike" cap="none">
              <a:solidFill>
                <a:srgbClr val="000000"/>
              </a:solidFill>
              <a:latin typeface="Times New Roman"/>
              <a:ea typeface="Times New Roman"/>
              <a:cs typeface="Times New Roman"/>
              <a:sym typeface="Times New Roman"/>
            </a:endParaRPr>
          </a:p>
        </p:txBody>
      </p:sp>
      <p:sp>
        <p:nvSpPr>
          <p:cNvPr id="411" name="Google Shape;411;p10"/>
          <p:cNvSpPr/>
          <p:nvPr/>
        </p:nvSpPr>
        <p:spPr>
          <a:xfrm>
            <a:off x="5485381" y="4098712"/>
            <a:ext cx="521297" cy="553998"/>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000" b="0" i="0" u="none" strike="noStrike" cap="none">
                <a:solidFill>
                  <a:srgbClr val="000000"/>
                </a:solidFill>
                <a:latin typeface="Times New Roman"/>
                <a:ea typeface="Times New Roman"/>
                <a:cs typeface="Times New Roman"/>
                <a:sym typeface="Times New Roman"/>
              </a:rPr>
              <a:t>= 9</a:t>
            </a:r>
            <a:endParaRPr sz="2000" b="0" i="0" u="none" strike="noStrike" cap="none">
              <a:solidFill>
                <a:srgbClr val="000000"/>
              </a:solidFill>
              <a:latin typeface="Times New Roman"/>
              <a:ea typeface="Times New Roman"/>
              <a:cs typeface="Times New Roman"/>
              <a:sym typeface="Times New Roman"/>
            </a:endParaRPr>
          </a:p>
        </p:txBody>
      </p:sp>
      <p:grpSp>
        <p:nvGrpSpPr>
          <p:cNvPr id="412" name="Google Shape;412;p10"/>
          <p:cNvGrpSpPr/>
          <p:nvPr/>
        </p:nvGrpSpPr>
        <p:grpSpPr>
          <a:xfrm>
            <a:off x="4860781" y="917083"/>
            <a:ext cx="3557362" cy="467218"/>
            <a:chOff x="4415050" y="2035857"/>
            <a:chExt cx="6932702" cy="658370"/>
          </a:xfrm>
        </p:grpSpPr>
        <p:sp>
          <p:nvSpPr>
            <p:cNvPr id="413" name="Google Shape;413;p10"/>
            <p:cNvSpPr/>
            <p:nvPr/>
          </p:nvSpPr>
          <p:spPr>
            <a:xfrm>
              <a:off x="6672737" y="2253084"/>
              <a:ext cx="2132804" cy="370623"/>
            </a:xfrm>
            <a:prstGeom prst="chevron">
              <a:avLst>
                <a:gd name="adj" fmla="val 54429"/>
              </a:avLst>
            </a:prstGeom>
            <a:solidFill>
              <a:srgbClr val="EE4E2E"/>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None/>
              </a:pPr>
              <a:endParaRPr sz="3300" b="0" i="0" u="none" strike="noStrike" cap="none">
                <a:solidFill>
                  <a:schemeClr val="lt1"/>
                </a:solidFill>
                <a:latin typeface="Arial"/>
                <a:ea typeface="Arial"/>
                <a:cs typeface="Arial"/>
                <a:sym typeface="Arial"/>
              </a:endParaRPr>
            </a:p>
          </p:txBody>
        </p:sp>
        <p:sp>
          <p:nvSpPr>
            <p:cNvPr id="414" name="Google Shape;414;p10"/>
            <p:cNvSpPr/>
            <p:nvPr/>
          </p:nvSpPr>
          <p:spPr>
            <a:xfrm>
              <a:off x="9113016" y="2253084"/>
              <a:ext cx="2234736" cy="370623"/>
            </a:xfrm>
            <a:prstGeom prst="chevron">
              <a:avLst>
                <a:gd name="adj" fmla="val 54429"/>
              </a:avLst>
            </a:prstGeom>
            <a:solidFill>
              <a:srgbClr val="C00000"/>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None/>
              </a:pPr>
              <a:endParaRPr sz="3300" b="0" i="0" u="none" strike="noStrike" cap="none">
                <a:solidFill>
                  <a:schemeClr val="lt1"/>
                </a:solidFill>
                <a:latin typeface="Arial"/>
                <a:ea typeface="Arial"/>
                <a:cs typeface="Arial"/>
                <a:sym typeface="Arial"/>
              </a:endParaRPr>
            </a:p>
          </p:txBody>
        </p:sp>
        <p:sp>
          <p:nvSpPr>
            <p:cNvPr id="415" name="Google Shape;415;p10"/>
            <p:cNvSpPr txBox="1"/>
            <p:nvPr/>
          </p:nvSpPr>
          <p:spPr>
            <a:xfrm>
              <a:off x="7319268" y="2056693"/>
              <a:ext cx="1047377" cy="637534"/>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en-US" sz="1800" b="1" i="0" u="none" strike="noStrike" cap="none">
                  <a:solidFill>
                    <a:srgbClr val="00FFFF"/>
                  </a:solidFill>
                  <a:latin typeface="Arial"/>
                  <a:ea typeface="Arial"/>
                  <a:cs typeface="Arial"/>
                  <a:sym typeface="Arial"/>
                </a:rPr>
                <a:t>[ ]</a:t>
              </a:r>
              <a:endParaRPr sz="1800" b="0" i="0" u="none" strike="noStrike" cap="none">
                <a:solidFill>
                  <a:srgbClr val="00FFFF"/>
                </a:solidFill>
                <a:latin typeface="Arial"/>
                <a:ea typeface="Arial"/>
                <a:cs typeface="Arial"/>
                <a:sym typeface="Arial"/>
              </a:endParaRPr>
            </a:p>
          </p:txBody>
        </p:sp>
        <p:sp>
          <p:nvSpPr>
            <p:cNvPr id="416" name="Google Shape;416;p10"/>
            <p:cNvSpPr txBox="1"/>
            <p:nvPr/>
          </p:nvSpPr>
          <p:spPr>
            <a:xfrm>
              <a:off x="9805000" y="2035857"/>
              <a:ext cx="1168114" cy="637534"/>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en-US" sz="1800" b="1" i="0" u="none" strike="noStrike" cap="none">
                  <a:solidFill>
                    <a:schemeClr val="lt1"/>
                  </a:solidFill>
                  <a:latin typeface="Arial"/>
                  <a:ea typeface="Arial"/>
                  <a:cs typeface="Arial"/>
                  <a:sym typeface="Arial"/>
                </a:rPr>
                <a:t>{ }</a:t>
              </a:r>
              <a:endParaRPr sz="1800" b="0" i="0" u="none" strike="noStrike" cap="none">
                <a:solidFill>
                  <a:schemeClr val="lt1"/>
                </a:solidFill>
                <a:latin typeface="Arial"/>
                <a:ea typeface="Arial"/>
                <a:cs typeface="Arial"/>
                <a:sym typeface="Arial"/>
              </a:endParaRPr>
            </a:p>
          </p:txBody>
        </p:sp>
        <p:sp>
          <p:nvSpPr>
            <p:cNvPr id="417" name="Google Shape;417;p10"/>
            <p:cNvSpPr/>
            <p:nvPr/>
          </p:nvSpPr>
          <p:spPr>
            <a:xfrm>
              <a:off x="4415050" y="2221552"/>
              <a:ext cx="1904759" cy="407686"/>
            </a:xfrm>
            <a:prstGeom prst="chevron">
              <a:avLst>
                <a:gd name="adj" fmla="val 54429"/>
              </a:avLst>
            </a:prstGeom>
            <a:solidFill>
              <a:srgbClr val="B7CBEF"/>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None/>
              </a:pPr>
              <a:endParaRPr sz="3300" b="0" i="0" u="none" strike="noStrike" cap="none">
                <a:solidFill>
                  <a:schemeClr val="lt1"/>
                </a:solidFill>
                <a:latin typeface="Arial"/>
                <a:ea typeface="Arial"/>
                <a:cs typeface="Arial"/>
                <a:sym typeface="Arial"/>
              </a:endParaRPr>
            </a:p>
          </p:txBody>
        </p:sp>
        <p:sp>
          <p:nvSpPr>
            <p:cNvPr id="418" name="Google Shape;418;p10"/>
            <p:cNvSpPr txBox="1"/>
            <p:nvPr/>
          </p:nvSpPr>
          <p:spPr>
            <a:xfrm>
              <a:off x="4851399" y="2035857"/>
              <a:ext cx="1184664" cy="637534"/>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en-US" sz="1800" b="1" i="0" u="none" strike="noStrike" cap="none">
                  <a:solidFill>
                    <a:srgbClr val="000000"/>
                  </a:solidFill>
                  <a:latin typeface="Arial"/>
                  <a:ea typeface="Arial"/>
                  <a:cs typeface="Arial"/>
                  <a:sym typeface="Arial"/>
                </a:rPr>
                <a:t> ( )</a:t>
              </a:r>
              <a:endParaRPr sz="18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1"/>
                                        </p:tgtEl>
                                        <p:attrNameLst>
                                          <p:attrName>style.visibility</p:attrName>
                                        </p:attrNameLst>
                                      </p:cBhvr>
                                      <p:to>
                                        <p:strVal val="visible"/>
                                      </p:to>
                                    </p:set>
                                    <p:animEffect transition="in" filter="fade">
                                      <p:cBhvr>
                                        <p:cTn id="7" dur="2000"/>
                                        <p:tgtEl>
                                          <p:spTgt spid="401"/>
                                        </p:tgtEl>
                                      </p:cBhvr>
                                    </p:animEffect>
                                  </p:childTnLst>
                                </p:cTn>
                              </p:par>
                              <p:par>
                                <p:cTn id="8" presetID="10" presetClass="entr" presetSubtype="0" fill="hold" nodeType="withEffect">
                                  <p:stCondLst>
                                    <p:cond delay="0"/>
                                  </p:stCondLst>
                                  <p:childTnLst>
                                    <p:set>
                                      <p:cBhvr>
                                        <p:cTn id="9" dur="1" fill="hold">
                                          <p:stCondLst>
                                            <p:cond delay="0"/>
                                          </p:stCondLst>
                                        </p:cTn>
                                        <p:tgtEl>
                                          <p:spTgt spid="402"/>
                                        </p:tgtEl>
                                        <p:attrNameLst>
                                          <p:attrName>style.visibility</p:attrName>
                                        </p:attrNameLst>
                                      </p:cBhvr>
                                      <p:to>
                                        <p:strVal val="visible"/>
                                      </p:to>
                                    </p:set>
                                    <p:animEffect transition="in" filter="fade">
                                      <p:cBhvr>
                                        <p:cTn id="10" dur="2000"/>
                                        <p:tgtEl>
                                          <p:spTgt spid="40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08"/>
                                        </p:tgtEl>
                                        <p:attrNameLst>
                                          <p:attrName>style.visibility</p:attrName>
                                        </p:attrNameLst>
                                      </p:cBhvr>
                                      <p:to>
                                        <p:strVal val="visible"/>
                                      </p:to>
                                    </p:set>
                                    <p:animEffect transition="in" filter="fade">
                                      <p:cBhvr>
                                        <p:cTn id="15" dur="1000"/>
                                        <p:tgtEl>
                                          <p:spTgt spid="408"/>
                                        </p:tgtEl>
                                      </p:cBhvr>
                                    </p:animEffect>
                                  </p:childTnLst>
                                </p:cTn>
                              </p:par>
                              <p:par>
                                <p:cTn id="16" presetID="10" presetClass="entr" presetSubtype="0" fill="hold" nodeType="withEffect">
                                  <p:stCondLst>
                                    <p:cond delay="0"/>
                                  </p:stCondLst>
                                  <p:childTnLst>
                                    <p:set>
                                      <p:cBhvr>
                                        <p:cTn id="17" dur="1" fill="hold">
                                          <p:stCondLst>
                                            <p:cond delay="0"/>
                                          </p:stCondLst>
                                        </p:cTn>
                                        <p:tgtEl>
                                          <p:spTgt spid="407"/>
                                        </p:tgtEl>
                                        <p:attrNameLst>
                                          <p:attrName>style.visibility</p:attrName>
                                        </p:attrNameLst>
                                      </p:cBhvr>
                                      <p:to>
                                        <p:strVal val="visible"/>
                                      </p:to>
                                    </p:set>
                                    <p:animEffect transition="in" filter="fade">
                                      <p:cBhvr>
                                        <p:cTn id="18" dur="1000"/>
                                        <p:tgtEl>
                                          <p:spTgt spid="407"/>
                                        </p:tgtEl>
                                      </p:cBhvr>
                                    </p:animEffect>
                                  </p:childTnLst>
                                </p:cTn>
                              </p:par>
                              <p:par>
                                <p:cTn id="19" presetID="10" presetClass="entr" presetSubtype="0" fill="hold" nodeType="withEffect">
                                  <p:stCondLst>
                                    <p:cond delay="0"/>
                                  </p:stCondLst>
                                  <p:childTnLst>
                                    <p:set>
                                      <p:cBhvr>
                                        <p:cTn id="20" dur="1" fill="hold">
                                          <p:stCondLst>
                                            <p:cond delay="0"/>
                                          </p:stCondLst>
                                        </p:cTn>
                                        <p:tgtEl>
                                          <p:spTgt spid="409"/>
                                        </p:tgtEl>
                                        <p:attrNameLst>
                                          <p:attrName>style.visibility</p:attrName>
                                        </p:attrNameLst>
                                      </p:cBhvr>
                                      <p:to>
                                        <p:strVal val="visible"/>
                                      </p:to>
                                    </p:set>
                                    <p:animEffect transition="in" filter="fade">
                                      <p:cBhvr>
                                        <p:cTn id="21" dur="1000"/>
                                        <p:tgtEl>
                                          <p:spTgt spid="409"/>
                                        </p:tgtEl>
                                      </p:cBhvr>
                                    </p:animEffect>
                                  </p:childTnLst>
                                </p:cTn>
                              </p:par>
                              <p:par>
                                <p:cTn id="22" presetID="10" presetClass="entr" presetSubtype="0" fill="hold" nodeType="withEffect">
                                  <p:stCondLst>
                                    <p:cond delay="0"/>
                                  </p:stCondLst>
                                  <p:childTnLst>
                                    <p:set>
                                      <p:cBhvr>
                                        <p:cTn id="23" dur="1" fill="hold">
                                          <p:stCondLst>
                                            <p:cond delay="0"/>
                                          </p:stCondLst>
                                        </p:cTn>
                                        <p:tgtEl>
                                          <p:spTgt spid="410"/>
                                        </p:tgtEl>
                                        <p:attrNameLst>
                                          <p:attrName>style.visibility</p:attrName>
                                        </p:attrNameLst>
                                      </p:cBhvr>
                                      <p:to>
                                        <p:strVal val="visible"/>
                                      </p:to>
                                    </p:set>
                                    <p:animEffect transition="in" filter="fade">
                                      <p:cBhvr>
                                        <p:cTn id="24" dur="1000"/>
                                        <p:tgtEl>
                                          <p:spTgt spid="410"/>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03"/>
                                        </p:tgtEl>
                                        <p:attrNameLst>
                                          <p:attrName>style.visibility</p:attrName>
                                        </p:attrNameLst>
                                      </p:cBhvr>
                                      <p:to>
                                        <p:strVal val="visible"/>
                                      </p:to>
                                    </p:set>
                                    <p:anim calcmode="lin" valueType="num">
                                      <p:cBhvr additive="base">
                                        <p:cTn id="29" dur="500"/>
                                        <p:tgtEl>
                                          <p:spTgt spid="403"/>
                                        </p:tgtEl>
                                        <p:attrNameLst>
                                          <p:attrName>ppt_y</p:attrName>
                                        </p:attrNameLst>
                                      </p:cBhvr>
                                      <p:tavLst>
                                        <p:tav tm="0">
                                          <p:val>
                                            <p:strVal val="#ppt_y+1"/>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404"/>
                                        </p:tgtEl>
                                        <p:attrNameLst>
                                          <p:attrName>style.visibility</p:attrName>
                                        </p:attrNameLst>
                                      </p:cBhvr>
                                      <p:to>
                                        <p:strVal val="visible"/>
                                      </p:to>
                                    </p:set>
                                    <p:anim calcmode="lin" valueType="num">
                                      <p:cBhvr additive="base">
                                        <p:cTn id="32" dur="500"/>
                                        <p:tgtEl>
                                          <p:spTgt spid="404"/>
                                        </p:tgtEl>
                                        <p:attrNameLst>
                                          <p:attrName>ppt_y</p:attrName>
                                        </p:attrNameLst>
                                      </p:cBhvr>
                                      <p:tavLst>
                                        <p:tav tm="0">
                                          <p:val>
                                            <p:strVal val="#ppt_y+1"/>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05"/>
                                        </p:tgtEl>
                                        <p:attrNameLst>
                                          <p:attrName>style.visibility</p:attrName>
                                        </p:attrNameLst>
                                      </p:cBhvr>
                                      <p:to>
                                        <p:strVal val="visible"/>
                                      </p:to>
                                    </p:set>
                                    <p:anim calcmode="lin" valueType="num">
                                      <p:cBhvr additive="base">
                                        <p:cTn id="35" dur="500"/>
                                        <p:tgtEl>
                                          <p:spTgt spid="405"/>
                                        </p:tgtEl>
                                        <p:attrNameLst>
                                          <p:attrName>ppt_y</p:attrName>
                                        </p:attrNameLst>
                                      </p:cBhvr>
                                      <p:tavLst>
                                        <p:tav tm="0">
                                          <p:val>
                                            <p:strVal val="#ppt_y+1"/>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406"/>
                                        </p:tgtEl>
                                        <p:attrNameLst>
                                          <p:attrName>style.visibility</p:attrName>
                                        </p:attrNameLst>
                                      </p:cBhvr>
                                      <p:to>
                                        <p:strVal val="visible"/>
                                      </p:to>
                                    </p:set>
                                    <p:anim calcmode="lin" valueType="num">
                                      <p:cBhvr additive="base">
                                        <p:cTn id="38" dur="500"/>
                                        <p:tgtEl>
                                          <p:spTgt spid="406"/>
                                        </p:tgtEl>
                                        <p:attrNameLst>
                                          <p:attrName>ppt_y</p:attrName>
                                        </p:attrNameLst>
                                      </p:cBhvr>
                                      <p:tavLst>
                                        <p:tav tm="0">
                                          <p:val>
                                            <p:strVal val="#ppt_y+1"/>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11"/>
                                        </p:tgtEl>
                                        <p:attrNameLst>
                                          <p:attrName>style.visibility</p:attrName>
                                        </p:attrNameLst>
                                      </p:cBhvr>
                                      <p:to>
                                        <p:strVal val="visible"/>
                                      </p:to>
                                    </p:set>
                                    <p:anim calcmode="lin" valueType="num">
                                      <p:cBhvr additive="base">
                                        <p:cTn id="41" dur="500"/>
                                        <p:tgtEl>
                                          <p:spTgt spid="411"/>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412"/>
                                        </p:tgtEl>
                                        <p:attrNameLst>
                                          <p:attrName>style.visibility</p:attrName>
                                        </p:attrNameLst>
                                      </p:cBhvr>
                                      <p:to>
                                        <p:strVal val="visible"/>
                                      </p:to>
                                    </p:set>
                                    <p:animEffect transition="in" filter="fade">
                                      <p:cBhvr>
                                        <p:cTn id="46" dur="2000"/>
                                        <p:tgtEl>
                                          <p:spTgt spid="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422"/>
        <p:cNvGrpSpPr/>
        <p:nvPr/>
      </p:nvGrpSpPr>
      <p:grpSpPr>
        <a:xfrm>
          <a:off x="0" y="0"/>
          <a:ext cx="0" cy="0"/>
          <a:chOff x="0" y="0"/>
          <a:chExt cx="0" cy="0"/>
        </a:xfrm>
      </p:grpSpPr>
      <p:sp>
        <p:nvSpPr>
          <p:cNvPr id="423" name="Google Shape;423;p11"/>
          <p:cNvSpPr txBox="1"/>
          <p:nvPr/>
        </p:nvSpPr>
        <p:spPr>
          <a:xfrm>
            <a:off x="298453" y="-14440"/>
            <a:ext cx="6140400" cy="8574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1958C6"/>
                </a:solidFill>
                <a:latin typeface="Times New Roman"/>
                <a:ea typeface="Times New Roman"/>
                <a:cs typeface="Times New Roman"/>
                <a:sym typeface="Times New Roman"/>
              </a:rPr>
              <a:t>Dạng 1: Thực hiện phép tính</a:t>
            </a:r>
            <a:endParaRPr sz="3200" b="1" i="0" u="none" strike="noStrike" cap="none">
              <a:solidFill>
                <a:srgbClr val="1958C6"/>
              </a:solidFill>
              <a:latin typeface="Times New Roman"/>
              <a:ea typeface="Times New Roman"/>
              <a:cs typeface="Times New Roman"/>
              <a:sym typeface="Times New Roman"/>
            </a:endParaRPr>
          </a:p>
        </p:txBody>
      </p:sp>
      <p:sp>
        <p:nvSpPr>
          <p:cNvPr id="424" name="Google Shape;424;p11"/>
          <p:cNvSpPr/>
          <p:nvPr/>
        </p:nvSpPr>
        <p:spPr>
          <a:xfrm>
            <a:off x="4855445" y="2119859"/>
            <a:ext cx="4227439" cy="553998"/>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000" b="0" i="0" u="none" strike="noStrike" cap="none">
                <a:solidFill>
                  <a:srgbClr val="000000"/>
                </a:solidFill>
                <a:latin typeface="Times New Roman"/>
                <a:ea typeface="Times New Roman"/>
                <a:cs typeface="Times New Roman"/>
                <a:sym typeface="Times New Roman"/>
              </a:rPr>
              <a:t>d) 76 – { 2. [2.52 – ( 31- 2.3)]}  + 3.25 </a:t>
            </a:r>
            <a:endParaRPr sz="2000" b="0" i="0" u="none" strike="noStrike" cap="none">
              <a:solidFill>
                <a:srgbClr val="000000"/>
              </a:solidFill>
              <a:latin typeface="Times New Roman"/>
              <a:ea typeface="Times New Roman"/>
              <a:cs typeface="Times New Roman"/>
              <a:sym typeface="Times New Roman"/>
            </a:endParaRPr>
          </a:p>
        </p:txBody>
      </p:sp>
      <p:sp>
        <p:nvSpPr>
          <p:cNvPr id="425" name="Google Shape;425;p11"/>
          <p:cNvSpPr/>
          <p:nvPr/>
        </p:nvSpPr>
        <p:spPr>
          <a:xfrm>
            <a:off x="4870453" y="2615497"/>
            <a:ext cx="3732112" cy="553998"/>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000" b="0" i="0" u="none" strike="noStrike" cap="none">
                <a:solidFill>
                  <a:srgbClr val="000000"/>
                </a:solidFill>
                <a:latin typeface="Times New Roman"/>
                <a:ea typeface="Times New Roman"/>
                <a:cs typeface="Times New Roman"/>
                <a:sym typeface="Times New Roman"/>
              </a:rPr>
              <a:t>= 76 - {2 . [2 . 25 - (31 - 6)]} + 75</a:t>
            </a:r>
            <a:r>
              <a:rPr lang="en-US" sz="14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Times New Roman"/>
              <a:ea typeface="Times New Roman"/>
              <a:cs typeface="Times New Roman"/>
              <a:sym typeface="Times New Roman"/>
            </a:endParaRPr>
          </a:p>
        </p:txBody>
      </p:sp>
      <p:sp>
        <p:nvSpPr>
          <p:cNvPr id="426" name="Google Shape;426;p11"/>
          <p:cNvSpPr/>
          <p:nvPr/>
        </p:nvSpPr>
        <p:spPr>
          <a:xfrm>
            <a:off x="4870453" y="3064105"/>
            <a:ext cx="2919389" cy="553998"/>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000" b="0" i="0" u="none" strike="noStrike" cap="none">
                <a:solidFill>
                  <a:srgbClr val="000000"/>
                </a:solidFill>
                <a:latin typeface="Times New Roman"/>
                <a:ea typeface="Times New Roman"/>
                <a:cs typeface="Times New Roman"/>
                <a:sym typeface="Times New Roman"/>
              </a:rPr>
              <a:t>= 76 - {2 . [50 - 25]} + 75 </a:t>
            </a:r>
            <a:endParaRPr sz="2000" b="0" i="0" u="none" strike="noStrike" cap="none">
              <a:solidFill>
                <a:srgbClr val="000000"/>
              </a:solidFill>
              <a:latin typeface="Times New Roman"/>
              <a:ea typeface="Times New Roman"/>
              <a:cs typeface="Times New Roman"/>
              <a:sym typeface="Times New Roman"/>
            </a:endParaRPr>
          </a:p>
        </p:txBody>
      </p:sp>
      <p:sp>
        <p:nvSpPr>
          <p:cNvPr id="427" name="Google Shape;427;p11"/>
          <p:cNvSpPr/>
          <p:nvPr/>
        </p:nvSpPr>
        <p:spPr>
          <a:xfrm>
            <a:off x="4870453" y="3575118"/>
            <a:ext cx="2279791" cy="553998"/>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000" b="0" i="0" u="none" strike="noStrike" cap="none">
                <a:solidFill>
                  <a:srgbClr val="000000"/>
                </a:solidFill>
                <a:latin typeface="Times New Roman"/>
                <a:ea typeface="Times New Roman"/>
                <a:cs typeface="Times New Roman"/>
                <a:sym typeface="Times New Roman"/>
              </a:rPr>
              <a:t>= 76 - {2 . 25} + 75 </a:t>
            </a:r>
            <a:endParaRPr sz="2000" b="0" i="0" u="none" strike="noStrike" cap="none">
              <a:solidFill>
                <a:srgbClr val="000000"/>
              </a:solidFill>
              <a:latin typeface="Times New Roman"/>
              <a:ea typeface="Times New Roman"/>
              <a:cs typeface="Times New Roman"/>
              <a:sym typeface="Times New Roman"/>
            </a:endParaRPr>
          </a:p>
        </p:txBody>
      </p:sp>
      <p:sp>
        <p:nvSpPr>
          <p:cNvPr id="428" name="Google Shape;428;p11"/>
          <p:cNvSpPr/>
          <p:nvPr/>
        </p:nvSpPr>
        <p:spPr>
          <a:xfrm>
            <a:off x="4870453" y="4069146"/>
            <a:ext cx="2305439" cy="553998"/>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000" b="0" i="0" u="none" strike="noStrike" cap="none">
                <a:solidFill>
                  <a:srgbClr val="000000"/>
                </a:solidFill>
                <a:latin typeface="Times New Roman"/>
                <a:ea typeface="Times New Roman"/>
                <a:cs typeface="Times New Roman"/>
                <a:sym typeface="Times New Roman"/>
              </a:rPr>
              <a:t>= 76 - 50 + 75 = 101</a:t>
            </a:r>
            <a:endParaRPr sz="2000" b="0" i="0" u="none" strike="noStrike" cap="none">
              <a:solidFill>
                <a:srgbClr val="000000"/>
              </a:solidFill>
              <a:latin typeface="Times New Roman"/>
              <a:ea typeface="Times New Roman"/>
              <a:cs typeface="Times New Roman"/>
              <a:sym typeface="Times New Roman"/>
            </a:endParaRPr>
          </a:p>
        </p:txBody>
      </p:sp>
      <p:sp>
        <p:nvSpPr>
          <p:cNvPr id="429" name="Google Shape;429;p11"/>
          <p:cNvSpPr/>
          <p:nvPr/>
        </p:nvSpPr>
        <p:spPr>
          <a:xfrm>
            <a:off x="298453" y="2099208"/>
            <a:ext cx="4572000" cy="553998"/>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000" b="0" i="0" u="none" strike="noStrike" cap="none">
                <a:solidFill>
                  <a:srgbClr val="000000"/>
                </a:solidFill>
                <a:latin typeface="Times New Roman"/>
                <a:ea typeface="Times New Roman"/>
                <a:cs typeface="Times New Roman"/>
                <a:sym typeface="Times New Roman"/>
              </a:rPr>
              <a:t>c) 2345 + [11</a:t>
            </a:r>
            <a:r>
              <a:rPr lang="en-US" sz="2000" b="0" i="0" u="none" strike="noStrike" cap="none" baseline="30000">
                <a:solidFill>
                  <a:srgbClr val="000000"/>
                </a:solidFill>
                <a:latin typeface="Times New Roman"/>
                <a:ea typeface="Times New Roman"/>
                <a:cs typeface="Times New Roman"/>
                <a:sym typeface="Times New Roman"/>
              </a:rPr>
              <a:t>2</a:t>
            </a:r>
            <a:r>
              <a:rPr lang="en-US" sz="2000" b="0" i="0" u="none" strike="noStrike" cap="none">
                <a:solidFill>
                  <a:srgbClr val="000000"/>
                </a:solidFill>
                <a:latin typeface="Times New Roman"/>
                <a:ea typeface="Times New Roman"/>
                <a:cs typeface="Times New Roman"/>
                <a:sym typeface="Times New Roman"/>
              </a:rPr>
              <a:t> – (575 – 572)</a:t>
            </a:r>
            <a:r>
              <a:rPr lang="en-US" sz="2000" b="0" i="0" u="none" strike="noStrike" cap="none" baseline="30000">
                <a:solidFill>
                  <a:srgbClr val="000000"/>
                </a:solidFill>
                <a:latin typeface="Times New Roman"/>
                <a:ea typeface="Times New Roman"/>
                <a:cs typeface="Times New Roman"/>
                <a:sym typeface="Times New Roman"/>
              </a:rPr>
              <a:t>3</a:t>
            </a:r>
            <a:r>
              <a:rPr lang="en-US" sz="2000" b="0" i="0" u="none" strike="noStrike" cap="none">
                <a:solidFill>
                  <a:srgbClr val="000000"/>
                </a:solidFill>
                <a:latin typeface="Times New Roman"/>
                <a:ea typeface="Times New Roman"/>
                <a:cs typeface="Times New Roman"/>
                <a:sym typeface="Times New Roman"/>
              </a:rPr>
              <a:t> + 6]</a:t>
            </a:r>
            <a:r>
              <a:rPr lang="en-US" sz="2000" b="0" i="0" u="none" strike="noStrike" cap="none" baseline="30000">
                <a:solidFill>
                  <a:srgbClr val="000000"/>
                </a:solidFill>
                <a:latin typeface="Times New Roman"/>
                <a:ea typeface="Times New Roman"/>
                <a:cs typeface="Times New Roman"/>
                <a:sym typeface="Times New Roman"/>
              </a:rPr>
              <a:t>2</a:t>
            </a:r>
            <a:endParaRPr sz="2000" b="0" i="0" u="none" strike="noStrike" cap="none">
              <a:solidFill>
                <a:srgbClr val="000000"/>
              </a:solidFill>
              <a:latin typeface="Times New Roman"/>
              <a:ea typeface="Times New Roman"/>
              <a:cs typeface="Times New Roman"/>
              <a:sym typeface="Times New Roman"/>
            </a:endParaRPr>
          </a:p>
        </p:txBody>
      </p:sp>
      <p:sp>
        <p:nvSpPr>
          <p:cNvPr id="430" name="Google Shape;430;p11"/>
          <p:cNvSpPr/>
          <p:nvPr/>
        </p:nvSpPr>
        <p:spPr>
          <a:xfrm>
            <a:off x="350962" y="2765053"/>
            <a:ext cx="220284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Times New Roman"/>
                <a:ea typeface="Times New Roman"/>
                <a:cs typeface="Times New Roman"/>
                <a:sym typeface="Times New Roman"/>
              </a:rPr>
              <a:t>= 32 – 6.(8-8) + 18 </a:t>
            </a:r>
            <a:endParaRPr sz="2000" b="0" i="0" u="none" strike="noStrike" cap="none">
              <a:solidFill>
                <a:srgbClr val="000000"/>
              </a:solidFill>
              <a:latin typeface="Arial"/>
              <a:ea typeface="Arial"/>
              <a:cs typeface="Arial"/>
              <a:sym typeface="Arial"/>
            </a:endParaRPr>
          </a:p>
        </p:txBody>
      </p:sp>
      <p:sp>
        <p:nvSpPr>
          <p:cNvPr id="431" name="Google Shape;431;p11"/>
          <p:cNvSpPr/>
          <p:nvPr/>
        </p:nvSpPr>
        <p:spPr>
          <a:xfrm>
            <a:off x="350962" y="3259081"/>
            <a:ext cx="1819729"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Times New Roman"/>
                <a:ea typeface="Times New Roman"/>
                <a:cs typeface="Times New Roman"/>
                <a:sym typeface="Times New Roman"/>
              </a:rPr>
              <a:t>= 32 – 6.0 + 18 </a:t>
            </a:r>
            <a:endParaRPr sz="2000" b="0" i="0" u="none" strike="noStrike" cap="none">
              <a:solidFill>
                <a:srgbClr val="000000"/>
              </a:solidFill>
              <a:latin typeface="Arial"/>
              <a:ea typeface="Arial"/>
              <a:cs typeface="Arial"/>
              <a:sym typeface="Arial"/>
            </a:endParaRPr>
          </a:p>
        </p:txBody>
      </p:sp>
      <p:sp>
        <p:nvSpPr>
          <p:cNvPr id="432" name="Google Shape;432;p11"/>
          <p:cNvSpPr/>
          <p:nvPr/>
        </p:nvSpPr>
        <p:spPr>
          <a:xfrm>
            <a:off x="357323" y="3677858"/>
            <a:ext cx="1178528" cy="553998"/>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000" b="0" i="0" u="none" strike="noStrike" cap="none">
                <a:solidFill>
                  <a:srgbClr val="000000"/>
                </a:solidFill>
                <a:latin typeface="Times New Roman"/>
                <a:ea typeface="Times New Roman"/>
                <a:cs typeface="Times New Roman"/>
                <a:sym typeface="Times New Roman"/>
              </a:rPr>
              <a:t>= 32 + 18</a:t>
            </a:r>
            <a:endParaRPr sz="2000" b="0" i="0" u="none" strike="noStrike" cap="none">
              <a:solidFill>
                <a:srgbClr val="000000"/>
              </a:solidFill>
              <a:latin typeface="Times New Roman"/>
              <a:ea typeface="Times New Roman"/>
              <a:cs typeface="Times New Roman"/>
              <a:sym typeface="Times New Roman"/>
            </a:endParaRPr>
          </a:p>
        </p:txBody>
      </p:sp>
      <p:sp>
        <p:nvSpPr>
          <p:cNvPr id="433" name="Google Shape;433;p11"/>
          <p:cNvSpPr/>
          <p:nvPr/>
        </p:nvSpPr>
        <p:spPr>
          <a:xfrm>
            <a:off x="357323" y="4171886"/>
            <a:ext cx="649537" cy="553998"/>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000" b="0" i="0" u="none" strike="noStrike" cap="none">
                <a:solidFill>
                  <a:srgbClr val="000000"/>
                </a:solidFill>
                <a:latin typeface="Times New Roman"/>
                <a:ea typeface="Times New Roman"/>
                <a:cs typeface="Times New Roman"/>
                <a:sym typeface="Times New Roman"/>
              </a:rPr>
              <a:t>= 50</a:t>
            </a:r>
            <a:endParaRPr sz="2000" b="0" i="0" u="none" strike="noStrike" cap="none">
              <a:solidFill>
                <a:srgbClr val="000000"/>
              </a:solidFill>
              <a:latin typeface="Times New Roman"/>
              <a:ea typeface="Times New Roman"/>
              <a:cs typeface="Times New Roman"/>
              <a:sym typeface="Times New Roman"/>
            </a:endParaRPr>
          </a:p>
        </p:txBody>
      </p:sp>
      <p:sp>
        <p:nvSpPr>
          <p:cNvPr id="434" name="Google Shape;434;p11"/>
          <p:cNvSpPr/>
          <p:nvPr/>
        </p:nvSpPr>
        <p:spPr>
          <a:xfrm>
            <a:off x="1028691" y="1415492"/>
            <a:ext cx="4572000" cy="646331"/>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400" b="1" i="0" u="none" strike="noStrike" cap="none">
                <a:solidFill>
                  <a:srgbClr val="002060"/>
                </a:solidFill>
                <a:latin typeface="Times New Roman"/>
                <a:ea typeface="Times New Roman"/>
                <a:cs typeface="Times New Roman"/>
                <a:sym typeface="Times New Roman"/>
              </a:rPr>
              <a:t>Bài 4 : Thực hiện phép tính</a:t>
            </a:r>
            <a:endParaRPr sz="2400" b="0" i="0" u="none" strike="noStrike" cap="none">
              <a:solidFill>
                <a:srgbClr val="002060"/>
              </a:solidFill>
              <a:latin typeface="Times New Roman"/>
              <a:ea typeface="Times New Roman"/>
              <a:cs typeface="Times New Roman"/>
              <a:sym typeface="Times New Roman"/>
            </a:endParaRPr>
          </a:p>
        </p:txBody>
      </p:sp>
      <p:sp>
        <p:nvSpPr>
          <p:cNvPr id="435" name="Google Shape;435;p11"/>
          <p:cNvSpPr/>
          <p:nvPr/>
        </p:nvSpPr>
        <p:spPr>
          <a:xfrm>
            <a:off x="708174" y="896217"/>
            <a:ext cx="3852337" cy="52322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2800"/>
              <a:buFont typeface="Arial"/>
              <a:buChar char="•"/>
            </a:pPr>
            <a:r>
              <a:rPr lang="en-US" sz="2800" b="0" i="0" u="none" strike="noStrike" cap="none">
                <a:solidFill>
                  <a:srgbClr val="C00000"/>
                </a:solidFill>
                <a:latin typeface="Times New Roman"/>
                <a:ea typeface="Times New Roman"/>
                <a:cs typeface="Times New Roman"/>
                <a:sym typeface="Times New Roman"/>
              </a:rPr>
              <a:t>Biểu thức có dấu ngoặc</a:t>
            </a:r>
            <a:endParaRPr sz="2800" b="0" i="0" u="none" strike="noStrike" cap="none">
              <a:solidFill>
                <a:srgbClr val="C00000"/>
              </a:solidFill>
              <a:latin typeface="Times New Roman"/>
              <a:ea typeface="Times New Roman"/>
              <a:cs typeface="Times New Roman"/>
              <a:sym typeface="Times New Roman"/>
            </a:endParaRPr>
          </a:p>
        </p:txBody>
      </p:sp>
      <p:grpSp>
        <p:nvGrpSpPr>
          <p:cNvPr id="436" name="Google Shape;436;p11"/>
          <p:cNvGrpSpPr/>
          <p:nvPr/>
        </p:nvGrpSpPr>
        <p:grpSpPr>
          <a:xfrm>
            <a:off x="4957828" y="972057"/>
            <a:ext cx="3557362" cy="467218"/>
            <a:chOff x="4415050" y="2035857"/>
            <a:chExt cx="6932702" cy="658370"/>
          </a:xfrm>
        </p:grpSpPr>
        <p:sp>
          <p:nvSpPr>
            <p:cNvPr id="437" name="Google Shape;437;p11"/>
            <p:cNvSpPr/>
            <p:nvPr/>
          </p:nvSpPr>
          <p:spPr>
            <a:xfrm>
              <a:off x="6672737" y="2253084"/>
              <a:ext cx="2132804" cy="370623"/>
            </a:xfrm>
            <a:prstGeom prst="chevron">
              <a:avLst>
                <a:gd name="adj" fmla="val 54429"/>
              </a:avLst>
            </a:prstGeom>
            <a:solidFill>
              <a:srgbClr val="EE4E2E"/>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None/>
              </a:pPr>
              <a:endParaRPr sz="3300" b="0" i="0" u="none" strike="noStrike" cap="none">
                <a:solidFill>
                  <a:schemeClr val="lt1"/>
                </a:solidFill>
                <a:latin typeface="Arial"/>
                <a:ea typeface="Arial"/>
                <a:cs typeface="Arial"/>
                <a:sym typeface="Arial"/>
              </a:endParaRPr>
            </a:p>
          </p:txBody>
        </p:sp>
        <p:sp>
          <p:nvSpPr>
            <p:cNvPr id="438" name="Google Shape;438;p11"/>
            <p:cNvSpPr/>
            <p:nvPr/>
          </p:nvSpPr>
          <p:spPr>
            <a:xfrm>
              <a:off x="9113016" y="2253084"/>
              <a:ext cx="2234736" cy="370623"/>
            </a:xfrm>
            <a:prstGeom prst="chevron">
              <a:avLst>
                <a:gd name="adj" fmla="val 54429"/>
              </a:avLst>
            </a:prstGeom>
            <a:solidFill>
              <a:srgbClr val="C00000"/>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None/>
              </a:pPr>
              <a:endParaRPr sz="3300" b="0" i="0" u="none" strike="noStrike" cap="none">
                <a:solidFill>
                  <a:schemeClr val="lt1"/>
                </a:solidFill>
                <a:latin typeface="Arial"/>
                <a:ea typeface="Arial"/>
                <a:cs typeface="Arial"/>
                <a:sym typeface="Arial"/>
              </a:endParaRPr>
            </a:p>
          </p:txBody>
        </p:sp>
        <p:sp>
          <p:nvSpPr>
            <p:cNvPr id="439" name="Google Shape;439;p11"/>
            <p:cNvSpPr txBox="1"/>
            <p:nvPr/>
          </p:nvSpPr>
          <p:spPr>
            <a:xfrm>
              <a:off x="7319268" y="2056693"/>
              <a:ext cx="1047377" cy="637534"/>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en-US" sz="1800" b="1" i="0" u="none" strike="noStrike" cap="none">
                  <a:solidFill>
                    <a:srgbClr val="00FFFF"/>
                  </a:solidFill>
                  <a:latin typeface="Arial"/>
                  <a:ea typeface="Arial"/>
                  <a:cs typeface="Arial"/>
                  <a:sym typeface="Arial"/>
                </a:rPr>
                <a:t>[ ]</a:t>
              </a:r>
              <a:endParaRPr sz="1800" b="0" i="0" u="none" strike="noStrike" cap="none">
                <a:solidFill>
                  <a:srgbClr val="00FFFF"/>
                </a:solidFill>
                <a:latin typeface="Arial"/>
                <a:ea typeface="Arial"/>
                <a:cs typeface="Arial"/>
                <a:sym typeface="Arial"/>
              </a:endParaRPr>
            </a:p>
          </p:txBody>
        </p:sp>
        <p:sp>
          <p:nvSpPr>
            <p:cNvPr id="440" name="Google Shape;440;p11"/>
            <p:cNvSpPr txBox="1"/>
            <p:nvPr/>
          </p:nvSpPr>
          <p:spPr>
            <a:xfrm>
              <a:off x="9805000" y="2035857"/>
              <a:ext cx="1168114" cy="637534"/>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en-US" sz="1800" b="1" i="0" u="none" strike="noStrike" cap="none">
                  <a:solidFill>
                    <a:schemeClr val="lt1"/>
                  </a:solidFill>
                  <a:latin typeface="Arial"/>
                  <a:ea typeface="Arial"/>
                  <a:cs typeface="Arial"/>
                  <a:sym typeface="Arial"/>
                </a:rPr>
                <a:t>{ }</a:t>
              </a:r>
              <a:endParaRPr sz="1800" b="0" i="0" u="none" strike="noStrike" cap="none">
                <a:solidFill>
                  <a:schemeClr val="lt1"/>
                </a:solidFill>
                <a:latin typeface="Arial"/>
                <a:ea typeface="Arial"/>
                <a:cs typeface="Arial"/>
                <a:sym typeface="Arial"/>
              </a:endParaRPr>
            </a:p>
          </p:txBody>
        </p:sp>
        <p:sp>
          <p:nvSpPr>
            <p:cNvPr id="441" name="Google Shape;441;p11"/>
            <p:cNvSpPr/>
            <p:nvPr/>
          </p:nvSpPr>
          <p:spPr>
            <a:xfrm>
              <a:off x="4415050" y="2221552"/>
              <a:ext cx="1904759" cy="407686"/>
            </a:xfrm>
            <a:prstGeom prst="chevron">
              <a:avLst>
                <a:gd name="adj" fmla="val 54429"/>
              </a:avLst>
            </a:prstGeom>
            <a:solidFill>
              <a:srgbClr val="B7CBEF"/>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None/>
              </a:pPr>
              <a:endParaRPr sz="3300" b="0" i="0" u="none" strike="noStrike" cap="none">
                <a:solidFill>
                  <a:schemeClr val="lt1"/>
                </a:solidFill>
                <a:latin typeface="Arial"/>
                <a:ea typeface="Arial"/>
                <a:cs typeface="Arial"/>
                <a:sym typeface="Arial"/>
              </a:endParaRPr>
            </a:p>
          </p:txBody>
        </p:sp>
        <p:sp>
          <p:nvSpPr>
            <p:cNvPr id="442" name="Google Shape;442;p11"/>
            <p:cNvSpPr txBox="1"/>
            <p:nvPr/>
          </p:nvSpPr>
          <p:spPr>
            <a:xfrm>
              <a:off x="4851399" y="2035857"/>
              <a:ext cx="1184664" cy="637534"/>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en-US" sz="1800" b="1" i="0" u="none" strike="noStrike" cap="none">
                  <a:solidFill>
                    <a:srgbClr val="000000"/>
                  </a:solidFill>
                  <a:latin typeface="Arial"/>
                  <a:ea typeface="Arial"/>
                  <a:cs typeface="Arial"/>
                  <a:sym typeface="Arial"/>
                </a:rPr>
                <a:t> ( )</a:t>
              </a:r>
              <a:endParaRPr sz="18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36"/>
                                        </p:tgtEl>
                                        <p:attrNameLst>
                                          <p:attrName>style.visibility</p:attrName>
                                        </p:attrNameLst>
                                      </p:cBhvr>
                                      <p:to>
                                        <p:strVal val="visible"/>
                                      </p:to>
                                    </p:set>
                                    <p:animEffect transition="in" filter="fade">
                                      <p:cBhvr>
                                        <p:cTn id="7" dur="2000"/>
                                        <p:tgtEl>
                                          <p:spTgt spid="4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9"/>
                                        </p:tgtEl>
                                        <p:attrNameLst>
                                          <p:attrName>style.visibility</p:attrName>
                                        </p:attrNameLst>
                                      </p:cBhvr>
                                      <p:to>
                                        <p:strVal val="visible"/>
                                      </p:to>
                                    </p:set>
                                    <p:animEffect transition="in" filter="fade">
                                      <p:cBhvr>
                                        <p:cTn id="12" dur="2000"/>
                                        <p:tgtEl>
                                          <p:spTgt spid="429"/>
                                        </p:tgtEl>
                                      </p:cBhvr>
                                    </p:animEffect>
                                  </p:childTnLst>
                                </p:cTn>
                              </p:par>
                              <p:par>
                                <p:cTn id="13" presetID="10" presetClass="entr" presetSubtype="0" fill="hold" nodeType="withEffect">
                                  <p:stCondLst>
                                    <p:cond delay="0"/>
                                  </p:stCondLst>
                                  <p:childTnLst>
                                    <p:set>
                                      <p:cBhvr>
                                        <p:cTn id="14" dur="1" fill="hold">
                                          <p:stCondLst>
                                            <p:cond delay="0"/>
                                          </p:stCondLst>
                                        </p:cTn>
                                        <p:tgtEl>
                                          <p:spTgt spid="424"/>
                                        </p:tgtEl>
                                        <p:attrNameLst>
                                          <p:attrName>style.visibility</p:attrName>
                                        </p:attrNameLst>
                                      </p:cBhvr>
                                      <p:to>
                                        <p:strVal val="visible"/>
                                      </p:to>
                                    </p:set>
                                    <p:animEffect transition="in" filter="fade">
                                      <p:cBhvr>
                                        <p:cTn id="15" dur="2000"/>
                                        <p:tgtEl>
                                          <p:spTgt spid="42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30"/>
                                        </p:tgtEl>
                                        <p:attrNameLst>
                                          <p:attrName>style.visibility</p:attrName>
                                        </p:attrNameLst>
                                      </p:cBhvr>
                                      <p:to>
                                        <p:strVal val="visible"/>
                                      </p:to>
                                    </p:set>
                                    <p:animEffect transition="in" filter="fade">
                                      <p:cBhvr>
                                        <p:cTn id="20" dur="500"/>
                                        <p:tgtEl>
                                          <p:spTgt spid="430"/>
                                        </p:tgtEl>
                                      </p:cBhvr>
                                    </p:animEffect>
                                  </p:childTnLst>
                                </p:cTn>
                              </p:par>
                              <p:par>
                                <p:cTn id="21" presetID="10" presetClass="entr" presetSubtype="0" fill="hold" nodeType="withEffect">
                                  <p:stCondLst>
                                    <p:cond delay="0"/>
                                  </p:stCondLst>
                                  <p:childTnLst>
                                    <p:set>
                                      <p:cBhvr>
                                        <p:cTn id="22" dur="1" fill="hold">
                                          <p:stCondLst>
                                            <p:cond delay="0"/>
                                          </p:stCondLst>
                                        </p:cTn>
                                        <p:tgtEl>
                                          <p:spTgt spid="431"/>
                                        </p:tgtEl>
                                        <p:attrNameLst>
                                          <p:attrName>style.visibility</p:attrName>
                                        </p:attrNameLst>
                                      </p:cBhvr>
                                      <p:to>
                                        <p:strVal val="visible"/>
                                      </p:to>
                                    </p:set>
                                    <p:animEffect transition="in" filter="fade">
                                      <p:cBhvr>
                                        <p:cTn id="23" dur="500"/>
                                        <p:tgtEl>
                                          <p:spTgt spid="431"/>
                                        </p:tgtEl>
                                      </p:cBhvr>
                                    </p:animEffect>
                                  </p:childTnLst>
                                </p:cTn>
                              </p:par>
                              <p:par>
                                <p:cTn id="24" presetID="10" presetClass="entr" presetSubtype="0" fill="hold" nodeType="withEffect">
                                  <p:stCondLst>
                                    <p:cond delay="0"/>
                                  </p:stCondLst>
                                  <p:childTnLst>
                                    <p:set>
                                      <p:cBhvr>
                                        <p:cTn id="25" dur="1" fill="hold">
                                          <p:stCondLst>
                                            <p:cond delay="0"/>
                                          </p:stCondLst>
                                        </p:cTn>
                                        <p:tgtEl>
                                          <p:spTgt spid="432"/>
                                        </p:tgtEl>
                                        <p:attrNameLst>
                                          <p:attrName>style.visibility</p:attrName>
                                        </p:attrNameLst>
                                      </p:cBhvr>
                                      <p:to>
                                        <p:strVal val="visible"/>
                                      </p:to>
                                    </p:set>
                                    <p:animEffect transition="in" filter="fade">
                                      <p:cBhvr>
                                        <p:cTn id="26" dur="500"/>
                                        <p:tgtEl>
                                          <p:spTgt spid="432"/>
                                        </p:tgtEl>
                                      </p:cBhvr>
                                    </p:animEffect>
                                  </p:childTnLst>
                                </p:cTn>
                              </p:par>
                              <p:par>
                                <p:cTn id="27" presetID="10" presetClass="entr" presetSubtype="0" fill="hold" nodeType="withEffect">
                                  <p:stCondLst>
                                    <p:cond delay="0"/>
                                  </p:stCondLst>
                                  <p:childTnLst>
                                    <p:set>
                                      <p:cBhvr>
                                        <p:cTn id="28" dur="1" fill="hold">
                                          <p:stCondLst>
                                            <p:cond delay="0"/>
                                          </p:stCondLst>
                                        </p:cTn>
                                        <p:tgtEl>
                                          <p:spTgt spid="433"/>
                                        </p:tgtEl>
                                        <p:attrNameLst>
                                          <p:attrName>style.visibility</p:attrName>
                                        </p:attrNameLst>
                                      </p:cBhvr>
                                      <p:to>
                                        <p:strVal val="visible"/>
                                      </p:to>
                                    </p:set>
                                    <p:animEffect transition="in" filter="fade">
                                      <p:cBhvr>
                                        <p:cTn id="29" dur="500"/>
                                        <p:tgtEl>
                                          <p:spTgt spid="43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25"/>
                                        </p:tgtEl>
                                        <p:attrNameLst>
                                          <p:attrName>style.visibility</p:attrName>
                                        </p:attrNameLst>
                                      </p:cBhvr>
                                      <p:to>
                                        <p:strVal val="visible"/>
                                      </p:to>
                                    </p:set>
                                    <p:animEffect transition="in" filter="fade">
                                      <p:cBhvr>
                                        <p:cTn id="34" dur="2000"/>
                                        <p:tgtEl>
                                          <p:spTgt spid="425"/>
                                        </p:tgtEl>
                                      </p:cBhvr>
                                    </p:animEffect>
                                  </p:childTnLst>
                                </p:cTn>
                              </p:par>
                              <p:par>
                                <p:cTn id="35" presetID="10" presetClass="entr" presetSubtype="0" fill="hold" nodeType="withEffect">
                                  <p:stCondLst>
                                    <p:cond delay="0"/>
                                  </p:stCondLst>
                                  <p:childTnLst>
                                    <p:set>
                                      <p:cBhvr>
                                        <p:cTn id="36" dur="1" fill="hold">
                                          <p:stCondLst>
                                            <p:cond delay="0"/>
                                          </p:stCondLst>
                                        </p:cTn>
                                        <p:tgtEl>
                                          <p:spTgt spid="426"/>
                                        </p:tgtEl>
                                        <p:attrNameLst>
                                          <p:attrName>style.visibility</p:attrName>
                                        </p:attrNameLst>
                                      </p:cBhvr>
                                      <p:to>
                                        <p:strVal val="visible"/>
                                      </p:to>
                                    </p:set>
                                    <p:animEffect transition="in" filter="fade">
                                      <p:cBhvr>
                                        <p:cTn id="37" dur="2000"/>
                                        <p:tgtEl>
                                          <p:spTgt spid="426"/>
                                        </p:tgtEl>
                                      </p:cBhvr>
                                    </p:animEffect>
                                  </p:childTnLst>
                                </p:cTn>
                              </p:par>
                              <p:par>
                                <p:cTn id="38" presetID="10" presetClass="entr" presetSubtype="0" fill="hold" nodeType="withEffect">
                                  <p:stCondLst>
                                    <p:cond delay="0"/>
                                  </p:stCondLst>
                                  <p:childTnLst>
                                    <p:set>
                                      <p:cBhvr>
                                        <p:cTn id="39" dur="1" fill="hold">
                                          <p:stCondLst>
                                            <p:cond delay="0"/>
                                          </p:stCondLst>
                                        </p:cTn>
                                        <p:tgtEl>
                                          <p:spTgt spid="427"/>
                                        </p:tgtEl>
                                        <p:attrNameLst>
                                          <p:attrName>style.visibility</p:attrName>
                                        </p:attrNameLst>
                                      </p:cBhvr>
                                      <p:to>
                                        <p:strVal val="visible"/>
                                      </p:to>
                                    </p:set>
                                    <p:animEffect transition="in" filter="fade">
                                      <p:cBhvr>
                                        <p:cTn id="40" dur="2000"/>
                                        <p:tgtEl>
                                          <p:spTgt spid="427"/>
                                        </p:tgtEl>
                                      </p:cBhvr>
                                    </p:animEffect>
                                  </p:childTnLst>
                                </p:cTn>
                              </p:par>
                              <p:par>
                                <p:cTn id="41" presetID="10" presetClass="entr" presetSubtype="0" fill="hold" nodeType="withEffect">
                                  <p:stCondLst>
                                    <p:cond delay="0"/>
                                  </p:stCondLst>
                                  <p:childTnLst>
                                    <p:set>
                                      <p:cBhvr>
                                        <p:cTn id="42" dur="1" fill="hold">
                                          <p:stCondLst>
                                            <p:cond delay="0"/>
                                          </p:stCondLst>
                                        </p:cTn>
                                        <p:tgtEl>
                                          <p:spTgt spid="428"/>
                                        </p:tgtEl>
                                        <p:attrNameLst>
                                          <p:attrName>style.visibility</p:attrName>
                                        </p:attrNameLst>
                                      </p:cBhvr>
                                      <p:to>
                                        <p:strVal val="visible"/>
                                      </p:to>
                                    </p:set>
                                    <p:animEffect transition="in" filter="fade">
                                      <p:cBhvr>
                                        <p:cTn id="43" dur="2000"/>
                                        <p:tgtEl>
                                          <p:spTgt spid="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446"/>
        <p:cNvGrpSpPr/>
        <p:nvPr/>
      </p:nvGrpSpPr>
      <p:grpSpPr>
        <a:xfrm>
          <a:off x="0" y="0"/>
          <a:ext cx="0" cy="0"/>
          <a:chOff x="0" y="0"/>
          <a:chExt cx="0" cy="0"/>
        </a:xfrm>
      </p:grpSpPr>
      <p:sp>
        <p:nvSpPr>
          <p:cNvPr id="447" name="Google Shape;447;p12"/>
          <p:cNvSpPr txBox="1"/>
          <p:nvPr/>
        </p:nvSpPr>
        <p:spPr>
          <a:xfrm>
            <a:off x="259404" y="77156"/>
            <a:ext cx="6140400" cy="8574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1958C6"/>
                </a:solidFill>
                <a:latin typeface="Times New Roman"/>
                <a:ea typeface="Times New Roman"/>
                <a:cs typeface="Times New Roman"/>
                <a:sym typeface="Times New Roman"/>
              </a:rPr>
              <a:t>Dạng 2: Toán thực tế</a:t>
            </a:r>
            <a:endParaRPr sz="3200" b="1" i="0" u="none" strike="noStrike" cap="none">
              <a:solidFill>
                <a:srgbClr val="1958C6"/>
              </a:solidFill>
              <a:latin typeface="Times New Roman"/>
              <a:ea typeface="Times New Roman"/>
              <a:cs typeface="Times New Roman"/>
              <a:sym typeface="Times New Roman"/>
            </a:endParaRPr>
          </a:p>
        </p:txBody>
      </p:sp>
      <p:sp>
        <p:nvSpPr>
          <p:cNvPr id="448" name="Google Shape;448;p12"/>
          <p:cNvSpPr/>
          <p:nvPr/>
        </p:nvSpPr>
        <p:spPr>
          <a:xfrm>
            <a:off x="244491" y="965922"/>
            <a:ext cx="8175171" cy="107721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400" b="1" i="0" u="none" strike="noStrike" cap="none">
                <a:solidFill>
                  <a:srgbClr val="002060"/>
                </a:solidFill>
                <a:latin typeface="Times New Roman"/>
                <a:ea typeface="Times New Roman"/>
                <a:cs typeface="Times New Roman"/>
                <a:sym typeface="Times New Roman"/>
              </a:rPr>
              <a:t>Bài 6: </a:t>
            </a:r>
            <a:r>
              <a:rPr lang="en-US" sz="2000" b="1" i="0" u="none" strike="noStrike" cap="none">
                <a:solidFill>
                  <a:srgbClr val="C00000"/>
                </a:solidFill>
                <a:latin typeface="Times New Roman"/>
                <a:ea typeface="Times New Roman"/>
                <a:cs typeface="Times New Roman"/>
                <a:sym typeface="Times New Roman"/>
              </a:rPr>
              <a:t>Trên 1cm</a:t>
            </a:r>
            <a:r>
              <a:rPr lang="en-US" sz="2000" b="1" i="0" u="none" strike="noStrike" cap="none" baseline="30000">
                <a:solidFill>
                  <a:srgbClr val="C00000"/>
                </a:solidFill>
                <a:latin typeface="Times New Roman"/>
                <a:ea typeface="Times New Roman"/>
                <a:cs typeface="Times New Roman"/>
                <a:sym typeface="Times New Roman"/>
              </a:rPr>
              <a:t>2</a:t>
            </a:r>
            <a:r>
              <a:rPr lang="en-US" sz="2000" b="1" i="0" u="none" strike="noStrike" cap="none">
                <a:solidFill>
                  <a:srgbClr val="C00000"/>
                </a:solidFill>
                <a:latin typeface="Times New Roman"/>
                <a:ea typeface="Times New Roman"/>
                <a:cs typeface="Times New Roman"/>
                <a:sym typeface="Times New Roman"/>
              </a:rPr>
              <a:t> mặt lá có khoảng 30 000 lỗ khí. (Nguồn: Sinh học 6, NXB Giáo dục Việt Nam, 2010). Tính tổng số lỗ khí trên hai chiếc lá có diện tích lần lượt là 7cm</a:t>
            </a:r>
            <a:r>
              <a:rPr lang="en-US" sz="2000" b="1" i="0" u="none" strike="noStrike" cap="none" baseline="30000">
                <a:solidFill>
                  <a:srgbClr val="C00000"/>
                </a:solidFill>
                <a:latin typeface="Times New Roman"/>
                <a:ea typeface="Times New Roman"/>
                <a:cs typeface="Times New Roman"/>
                <a:sym typeface="Times New Roman"/>
              </a:rPr>
              <a:t>2</a:t>
            </a:r>
            <a:r>
              <a:rPr lang="en-US" sz="2000" b="1" i="0" u="none" strike="noStrike" cap="none">
                <a:solidFill>
                  <a:srgbClr val="C00000"/>
                </a:solidFill>
                <a:latin typeface="Times New Roman"/>
                <a:ea typeface="Times New Roman"/>
                <a:cs typeface="Times New Roman"/>
                <a:sym typeface="Times New Roman"/>
              </a:rPr>
              <a:t>  và 15cm</a:t>
            </a:r>
            <a:r>
              <a:rPr lang="en-US" sz="2000" b="1" i="0" u="none" strike="noStrike" cap="none" baseline="30000">
                <a:solidFill>
                  <a:srgbClr val="C00000"/>
                </a:solidFill>
                <a:latin typeface="Times New Roman"/>
                <a:ea typeface="Times New Roman"/>
                <a:cs typeface="Times New Roman"/>
                <a:sym typeface="Times New Roman"/>
              </a:rPr>
              <a:t>2.</a:t>
            </a:r>
            <a:endParaRPr sz="2000" b="0" i="0" u="none" strike="noStrike" cap="none">
              <a:solidFill>
                <a:srgbClr val="C00000"/>
              </a:solidFill>
              <a:latin typeface="Times New Roman"/>
              <a:ea typeface="Times New Roman"/>
              <a:cs typeface="Times New Roman"/>
              <a:sym typeface="Times New Roman"/>
            </a:endParaRPr>
          </a:p>
        </p:txBody>
      </p:sp>
      <p:sp>
        <p:nvSpPr>
          <p:cNvPr id="449" name="Google Shape;449;p12"/>
          <p:cNvSpPr/>
          <p:nvPr/>
        </p:nvSpPr>
        <p:spPr>
          <a:xfrm>
            <a:off x="3329604" y="3383873"/>
            <a:ext cx="5619524"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000" b="0" i="0" u="none" strike="noStrike" cap="none">
                <a:solidFill>
                  <a:srgbClr val="000000"/>
                </a:solidFill>
                <a:latin typeface="Times New Roman"/>
                <a:ea typeface="Times New Roman"/>
                <a:cs typeface="Times New Roman"/>
                <a:sym typeface="Times New Roman"/>
              </a:rPr>
              <a:t>Tổng số lỗ khí trên chiếc lá có diện tích 15 cm</a:t>
            </a:r>
            <a:r>
              <a:rPr lang="en-US" sz="2000" b="0" i="0" u="none" strike="noStrike" cap="none" baseline="30000">
                <a:solidFill>
                  <a:srgbClr val="000000"/>
                </a:solidFill>
                <a:latin typeface="Times New Roman"/>
                <a:ea typeface="Times New Roman"/>
                <a:cs typeface="Times New Roman"/>
                <a:sym typeface="Times New Roman"/>
              </a:rPr>
              <a:t>2</a:t>
            </a:r>
            <a:r>
              <a:rPr lang="en-US" sz="2000" b="0" i="0" u="none" strike="noStrike" cap="none">
                <a:solidFill>
                  <a:srgbClr val="000000"/>
                </a:solidFill>
                <a:latin typeface="Times New Roman"/>
                <a:ea typeface="Times New Roman"/>
                <a:cs typeface="Times New Roman"/>
                <a:sym typeface="Times New Roman"/>
              </a:rPr>
              <a:t> là:</a:t>
            </a:r>
            <a:endParaRPr sz="2000" b="0" i="0" u="none" strike="noStrike" cap="none">
              <a:solidFill>
                <a:srgbClr val="000000"/>
              </a:solidFill>
              <a:latin typeface="Times New Roman"/>
              <a:ea typeface="Times New Roman"/>
              <a:cs typeface="Times New Roman"/>
              <a:sym typeface="Times New Roman"/>
            </a:endParaRPr>
          </a:p>
          <a:p>
            <a:pPr marL="0" marR="0" lvl="0" indent="0" algn="ctr" rtl="0">
              <a:lnSpc>
                <a:spcPct val="150000"/>
              </a:lnSpc>
              <a:spcBef>
                <a:spcPts val="0"/>
              </a:spcBef>
              <a:spcAft>
                <a:spcPts val="0"/>
              </a:spcAft>
              <a:buNone/>
            </a:pPr>
            <a:r>
              <a:rPr lang="en-US" sz="2000" b="0" i="0" u="none" strike="noStrike" cap="none">
                <a:solidFill>
                  <a:srgbClr val="000000"/>
                </a:solidFill>
                <a:latin typeface="Times New Roman"/>
                <a:ea typeface="Times New Roman"/>
                <a:cs typeface="Times New Roman"/>
                <a:sym typeface="Times New Roman"/>
              </a:rPr>
              <a:t>15 . 30 000 = 450 000 (lỗ khí)</a:t>
            </a:r>
            <a:endParaRPr sz="2000" b="0" i="0" u="none" strike="noStrike" cap="none">
              <a:solidFill>
                <a:srgbClr val="000000"/>
              </a:solidFill>
              <a:latin typeface="Times New Roman"/>
              <a:ea typeface="Times New Roman"/>
              <a:cs typeface="Times New Roman"/>
              <a:sym typeface="Times New Roman"/>
            </a:endParaRPr>
          </a:p>
        </p:txBody>
      </p:sp>
      <p:sp>
        <p:nvSpPr>
          <p:cNvPr id="450" name="Google Shape;450;p12"/>
          <p:cNvSpPr/>
          <p:nvPr/>
        </p:nvSpPr>
        <p:spPr>
          <a:xfrm>
            <a:off x="3064570" y="1974843"/>
            <a:ext cx="6079430" cy="1477328"/>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000" b="1" i="0" u="sng" strike="noStrike" cap="none">
                <a:solidFill>
                  <a:srgbClr val="002060"/>
                </a:solidFill>
                <a:latin typeface="Times New Roman"/>
                <a:ea typeface="Times New Roman"/>
                <a:cs typeface="Times New Roman"/>
                <a:sym typeface="Times New Roman"/>
              </a:rPr>
              <a:t>Giải:</a:t>
            </a:r>
            <a:r>
              <a:rPr lang="en-US" sz="2000" b="0" i="0" u="sng" strike="noStrike" cap="none">
                <a:solidFill>
                  <a:srgbClr val="000000"/>
                </a:solidFill>
                <a:latin typeface="Times New Roman"/>
                <a:ea typeface="Times New Roman"/>
                <a:cs typeface="Times New Roman"/>
                <a:sym typeface="Times New Roman"/>
              </a:rPr>
              <a:t> </a:t>
            </a:r>
            <a:endParaRPr/>
          </a:p>
          <a:p>
            <a:pPr marL="0" marR="0" lvl="0" indent="0" algn="ctr" rtl="0">
              <a:lnSpc>
                <a:spcPct val="150000"/>
              </a:lnSpc>
              <a:spcBef>
                <a:spcPts val="0"/>
              </a:spcBef>
              <a:spcAft>
                <a:spcPts val="0"/>
              </a:spcAft>
              <a:buNone/>
            </a:pPr>
            <a:r>
              <a:rPr lang="en-US" sz="2000" b="0" i="0" u="none" strike="noStrike" cap="none">
                <a:solidFill>
                  <a:srgbClr val="000000"/>
                </a:solidFill>
                <a:latin typeface="Times New Roman"/>
                <a:ea typeface="Times New Roman"/>
                <a:cs typeface="Times New Roman"/>
                <a:sym typeface="Times New Roman"/>
              </a:rPr>
              <a:t>Tổng số lỗ khí trên chiếc lá có diện tích 7 cm</a:t>
            </a:r>
            <a:r>
              <a:rPr lang="en-US" sz="2000" b="0" i="0" u="none" strike="noStrike" cap="none" baseline="30000">
                <a:solidFill>
                  <a:srgbClr val="000000"/>
                </a:solidFill>
                <a:latin typeface="Times New Roman"/>
                <a:ea typeface="Times New Roman"/>
                <a:cs typeface="Times New Roman"/>
                <a:sym typeface="Times New Roman"/>
              </a:rPr>
              <a:t>2</a:t>
            </a:r>
            <a:r>
              <a:rPr lang="en-US" sz="2000" b="0" i="0" u="none" strike="noStrike" cap="none">
                <a:solidFill>
                  <a:srgbClr val="000000"/>
                </a:solidFill>
                <a:latin typeface="Times New Roman"/>
                <a:ea typeface="Times New Roman"/>
                <a:cs typeface="Times New Roman"/>
                <a:sym typeface="Times New Roman"/>
              </a:rPr>
              <a:t> là :</a:t>
            </a:r>
            <a:endParaRPr sz="2000" b="0" i="0" u="none" strike="noStrike" cap="none">
              <a:solidFill>
                <a:srgbClr val="000000"/>
              </a:solidFill>
              <a:latin typeface="Times New Roman"/>
              <a:ea typeface="Times New Roman"/>
              <a:cs typeface="Times New Roman"/>
              <a:sym typeface="Times New Roman"/>
            </a:endParaRPr>
          </a:p>
          <a:p>
            <a:pPr marL="0" marR="0" lvl="0" indent="0" algn="ctr" rtl="0">
              <a:lnSpc>
                <a:spcPct val="150000"/>
              </a:lnSpc>
              <a:spcBef>
                <a:spcPts val="0"/>
              </a:spcBef>
              <a:spcAft>
                <a:spcPts val="0"/>
              </a:spcAft>
              <a:buNone/>
            </a:pPr>
            <a:r>
              <a:rPr lang="en-US" sz="2000" b="0" i="0" u="none" strike="noStrike" cap="none">
                <a:solidFill>
                  <a:srgbClr val="000000"/>
                </a:solidFill>
                <a:latin typeface="Times New Roman"/>
                <a:ea typeface="Times New Roman"/>
                <a:cs typeface="Times New Roman"/>
                <a:sym typeface="Times New Roman"/>
              </a:rPr>
              <a:t>7 . 30 000 = 210 000 (lỗ khí)</a:t>
            </a:r>
            <a:endParaRPr sz="2000" b="0" i="0" u="none" strike="noStrike" cap="none">
              <a:solidFill>
                <a:srgbClr val="000000"/>
              </a:solidFill>
              <a:latin typeface="Times New Roman"/>
              <a:ea typeface="Times New Roman"/>
              <a:cs typeface="Times New Roman"/>
              <a:sym typeface="Times New Roman"/>
            </a:endParaRPr>
          </a:p>
        </p:txBody>
      </p:sp>
      <p:pic>
        <p:nvPicPr>
          <p:cNvPr id="451" name="Google Shape;451;p12"/>
          <p:cNvPicPr preferRelativeResize="0"/>
          <p:nvPr/>
        </p:nvPicPr>
        <p:blipFill rotWithShape="1">
          <a:blip r:embed="rId4">
            <a:alphaModFix/>
          </a:blip>
          <a:srcRect/>
          <a:stretch/>
        </p:blipFill>
        <p:spPr>
          <a:xfrm>
            <a:off x="259404" y="2221077"/>
            <a:ext cx="2973991" cy="1886228"/>
          </a:xfrm>
          <a:prstGeom prst="roundRect">
            <a:avLst>
              <a:gd name="adj" fmla="val 8594"/>
            </a:avLst>
          </a:prstGeom>
          <a:solidFill>
            <a:srgbClr val="ECECEC"/>
          </a:solidFill>
          <a:ln>
            <a:noFill/>
          </a:ln>
          <a:effectLst>
            <a:reflection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47"/>
                                        </p:tgtEl>
                                        <p:attrNameLst>
                                          <p:attrName>style.visibility</p:attrName>
                                        </p:attrNameLst>
                                      </p:cBhvr>
                                      <p:to>
                                        <p:strVal val="visible"/>
                                      </p:to>
                                    </p:set>
                                    <p:animEffect transition="in" filter="fade">
                                      <p:cBhvr>
                                        <p:cTn id="7" dur="500"/>
                                        <p:tgtEl>
                                          <p:spTgt spid="4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8"/>
                                        </p:tgtEl>
                                        <p:attrNameLst>
                                          <p:attrName>style.visibility</p:attrName>
                                        </p:attrNameLst>
                                      </p:cBhvr>
                                      <p:to>
                                        <p:strVal val="visible"/>
                                      </p:to>
                                    </p:set>
                                    <p:animEffect transition="in" filter="fade">
                                      <p:cBhvr>
                                        <p:cTn id="12" dur="500"/>
                                        <p:tgtEl>
                                          <p:spTgt spid="448"/>
                                        </p:tgtEl>
                                      </p:cBhvr>
                                    </p:animEffect>
                                  </p:childTnLst>
                                </p:cTn>
                              </p:par>
                              <p:par>
                                <p:cTn id="13" presetID="10" presetClass="entr" presetSubtype="0" fill="hold" nodeType="withEffect">
                                  <p:stCondLst>
                                    <p:cond delay="0"/>
                                  </p:stCondLst>
                                  <p:childTnLst>
                                    <p:set>
                                      <p:cBhvr>
                                        <p:cTn id="14" dur="1" fill="hold">
                                          <p:stCondLst>
                                            <p:cond delay="0"/>
                                          </p:stCondLst>
                                        </p:cTn>
                                        <p:tgtEl>
                                          <p:spTgt spid="451"/>
                                        </p:tgtEl>
                                        <p:attrNameLst>
                                          <p:attrName>style.visibility</p:attrName>
                                        </p:attrNameLst>
                                      </p:cBhvr>
                                      <p:to>
                                        <p:strVal val="visible"/>
                                      </p:to>
                                    </p:set>
                                    <p:animEffect transition="in" filter="fade">
                                      <p:cBhvr>
                                        <p:cTn id="15" dur="2000"/>
                                        <p:tgtEl>
                                          <p:spTgt spid="45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50"/>
                                        </p:tgtEl>
                                        <p:attrNameLst>
                                          <p:attrName>style.visibility</p:attrName>
                                        </p:attrNameLst>
                                      </p:cBhvr>
                                      <p:to>
                                        <p:strVal val="visible"/>
                                      </p:to>
                                    </p:set>
                                    <p:animEffect transition="in" filter="fade">
                                      <p:cBhvr>
                                        <p:cTn id="20" dur="500"/>
                                        <p:tgtEl>
                                          <p:spTgt spid="450"/>
                                        </p:tgtEl>
                                      </p:cBhvr>
                                    </p:animEffect>
                                  </p:childTnLst>
                                </p:cTn>
                              </p:par>
                              <p:par>
                                <p:cTn id="21" presetID="10" presetClass="entr" presetSubtype="0" fill="hold" nodeType="withEffect">
                                  <p:stCondLst>
                                    <p:cond delay="0"/>
                                  </p:stCondLst>
                                  <p:childTnLst>
                                    <p:set>
                                      <p:cBhvr>
                                        <p:cTn id="22" dur="1" fill="hold">
                                          <p:stCondLst>
                                            <p:cond delay="0"/>
                                          </p:stCondLst>
                                        </p:cTn>
                                        <p:tgtEl>
                                          <p:spTgt spid="449"/>
                                        </p:tgtEl>
                                        <p:attrNameLst>
                                          <p:attrName>style.visibility</p:attrName>
                                        </p:attrNameLst>
                                      </p:cBhvr>
                                      <p:to>
                                        <p:strVal val="visible"/>
                                      </p:to>
                                    </p:set>
                                    <p:animEffect transition="in" filter="fade">
                                      <p:cBhvr>
                                        <p:cTn id="23" dur="500"/>
                                        <p:tgtEl>
                                          <p:spTgt spid="4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455"/>
        <p:cNvGrpSpPr/>
        <p:nvPr/>
      </p:nvGrpSpPr>
      <p:grpSpPr>
        <a:xfrm>
          <a:off x="0" y="0"/>
          <a:ext cx="0" cy="0"/>
          <a:chOff x="0" y="0"/>
          <a:chExt cx="0" cy="0"/>
        </a:xfrm>
      </p:grpSpPr>
      <p:pic>
        <p:nvPicPr>
          <p:cNvPr id="456" name="Google Shape;456;p13"/>
          <p:cNvPicPr preferRelativeResize="0"/>
          <p:nvPr/>
        </p:nvPicPr>
        <p:blipFill rotWithShape="1">
          <a:blip r:embed="rId4">
            <a:alphaModFix/>
          </a:blip>
          <a:srcRect t="-717" r="8720"/>
          <a:stretch/>
        </p:blipFill>
        <p:spPr>
          <a:xfrm rot="675185">
            <a:off x="4761318" y="498607"/>
            <a:ext cx="4751205" cy="4754788"/>
          </a:xfrm>
          <a:prstGeom prst="rect">
            <a:avLst/>
          </a:prstGeom>
          <a:noFill/>
          <a:ln>
            <a:noFill/>
          </a:ln>
        </p:spPr>
      </p:pic>
      <p:sp>
        <p:nvSpPr>
          <p:cNvPr id="457" name="Google Shape;457;p13"/>
          <p:cNvSpPr txBox="1"/>
          <p:nvPr/>
        </p:nvSpPr>
        <p:spPr>
          <a:xfrm>
            <a:off x="185934" y="-59368"/>
            <a:ext cx="4423370" cy="8574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1958C6"/>
                </a:solidFill>
                <a:latin typeface="Times New Roman"/>
                <a:ea typeface="Times New Roman"/>
                <a:cs typeface="Times New Roman"/>
                <a:sym typeface="Times New Roman"/>
              </a:rPr>
              <a:t>Dạng 2: Toán thực tế</a:t>
            </a:r>
            <a:endParaRPr sz="3200" b="1" i="0" u="none" strike="noStrike" cap="none">
              <a:solidFill>
                <a:srgbClr val="1958C6"/>
              </a:solidFill>
              <a:latin typeface="Times New Roman"/>
              <a:ea typeface="Times New Roman"/>
              <a:cs typeface="Times New Roman"/>
              <a:sym typeface="Times New Roman"/>
            </a:endParaRPr>
          </a:p>
        </p:txBody>
      </p:sp>
      <p:sp>
        <p:nvSpPr>
          <p:cNvPr id="458" name="Google Shape;458;p13"/>
          <p:cNvSpPr txBox="1"/>
          <p:nvPr/>
        </p:nvSpPr>
        <p:spPr>
          <a:xfrm rot="-168105">
            <a:off x="5557184" y="1881657"/>
            <a:ext cx="3480044" cy="2277547"/>
          </a:xfrm>
          <a:prstGeom prst="rect">
            <a:avLst/>
          </a:prstGeom>
          <a:solidFill>
            <a:srgbClr val="E5EDFA"/>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1" i="0" u="none" strike="noStrike" cap="none">
                <a:solidFill>
                  <a:srgbClr val="002060"/>
                </a:solidFill>
                <a:latin typeface="Times New Roman"/>
                <a:ea typeface="Times New Roman"/>
                <a:cs typeface="Times New Roman"/>
                <a:sym typeface="Times New Roman"/>
              </a:rPr>
              <a:t>Bài 8</a:t>
            </a:r>
            <a:endParaRPr/>
          </a:p>
          <a:p>
            <a:pPr marL="0" marR="0" lvl="0" indent="0" algn="just" rtl="0">
              <a:lnSpc>
                <a:spcPct val="100000"/>
              </a:lnSpc>
              <a:spcBef>
                <a:spcPts val="0"/>
              </a:spcBef>
              <a:spcAft>
                <a:spcPts val="0"/>
              </a:spcAft>
              <a:buNone/>
            </a:pPr>
            <a:r>
              <a:rPr lang="en-US" sz="1600" b="0" i="0" u="none" strike="noStrike" cap="none">
                <a:solidFill>
                  <a:srgbClr val="C00000"/>
                </a:solidFill>
                <a:latin typeface="Times New Roman"/>
                <a:ea typeface="Times New Roman"/>
                <a:cs typeface="Times New Roman"/>
                <a:sym typeface="Times New Roman"/>
              </a:rPr>
              <a:t>Cô Hồng mua 30 quyển vở, 30 chiếc bút bi, hai hộp bút chì mỗi hộp có 12 chiếc. Tổng số tiền cô phải thanh toán là 396.000 đồng. Cô chỉ nhớ giá của một quyển vở là 7.500 đồng, giá của một chiếc bút bi là 2 500 đồng. Hãy tính giúp cô Hồng xem một chiếc bút bi giá bao nhiêu tiền.</a:t>
            </a:r>
            <a:endParaRPr/>
          </a:p>
        </p:txBody>
      </p:sp>
      <p:pic>
        <p:nvPicPr>
          <p:cNvPr id="459" name="Google Shape;459;p13"/>
          <p:cNvPicPr preferRelativeResize="0"/>
          <p:nvPr/>
        </p:nvPicPr>
        <p:blipFill rotWithShape="1">
          <a:blip r:embed="rId5">
            <a:alphaModFix/>
          </a:blip>
          <a:srcRect l="11032" b="12800"/>
          <a:stretch/>
        </p:blipFill>
        <p:spPr>
          <a:xfrm>
            <a:off x="0" y="996343"/>
            <a:ext cx="4780570" cy="4117917"/>
          </a:xfrm>
          <a:prstGeom prst="rect">
            <a:avLst/>
          </a:prstGeom>
          <a:noFill/>
          <a:ln>
            <a:noFill/>
          </a:ln>
        </p:spPr>
      </p:pic>
      <p:sp>
        <p:nvSpPr>
          <p:cNvPr id="460" name="Google Shape;460;p13"/>
          <p:cNvSpPr txBox="1"/>
          <p:nvPr/>
        </p:nvSpPr>
        <p:spPr>
          <a:xfrm>
            <a:off x="319512" y="1162200"/>
            <a:ext cx="3548742" cy="2031325"/>
          </a:xfrm>
          <a:prstGeom prst="rect">
            <a:avLst/>
          </a:prstGeom>
          <a:solidFill>
            <a:schemeClr val="lt2"/>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1" i="0" u="none" strike="noStrike" cap="none">
                <a:solidFill>
                  <a:srgbClr val="002060"/>
                </a:solidFill>
                <a:latin typeface="Times New Roman"/>
                <a:ea typeface="Times New Roman"/>
                <a:cs typeface="Times New Roman"/>
                <a:sym typeface="Times New Roman"/>
              </a:rPr>
              <a:t>Bài 7</a:t>
            </a:r>
            <a:endParaRPr/>
          </a:p>
          <a:p>
            <a:pPr marL="0" marR="0" lvl="0" indent="0" algn="just" rtl="0">
              <a:lnSpc>
                <a:spcPct val="100000"/>
              </a:lnSpc>
              <a:spcBef>
                <a:spcPts val="0"/>
              </a:spcBef>
              <a:spcAft>
                <a:spcPts val="0"/>
              </a:spcAft>
              <a:buNone/>
            </a:pPr>
            <a:r>
              <a:rPr lang="en-US" sz="1600" b="0" i="0" u="none" strike="noStrike" cap="none">
                <a:solidFill>
                  <a:srgbClr val="C00000"/>
                </a:solidFill>
                <a:latin typeface="Times New Roman"/>
                <a:ea typeface="Times New Roman"/>
                <a:cs typeface="Times New Roman"/>
                <a:sym typeface="Times New Roman"/>
              </a:rPr>
              <a:t>Anh Sơn vào siêu thị mua 2 chiếc áo phông giá 125.000 đồng/ chiếc; 3 chiếc quần soóc giá 95.000 đồng /chiếc, 5 chiếc khăn mặt giá 17.000 đồng/ chiếc. Anh đã trả bằng hai phiếu mua hàng, mỗi phiếu trị giá 100.000 đồng. Anh Sơn còn phải trả thêm bao nhiêu tiền?  </a:t>
            </a:r>
            <a:endParaRPr sz="1600" b="0" i="0" u="none" strike="noStrike" cap="none">
              <a:solidFill>
                <a:srgbClr val="C00000"/>
              </a:solidFill>
              <a:latin typeface="Times New Roman"/>
              <a:ea typeface="Times New Roman"/>
              <a:cs typeface="Times New Roman"/>
              <a:sym typeface="Times New Roman"/>
            </a:endParaRPr>
          </a:p>
        </p:txBody>
      </p:sp>
      <p:grpSp>
        <p:nvGrpSpPr>
          <p:cNvPr id="461" name="Google Shape;461;p13"/>
          <p:cNvGrpSpPr/>
          <p:nvPr/>
        </p:nvGrpSpPr>
        <p:grpSpPr>
          <a:xfrm>
            <a:off x="4693689" y="205500"/>
            <a:ext cx="3985858" cy="691688"/>
            <a:chOff x="4343057" y="140858"/>
            <a:chExt cx="3985858" cy="691688"/>
          </a:xfrm>
        </p:grpSpPr>
        <p:sp>
          <p:nvSpPr>
            <p:cNvPr id="462" name="Google Shape;462;p13"/>
            <p:cNvSpPr/>
            <p:nvPr/>
          </p:nvSpPr>
          <p:spPr>
            <a:xfrm>
              <a:off x="4595000" y="140858"/>
              <a:ext cx="828619" cy="492715"/>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463" name="Google Shape;463;p13"/>
            <p:cNvSpPr txBox="1"/>
            <p:nvPr/>
          </p:nvSpPr>
          <p:spPr>
            <a:xfrm>
              <a:off x="4343057" y="370881"/>
              <a:ext cx="3985858"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1" i="0" u="none" strike="noStrike" cap="none">
                  <a:solidFill>
                    <a:srgbClr val="C00000"/>
                  </a:solidFill>
                  <a:latin typeface="Times New Roman"/>
                  <a:ea typeface="Times New Roman"/>
                  <a:cs typeface="Times New Roman"/>
                  <a:sym typeface="Times New Roman"/>
                </a:rPr>
                <a:t>HOẠT ĐỘNG NHÓM</a:t>
              </a:r>
              <a:endParaRPr/>
            </a:p>
          </p:txBody>
        </p:sp>
      </p:grpSp>
      <p:sp>
        <p:nvSpPr>
          <p:cNvPr id="464" name="Google Shape;464;p13"/>
          <p:cNvSpPr/>
          <p:nvPr/>
        </p:nvSpPr>
        <p:spPr>
          <a:xfrm>
            <a:off x="1299434" y="3410280"/>
            <a:ext cx="1625766" cy="461665"/>
          </a:xfrm>
          <a:prstGeom prst="rect">
            <a:avLst/>
          </a:prstGeom>
          <a:solidFill>
            <a:srgbClr val="F2F2F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0070C0"/>
                </a:solidFill>
                <a:latin typeface="Times New Roman"/>
                <a:ea typeface="Times New Roman"/>
                <a:cs typeface="Times New Roman"/>
                <a:sym typeface="Times New Roman"/>
              </a:rPr>
              <a:t>Nhóm 1+ 3</a:t>
            </a:r>
            <a:endParaRPr sz="2400" b="1" i="0" u="none" strike="noStrike" cap="none">
              <a:solidFill>
                <a:srgbClr val="0070C0"/>
              </a:solidFill>
              <a:latin typeface="Arial"/>
              <a:ea typeface="Arial"/>
              <a:cs typeface="Arial"/>
              <a:sym typeface="Arial"/>
            </a:endParaRPr>
          </a:p>
        </p:txBody>
      </p:sp>
      <p:sp>
        <p:nvSpPr>
          <p:cNvPr id="465" name="Google Shape;465;p13"/>
          <p:cNvSpPr/>
          <p:nvPr/>
        </p:nvSpPr>
        <p:spPr>
          <a:xfrm rot="-161103">
            <a:off x="6445850" y="4231348"/>
            <a:ext cx="1702710" cy="461665"/>
          </a:xfrm>
          <a:prstGeom prst="rect">
            <a:avLst/>
          </a:prstGeom>
          <a:solidFill>
            <a:srgbClr val="F2F2F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0070C0"/>
                </a:solidFill>
                <a:latin typeface="Times New Roman"/>
                <a:ea typeface="Times New Roman"/>
                <a:cs typeface="Times New Roman"/>
                <a:sym typeface="Times New Roman"/>
              </a:rPr>
              <a:t>Nhóm 2 + 4</a:t>
            </a:r>
            <a:endParaRPr sz="2400" b="1" i="0" u="none" strike="noStrike" cap="none">
              <a:solidFill>
                <a:srgbClr val="0070C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0"/>
                                        </p:tgtEl>
                                        <p:attrNameLst>
                                          <p:attrName>style.visibility</p:attrName>
                                        </p:attrNameLst>
                                      </p:cBhvr>
                                      <p:to>
                                        <p:strVal val="visible"/>
                                      </p:to>
                                    </p:set>
                                    <p:animEffect transition="in" filter="fade">
                                      <p:cBhvr>
                                        <p:cTn id="7" dur="500"/>
                                        <p:tgtEl>
                                          <p:spTgt spid="460"/>
                                        </p:tgtEl>
                                      </p:cBhvr>
                                    </p:animEffect>
                                  </p:childTnLst>
                                </p:cTn>
                              </p:par>
                              <p:par>
                                <p:cTn id="8" presetID="10" presetClass="entr" presetSubtype="0" fill="hold" nodeType="withEffect">
                                  <p:stCondLst>
                                    <p:cond delay="0"/>
                                  </p:stCondLst>
                                  <p:childTnLst>
                                    <p:set>
                                      <p:cBhvr>
                                        <p:cTn id="9" dur="1" fill="hold">
                                          <p:stCondLst>
                                            <p:cond delay="0"/>
                                          </p:stCondLst>
                                        </p:cTn>
                                        <p:tgtEl>
                                          <p:spTgt spid="459"/>
                                        </p:tgtEl>
                                        <p:attrNameLst>
                                          <p:attrName>style.visibility</p:attrName>
                                        </p:attrNameLst>
                                      </p:cBhvr>
                                      <p:to>
                                        <p:strVal val="visible"/>
                                      </p:to>
                                    </p:set>
                                    <p:animEffect transition="in" filter="fade">
                                      <p:cBhvr>
                                        <p:cTn id="10" dur="500"/>
                                        <p:tgtEl>
                                          <p:spTgt spid="45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56"/>
                                        </p:tgtEl>
                                        <p:attrNameLst>
                                          <p:attrName>style.visibility</p:attrName>
                                        </p:attrNameLst>
                                      </p:cBhvr>
                                      <p:to>
                                        <p:strVal val="visible"/>
                                      </p:to>
                                    </p:set>
                                    <p:animEffect transition="in" filter="fade">
                                      <p:cBhvr>
                                        <p:cTn id="15" dur="500"/>
                                        <p:tgtEl>
                                          <p:spTgt spid="456"/>
                                        </p:tgtEl>
                                      </p:cBhvr>
                                    </p:animEffect>
                                  </p:childTnLst>
                                </p:cTn>
                              </p:par>
                              <p:par>
                                <p:cTn id="16" presetID="10" presetClass="entr" presetSubtype="0" fill="hold" nodeType="withEffect">
                                  <p:stCondLst>
                                    <p:cond delay="0"/>
                                  </p:stCondLst>
                                  <p:childTnLst>
                                    <p:set>
                                      <p:cBhvr>
                                        <p:cTn id="17" dur="1" fill="hold">
                                          <p:stCondLst>
                                            <p:cond delay="0"/>
                                          </p:stCondLst>
                                        </p:cTn>
                                        <p:tgtEl>
                                          <p:spTgt spid="458"/>
                                        </p:tgtEl>
                                        <p:attrNameLst>
                                          <p:attrName>style.visibility</p:attrName>
                                        </p:attrNameLst>
                                      </p:cBhvr>
                                      <p:to>
                                        <p:strVal val="visible"/>
                                      </p:to>
                                    </p:set>
                                    <p:animEffect transition="in" filter="fade">
                                      <p:cBhvr>
                                        <p:cTn id="18" dur="500"/>
                                        <p:tgtEl>
                                          <p:spTgt spid="45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61"/>
                                        </p:tgtEl>
                                        <p:attrNameLst>
                                          <p:attrName>style.visibility</p:attrName>
                                        </p:attrNameLst>
                                      </p:cBhvr>
                                      <p:to>
                                        <p:strVal val="visible"/>
                                      </p:to>
                                    </p:set>
                                    <p:animEffect transition="in" filter="fade">
                                      <p:cBhvr>
                                        <p:cTn id="23" dur="500"/>
                                        <p:tgtEl>
                                          <p:spTgt spid="461"/>
                                        </p:tgtEl>
                                      </p:cBhvr>
                                    </p:animEffec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464"/>
                                        </p:tgtEl>
                                        <p:attrNameLst>
                                          <p:attrName>style.visibility</p:attrName>
                                        </p:attrNameLst>
                                      </p:cBhvr>
                                      <p:to>
                                        <p:strVal val="visible"/>
                                      </p:to>
                                    </p:set>
                                    <p:animEffect transition="in" filter="fade">
                                      <p:cBhvr>
                                        <p:cTn id="27" dur="500"/>
                                        <p:tgtEl>
                                          <p:spTgt spid="464"/>
                                        </p:tgtEl>
                                      </p:cBhvr>
                                    </p:animEffect>
                                  </p:childTnLst>
                                </p:cTn>
                              </p:par>
                            </p:childTnLst>
                          </p:cTn>
                        </p:par>
                        <p:par>
                          <p:cTn id="28" fill="hold">
                            <p:stCondLst>
                              <p:cond delay="1000"/>
                            </p:stCondLst>
                            <p:childTnLst>
                              <p:par>
                                <p:cTn id="29" presetID="10" presetClass="entr" presetSubtype="0" fill="hold" nodeType="afterEffect">
                                  <p:stCondLst>
                                    <p:cond delay="0"/>
                                  </p:stCondLst>
                                  <p:childTnLst>
                                    <p:set>
                                      <p:cBhvr>
                                        <p:cTn id="30" dur="1" fill="hold">
                                          <p:stCondLst>
                                            <p:cond delay="0"/>
                                          </p:stCondLst>
                                        </p:cTn>
                                        <p:tgtEl>
                                          <p:spTgt spid="465"/>
                                        </p:tgtEl>
                                        <p:attrNameLst>
                                          <p:attrName>style.visibility</p:attrName>
                                        </p:attrNameLst>
                                      </p:cBhvr>
                                      <p:to>
                                        <p:strVal val="visible"/>
                                      </p:to>
                                    </p:set>
                                    <p:animEffect transition="in" filter="fade">
                                      <p:cBhvr>
                                        <p:cTn id="31" dur="500"/>
                                        <p:tgtEl>
                                          <p:spTgt spid="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69"/>
        <p:cNvGrpSpPr/>
        <p:nvPr/>
      </p:nvGrpSpPr>
      <p:grpSpPr>
        <a:xfrm>
          <a:off x="0" y="0"/>
          <a:ext cx="0" cy="0"/>
          <a:chOff x="0" y="0"/>
          <a:chExt cx="0" cy="0"/>
        </a:xfrm>
      </p:grpSpPr>
      <p:sp>
        <p:nvSpPr>
          <p:cNvPr id="470" name="Google Shape;470;p14"/>
          <p:cNvSpPr txBox="1"/>
          <p:nvPr/>
        </p:nvSpPr>
        <p:spPr>
          <a:xfrm>
            <a:off x="185934" y="-59368"/>
            <a:ext cx="4423370" cy="8574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1958C6"/>
                </a:solidFill>
                <a:latin typeface="Times New Roman"/>
                <a:ea typeface="Times New Roman"/>
                <a:cs typeface="Times New Roman"/>
                <a:sym typeface="Times New Roman"/>
              </a:rPr>
              <a:t>Dạng 2: Toán thực tế</a:t>
            </a:r>
            <a:endParaRPr sz="3200" b="1" i="0" u="none" strike="noStrike" cap="none">
              <a:solidFill>
                <a:srgbClr val="1958C6"/>
              </a:solidFill>
              <a:latin typeface="Times New Roman"/>
              <a:ea typeface="Times New Roman"/>
              <a:cs typeface="Times New Roman"/>
              <a:sym typeface="Times New Roman"/>
            </a:endParaRPr>
          </a:p>
        </p:txBody>
      </p:sp>
      <p:pic>
        <p:nvPicPr>
          <p:cNvPr id="471" name="Google Shape;471;p14"/>
          <p:cNvPicPr preferRelativeResize="0"/>
          <p:nvPr/>
        </p:nvPicPr>
        <p:blipFill rotWithShape="1">
          <a:blip r:embed="rId4">
            <a:alphaModFix/>
          </a:blip>
          <a:srcRect l="11032" b="12800"/>
          <a:stretch/>
        </p:blipFill>
        <p:spPr>
          <a:xfrm>
            <a:off x="-178982" y="902214"/>
            <a:ext cx="4780570" cy="4117917"/>
          </a:xfrm>
          <a:prstGeom prst="rect">
            <a:avLst/>
          </a:prstGeom>
          <a:noFill/>
          <a:ln>
            <a:noFill/>
          </a:ln>
        </p:spPr>
      </p:pic>
      <p:sp>
        <p:nvSpPr>
          <p:cNvPr id="472" name="Google Shape;472;p14"/>
          <p:cNvSpPr txBox="1"/>
          <p:nvPr/>
        </p:nvSpPr>
        <p:spPr>
          <a:xfrm>
            <a:off x="140530" y="1068071"/>
            <a:ext cx="3548742" cy="2031325"/>
          </a:xfrm>
          <a:prstGeom prst="rect">
            <a:avLst/>
          </a:prstGeom>
          <a:solidFill>
            <a:schemeClr val="lt2"/>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1" i="0" u="none" strike="noStrike" cap="none">
                <a:solidFill>
                  <a:srgbClr val="002060"/>
                </a:solidFill>
                <a:latin typeface="Times New Roman"/>
                <a:ea typeface="Times New Roman"/>
                <a:cs typeface="Times New Roman"/>
                <a:sym typeface="Times New Roman"/>
              </a:rPr>
              <a:t>Bài 7</a:t>
            </a:r>
            <a:endParaRPr/>
          </a:p>
          <a:p>
            <a:pPr marL="0" marR="0" lvl="0" indent="0" algn="just" rtl="0">
              <a:lnSpc>
                <a:spcPct val="100000"/>
              </a:lnSpc>
              <a:spcBef>
                <a:spcPts val="0"/>
              </a:spcBef>
              <a:spcAft>
                <a:spcPts val="0"/>
              </a:spcAft>
              <a:buNone/>
            </a:pPr>
            <a:r>
              <a:rPr lang="en-US" sz="1600" b="0" i="0" u="none" strike="noStrike" cap="none">
                <a:solidFill>
                  <a:srgbClr val="C00000"/>
                </a:solidFill>
                <a:latin typeface="Times New Roman"/>
                <a:ea typeface="Times New Roman"/>
                <a:cs typeface="Times New Roman"/>
                <a:sym typeface="Times New Roman"/>
              </a:rPr>
              <a:t>Anh Sơn vào siêu thị mua 2 chiếc áo phông giá 125.000 đồng/ chiếc; 3 chiếc quần soóc giá 95.000 đồng /chiếc, 5 chiếc khăn mặt giá 17.000 đồng/ chiếc. Anh đã trả bằng hai phiếu mua hàng, mỗi phiếu trị giá 100.000 đồng. Anh Sơn còn phải trả thêm bao nhiêu tiền?  </a:t>
            </a:r>
            <a:endParaRPr sz="1600" b="0" i="0" u="none" strike="noStrike" cap="none">
              <a:solidFill>
                <a:srgbClr val="C00000"/>
              </a:solidFill>
              <a:latin typeface="Times New Roman"/>
              <a:ea typeface="Times New Roman"/>
              <a:cs typeface="Times New Roman"/>
              <a:sym typeface="Times New Roman"/>
            </a:endParaRPr>
          </a:p>
        </p:txBody>
      </p:sp>
      <p:sp>
        <p:nvSpPr>
          <p:cNvPr id="473" name="Google Shape;473;p14"/>
          <p:cNvSpPr txBox="1"/>
          <p:nvPr/>
        </p:nvSpPr>
        <p:spPr>
          <a:xfrm>
            <a:off x="3622990" y="1625176"/>
            <a:ext cx="5521010" cy="19389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1" i="0" u="none" strike="noStrike" cap="none">
                <a:solidFill>
                  <a:srgbClr val="051127"/>
                </a:solidFill>
                <a:latin typeface="Times New Roman"/>
                <a:ea typeface="Times New Roman"/>
                <a:cs typeface="Times New Roman"/>
                <a:sym typeface="Times New Roman"/>
              </a:rPr>
              <a:t>GIẢI</a:t>
            </a:r>
            <a:r>
              <a:rPr lang="en-US" sz="2000" b="1" i="0" u="none" strike="noStrike" cap="none">
                <a:solidFill>
                  <a:srgbClr val="051127"/>
                </a:solidFill>
                <a:latin typeface="Arial"/>
                <a:ea typeface="Arial"/>
                <a:cs typeface="Arial"/>
                <a:sym typeface="Arial"/>
              </a:rPr>
              <a:t> </a:t>
            </a:r>
            <a:endParaRPr/>
          </a:p>
          <a:p>
            <a:pPr marL="0" marR="0" lvl="0" indent="0" algn="ctr"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Tổng số tiền anh Sơn phải trả là:</a:t>
            </a:r>
            <a:endParaRPr sz="20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  2.125000 + 3 . 95000 + 5.17000  = 620 000 (đồng)</a:t>
            </a:r>
            <a:endParaRPr sz="20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Số tiền anh Sơn phải trả thêm là:</a:t>
            </a:r>
            <a:endParaRPr sz="20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620 000 -  2 . 100 000 =  420 000 (đồng)</a:t>
            </a:r>
            <a:endParaRPr sz="20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2"/>
                                        </p:tgtEl>
                                        <p:attrNameLst>
                                          <p:attrName>style.visibility</p:attrName>
                                        </p:attrNameLst>
                                      </p:cBhvr>
                                      <p:to>
                                        <p:strVal val="visible"/>
                                      </p:to>
                                    </p:set>
                                    <p:animEffect transition="in" filter="fade">
                                      <p:cBhvr>
                                        <p:cTn id="7" dur="500"/>
                                        <p:tgtEl>
                                          <p:spTgt spid="472"/>
                                        </p:tgtEl>
                                      </p:cBhvr>
                                    </p:animEffect>
                                  </p:childTnLst>
                                </p:cTn>
                              </p:par>
                              <p:par>
                                <p:cTn id="8" presetID="10" presetClass="entr" presetSubtype="0" fill="hold" nodeType="withEffect">
                                  <p:stCondLst>
                                    <p:cond delay="0"/>
                                  </p:stCondLst>
                                  <p:childTnLst>
                                    <p:set>
                                      <p:cBhvr>
                                        <p:cTn id="9" dur="1" fill="hold">
                                          <p:stCondLst>
                                            <p:cond delay="0"/>
                                          </p:stCondLst>
                                        </p:cTn>
                                        <p:tgtEl>
                                          <p:spTgt spid="471"/>
                                        </p:tgtEl>
                                        <p:attrNameLst>
                                          <p:attrName>style.visibility</p:attrName>
                                        </p:attrNameLst>
                                      </p:cBhvr>
                                      <p:to>
                                        <p:strVal val="visible"/>
                                      </p:to>
                                    </p:set>
                                    <p:animEffect transition="in" filter="fade">
                                      <p:cBhvr>
                                        <p:cTn id="10" dur="500"/>
                                        <p:tgtEl>
                                          <p:spTgt spid="471"/>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473"/>
                                        </p:tgtEl>
                                        <p:attrNameLst>
                                          <p:attrName>style.visibility</p:attrName>
                                        </p:attrNameLst>
                                      </p:cBhvr>
                                      <p:to>
                                        <p:strVal val="visible"/>
                                      </p:to>
                                    </p:set>
                                    <p:animEffect transition="in" filter="fade">
                                      <p:cBhvr>
                                        <p:cTn id="14" dur="500"/>
                                        <p:tgtEl>
                                          <p:spTgt spid="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77"/>
        <p:cNvGrpSpPr/>
        <p:nvPr/>
      </p:nvGrpSpPr>
      <p:grpSpPr>
        <a:xfrm>
          <a:off x="0" y="0"/>
          <a:ext cx="0" cy="0"/>
          <a:chOff x="0" y="0"/>
          <a:chExt cx="0" cy="0"/>
        </a:xfrm>
      </p:grpSpPr>
      <p:pic>
        <p:nvPicPr>
          <p:cNvPr id="478" name="Google Shape;478;p15"/>
          <p:cNvPicPr preferRelativeResize="0"/>
          <p:nvPr/>
        </p:nvPicPr>
        <p:blipFill rotWithShape="1">
          <a:blip r:embed="rId4">
            <a:alphaModFix/>
          </a:blip>
          <a:srcRect t="-717" r="8720"/>
          <a:stretch/>
        </p:blipFill>
        <p:spPr>
          <a:xfrm rot="675185">
            <a:off x="4761318" y="498607"/>
            <a:ext cx="4751205" cy="4754788"/>
          </a:xfrm>
          <a:prstGeom prst="rect">
            <a:avLst/>
          </a:prstGeom>
          <a:noFill/>
          <a:ln>
            <a:noFill/>
          </a:ln>
        </p:spPr>
      </p:pic>
      <p:sp>
        <p:nvSpPr>
          <p:cNvPr id="479" name="Google Shape;479;p15"/>
          <p:cNvSpPr txBox="1"/>
          <p:nvPr/>
        </p:nvSpPr>
        <p:spPr>
          <a:xfrm>
            <a:off x="185934" y="-59368"/>
            <a:ext cx="4423370" cy="8574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1958C6"/>
                </a:solidFill>
                <a:latin typeface="Times New Roman"/>
                <a:ea typeface="Times New Roman"/>
                <a:cs typeface="Times New Roman"/>
                <a:sym typeface="Times New Roman"/>
              </a:rPr>
              <a:t>Dạng 2: Toán thực tế</a:t>
            </a:r>
            <a:endParaRPr sz="3200" b="1" i="0" u="none" strike="noStrike" cap="none">
              <a:solidFill>
                <a:srgbClr val="1958C6"/>
              </a:solidFill>
              <a:latin typeface="Times New Roman"/>
              <a:ea typeface="Times New Roman"/>
              <a:cs typeface="Times New Roman"/>
              <a:sym typeface="Times New Roman"/>
            </a:endParaRPr>
          </a:p>
        </p:txBody>
      </p:sp>
      <p:sp>
        <p:nvSpPr>
          <p:cNvPr id="480" name="Google Shape;480;p15"/>
          <p:cNvSpPr txBox="1"/>
          <p:nvPr/>
        </p:nvSpPr>
        <p:spPr>
          <a:xfrm rot="-168105">
            <a:off x="5557184" y="1881657"/>
            <a:ext cx="3480044" cy="2277547"/>
          </a:xfrm>
          <a:prstGeom prst="rect">
            <a:avLst/>
          </a:prstGeom>
          <a:solidFill>
            <a:srgbClr val="E5EDFA"/>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1" i="0" u="none" strike="noStrike" cap="none">
                <a:solidFill>
                  <a:srgbClr val="002060"/>
                </a:solidFill>
                <a:latin typeface="Times New Roman"/>
                <a:ea typeface="Times New Roman"/>
                <a:cs typeface="Times New Roman"/>
                <a:sym typeface="Times New Roman"/>
              </a:rPr>
              <a:t>Bài 8</a:t>
            </a:r>
            <a:endParaRPr/>
          </a:p>
          <a:p>
            <a:pPr marL="0" marR="0" lvl="0" indent="0" algn="just" rtl="0">
              <a:lnSpc>
                <a:spcPct val="100000"/>
              </a:lnSpc>
              <a:spcBef>
                <a:spcPts val="0"/>
              </a:spcBef>
              <a:spcAft>
                <a:spcPts val="0"/>
              </a:spcAft>
              <a:buNone/>
            </a:pPr>
            <a:r>
              <a:rPr lang="en-US" sz="1600" b="0" i="0" u="none" strike="noStrike" cap="none">
                <a:solidFill>
                  <a:srgbClr val="C00000"/>
                </a:solidFill>
                <a:latin typeface="Times New Roman"/>
                <a:ea typeface="Times New Roman"/>
                <a:cs typeface="Times New Roman"/>
                <a:sym typeface="Times New Roman"/>
              </a:rPr>
              <a:t>Cô Hồng mua 30 quyển vở, 30 chiếc bút bi, hai hộp bút chì mỗi hộp có 12 chiếc. Tổng số tiền cô phải thanh toán là 396.000 đồng. Cô chỉ nhớ giá của một quyển vở là 7.500 đồng, giá của một chiếc bút bi là 2 500 đồng. Hãy tính giúp cô Hồng xem một chiếc bút bi giá bao nhiêu tiền.</a:t>
            </a:r>
            <a:endParaRPr/>
          </a:p>
        </p:txBody>
      </p:sp>
      <p:sp>
        <p:nvSpPr>
          <p:cNvPr id="481" name="Google Shape;481;p15"/>
          <p:cNvSpPr txBox="1"/>
          <p:nvPr/>
        </p:nvSpPr>
        <p:spPr>
          <a:xfrm>
            <a:off x="-17412" y="1676642"/>
            <a:ext cx="5521010" cy="261610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1" i="0" u="none" strike="noStrike" cap="none">
                <a:solidFill>
                  <a:srgbClr val="051127"/>
                </a:solidFill>
                <a:latin typeface="Times New Roman"/>
                <a:ea typeface="Times New Roman"/>
                <a:cs typeface="Times New Roman"/>
                <a:sym typeface="Times New Roman"/>
              </a:rPr>
              <a:t>GIẢI </a:t>
            </a:r>
            <a:endParaRPr/>
          </a:p>
          <a:p>
            <a:pPr marL="0" marR="0" lvl="0" indent="0" algn="ctr" rtl="0">
              <a:lnSpc>
                <a:spcPct val="100000"/>
              </a:lnSpc>
              <a:spcBef>
                <a:spcPts val="0"/>
              </a:spcBef>
              <a:spcAft>
                <a:spcPts val="0"/>
              </a:spcAft>
              <a:buNone/>
            </a:pPr>
            <a:r>
              <a:rPr lang="en-US" sz="2000" b="0" i="0" u="none" strike="noStrike" cap="none">
                <a:solidFill>
                  <a:srgbClr val="000000"/>
                </a:solidFill>
                <a:latin typeface="Times New Roman"/>
                <a:ea typeface="Times New Roman"/>
                <a:cs typeface="Times New Roman"/>
                <a:sym typeface="Times New Roman"/>
              </a:rPr>
              <a:t>Số tiền cô Hồng mua vở và bút bi là:</a:t>
            </a:r>
            <a:endParaRPr/>
          </a:p>
          <a:p>
            <a:pPr marL="0" marR="0" lvl="0" indent="0" algn="ctr" rtl="0">
              <a:lnSpc>
                <a:spcPct val="100000"/>
              </a:lnSpc>
              <a:spcBef>
                <a:spcPts val="0"/>
              </a:spcBef>
              <a:spcAft>
                <a:spcPts val="0"/>
              </a:spcAft>
              <a:buNone/>
            </a:pPr>
            <a:r>
              <a:rPr lang="en-US" sz="2000" b="0" i="0" u="none" strike="noStrike" cap="none">
                <a:solidFill>
                  <a:srgbClr val="000000"/>
                </a:solidFill>
                <a:latin typeface="Times New Roman"/>
                <a:ea typeface="Times New Roman"/>
                <a:cs typeface="Times New Roman"/>
                <a:sym typeface="Times New Roman"/>
              </a:rPr>
              <a:t>30.7 500 + 30.2 500 = 300 000 (đồng)</a:t>
            </a:r>
            <a:endParaRPr/>
          </a:p>
          <a:p>
            <a:pPr marL="0" marR="0" lvl="0" indent="0" algn="ctr" rtl="0">
              <a:lnSpc>
                <a:spcPct val="100000"/>
              </a:lnSpc>
              <a:spcBef>
                <a:spcPts val="0"/>
              </a:spcBef>
              <a:spcAft>
                <a:spcPts val="0"/>
              </a:spcAft>
              <a:buNone/>
            </a:pPr>
            <a:r>
              <a:rPr lang="en-US" sz="2000" b="0" i="0" u="none" strike="noStrike" cap="none">
                <a:solidFill>
                  <a:srgbClr val="000000"/>
                </a:solidFill>
                <a:latin typeface="Times New Roman"/>
                <a:ea typeface="Times New Roman"/>
                <a:cs typeface="Times New Roman"/>
                <a:sym typeface="Times New Roman"/>
              </a:rPr>
              <a:t>Số tiền cô Hồng mua bút chì là: </a:t>
            </a:r>
            <a:endParaRPr sz="2000" b="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None/>
            </a:pPr>
            <a:r>
              <a:rPr lang="en-US" sz="2000" b="0" i="0" u="none" strike="noStrike" cap="none">
                <a:solidFill>
                  <a:srgbClr val="000000"/>
                </a:solidFill>
                <a:latin typeface="Times New Roman"/>
                <a:ea typeface="Times New Roman"/>
                <a:cs typeface="Times New Roman"/>
                <a:sym typeface="Times New Roman"/>
              </a:rPr>
              <a:t>396 000 – 300 000 =  96 000 (đồng)</a:t>
            </a:r>
            <a:endParaRPr sz="2000" b="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None/>
            </a:pPr>
            <a:r>
              <a:rPr lang="en-US" sz="2000" b="0" i="0" u="none" strike="noStrike" cap="none">
                <a:solidFill>
                  <a:srgbClr val="000000"/>
                </a:solidFill>
                <a:latin typeface="Times New Roman"/>
                <a:ea typeface="Times New Roman"/>
                <a:cs typeface="Times New Roman"/>
                <a:sym typeface="Times New Roman"/>
              </a:rPr>
              <a:t>Giá tiền của một chiếc bút là: </a:t>
            </a:r>
            <a:endParaRPr/>
          </a:p>
          <a:p>
            <a:pPr marL="0" marR="0" lvl="0" indent="0" algn="ctr" rtl="0">
              <a:lnSpc>
                <a:spcPct val="100000"/>
              </a:lnSpc>
              <a:spcBef>
                <a:spcPts val="0"/>
              </a:spcBef>
              <a:spcAft>
                <a:spcPts val="0"/>
              </a:spcAft>
              <a:buNone/>
            </a:pPr>
            <a:r>
              <a:rPr lang="en-US" sz="2000" b="0" i="0" u="none" strike="noStrike" cap="none">
                <a:solidFill>
                  <a:srgbClr val="000000"/>
                </a:solidFill>
                <a:latin typeface="Times New Roman"/>
                <a:ea typeface="Times New Roman"/>
                <a:cs typeface="Times New Roman"/>
                <a:sym typeface="Times New Roman"/>
              </a:rPr>
              <a:t>96 000: 24 = 4 000 (đồng)</a:t>
            </a:r>
            <a:endParaRPr sz="2000" b="0" i="0" u="none" strike="noStrike" cap="none">
              <a:solidFill>
                <a:srgbClr val="000000"/>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None/>
            </a:pPr>
            <a:endParaRPr sz="2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80"/>
                                        </p:tgtEl>
                                        <p:attrNameLst>
                                          <p:attrName>style.visibility</p:attrName>
                                        </p:attrNameLst>
                                      </p:cBhvr>
                                      <p:to>
                                        <p:strVal val="visible"/>
                                      </p:to>
                                    </p:set>
                                    <p:animEffect transition="in" filter="fade">
                                      <p:cBhvr>
                                        <p:cTn id="7" dur="500"/>
                                        <p:tgtEl>
                                          <p:spTgt spid="48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78"/>
                                        </p:tgtEl>
                                        <p:attrNameLst>
                                          <p:attrName>style.visibility</p:attrName>
                                        </p:attrNameLst>
                                      </p:cBhvr>
                                      <p:to>
                                        <p:strVal val="visible"/>
                                      </p:to>
                                    </p:set>
                                    <p:animEffect transition="in" filter="fade">
                                      <p:cBhvr>
                                        <p:cTn id="11" dur="500"/>
                                        <p:tgtEl>
                                          <p:spTgt spid="47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81"/>
                                        </p:tgtEl>
                                        <p:attrNameLst>
                                          <p:attrName>style.visibility</p:attrName>
                                        </p:attrNameLst>
                                      </p:cBhvr>
                                      <p:to>
                                        <p:strVal val="visible"/>
                                      </p:to>
                                    </p:set>
                                    <p:animEffect transition="in" filter="fade">
                                      <p:cBhvr>
                                        <p:cTn id="15" dur="500"/>
                                        <p:tgtEl>
                                          <p:spTgt spid="4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mt="80000"/>
          </a:blip>
          <a:stretch>
            <a:fillRect/>
          </a:stretch>
        </a:blipFill>
        <a:effectLst/>
      </p:bgPr>
    </p:bg>
    <p:spTree>
      <p:nvGrpSpPr>
        <p:cNvPr id="1" name="Shape 485"/>
        <p:cNvGrpSpPr/>
        <p:nvPr/>
      </p:nvGrpSpPr>
      <p:grpSpPr>
        <a:xfrm>
          <a:off x="0" y="0"/>
          <a:ext cx="0" cy="0"/>
          <a:chOff x="0" y="0"/>
          <a:chExt cx="0" cy="0"/>
        </a:xfrm>
      </p:grpSpPr>
      <p:sp>
        <p:nvSpPr>
          <p:cNvPr id="486" name="Google Shape;486;p16"/>
          <p:cNvSpPr txBox="1">
            <a:spLocks noGrp="1"/>
          </p:cNvSpPr>
          <p:nvPr>
            <p:ph type="sldNum" idx="12"/>
          </p:nvPr>
        </p:nvSpPr>
        <p:spPr>
          <a:xfrm>
            <a:off x="4297650" y="4853299"/>
            <a:ext cx="548700" cy="2901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16</a:t>
            </a:fld>
            <a:endParaRPr/>
          </a:p>
        </p:txBody>
      </p:sp>
      <p:sp>
        <p:nvSpPr>
          <p:cNvPr id="487" name="Google Shape;487;p16"/>
          <p:cNvSpPr/>
          <p:nvPr/>
        </p:nvSpPr>
        <p:spPr>
          <a:xfrm>
            <a:off x="759758" y="735644"/>
            <a:ext cx="7839635" cy="393037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1" i="0" u="none" strike="noStrike" cap="none">
                <a:solidFill>
                  <a:srgbClr val="C00000"/>
                </a:solidFill>
                <a:latin typeface="Times New Roman"/>
                <a:ea typeface="Times New Roman"/>
                <a:cs typeface="Times New Roman"/>
                <a:sym typeface="Times New Roman"/>
              </a:rPr>
              <a:t>* HƯỚNG DẪN VỀ NHÀ</a:t>
            </a:r>
            <a:endParaRPr sz="2400" b="1" i="0" u="none" strike="noStrike" cap="none">
              <a:solidFill>
                <a:srgbClr val="C00000"/>
              </a:solidFill>
              <a:latin typeface="Times New Roman"/>
              <a:ea typeface="Times New Roman"/>
              <a:cs typeface="Times New Roman"/>
              <a:sym typeface="Times New Roman"/>
            </a:endParaRPr>
          </a:p>
          <a:p>
            <a:pPr marL="0" marR="0" lvl="0" indent="0" algn="just" rtl="0">
              <a:lnSpc>
                <a:spcPct val="100000"/>
              </a:lnSpc>
              <a:spcBef>
                <a:spcPts val="1200"/>
              </a:spcBef>
              <a:spcAft>
                <a:spcPts val="0"/>
              </a:spcAft>
              <a:buNone/>
            </a:pPr>
            <a:r>
              <a:rPr lang="en-US" sz="2400" b="0" i="0" u="none" strike="noStrike" cap="none">
                <a:solidFill>
                  <a:srgbClr val="002060"/>
                </a:solidFill>
                <a:latin typeface="Times New Roman"/>
                <a:ea typeface="Times New Roman"/>
                <a:cs typeface="Times New Roman"/>
                <a:sym typeface="Times New Roman"/>
              </a:rPr>
              <a:t>- Ôn lại nội dung kiến thức đã học.</a:t>
            </a:r>
            <a:endParaRPr sz="2400" b="0" i="0" u="none" strike="noStrike" cap="none">
              <a:solidFill>
                <a:srgbClr val="002060"/>
              </a:solidFill>
              <a:latin typeface="Times New Roman"/>
              <a:ea typeface="Times New Roman"/>
              <a:cs typeface="Times New Roman"/>
              <a:sym typeface="Times New Roman"/>
            </a:endParaRPr>
          </a:p>
          <a:p>
            <a:pPr marL="285750" marR="0" lvl="0" indent="-285750" algn="just" rtl="0">
              <a:lnSpc>
                <a:spcPct val="100000"/>
              </a:lnSpc>
              <a:spcBef>
                <a:spcPts val="1200"/>
              </a:spcBef>
              <a:spcAft>
                <a:spcPts val="0"/>
              </a:spcAft>
              <a:buClr>
                <a:srgbClr val="000000"/>
              </a:buClr>
              <a:buSzPts val="2400"/>
              <a:buFont typeface="Arial"/>
              <a:buChar char="-"/>
            </a:pPr>
            <a:r>
              <a:rPr lang="en-US" sz="2400" b="0" i="0" u="none" strike="noStrike" cap="none">
                <a:solidFill>
                  <a:srgbClr val="002060"/>
                </a:solidFill>
                <a:latin typeface="Times New Roman"/>
                <a:ea typeface="Times New Roman"/>
                <a:cs typeface="Times New Roman"/>
                <a:sym typeface="Times New Roman"/>
              </a:rPr>
              <a:t>Hoàn thành nốt các bài tập </a:t>
            </a:r>
            <a:endParaRPr sz="2400" b="0" i="0" u="none" strike="noStrike" cap="none">
              <a:solidFill>
                <a:srgbClr val="002060"/>
              </a:solidFill>
              <a:latin typeface="Times New Roman"/>
              <a:ea typeface="Times New Roman"/>
              <a:cs typeface="Times New Roman"/>
              <a:sym typeface="Times New Roman"/>
            </a:endParaRPr>
          </a:p>
          <a:p>
            <a:pPr marL="0" marR="0" lvl="0" indent="0" algn="just" rtl="0">
              <a:lnSpc>
                <a:spcPct val="100000"/>
              </a:lnSpc>
              <a:spcBef>
                <a:spcPts val="1200"/>
              </a:spcBef>
              <a:spcAft>
                <a:spcPts val="0"/>
              </a:spcAft>
              <a:buNone/>
            </a:pPr>
            <a:r>
              <a:rPr lang="en-US" sz="2400" b="0" i="0" u="none" strike="noStrike" cap="none">
                <a:solidFill>
                  <a:srgbClr val="002060"/>
                </a:solidFill>
                <a:latin typeface="Times New Roman"/>
                <a:ea typeface="Times New Roman"/>
                <a:cs typeface="Times New Roman"/>
                <a:sym typeface="Times New Roman"/>
              </a:rPr>
              <a:t>+ Làm thêm bài tập 8 + 9 ( SGK - tr29); </a:t>
            </a:r>
            <a:endParaRPr/>
          </a:p>
          <a:p>
            <a:pPr marL="0" marR="0" lvl="0" indent="0" algn="just" rtl="0">
              <a:lnSpc>
                <a:spcPct val="100000"/>
              </a:lnSpc>
              <a:spcBef>
                <a:spcPts val="1200"/>
              </a:spcBef>
              <a:spcAft>
                <a:spcPts val="0"/>
              </a:spcAft>
              <a:buNone/>
            </a:pPr>
            <a:r>
              <a:rPr lang="en-US" sz="2400" b="0" i="0" u="none" strike="noStrike" cap="none">
                <a:solidFill>
                  <a:srgbClr val="002060"/>
                </a:solidFill>
                <a:latin typeface="Times New Roman"/>
                <a:ea typeface="Times New Roman"/>
                <a:cs typeface="Times New Roman"/>
                <a:sym typeface="Times New Roman"/>
              </a:rPr>
              <a:t>+ Làm bài 50; 51; 54 (Sách bài tập tr 20)</a:t>
            </a:r>
            <a:endParaRPr sz="2400" b="0" i="0" u="none" strike="noStrike" cap="none">
              <a:solidFill>
                <a:srgbClr val="002060"/>
              </a:solidFill>
              <a:latin typeface="Times New Roman"/>
              <a:ea typeface="Times New Roman"/>
              <a:cs typeface="Times New Roman"/>
              <a:sym typeface="Times New Roman"/>
            </a:endParaRPr>
          </a:p>
          <a:p>
            <a:pPr marL="0" marR="0" lvl="0" indent="0" algn="just" rtl="0">
              <a:lnSpc>
                <a:spcPct val="100000"/>
              </a:lnSpc>
              <a:spcBef>
                <a:spcPts val="1200"/>
              </a:spcBef>
              <a:spcAft>
                <a:spcPts val="0"/>
              </a:spcAft>
              <a:buNone/>
            </a:pPr>
            <a:r>
              <a:rPr lang="en-US" sz="2400" b="0" i="0" u="none" strike="noStrike" cap="none">
                <a:solidFill>
                  <a:srgbClr val="002060"/>
                </a:solidFill>
                <a:latin typeface="Times New Roman"/>
                <a:ea typeface="Times New Roman"/>
                <a:cs typeface="Times New Roman"/>
                <a:sym typeface="Times New Roman"/>
              </a:rPr>
              <a:t>- Chuẩn bị và xem trước bài  “</a:t>
            </a:r>
            <a:r>
              <a:rPr lang="en-US" sz="2400" b="1" i="0" u="none" strike="noStrike" cap="none">
                <a:solidFill>
                  <a:srgbClr val="002060"/>
                </a:solidFill>
                <a:latin typeface="Times New Roman"/>
                <a:ea typeface="Times New Roman"/>
                <a:cs typeface="Times New Roman"/>
                <a:sym typeface="Times New Roman"/>
              </a:rPr>
              <a:t>Quan hệ chia hết, tính chất chia hết</a:t>
            </a:r>
            <a:r>
              <a:rPr lang="en-US" sz="2400" b="0" i="0" u="none" strike="noStrike" cap="none">
                <a:solidFill>
                  <a:srgbClr val="002060"/>
                </a:solidFill>
                <a:latin typeface="Times New Roman"/>
                <a:ea typeface="Times New Roman"/>
                <a:cs typeface="Times New Roman"/>
                <a:sym typeface="Times New Roman"/>
              </a:rPr>
              <a:t>”.</a:t>
            </a:r>
            <a:endParaRPr sz="2400" b="0" i="0" u="none" strike="noStrike" cap="none">
              <a:solidFill>
                <a:srgbClr val="002060"/>
              </a:solidFill>
              <a:latin typeface="Times New Roman"/>
              <a:ea typeface="Times New Roman"/>
              <a:cs typeface="Times New Roman"/>
              <a:sym typeface="Times New Roman"/>
            </a:endParaRPr>
          </a:p>
          <a:p>
            <a:pPr marL="0" marR="0" lvl="0" indent="0" algn="l" rtl="0">
              <a:lnSpc>
                <a:spcPct val="150000"/>
              </a:lnSpc>
              <a:spcBef>
                <a:spcPts val="600"/>
              </a:spcBef>
              <a:spcAft>
                <a:spcPts val="0"/>
              </a:spcAft>
              <a:buNone/>
            </a:pPr>
            <a:endParaRPr sz="20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mt="80000"/>
          </a:blip>
          <a:stretch>
            <a:fillRect/>
          </a:stretch>
        </a:blipFill>
        <a:effectLst/>
      </p:bgPr>
    </p:bg>
    <p:spTree>
      <p:nvGrpSpPr>
        <p:cNvPr id="1" name="Shape 491"/>
        <p:cNvGrpSpPr/>
        <p:nvPr/>
      </p:nvGrpSpPr>
      <p:grpSpPr>
        <a:xfrm>
          <a:off x="0" y="0"/>
          <a:ext cx="0" cy="0"/>
          <a:chOff x="0" y="0"/>
          <a:chExt cx="0" cy="0"/>
        </a:xfrm>
      </p:grpSpPr>
      <p:sp>
        <p:nvSpPr>
          <p:cNvPr id="492" name="Google Shape;492;p17"/>
          <p:cNvSpPr txBox="1">
            <a:spLocks noGrp="1"/>
          </p:cNvSpPr>
          <p:nvPr>
            <p:ph type="sldNum" idx="12"/>
          </p:nvPr>
        </p:nvSpPr>
        <p:spPr>
          <a:xfrm>
            <a:off x="4297650" y="4853299"/>
            <a:ext cx="548700" cy="2901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17</a:t>
            </a:fld>
            <a:endParaRPr/>
          </a:p>
        </p:txBody>
      </p:sp>
      <p:sp>
        <p:nvSpPr>
          <p:cNvPr id="493" name="Google Shape;493;p17"/>
          <p:cNvSpPr/>
          <p:nvPr/>
        </p:nvSpPr>
        <p:spPr>
          <a:xfrm>
            <a:off x="0" y="1897652"/>
            <a:ext cx="9217588" cy="1569660"/>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1" i="0" u="none" strike="noStrike" cap="none">
                <a:solidFill>
                  <a:schemeClr val="dk2"/>
                </a:solidFill>
                <a:latin typeface="Times New Roman"/>
                <a:ea typeface="Times New Roman"/>
                <a:cs typeface="Times New Roman"/>
                <a:sym typeface="Times New Roman"/>
              </a:rPr>
              <a:t>TIẾT HỌC KẾT THÚC</a:t>
            </a:r>
            <a:endParaRPr/>
          </a:p>
          <a:p>
            <a:pPr marL="0" marR="0" lvl="0" indent="0" algn="ctr" rtl="0">
              <a:lnSpc>
                <a:spcPct val="100000"/>
              </a:lnSpc>
              <a:spcBef>
                <a:spcPts val="0"/>
              </a:spcBef>
              <a:spcAft>
                <a:spcPts val="0"/>
              </a:spcAft>
              <a:buNone/>
            </a:pPr>
            <a:r>
              <a:rPr lang="en-US" sz="3200" b="1" i="0" u="none" strike="noStrike" cap="none">
                <a:solidFill>
                  <a:schemeClr val="dk2"/>
                </a:solidFill>
                <a:latin typeface="Times New Roman"/>
                <a:ea typeface="Times New Roman"/>
                <a:cs typeface="Times New Roman"/>
                <a:sym typeface="Times New Roman"/>
              </a:rPr>
              <a:t>CHÂN THÀNH CẢM ƠN CÁC THẦY CÔ GIÁO</a:t>
            </a:r>
            <a:endParaRPr/>
          </a:p>
          <a:p>
            <a:pPr marL="0" marR="0" lvl="0" indent="0" algn="ctr" rtl="0">
              <a:lnSpc>
                <a:spcPct val="100000"/>
              </a:lnSpc>
              <a:spcBef>
                <a:spcPts val="0"/>
              </a:spcBef>
              <a:spcAft>
                <a:spcPts val="0"/>
              </a:spcAft>
              <a:buNone/>
            </a:pPr>
            <a:r>
              <a:rPr lang="en-US" sz="3200" b="1" i="0" u="none" strike="noStrike" cap="none">
                <a:solidFill>
                  <a:schemeClr val="dk2"/>
                </a:solidFill>
                <a:latin typeface="Times New Roman"/>
                <a:ea typeface="Times New Roman"/>
                <a:cs typeface="Times New Roman"/>
                <a:sym typeface="Times New Roman"/>
              </a:rPr>
              <a:t>CHÚC CÁC CON HỌC SINH HỌC TỐT!</a:t>
            </a:r>
            <a:endParaRPr sz="3200" b="1" i="0" u="none" strike="noStrike" cap="none">
              <a:solidFill>
                <a:schemeClr val="dk2"/>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mt="52999"/>
          </a:blip>
          <a:stretch>
            <a:fillRect/>
          </a:stretch>
        </a:blipFill>
        <a:effectLst/>
      </p:bgPr>
    </p:bg>
    <p:spTree>
      <p:nvGrpSpPr>
        <p:cNvPr id="1" name="Shape 292"/>
        <p:cNvGrpSpPr/>
        <p:nvPr/>
      </p:nvGrpSpPr>
      <p:grpSpPr>
        <a:xfrm>
          <a:off x="0" y="0"/>
          <a:ext cx="0" cy="0"/>
          <a:chOff x="0" y="0"/>
          <a:chExt cx="0" cy="0"/>
        </a:xfrm>
      </p:grpSpPr>
      <p:sp>
        <p:nvSpPr>
          <p:cNvPr id="293" name="Google Shape;293;p2"/>
          <p:cNvSpPr txBox="1">
            <a:spLocks noGrp="1"/>
          </p:cNvSpPr>
          <p:nvPr>
            <p:ph type="ctrTitle"/>
          </p:nvPr>
        </p:nvSpPr>
        <p:spPr>
          <a:xfrm>
            <a:off x="2351336" y="-227114"/>
            <a:ext cx="5301600" cy="1159800"/>
          </a:xfrm>
          <a:prstGeom prst="rect">
            <a:avLst/>
          </a:prstGeom>
          <a:noFill/>
          <a:ln>
            <a:noFill/>
          </a:ln>
        </p:spPr>
        <p:txBody>
          <a:bodyPr spcFirstLastPara="1" wrap="square" lIns="91425" tIns="91425" rIns="91425" bIns="91425" anchor="b" anchorCtr="0">
            <a:noAutofit/>
          </a:bodyPr>
          <a:lstStyle/>
          <a:p>
            <a:pPr marL="0" lvl="0" indent="0" algn="r" rtl="0">
              <a:lnSpc>
                <a:spcPct val="100000"/>
              </a:lnSpc>
              <a:spcBef>
                <a:spcPts val="0"/>
              </a:spcBef>
              <a:spcAft>
                <a:spcPts val="0"/>
              </a:spcAft>
              <a:buSzPts val="3700"/>
              <a:buNone/>
            </a:pPr>
            <a:r>
              <a:rPr lang="en-US" sz="4000" b="1">
                <a:solidFill>
                  <a:srgbClr val="C00000"/>
                </a:solidFill>
                <a:latin typeface="Times New Roman"/>
                <a:ea typeface="Times New Roman"/>
                <a:cs typeface="Times New Roman"/>
                <a:sym typeface="Times New Roman"/>
              </a:rPr>
              <a:t>KHỞI ĐỘNG</a:t>
            </a:r>
            <a:endParaRPr sz="4000" b="1">
              <a:solidFill>
                <a:srgbClr val="C00000"/>
              </a:solidFill>
              <a:latin typeface="Times New Roman"/>
              <a:ea typeface="Times New Roman"/>
              <a:cs typeface="Times New Roman"/>
              <a:sym typeface="Times New Roman"/>
            </a:endParaRPr>
          </a:p>
        </p:txBody>
      </p:sp>
      <p:pic>
        <p:nvPicPr>
          <p:cNvPr id="294" name="Google Shape;294;p2">
            <a:hlinkClick r:id="rId4" action="ppaction://hlinksldjump"/>
          </p:cNvPr>
          <p:cNvPicPr preferRelativeResize="0"/>
          <p:nvPr/>
        </p:nvPicPr>
        <p:blipFill rotWithShape="1">
          <a:blip r:embed="rId5">
            <a:alphaModFix/>
          </a:blip>
          <a:srcRect/>
          <a:stretch/>
        </p:blipFill>
        <p:spPr>
          <a:xfrm>
            <a:off x="2351336" y="1856016"/>
            <a:ext cx="2691493" cy="2691493"/>
          </a:xfrm>
          <a:prstGeom prst="rect">
            <a:avLst/>
          </a:prstGeom>
          <a:noFill/>
          <a:ln>
            <a:noFill/>
          </a:ln>
        </p:spPr>
      </p:pic>
      <p:pic>
        <p:nvPicPr>
          <p:cNvPr id="295" name="Google Shape;295;p2">
            <a:hlinkClick r:id="rId6" action="ppaction://hlinksldjump"/>
          </p:cNvPr>
          <p:cNvPicPr preferRelativeResize="0"/>
          <p:nvPr/>
        </p:nvPicPr>
        <p:blipFill rotWithShape="1">
          <a:blip r:embed="rId7">
            <a:alphaModFix/>
          </a:blip>
          <a:srcRect/>
          <a:stretch/>
        </p:blipFill>
        <p:spPr>
          <a:xfrm>
            <a:off x="5875565" y="1472095"/>
            <a:ext cx="3268435" cy="3268435"/>
          </a:xfrm>
          <a:prstGeom prst="rect">
            <a:avLst/>
          </a:prstGeom>
          <a:noFill/>
          <a:ln>
            <a:noFill/>
          </a:ln>
        </p:spPr>
      </p:pic>
      <p:sp>
        <p:nvSpPr>
          <p:cNvPr id="296" name="Google Shape;296;p2"/>
          <p:cNvSpPr txBox="1"/>
          <p:nvPr/>
        </p:nvSpPr>
        <p:spPr>
          <a:xfrm>
            <a:off x="2525486" y="932686"/>
            <a:ext cx="6161314"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5400" b="0" i="0" u="none" strike="noStrike" cap="none">
                <a:solidFill>
                  <a:srgbClr val="002060"/>
                </a:solidFill>
                <a:latin typeface="Times New Roman"/>
                <a:ea typeface="Times New Roman"/>
                <a:cs typeface="Times New Roman"/>
                <a:sym typeface="Times New Roman"/>
              </a:rPr>
              <a:t>HỘP QUÀ BÍ ẨN</a:t>
            </a:r>
            <a:endParaRPr sz="5400" b="0" i="0" u="none" strike="noStrike" cap="none">
              <a:solidFill>
                <a:srgbClr val="002060"/>
              </a:solidFill>
              <a:latin typeface="Times New Roman"/>
              <a:ea typeface="Times New Roman"/>
              <a:cs typeface="Times New Roman"/>
              <a:sym typeface="Times New Roman"/>
            </a:endParaRPr>
          </a:p>
        </p:txBody>
      </p:sp>
      <p:sp>
        <p:nvSpPr>
          <p:cNvPr id="297" name="Google Shape;297;p2"/>
          <p:cNvSpPr/>
          <p:nvPr/>
        </p:nvSpPr>
        <p:spPr>
          <a:xfrm>
            <a:off x="3061699" y="3513762"/>
            <a:ext cx="606175" cy="554804"/>
          </a:xfrm>
          <a:prstGeom prst="star4">
            <a:avLst>
              <a:gd name="adj" fmla="val 12500"/>
            </a:avLst>
          </a:prstGeom>
          <a:solidFill>
            <a:schemeClr val="lt2"/>
          </a:solidFill>
          <a:ln w="25400" cap="flat" cmpd="sng">
            <a:solidFill>
              <a:srgbClr val="2B579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98" name="Google Shape;298;p2"/>
          <p:cNvSpPr/>
          <p:nvPr/>
        </p:nvSpPr>
        <p:spPr>
          <a:xfrm>
            <a:off x="6714865" y="4017195"/>
            <a:ext cx="606175" cy="554804"/>
          </a:xfrm>
          <a:prstGeom prst="star4">
            <a:avLst>
              <a:gd name="adj" fmla="val 12500"/>
            </a:avLst>
          </a:prstGeom>
          <a:solidFill>
            <a:schemeClr val="lt2"/>
          </a:solidFill>
          <a:ln w="25400" cap="flat" cmpd="sng">
            <a:solidFill>
              <a:srgbClr val="2B579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5"/>
                                        </p:tgtEl>
                                        <p:attrNameLst>
                                          <p:attrName>style.visibility</p:attrName>
                                        </p:attrNameLst>
                                      </p:cBhvr>
                                      <p:to>
                                        <p:strVal val="visible"/>
                                      </p:to>
                                    </p:set>
                                    <p:animEffect transition="in" filter="fade">
                                      <p:cBhvr>
                                        <p:cTn id="7" dur="500"/>
                                        <p:tgtEl>
                                          <p:spTgt spid="29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94"/>
                                        </p:tgtEl>
                                        <p:attrNameLst>
                                          <p:attrName>style.visibility</p:attrName>
                                        </p:attrNameLst>
                                      </p:cBhvr>
                                      <p:to>
                                        <p:strVal val="visible"/>
                                      </p:to>
                                    </p:set>
                                    <p:animEffect transition="in" filter="fade">
                                      <p:cBhvr>
                                        <p:cTn id="11" dur="500"/>
                                        <p:tgtEl>
                                          <p:spTgt spid="29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2000"/>
                                        <p:tgtEl>
                                          <p:spTgt spid="294"/>
                                        </p:tgtEl>
                                      </p:cBhvr>
                                    </p:animEffect>
                                    <p:set>
                                      <p:cBhvr>
                                        <p:cTn id="16" dur="1" fill="hold">
                                          <p:stCondLst>
                                            <p:cond delay="2000"/>
                                          </p:stCondLst>
                                        </p:cTn>
                                        <p:tgtEl>
                                          <p:spTgt spid="29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2000"/>
                                        <p:tgtEl>
                                          <p:spTgt spid="295"/>
                                        </p:tgtEl>
                                      </p:cBhvr>
                                    </p:animEffect>
                                    <p:set>
                                      <p:cBhvr>
                                        <p:cTn id="21" dur="1" fill="hold">
                                          <p:stCondLst>
                                            <p:cond delay="2000"/>
                                          </p:stCondLst>
                                        </p:cTn>
                                        <p:tgtEl>
                                          <p:spTgt spid="29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302"/>
        <p:cNvGrpSpPr/>
        <p:nvPr/>
      </p:nvGrpSpPr>
      <p:grpSpPr>
        <a:xfrm>
          <a:off x="0" y="0"/>
          <a:ext cx="0" cy="0"/>
          <a:chOff x="0" y="0"/>
          <a:chExt cx="0" cy="0"/>
        </a:xfrm>
      </p:grpSpPr>
      <p:sp>
        <p:nvSpPr>
          <p:cNvPr id="303" name="Google Shape;303;p3"/>
          <p:cNvSpPr txBox="1"/>
          <p:nvPr/>
        </p:nvSpPr>
        <p:spPr>
          <a:xfrm>
            <a:off x="1047391" y="971521"/>
            <a:ext cx="6140400" cy="8574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accent1"/>
              </a:buClr>
              <a:buSzPts val="3700"/>
              <a:buFont typeface="Sniglet"/>
              <a:buNone/>
            </a:pPr>
            <a:r>
              <a:rPr lang="en-US" sz="3200" b="1" i="0" u="none" strike="noStrike" cap="none">
                <a:solidFill>
                  <a:srgbClr val="C00000"/>
                </a:solidFill>
                <a:latin typeface="Times New Roman"/>
                <a:ea typeface="Times New Roman"/>
                <a:cs typeface="Times New Roman"/>
                <a:sym typeface="Times New Roman"/>
              </a:rPr>
              <a:t>CÂU HỎI SỐ 1</a:t>
            </a:r>
            <a:endParaRPr sz="3200" b="1" i="0" u="none" strike="noStrike" cap="none">
              <a:solidFill>
                <a:srgbClr val="C00000"/>
              </a:solidFill>
              <a:latin typeface="Times New Roman"/>
              <a:ea typeface="Times New Roman"/>
              <a:cs typeface="Times New Roman"/>
              <a:sym typeface="Times New Roman"/>
            </a:endParaRPr>
          </a:p>
        </p:txBody>
      </p:sp>
      <p:sp>
        <p:nvSpPr>
          <p:cNvPr id="304" name="Google Shape;304;p3"/>
          <p:cNvSpPr txBox="1"/>
          <p:nvPr/>
        </p:nvSpPr>
        <p:spPr>
          <a:xfrm>
            <a:off x="499159" y="1828921"/>
            <a:ext cx="8287218" cy="1738314"/>
          </a:xfrm>
          <a:prstGeom prst="rect">
            <a:avLst/>
          </a:prstGeom>
          <a:noFill/>
          <a:ln>
            <a:noFill/>
          </a:ln>
        </p:spPr>
        <p:txBody>
          <a:bodyPr spcFirstLastPara="1" wrap="square" lIns="91425" tIns="91425" rIns="91425" bIns="91425" anchor="t" anchorCtr="0">
            <a:noAutofit/>
          </a:bodyPr>
          <a:lstStyle/>
          <a:p>
            <a:pPr marL="69850" marR="0" lvl="0" indent="0" algn="just" rtl="0">
              <a:lnSpc>
                <a:spcPct val="100000"/>
              </a:lnSpc>
              <a:spcBef>
                <a:spcPts val="0"/>
              </a:spcBef>
              <a:spcAft>
                <a:spcPts val="0"/>
              </a:spcAft>
              <a:buClr>
                <a:srgbClr val="1C4587"/>
              </a:buClr>
              <a:buSzPts val="2600"/>
              <a:buFont typeface="Dosis"/>
              <a:buNone/>
            </a:pPr>
            <a:r>
              <a:rPr lang="en-US" sz="3600" b="0" i="0" u="none" strike="noStrike" cap="none">
                <a:solidFill>
                  <a:srgbClr val="0070C0"/>
                </a:solidFill>
                <a:latin typeface="Times New Roman"/>
                <a:ea typeface="Times New Roman"/>
                <a:cs typeface="Times New Roman"/>
                <a:sym typeface="Times New Roman"/>
              </a:rPr>
              <a:t>- Nêu thứ tự thực hiện phép tính </a:t>
            </a:r>
            <a:endParaRPr/>
          </a:p>
          <a:p>
            <a:pPr marL="69850" marR="0" lvl="0" indent="0" algn="just" rtl="0">
              <a:lnSpc>
                <a:spcPct val="100000"/>
              </a:lnSpc>
              <a:spcBef>
                <a:spcPts val="0"/>
              </a:spcBef>
              <a:spcAft>
                <a:spcPts val="0"/>
              </a:spcAft>
              <a:buClr>
                <a:srgbClr val="1C4587"/>
              </a:buClr>
              <a:buSzPts val="2600"/>
              <a:buFont typeface="Dosis"/>
              <a:buNone/>
            </a:pPr>
            <a:r>
              <a:rPr lang="en-US" sz="3600" b="0" i="0" u="none" strike="noStrike" cap="none">
                <a:solidFill>
                  <a:srgbClr val="0070C0"/>
                </a:solidFill>
                <a:latin typeface="Times New Roman"/>
                <a:ea typeface="Times New Roman"/>
                <a:cs typeface="Times New Roman"/>
                <a:sym typeface="Times New Roman"/>
              </a:rPr>
              <a:t>đối với biểu thức có dấu ngoặc?</a:t>
            </a:r>
            <a:endParaRPr/>
          </a:p>
          <a:p>
            <a:pPr marL="69850" marR="0" lvl="0" indent="0" algn="just" rtl="0">
              <a:lnSpc>
                <a:spcPct val="100000"/>
              </a:lnSpc>
              <a:spcBef>
                <a:spcPts val="0"/>
              </a:spcBef>
              <a:spcAft>
                <a:spcPts val="0"/>
              </a:spcAft>
              <a:buClr>
                <a:srgbClr val="1C4587"/>
              </a:buClr>
              <a:buSzPts val="2600"/>
              <a:buFont typeface="Dosis"/>
              <a:buNone/>
            </a:pPr>
            <a:r>
              <a:rPr lang="en-US" sz="3600" b="0" i="0" u="none" strike="noStrike" cap="none">
                <a:solidFill>
                  <a:srgbClr val="0070C0"/>
                </a:solidFill>
                <a:latin typeface="Times New Roman"/>
                <a:ea typeface="Times New Roman"/>
                <a:cs typeface="Times New Roman"/>
                <a:sym typeface="Times New Roman"/>
              </a:rPr>
              <a:t>- Thực hiện phép tính:</a:t>
            </a:r>
            <a:endParaRPr/>
          </a:p>
          <a:p>
            <a:pPr marL="69850" marR="0" lvl="0" indent="0" algn="just" rtl="0">
              <a:lnSpc>
                <a:spcPct val="100000"/>
              </a:lnSpc>
              <a:spcBef>
                <a:spcPts val="0"/>
              </a:spcBef>
              <a:spcAft>
                <a:spcPts val="0"/>
              </a:spcAft>
              <a:buClr>
                <a:srgbClr val="1C4587"/>
              </a:buClr>
              <a:buSzPts val="2600"/>
              <a:buFont typeface="Dosis"/>
              <a:buNone/>
            </a:pPr>
            <a:r>
              <a:rPr lang="en-US" sz="3600" b="0" i="0" u="none" strike="noStrike" cap="none">
                <a:solidFill>
                  <a:srgbClr val="0070C0"/>
                </a:solidFill>
                <a:latin typeface="Times New Roman"/>
                <a:ea typeface="Times New Roman"/>
                <a:cs typeface="Times New Roman"/>
                <a:sym typeface="Times New Roman"/>
              </a:rPr>
              <a:t>                    27.8 – 6: 3</a:t>
            </a:r>
            <a:endParaRPr/>
          </a:p>
          <a:p>
            <a:pPr marL="69850" marR="0" lvl="0" indent="0" algn="l" rtl="0">
              <a:lnSpc>
                <a:spcPct val="100000"/>
              </a:lnSpc>
              <a:spcBef>
                <a:spcPts val="0"/>
              </a:spcBef>
              <a:spcAft>
                <a:spcPts val="0"/>
              </a:spcAft>
              <a:buClr>
                <a:srgbClr val="1C4587"/>
              </a:buClr>
              <a:buSzPts val="2600"/>
              <a:buFont typeface="Dosis"/>
              <a:buNone/>
            </a:pPr>
            <a:endParaRPr sz="2600" b="0" i="0" u="none" strike="noStrike" cap="none">
              <a:solidFill>
                <a:srgbClr val="C00000"/>
              </a:solidFill>
              <a:latin typeface="Dosis"/>
              <a:ea typeface="Dosis"/>
              <a:cs typeface="Dosis"/>
              <a:sym typeface="Dosis"/>
            </a:endParaRPr>
          </a:p>
          <a:p>
            <a:pPr marL="69850" marR="0" lvl="0" indent="0" algn="l" rtl="0">
              <a:lnSpc>
                <a:spcPct val="100000"/>
              </a:lnSpc>
              <a:spcBef>
                <a:spcPts val="0"/>
              </a:spcBef>
              <a:spcAft>
                <a:spcPts val="0"/>
              </a:spcAft>
              <a:buClr>
                <a:srgbClr val="1C4587"/>
              </a:buClr>
              <a:buSzPts val="2600"/>
              <a:buFont typeface="Dosis"/>
              <a:buNone/>
            </a:pPr>
            <a:endParaRPr sz="2600" b="0" i="0" u="none" strike="noStrike" cap="none">
              <a:solidFill>
                <a:srgbClr val="1C4587"/>
              </a:solidFill>
              <a:latin typeface="Dosis"/>
              <a:ea typeface="Dosis"/>
              <a:cs typeface="Dosis"/>
              <a:sym typeface="Dosis"/>
            </a:endParaRPr>
          </a:p>
          <a:p>
            <a:pPr marL="69850" marR="0" lvl="0" indent="0" algn="l" rtl="0">
              <a:lnSpc>
                <a:spcPct val="100000"/>
              </a:lnSpc>
              <a:spcBef>
                <a:spcPts val="0"/>
              </a:spcBef>
              <a:spcAft>
                <a:spcPts val="0"/>
              </a:spcAft>
              <a:buClr>
                <a:srgbClr val="1C4587"/>
              </a:buClr>
              <a:buSzPts val="2600"/>
              <a:buFont typeface="Dosis"/>
              <a:buNone/>
            </a:pPr>
            <a:endParaRPr sz="2600" b="0" i="0" u="none" strike="noStrike" cap="none">
              <a:solidFill>
                <a:srgbClr val="1C4587"/>
              </a:solidFill>
              <a:latin typeface="Dosis"/>
              <a:ea typeface="Dosis"/>
              <a:cs typeface="Dosis"/>
              <a:sym typeface="Dosis"/>
            </a:endParaRPr>
          </a:p>
          <a:p>
            <a:pPr marL="69850" marR="0" lvl="0" indent="0" algn="l" rtl="0">
              <a:lnSpc>
                <a:spcPct val="100000"/>
              </a:lnSpc>
              <a:spcBef>
                <a:spcPts val="0"/>
              </a:spcBef>
              <a:spcAft>
                <a:spcPts val="0"/>
              </a:spcAft>
              <a:buClr>
                <a:srgbClr val="1C4587"/>
              </a:buClr>
              <a:buSzPts val="2600"/>
              <a:buFont typeface="Dosis"/>
              <a:buNone/>
            </a:pPr>
            <a:endParaRPr sz="2600" b="0" i="0" u="none" strike="noStrike" cap="none">
              <a:solidFill>
                <a:srgbClr val="1C4587"/>
              </a:solidFill>
              <a:latin typeface="Dosis"/>
              <a:ea typeface="Dosis"/>
              <a:cs typeface="Dosis"/>
              <a:sym typeface="Dosis"/>
            </a:endParaRPr>
          </a:p>
        </p:txBody>
      </p:sp>
      <p:sp>
        <p:nvSpPr>
          <p:cNvPr id="305" name="Google Shape;305;p3">
            <a:hlinkClick r:id="rId4" action="ppaction://hlinksldjump"/>
          </p:cNvPr>
          <p:cNvSpPr/>
          <p:nvPr/>
        </p:nvSpPr>
        <p:spPr>
          <a:xfrm>
            <a:off x="6924782" y="4315146"/>
            <a:ext cx="791110" cy="489307"/>
          </a:xfrm>
          <a:prstGeom prst="cloud">
            <a:avLst/>
          </a:prstGeom>
          <a:solidFill>
            <a:schemeClr val="accent4"/>
          </a:solidFill>
          <a:ln w="38100" cap="flat" cmpd="sng">
            <a:solidFill>
              <a:srgbClr val="FF0000"/>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6" name="Google Shape;306;p3">
            <a:hlinkClick r:id="rId5" action="ppaction://hlinksldjump"/>
          </p:cNvPr>
          <p:cNvSpPr/>
          <p:nvPr/>
        </p:nvSpPr>
        <p:spPr>
          <a:xfrm>
            <a:off x="8027894" y="349624"/>
            <a:ext cx="726141" cy="712694"/>
          </a:xfrm>
          <a:prstGeom prst="sun">
            <a:avLst>
              <a:gd name="adj" fmla="val 25000"/>
            </a:avLst>
          </a:prstGeom>
          <a:gradFill>
            <a:gsLst>
              <a:gs pos="0">
                <a:srgbClr val="F7F7F7"/>
              </a:gs>
              <a:gs pos="35000">
                <a:srgbClr val="F9F9F9"/>
              </a:gs>
              <a:gs pos="100000">
                <a:srgbClr val="FDFDFD"/>
              </a:gs>
            </a:gsLst>
            <a:lin ang="16200000" scaled="0"/>
          </a:gradFill>
          <a:ln w="9525" cap="flat" cmpd="sng">
            <a:solidFill>
              <a:srgbClr val="FFC000"/>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C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310"/>
        <p:cNvGrpSpPr/>
        <p:nvPr/>
      </p:nvGrpSpPr>
      <p:grpSpPr>
        <a:xfrm>
          <a:off x="0" y="0"/>
          <a:ext cx="0" cy="0"/>
          <a:chOff x="0" y="0"/>
          <a:chExt cx="0" cy="0"/>
        </a:xfrm>
      </p:grpSpPr>
      <p:sp>
        <p:nvSpPr>
          <p:cNvPr id="311" name="Google Shape;311;p4"/>
          <p:cNvSpPr txBox="1">
            <a:spLocks noGrp="1"/>
          </p:cNvSpPr>
          <p:nvPr>
            <p:ph type="title"/>
          </p:nvPr>
        </p:nvSpPr>
        <p:spPr>
          <a:xfrm>
            <a:off x="1392401" y="655299"/>
            <a:ext cx="6140400" cy="8574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1800"/>
              <a:buNone/>
            </a:pPr>
            <a:r>
              <a:rPr lang="en-US" sz="3200" b="1">
                <a:solidFill>
                  <a:srgbClr val="C00000"/>
                </a:solidFill>
                <a:latin typeface="Times New Roman"/>
                <a:ea typeface="Times New Roman"/>
                <a:cs typeface="Times New Roman"/>
                <a:sym typeface="Times New Roman"/>
              </a:rPr>
              <a:t>CÂU HỎI SỐ 2</a:t>
            </a:r>
            <a:endParaRPr sz="3200" b="1">
              <a:solidFill>
                <a:srgbClr val="C00000"/>
              </a:solidFill>
              <a:latin typeface="Times New Roman"/>
              <a:ea typeface="Times New Roman"/>
              <a:cs typeface="Times New Roman"/>
              <a:sym typeface="Times New Roman"/>
            </a:endParaRPr>
          </a:p>
        </p:txBody>
      </p:sp>
      <p:sp>
        <p:nvSpPr>
          <p:cNvPr id="312" name="Google Shape;312;p4"/>
          <p:cNvSpPr txBox="1">
            <a:spLocks noGrp="1"/>
          </p:cNvSpPr>
          <p:nvPr>
            <p:ph type="body" idx="1"/>
          </p:nvPr>
        </p:nvSpPr>
        <p:spPr>
          <a:xfrm>
            <a:off x="819200" y="1512699"/>
            <a:ext cx="7646567" cy="1738314"/>
          </a:xfrm>
          <a:prstGeom prst="rect">
            <a:avLst/>
          </a:prstGeom>
          <a:noFill/>
          <a:ln>
            <a:noFill/>
          </a:ln>
        </p:spPr>
        <p:txBody>
          <a:bodyPr spcFirstLastPara="1" wrap="square" lIns="91425" tIns="91425" rIns="91425" bIns="91425" anchor="t" anchorCtr="0">
            <a:noAutofit/>
          </a:bodyPr>
          <a:lstStyle/>
          <a:p>
            <a:pPr marL="457200" lvl="0" indent="-387350" algn="l" rtl="0">
              <a:lnSpc>
                <a:spcPct val="100000"/>
              </a:lnSpc>
              <a:spcBef>
                <a:spcPts val="600"/>
              </a:spcBef>
              <a:spcAft>
                <a:spcPts val="0"/>
              </a:spcAft>
              <a:buSzPts val="2500"/>
              <a:buFont typeface="Times New Roman"/>
              <a:buChar char="-"/>
            </a:pPr>
            <a:r>
              <a:rPr lang="en-US" sz="3600">
                <a:solidFill>
                  <a:srgbClr val="0070C0"/>
                </a:solidFill>
                <a:latin typeface="Times New Roman"/>
                <a:ea typeface="Times New Roman"/>
                <a:cs typeface="Times New Roman"/>
                <a:sym typeface="Times New Roman"/>
              </a:rPr>
              <a:t>Nêu thứ tự thực hiện phép tính </a:t>
            </a:r>
            <a:endParaRPr sz="3600">
              <a:solidFill>
                <a:srgbClr val="0070C0"/>
              </a:solidFill>
              <a:latin typeface="Times New Roman"/>
              <a:ea typeface="Times New Roman"/>
              <a:cs typeface="Times New Roman"/>
              <a:sym typeface="Times New Roman"/>
            </a:endParaRPr>
          </a:p>
          <a:p>
            <a:pPr marL="69850" lvl="0" indent="0" algn="l" rtl="0">
              <a:lnSpc>
                <a:spcPct val="100000"/>
              </a:lnSpc>
              <a:spcBef>
                <a:spcPts val="600"/>
              </a:spcBef>
              <a:spcAft>
                <a:spcPts val="0"/>
              </a:spcAft>
              <a:buSzPts val="2500"/>
              <a:buNone/>
            </a:pPr>
            <a:r>
              <a:rPr lang="en-US" sz="3600">
                <a:solidFill>
                  <a:srgbClr val="0070C0"/>
                </a:solidFill>
                <a:latin typeface="Times New Roman"/>
                <a:ea typeface="Times New Roman"/>
                <a:cs typeface="Times New Roman"/>
                <a:sym typeface="Times New Roman"/>
              </a:rPr>
              <a:t>đối với biểu thức không có dấu ngoặc?</a:t>
            </a:r>
            <a:endParaRPr/>
          </a:p>
          <a:p>
            <a:pPr marL="69850" lvl="0" indent="0" algn="l" rtl="0">
              <a:lnSpc>
                <a:spcPct val="100000"/>
              </a:lnSpc>
              <a:spcBef>
                <a:spcPts val="600"/>
              </a:spcBef>
              <a:spcAft>
                <a:spcPts val="0"/>
              </a:spcAft>
              <a:buSzPts val="2500"/>
              <a:buNone/>
            </a:pPr>
            <a:r>
              <a:rPr lang="en-US" sz="3600">
                <a:solidFill>
                  <a:srgbClr val="0070C0"/>
                </a:solidFill>
                <a:latin typeface="Times New Roman"/>
                <a:ea typeface="Times New Roman"/>
                <a:cs typeface="Times New Roman"/>
                <a:sym typeface="Times New Roman"/>
              </a:rPr>
              <a:t>- Thực hiện phép tính:</a:t>
            </a:r>
            <a:endParaRPr/>
          </a:p>
          <a:p>
            <a:pPr marL="69850" lvl="0" indent="0" algn="ctr" rtl="0">
              <a:lnSpc>
                <a:spcPct val="100000"/>
              </a:lnSpc>
              <a:spcBef>
                <a:spcPts val="600"/>
              </a:spcBef>
              <a:spcAft>
                <a:spcPts val="0"/>
              </a:spcAft>
              <a:buSzPts val="2500"/>
              <a:buNone/>
            </a:pPr>
            <a:r>
              <a:rPr lang="en-US" sz="3600">
                <a:solidFill>
                  <a:srgbClr val="0070C0"/>
                </a:solidFill>
                <a:latin typeface="Times New Roman"/>
                <a:ea typeface="Times New Roman"/>
                <a:cs typeface="Times New Roman"/>
                <a:sym typeface="Times New Roman"/>
              </a:rPr>
              <a:t>32 – 6.( 8 – 2</a:t>
            </a:r>
            <a:r>
              <a:rPr lang="en-US" sz="3600" baseline="30000">
                <a:solidFill>
                  <a:srgbClr val="0070C0"/>
                </a:solidFill>
                <a:latin typeface="Times New Roman"/>
                <a:ea typeface="Times New Roman"/>
                <a:cs typeface="Times New Roman"/>
                <a:sym typeface="Times New Roman"/>
              </a:rPr>
              <a:t>3</a:t>
            </a:r>
            <a:r>
              <a:rPr lang="en-US" sz="3600">
                <a:solidFill>
                  <a:srgbClr val="0070C0"/>
                </a:solidFill>
                <a:latin typeface="Times New Roman"/>
                <a:ea typeface="Times New Roman"/>
                <a:cs typeface="Times New Roman"/>
                <a:sym typeface="Times New Roman"/>
              </a:rPr>
              <a:t>) + 18</a:t>
            </a:r>
            <a:endParaRPr sz="3600">
              <a:solidFill>
                <a:srgbClr val="0070C0"/>
              </a:solidFill>
              <a:latin typeface="Times New Roman"/>
              <a:ea typeface="Times New Roman"/>
              <a:cs typeface="Times New Roman"/>
              <a:sym typeface="Times New Roman"/>
            </a:endParaRPr>
          </a:p>
          <a:p>
            <a:pPr marL="69850" lvl="0" indent="0" algn="l" rtl="0">
              <a:lnSpc>
                <a:spcPct val="100000"/>
              </a:lnSpc>
              <a:spcBef>
                <a:spcPts val="600"/>
              </a:spcBef>
              <a:spcAft>
                <a:spcPts val="0"/>
              </a:spcAft>
              <a:buSzPts val="2500"/>
              <a:buNone/>
            </a:pPr>
            <a:endParaRPr>
              <a:solidFill>
                <a:srgbClr val="0070C0"/>
              </a:solidFill>
              <a:latin typeface="Times New Roman"/>
              <a:ea typeface="Times New Roman"/>
              <a:cs typeface="Times New Roman"/>
              <a:sym typeface="Times New Roman"/>
            </a:endParaRPr>
          </a:p>
          <a:p>
            <a:pPr marL="69850" lvl="0" indent="0" algn="l" rtl="0">
              <a:lnSpc>
                <a:spcPct val="100000"/>
              </a:lnSpc>
              <a:spcBef>
                <a:spcPts val="600"/>
              </a:spcBef>
              <a:spcAft>
                <a:spcPts val="0"/>
              </a:spcAft>
              <a:buSzPts val="2500"/>
              <a:buNone/>
            </a:pPr>
            <a:endParaRPr/>
          </a:p>
          <a:p>
            <a:pPr marL="69850" lvl="0" indent="0" algn="l" rtl="0">
              <a:lnSpc>
                <a:spcPct val="100000"/>
              </a:lnSpc>
              <a:spcBef>
                <a:spcPts val="600"/>
              </a:spcBef>
              <a:spcAft>
                <a:spcPts val="0"/>
              </a:spcAft>
              <a:buSzPts val="2500"/>
              <a:buNone/>
            </a:pPr>
            <a:endParaRPr/>
          </a:p>
        </p:txBody>
      </p:sp>
      <p:sp>
        <p:nvSpPr>
          <p:cNvPr id="313" name="Google Shape;313;p4"/>
          <p:cNvSpPr txBox="1">
            <a:spLocks noGrp="1"/>
          </p:cNvSpPr>
          <p:nvPr>
            <p:ph type="sldNum" idx="12"/>
          </p:nvPr>
        </p:nvSpPr>
        <p:spPr>
          <a:xfrm>
            <a:off x="90619" y="4722737"/>
            <a:ext cx="548700" cy="393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fld id="{00000000-1234-1234-1234-123412341234}" type="slidenum">
              <a:rPr lang="en-US"/>
              <a:t>4</a:t>
            </a:fld>
            <a:endParaRPr/>
          </a:p>
        </p:txBody>
      </p:sp>
      <p:sp>
        <p:nvSpPr>
          <p:cNvPr id="314" name="Google Shape;314;p4">
            <a:hlinkClick r:id="rId4" action="ppaction://hlinksldjump"/>
          </p:cNvPr>
          <p:cNvSpPr/>
          <p:nvPr/>
        </p:nvSpPr>
        <p:spPr>
          <a:xfrm>
            <a:off x="7346023" y="4178684"/>
            <a:ext cx="791110" cy="489307"/>
          </a:xfrm>
          <a:prstGeom prst="cloud">
            <a:avLst/>
          </a:prstGeom>
          <a:solidFill>
            <a:schemeClr val="accent4"/>
          </a:solidFill>
          <a:ln w="38100" cap="flat" cmpd="sng">
            <a:solidFill>
              <a:srgbClr val="FF0000"/>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15" name="Google Shape;315;p4">
            <a:hlinkClick r:id="rId5" action="ppaction://hlinksldjump"/>
          </p:cNvPr>
          <p:cNvSpPr/>
          <p:nvPr/>
        </p:nvSpPr>
        <p:spPr>
          <a:xfrm>
            <a:off x="8027894" y="349624"/>
            <a:ext cx="726141" cy="712694"/>
          </a:xfrm>
          <a:prstGeom prst="sun">
            <a:avLst>
              <a:gd name="adj" fmla="val 25000"/>
            </a:avLst>
          </a:prstGeom>
          <a:gradFill>
            <a:gsLst>
              <a:gs pos="0">
                <a:srgbClr val="F7F7F7"/>
              </a:gs>
              <a:gs pos="35000">
                <a:srgbClr val="F9F9F9"/>
              </a:gs>
              <a:gs pos="100000">
                <a:srgbClr val="FDFDFD"/>
              </a:gs>
            </a:gsLst>
            <a:lin ang="16200000" scaled="0"/>
          </a:gradFill>
          <a:ln w="9525" cap="flat" cmpd="sng">
            <a:solidFill>
              <a:srgbClr val="FFC000"/>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C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319"/>
        <p:cNvGrpSpPr/>
        <p:nvPr/>
      </p:nvGrpSpPr>
      <p:grpSpPr>
        <a:xfrm>
          <a:off x="0" y="0"/>
          <a:ext cx="0" cy="0"/>
          <a:chOff x="0" y="0"/>
          <a:chExt cx="0" cy="0"/>
        </a:xfrm>
      </p:grpSpPr>
      <p:sp>
        <p:nvSpPr>
          <p:cNvPr id="320" name="Google Shape;320;p5"/>
          <p:cNvSpPr txBox="1">
            <a:spLocks noGrp="1"/>
          </p:cNvSpPr>
          <p:nvPr>
            <p:ph type="ctrTitle"/>
          </p:nvPr>
        </p:nvSpPr>
        <p:spPr>
          <a:xfrm>
            <a:off x="282268" y="1796977"/>
            <a:ext cx="8591909" cy="1159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800"/>
              <a:buNone/>
            </a:pPr>
            <a:r>
              <a:rPr lang="en-US" sz="4000" b="1">
                <a:solidFill>
                  <a:srgbClr val="002060"/>
                </a:solidFill>
                <a:latin typeface="Times New Roman"/>
                <a:ea typeface="Times New Roman"/>
                <a:cs typeface="Times New Roman"/>
                <a:sym typeface="Times New Roman"/>
              </a:rPr>
              <a:t>BÀI 6</a:t>
            </a:r>
            <a:r>
              <a:rPr lang="en-US" sz="4000" b="1">
                <a:solidFill>
                  <a:srgbClr val="FF0000"/>
                </a:solidFill>
                <a:latin typeface="Times New Roman"/>
                <a:ea typeface="Times New Roman"/>
                <a:cs typeface="Times New Roman"/>
                <a:sym typeface="Times New Roman"/>
              </a:rPr>
              <a:t/>
            </a:r>
            <a:br>
              <a:rPr lang="en-US" sz="4000" b="1">
                <a:solidFill>
                  <a:srgbClr val="FF0000"/>
                </a:solidFill>
                <a:latin typeface="Times New Roman"/>
                <a:ea typeface="Times New Roman"/>
                <a:cs typeface="Times New Roman"/>
                <a:sym typeface="Times New Roman"/>
              </a:rPr>
            </a:br>
            <a:r>
              <a:rPr lang="en-US" sz="4000" b="1">
                <a:solidFill>
                  <a:srgbClr val="FF0000"/>
                </a:solidFill>
                <a:latin typeface="Times New Roman"/>
                <a:ea typeface="Times New Roman"/>
                <a:cs typeface="Times New Roman"/>
                <a:sym typeface="Times New Roman"/>
              </a:rPr>
              <a:t>THỨ TỰ THỰC HIỆN PHÉP TÍNH </a:t>
            </a:r>
            <a:br>
              <a:rPr lang="en-US" sz="4000" b="1">
                <a:solidFill>
                  <a:srgbClr val="FF0000"/>
                </a:solidFill>
                <a:latin typeface="Times New Roman"/>
                <a:ea typeface="Times New Roman"/>
                <a:cs typeface="Times New Roman"/>
                <a:sym typeface="Times New Roman"/>
              </a:rPr>
            </a:br>
            <a:r>
              <a:rPr lang="en-US" sz="4000" b="1">
                <a:solidFill>
                  <a:srgbClr val="FF0000"/>
                </a:solidFill>
                <a:latin typeface="Times New Roman"/>
                <a:ea typeface="Times New Roman"/>
                <a:cs typeface="Times New Roman"/>
                <a:sym typeface="Times New Roman"/>
              </a:rPr>
              <a:t>(TIẾT 2)</a:t>
            </a:r>
            <a:endParaRPr sz="4000" b="1">
              <a:solidFill>
                <a:srgbClr val="FF0000"/>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324"/>
        <p:cNvGrpSpPr/>
        <p:nvPr/>
      </p:nvGrpSpPr>
      <p:grpSpPr>
        <a:xfrm>
          <a:off x="0" y="0"/>
          <a:ext cx="0" cy="0"/>
          <a:chOff x="0" y="0"/>
          <a:chExt cx="0" cy="0"/>
        </a:xfrm>
      </p:grpSpPr>
      <p:sp>
        <p:nvSpPr>
          <p:cNvPr id="325" name="Google Shape;325;p6"/>
          <p:cNvSpPr txBox="1"/>
          <p:nvPr/>
        </p:nvSpPr>
        <p:spPr>
          <a:xfrm>
            <a:off x="303238" y="36499"/>
            <a:ext cx="6140400" cy="8574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1958C6"/>
                </a:solidFill>
                <a:latin typeface="Times New Roman"/>
                <a:ea typeface="Times New Roman"/>
                <a:cs typeface="Times New Roman"/>
                <a:sym typeface="Times New Roman"/>
              </a:rPr>
              <a:t>Dạng 1: Tính giá trị biểu thức</a:t>
            </a:r>
            <a:endParaRPr sz="3200" b="1" i="0" u="none" strike="noStrike" cap="none">
              <a:solidFill>
                <a:srgbClr val="1958C6"/>
              </a:solidFill>
              <a:latin typeface="Times New Roman"/>
              <a:ea typeface="Times New Roman"/>
              <a:cs typeface="Times New Roman"/>
              <a:sym typeface="Times New Roman"/>
            </a:endParaRPr>
          </a:p>
        </p:txBody>
      </p:sp>
      <p:sp>
        <p:nvSpPr>
          <p:cNvPr id="326" name="Google Shape;326;p6"/>
          <p:cNvSpPr/>
          <p:nvPr/>
        </p:nvSpPr>
        <p:spPr>
          <a:xfrm>
            <a:off x="802134" y="1590764"/>
            <a:ext cx="454804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002060"/>
                </a:solidFill>
                <a:latin typeface="Times New Roman"/>
                <a:ea typeface="Times New Roman"/>
                <a:cs typeface="Times New Roman"/>
                <a:sym typeface="Times New Roman"/>
              </a:rPr>
              <a:t>Bài 1: Tính giá trị biểu thức</a:t>
            </a:r>
            <a:r>
              <a:rPr lang="en-US" sz="2400" b="0" i="0" u="none" strike="noStrike" cap="none">
                <a:solidFill>
                  <a:srgbClr val="002060"/>
                </a:solidFill>
                <a:latin typeface="Times New Roman"/>
                <a:ea typeface="Times New Roman"/>
                <a:cs typeface="Times New Roman"/>
                <a:sym typeface="Times New Roman"/>
              </a:rPr>
              <a:t>         </a:t>
            </a:r>
            <a:endParaRPr sz="2400" b="0" i="0" u="none" strike="noStrike" cap="none">
              <a:solidFill>
                <a:srgbClr val="002060"/>
              </a:solidFill>
              <a:latin typeface="Times New Roman"/>
              <a:ea typeface="Times New Roman"/>
              <a:cs typeface="Times New Roman"/>
              <a:sym typeface="Times New Roman"/>
            </a:endParaRPr>
          </a:p>
        </p:txBody>
      </p:sp>
      <p:sp>
        <p:nvSpPr>
          <p:cNvPr id="327" name="Google Shape;327;p6"/>
          <p:cNvSpPr/>
          <p:nvPr/>
        </p:nvSpPr>
        <p:spPr>
          <a:xfrm>
            <a:off x="946712" y="2496041"/>
            <a:ext cx="1499128"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Times New Roman"/>
                <a:ea typeface="Times New Roman"/>
                <a:cs typeface="Times New Roman"/>
                <a:sym typeface="Times New Roman"/>
              </a:rPr>
              <a:t>=  89 + 2991</a:t>
            </a:r>
            <a:endParaRPr sz="2000" b="0" i="0" u="none" strike="noStrike" cap="none">
              <a:solidFill>
                <a:srgbClr val="000000"/>
              </a:solidFill>
              <a:latin typeface="Times New Roman"/>
              <a:ea typeface="Times New Roman"/>
              <a:cs typeface="Times New Roman"/>
              <a:sym typeface="Times New Roman"/>
            </a:endParaRPr>
          </a:p>
        </p:txBody>
      </p:sp>
      <p:sp>
        <p:nvSpPr>
          <p:cNvPr id="328" name="Google Shape;328;p6"/>
          <p:cNvSpPr/>
          <p:nvPr/>
        </p:nvSpPr>
        <p:spPr>
          <a:xfrm>
            <a:off x="5350174" y="2445710"/>
            <a:ext cx="1162498"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Times New Roman"/>
                <a:ea typeface="Times New Roman"/>
                <a:cs typeface="Times New Roman"/>
                <a:sym typeface="Times New Roman"/>
              </a:rPr>
              <a:t>=  25.144</a:t>
            </a:r>
            <a:endParaRPr sz="2000" b="0" i="0" u="none" strike="noStrike" cap="none">
              <a:solidFill>
                <a:srgbClr val="000000"/>
              </a:solidFill>
              <a:latin typeface="Times New Roman"/>
              <a:ea typeface="Times New Roman"/>
              <a:cs typeface="Times New Roman"/>
              <a:sym typeface="Times New Roman"/>
            </a:endParaRPr>
          </a:p>
        </p:txBody>
      </p:sp>
      <p:sp>
        <p:nvSpPr>
          <p:cNvPr id="329" name="Google Shape;329;p6"/>
          <p:cNvSpPr/>
          <p:nvPr/>
        </p:nvSpPr>
        <p:spPr>
          <a:xfrm>
            <a:off x="946712" y="2899080"/>
            <a:ext cx="97013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Times New Roman"/>
                <a:ea typeface="Times New Roman"/>
                <a:cs typeface="Times New Roman"/>
                <a:sym typeface="Times New Roman"/>
              </a:rPr>
              <a:t>=  3080</a:t>
            </a:r>
            <a:endParaRPr sz="2000" b="0" i="0" u="none" strike="noStrike" cap="none">
              <a:solidFill>
                <a:srgbClr val="000000"/>
              </a:solidFill>
              <a:latin typeface="Times New Roman"/>
              <a:ea typeface="Times New Roman"/>
              <a:cs typeface="Times New Roman"/>
              <a:sym typeface="Times New Roman"/>
            </a:endParaRPr>
          </a:p>
        </p:txBody>
      </p:sp>
      <p:sp>
        <p:nvSpPr>
          <p:cNvPr id="330" name="Google Shape;330;p6"/>
          <p:cNvSpPr/>
          <p:nvPr/>
        </p:nvSpPr>
        <p:spPr>
          <a:xfrm>
            <a:off x="5350174" y="2848749"/>
            <a:ext cx="97013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Times New Roman"/>
                <a:ea typeface="Times New Roman"/>
                <a:cs typeface="Times New Roman"/>
                <a:sym typeface="Times New Roman"/>
              </a:rPr>
              <a:t>= 2850 </a:t>
            </a:r>
            <a:endParaRPr sz="2000" b="0" i="0" u="none" strike="noStrike" cap="none">
              <a:solidFill>
                <a:srgbClr val="000000"/>
              </a:solidFill>
              <a:latin typeface="Times New Roman"/>
              <a:ea typeface="Times New Roman"/>
              <a:cs typeface="Times New Roman"/>
              <a:sym typeface="Times New Roman"/>
            </a:endParaRPr>
          </a:p>
        </p:txBody>
      </p:sp>
      <p:sp>
        <p:nvSpPr>
          <p:cNvPr id="331" name="Google Shape;331;p6"/>
          <p:cNvSpPr txBox="1"/>
          <p:nvPr/>
        </p:nvSpPr>
        <p:spPr>
          <a:xfrm>
            <a:off x="533400" y="962472"/>
            <a:ext cx="6890657" cy="52322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2800"/>
              <a:buFont typeface="Arial"/>
              <a:buChar char="•"/>
            </a:pPr>
            <a:r>
              <a:rPr lang="en-US" sz="2800" b="0" i="0" u="none" strike="noStrike" cap="none">
                <a:solidFill>
                  <a:srgbClr val="C00000"/>
                </a:solidFill>
                <a:latin typeface="Times New Roman"/>
                <a:ea typeface="Times New Roman"/>
                <a:cs typeface="Times New Roman"/>
                <a:sym typeface="Times New Roman"/>
              </a:rPr>
              <a:t>Biểu thức không có dấu ngoặc</a:t>
            </a:r>
            <a:endParaRPr sz="2800" b="0" i="0" u="none" strike="noStrike" cap="none">
              <a:solidFill>
                <a:srgbClr val="C00000"/>
              </a:solidFill>
              <a:latin typeface="Times New Roman"/>
              <a:ea typeface="Times New Roman"/>
              <a:cs typeface="Times New Roman"/>
              <a:sym typeface="Times New Roman"/>
            </a:endParaRPr>
          </a:p>
        </p:txBody>
      </p:sp>
      <p:sp>
        <p:nvSpPr>
          <p:cNvPr id="332" name="Google Shape;332;p6"/>
          <p:cNvSpPr/>
          <p:nvPr/>
        </p:nvSpPr>
        <p:spPr>
          <a:xfrm>
            <a:off x="5350174" y="2124969"/>
            <a:ext cx="162256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Times New Roman"/>
                <a:ea typeface="Times New Roman"/>
                <a:cs typeface="Times New Roman"/>
                <a:sym typeface="Times New Roman"/>
              </a:rPr>
              <a:t>b) 625:25.144</a:t>
            </a:r>
            <a:endParaRPr/>
          </a:p>
        </p:txBody>
      </p:sp>
      <p:sp>
        <p:nvSpPr>
          <p:cNvPr id="333" name="Google Shape;333;p6"/>
          <p:cNvSpPr/>
          <p:nvPr/>
        </p:nvSpPr>
        <p:spPr>
          <a:xfrm>
            <a:off x="889221" y="2096212"/>
            <a:ext cx="2151551"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Times New Roman"/>
                <a:ea typeface="Times New Roman"/>
                <a:cs typeface="Times New Roman"/>
                <a:sym typeface="Times New Roman"/>
              </a:rPr>
              <a:t>a) 108 - 19 + 2991 </a:t>
            </a:r>
            <a:endParaRPr sz="2000" b="0" i="0" u="none" strike="noStrike" cap="none">
              <a:solidFill>
                <a:srgbClr val="0000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5"/>
                                        </p:tgtEl>
                                        <p:attrNameLst>
                                          <p:attrName>style.visibility</p:attrName>
                                        </p:attrNameLst>
                                      </p:cBhvr>
                                      <p:to>
                                        <p:strVal val="visible"/>
                                      </p:to>
                                    </p:set>
                                    <p:animEffect transition="in" filter="fade">
                                      <p:cBhvr>
                                        <p:cTn id="7" dur="500"/>
                                        <p:tgtEl>
                                          <p:spTgt spid="32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31"/>
                                        </p:tgtEl>
                                        <p:attrNameLst>
                                          <p:attrName>style.visibility</p:attrName>
                                        </p:attrNameLst>
                                      </p:cBhvr>
                                      <p:to>
                                        <p:strVal val="visible"/>
                                      </p:to>
                                    </p:set>
                                    <p:animEffect transition="in" filter="fade">
                                      <p:cBhvr>
                                        <p:cTn id="11" dur="500"/>
                                        <p:tgtEl>
                                          <p:spTgt spid="33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26"/>
                                        </p:tgtEl>
                                        <p:attrNameLst>
                                          <p:attrName>style.visibility</p:attrName>
                                        </p:attrNameLst>
                                      </p:cBhvr>
                                      <p:to>
                                        <p:strVal val="visible"/>
                                      </p:to>
                                    </p:set>
                                    <p:animEffect transition="in" filter="fade">
                                      <p:cBhvr>
                                        <p:cTn id="16" dur="2000"/>
                                        <p:tgtEl>
                                          <p:spTgt spid="326"/>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333"/>
                                        </p:tgtEl>
                                        <p:attrNameLst>
                                          <p:attrName>style.visibility</p:attrName>
                                        </p:attrNameLst>
                                      </p:cBhvr>
                                      <p:to>
                                        <p:strVal val="visible"/>
                                      </p:to>
                                    </p:set>
                                    <p:animEffect transition="in" filter="fade">
                                      <p:cBhvr>
                                        <p:cTn id="20" dur="500"/>
                                        <p:tgtEl>
                                          <p:spTgt spid="333"/>
                                        </p:tgtEl>
                                      </p:cBhvr>
                                    </p:animEffect>
                                  </p:childTnLst>
                                </p:cTn>
                              </p:par>
                            </p:childTnLst>
                          </p:cTn>
                        </p:par>
                        <p:par>
                          <p:cTn id="21" fill="hold">
                            <p:stCondLst>
                              <p:cond delay="2500"/>
                            </p:stCondLst>
                            <p:childTnLst>
                              <p:par>
                                <p:cTn id="22" presetID="10" presetClass="entr" presetSubtype="0" fill="hold" nodeType="afterEffect">
                                  <p:stCondLst>
                                    <p:cond delay="0"/>
                                  </p:stCondLst>
                                  <p:childTnLst>
                                    <p:set>
                                      <p:cBhvr>
                                        <p:cTn id="23" dur="1" fill="hold">
                                          <p:stCondLst>
                                            <p:cond delay="0"/>
                                          </p:stCondLst>
                                        </p:cTn>
                                        <p:tgtEl>
                                          <p:spTgt spid="332"/>
                                        </p:tgtEl>
                                        <p:attrNameLst>
                                          <p:attrName>style.visibility</p:attrName>
                                        </p:attrNameLst>
                                      </p:cBhvr>
                                      <p:to>
                                        <p:strVal val="visible"/>
                                      </p:to>
                                    </p:set>
                                    <p:animEffect transition="in" filter="fade">
                                      <p:cBhvr>
                                        <p:cTn id="24" dur="500"/>
                                        <p:tgtEl>
                                          <p:spTgt spid="332"/>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2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2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337"/>
        <p:cNvGrpSpPr/>
        <p:nvPr/>
      </p:nvGrpSpPr>
      <p:grpSpPr>
        <a:xfrm>
          <a:off x="0" y="0"/>
          <a:ext cx="0" cy="0"/>
          <a:chOff x="0" y="0"/>
          <a:chExt cx="0" cy="0"/>
        </a:xfrm>
      </p:grpSpPr>
      <p:sp>
        <p:nvSpPr>
          <p:cNvPr id="338" name="Google Shape;338;p7"/>
          <p:cNvSpPr txBox="1"/>
          <p:nvPr/>
        </p:nvSpPr>
        <p:spPr>
          <a:xfrm>
            <a:off x="285588" y="0"/>
            <a:ext cx="6140400" cy="8574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1958C6"/>
                </a:solidFill>
                <a:latin typeface="Times New Roman"/>
                <a:ea typeface="Times New Roman"/>
                <a:cs typeface="Times New Roman"/>
                <a:sym typeface="Times New Roman"/>
              </a:rPr>
              <a:t>Dạng 1: Tính giá trị biểu thức</a:t>
            </a:r>
            <a:endParaRPr sz="3200" b="1" i="0" u="none" strike="noStrike" cap="none">
              <a:solidFill>
                <a:srgbClr val="1958C6"/>
              </a:solidFill>
              <a:latin typeface="Times New Roman"/>
              <a:ea typeface="Times New Roman"/>
              <a:cs typeface="Times New Roman"/>
              <a:sym typeface="Times New Roman"/>
            </a:endParaRPr>
          </a:p>
        </p:txBody>
      </p:sp>
      <p:sp>
        <p:nvSpPr>
          <p:cNvPr id="339" name="Google Shape;339;p7"/>
          <p:cNvSpPr/>
          <p:nvPr/>
        </p:nvSpPr>
        <p:spPr>
          <a:xfrm>
            <a:off x="684940" y="1460521"/>
            <a:ext cx="876044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002060"/>
                </a:solidFill>
                <a:latin typeface="Times New Roman"/>
                <a:ea typeface="Times New Roman"/>
                <a:cs typeface="Times New Roman"/>
                <a:sym typeface="Times New Roman"/>
              </a:rPr>
              <a:t>Bài 2 : Chỉ ra lỗi sai khi thực hiện các phép tính sau:</a:t>
            </a:r>
            <a:endParaRPr/>
          </a:p>
        </p:txBody>
      </p:sp>
      <p:sp>
        <p:nvSpPr>
          <p:cNvPr id="340" name="Google Shape;340;p7"/>
          <p:cNvSpPr/>
          <p:nvPr/>
        </p:nvSpPr>
        <p:spPr>
          <a:xfrm>
            <a:off x="1037004" y="2600621"/>
            <a:ext cx="1098378"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Times New Roman"/>
                <a:ea typeface="Times New Roman"/>
                <a:cs typeface="Times New Roman"/>
                <a:sym typeface="Times New Roman"/>
              </a:rPr>
              <a:t>= 131.15</a:t>
            </a:r>
            <a:endParaRPr sz="2000" b="0" i="0" u="none" strike="noStrike" cap="none">
              <a:solidFill>
                <a:srgbClr val="000000"/>
              </a:solidFill>
              <a:latin typeface="Arial"/>
              <a:ea typeface="Arial"/>
              <a:cs typeface="Arial"/>
              <a:sym typeface="Arial"/>
            </a:endParaRPr>
          </a:p>
        </p:txBody>
      </p:sp>
      <p:sp>
        <p:nvSpPr>
          <p:cNvPr id="341" name="Google Shape;341;p7"/>
          <p:cNvSpPr/>
          <p:nvPr/>
        </p:nvSpPr>
        <p:spPr>
          <a:xfrm>
            <a:off x="1025848" y="2941341"/>
            <a:ext cx="906017" cy="49866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000" b="0" i="0" u="none" strike="noStrike" cap="none">
                <a:solidFill>
                  <a:srgbClr val="000000"/>
                </a:solidFill>
                <a:latin typeface="Times New Roman"/>
                <a:ea typeface="Times New Roman"/>
                <a:cs typeface="Times New Roman"/>
                <a:sym typeface="Times New Roman"/>
              </a:rPr>
              <a:t>= 1965</a:t>
            </a:r>
            <a:endParaRPr sz="2000" b="0" i="0" u="none" strike="noStrike" cap="none">
              <a:solidFill>
                <a:srgbClr val="000000"/>
              </a:solidFill>
              <a:latin typeface="Times New Roman"/>
              <a:ea typeface="Times New Roman"/>
              <a:cs typeface="Times New Roman"/>
              <a:sym typeface="Times New Roman"/>
            </a:endParaRPr>
          </a:p>
        </p:txBody>
      </p:sp>
      <p:sp>
        <p:nvSpPr>
          <p:cNvPr id="342" name="Google Shape;342;p7"/>
          <p:cNvSpPr txBox="1"/>
          <p:nvPr/>
        </p:nvSpPr>
        <p:spPr>
          <a:xfrm>
            <a:off x="588948" y="882440"/>
            <a:ext cx="6890657" cy="52322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2800"/>
              <a:buFont typeface="Arial"/>
              <a:buChar char="•"/>
            </a:pPr>
            <a:r>
              <a:rPr lang="en-US" sz="2800" b="0" i="0" u="none" strike="noStrike" cap="none">
                <a:solidFill>
                  <a:srgbClr val="C00000"/>
                </a:solidFill>
                <a:latin typeface="Times New Roman"/>
                <a:ea typeface="Times New Roman"/>
                <a:cs typeface="Times New Roman"/>
                <a:sym typeface="Times New Roman"/>
              </a:rPr>
              <a:t>Biểu thức không có dấu ngoặc </a:t>
            </a:r>
            <a:endParaRPr/>
          </a:p>
        </p:txBody>
      </p:sp>
      <p:sp>
        <p:nvSpPr>
          <p:cNvPr id="343" name="Google Shape;343;p7"/>
          <p:cNvSpPr/>
          <p:nvPr/>
        </p:nvSpPr>
        <p:spPr>
          <a:xfrm>
            <a:off x="5065161" y="3604495"/>
            <a:ext cx="4572000" cy="553998"/>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000" b="0" i="0" u="none" strike="noStrike" cap="none">
                <a:solidFill>
                  <a:srgbClr val="000000"/>
                </a:solidFill>
                <a:latin typeface="Times New Roman"/>
                <a:ea typeface="Times New Roman"/>
                <a:cs typeface="Times New Roman"/>
                <a:sym typeface="Times New Roman"/>
              </a:rPr>
              <a:t>= 52</a:t>
            </a:r>
            <a:endParaRPr sz="2000" b="0" i="0" u="none" strike="noStrike" cap="none">
              <a:solidFill>
                <a:srgbClr val="000000"/>
              </a:solidFill>
              <a:latin typeface="Times New Roman"/>
              <a:ea typeface="Times New Roman"/>
              <a:cs typeface="Times New Roman"/>
              <a:sym typeface="Times New Roman"/>
            </a:endParaRPr>
          </a:p>
        </p:txBody>
      </p:sp>
      <p:sp>
        <p:nvSpPr>
          <p:cNvPr id="344" name="Google Shape;344;p7"/>
          <p:cNvSpPr/>
          <p:nvPr/>
        </p:nvSpPr>
        <p:spPr>
          <a:xfrm>
            <a:off x="5065161" y="2186070"/>
            <a:ext cx="242887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Times New Roman"/>
                <a:ea typeface="Times New Roman"/>
                <a:cs typeface="Times New Roman"/>
                <a:sym typeface="Times New Roman"/>
              </a:rPr>
              <a:t>b) 36 - 12 : 4 . 3 + 17 </a:t>
            </a:r>
            <a:endParaRPr sz="2000" b="0" i="0" u="none" strike="noStrike" cap="none">
              <a:solidFill>
                <a:srgbClr val="000000"/>
              </a:solidFill>
              <a:latin typeface="Times New Roman"/>
              <a:ea typeface="Times New Roman"/>
              <a:cs typeface="Times New Roman"/>
              <a:sym typeface="Times New Roman"/>
            </a:endParaRPr>
          </a:p>
        </p:txBody>
      </p:sp>
      <p:sp>
        <p:nvSpPr>
          <p:cNvPr id="345" name="Google Shape;345;p7"/>
          <p:cNvSpPr/>
          <p:nvPr/>
        </p:nvSpPr>
        <p:spPr>
          <a:xfrm>
            <a:off x="5065161" y="2586180"/>
            <a:ext cx="2167581"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Times New Roman"/>
                <a:ea typeface="Times New Roman"/>
                <a:cs typeface="Times New Roman"/>
                <a:sym typeface="Times New Roman"/>
              </a:rPr>
              <a:t>= 36 - 12 : 12 + 17 </a:t>
            </a:r>
            <a:endParaRPr sz="2000" b="0" i="0" u="none" strike="noStrike" cap="none">
              <a:solidFill>
                <a:srgbClr val="000000"/>
              </a:solidFill>
              <a:latin typeface="Arial"/>
              <a:ea typeface="Arial"/>
              <a:cs typeface="Arial"/>
              <a:sym typeface="Arial"/>
            </a:endParaRPr>
          </a:p>
        </p:txBody>
      </p:sp>
      <p:sp>
        <p:nvSpPr>
          <p:cNvPr id="346" name="Google Shape;346;p7"/>
          <p:cNvSpPr/>
          <p:nvPr/>
        </p:nvSpPr>
        <p:spPr>
          <a:xfrm>
            <a:off x="5065161" y="2917735"/>
            <a:ext cx="1584088"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Times New Roman"/>
                <a:ea typeface="Times New Roman"/>
                <a:cs typeface="Times New Roman"/>
                <a:sym typeface="Times New Roman"/>
              </a:rPr>
              <a:t>= 36 - 1 + 17 </a:t>
            </a:r>
            <a:endParaRPr sz="2000" b="0" i="0" u="none" strike="noStrike" cap="none">
              <a:solidFill>
                <a:srgbClr val="000000"/>
              </a:solidFill>
              <a:latin typeface="Arial"/>
              <a:ea typeface="Arial"/>
              <a:cs typeface="Arial"/>
              <a:sym typeface="Arial"/>
            </a:endParaRPr>
          </a:p>
        </p:txBody>
      </p:sp>
      <p:sp>
        <p:nvSpPr>
          <p:cNvPr id="347" name="Google Shape;347;p7"/>
          <p:cNvSpPr/>
          <p:nvPr/>
        </p:nvSpPr>
        <p:spPr>
          <a:xfrm>
            <a:off x="5065161" y="3281138"/>
            <a:ext cx="1242648"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Times New Roman"/>
                <a:ea typeface="Times New Roman"/>
                <a:cs typeface="Times New Roman"/>
                <a:sym typeface="Times New Roman"/>
              </a:rPr>
              <a:t>= 35 + 17 </a:t>
            </a:r>
            <a:endParaRPr sz="2000" b="0" i="0" u="none" strike="noStrike" cap="none">
              <a:solidFill>
                <a:srgbClr val="000000"/>
              </a:solidFill>
              <a:latin typeface="Arial"/>
              <a:ea typeface="Arial"/>
              <a:cs typeface="Arial"/>
              <a:sym typeface="Arial"/>
            </a:endParaRPr>
          </a:p>
        </p:txBody>
      </p:sp>
      <p:sp>
        <p:nvSpPr>
          <p:cNvPr id="348" name="Google Shape;348;p7"/>
          <p:cNvSpPr/>
          <p:nvPr/>
        </p:nvSpPr>
        <p:spPr>
          <a:xfrm>
            <a:off x="868477" y="2200511"/>
            <a:ext cx="175080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Times New Roman"/>
                <a:ea typeface="Times New Roman"/>
                <a:cs typeface="Times New Roman"/>
                <a:sym typeface="Times New Roman"/>
              </a:rPr>
              <a:t>a) 143 - 12 . 5  </a:t>
            </a:r>
            <a:endParaRPr sz="2000" b="0" i="0" u="none" strike="noStrike" cap="none">
              <a:solidFill>
                <a:srgbClr val="000000"/>
              </a:solidFill>
              <a:latin typeface="Times New Roman"/>
              <a:ea typeface="Times New Roman"/>
              <a:cs typeface="Times New Roman"/>
              <a:sym typeface="Times New Roman"/>
            </a:endParaRPr>
          </a:p>
        </p:txBody>
      </p:sp>
      <p:sp>
        <p:nvSpPr>
          <p:cNvPr id="349" name="Google Shape;349;p7"/>
          <p:cNvSpPr/>
          <p:nvPr/>
        </p:nvSpPr>
        <p:spPr>
          <a:xfrm>
            <a:off x="1274164" y="2586180"/>
            <a:ext cx="494675" cy="414551"/>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350" name="Google Shape;350;p7"/>
          <p:cNvSpPr/>
          <p:nvPr/>
        </p:nvSpPr>
        <p:spPr>
          <a:xfrm>
            <a:off x="6099188" y="2586180"/>
            <a:ext cx="494675" cy="414551"/>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grpSp>
        <p:nvGrpSpPr>
          <p:cNvPr id="351" name="Google Shape;351;p7"/>
          <p:cNvGrpSpPr/>
          <p:nvPr/>
        </p:nvGrpSpPr>
        <p:grpSpPr>
          <a:xfrm>
            <a:off x="6099188" y="954098"/>
            <a:ext cx="2133450" cy="469713"/>
            <a:chOff x="6538057" y="3379887"/>
            <a:chExt cx="3317954" cy="1181169"/>
          </a:xfrm>
        </p:grpSpPr>
        <p:sp>
          <p:nvSpPr>
            <p:cNvPr id="352" name="Google Shape;352;p7"/>
            <p:cNvSpPr/>
            <p:nvPr/>
          </p:nvSpPr>
          <p:spPr>
            <a:xfrm>
              <a:off x="6538057" y="3677189"/>
              <a:ext cx="1667954" cy="722240"/>
            </a:xfrm>
            <a:prstGeom prst="chevron">
              <a:avLst>
                <a:gd name="adj" fmla="val 54429"/>
              </a:avLst>
            </a:prstGeom>
            <a:solidFill>
              <a:srgbClr val="EA6103"/>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None/>
              </a:pPr>
              <a:endParaRPr sz="3300" b="0" i="0" u="none" strike="noStrike" cap="none">
                <a:solidFill>
                  <a:schemeClr val="lt1"/>
                </a:solidFill>
                <a:latin typeface="Arial"/>
                <a:ea typeface="Arial"/>
                <a:cs typeface="Arial"/>
                <a:sym typeface="Arial"/>
              </a:endParaRPr>
            </a:p>
          </p:txBody>
        </p:sp>
        <p:sp>
          <p:nvSpPr>
            <p:cNvPr id="353" name="Google Shape;353;p7"/>
            <p:cNvSpPr/>
            <p:nvPr/>
          </p:nvSpPr>
          <p:spPr>
            <a:xfrm>
              <a:off x="8108341" y="3677189"/>
              <a:ext cx="1747670" cy="722240"/>
            </a:xfrm>
            <a:prstGeom prst="chevron">
              <a:avLst>
                <a:gd name="adj" fmla="val 54429"/>
              </a:avLst>
            </a:prstGeom>
            <a:solidFill>
              <a:srgbClr val="EF9322"/>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None/>
              </a:pPr>
              <a:endParaRPr sz="3300" b="0" i="0" u="none" strike="noStrike" cap="none">
                <a:solidFill>
                  <a:schemeClr val="lt1"/>
                </a:solidFill>
                <a:latin typeface="Arial"/>
                <a:ea typeface="Arial"/>
                <a:cs typeface="Arial"/>
                <a:sym typeface="Arial"/>
              </a:endParaRPr>
            </a:p>
          </p:txBody>
        </p:sp>
        <p:sp>
          <p:nvSpPr>
            <p:cNvPr id="354" name="Google Shape;354;p7"/>
            <p:cNvSpPr txBox="1"/>
            <p:nvPr/>
          </p:nvSpPr>
          <p:spPr>
            <a:xfrm>
              <a:off x="6909303" y="3423343"/>
              <a:ext cx="937867" cy="1137713"/>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en-US" sz="1800" b="1" i="0" u="none" strike="noStrike" cap="none">
                  <a:solidFill>
                    <a:srgbClr val="000000"/>
                  </a:solidFill>
                  <a:latin typeface="Times New Roman"/>
                  <a:ea typeface="Times New Roman"/>
                  <a:cs typeface="Times New Roman"/>
                  <a:sym typeface="Times New Roman"/>
                </a:rPr>
                <a:t>Trái</a:t>
              </a:r>
              <a:endParaRPr sz="1800" b="0" i="0" u="none" strike="noStrike" cap="none">
                <a:solidFill>
                  <a:srgbClr val="000000"/>
                </a:solidFill>
                <a:latin typeface="Times New Roman"/>
                <a:ea typeface="Times New Roman"/>
                <a:cs typeface="Times New Roman"/>
                <a:sym typeface="Times New Roman"/>
              </a:endParaRPr>
            </a:p>
          </p:txBody>
        </p:sp>
        <p:sp>
          <p:nvSpPr>
            <p:cNvPr id="355" name="Google Shape;355;p7"/>
            <p:cNvSpPr txBox="1"/>
            <p:nvPr/>
          </p:nvSpPr>
          <p:spPr>
            <a:xfrm>
              <a:off x="8489557" y="3379887"/>
              <a:ext cx="985234" cy="1137713"/>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en-US" sz="1800" b="1" i="0" u="none" strike="noStrike" cap="none">
                  <a:solidFill>
                    <a:srgbClr val="000000"/>
                  </a:solidFill>
                  <a:latin typeface="Times New Roman"/>
                  <a:ea typeface="Times New Roman"/>
                  <a:cs typeface="Times New Roman"/>
                  <a:sym typeface="Times New Roman"/>
                </a:rPr>
                <a:t>Phải</a:t>
              </a:r>
              <a:endParaRPr sz="1800" b="0" i="0" u="none" strike="noStrike" cap="none">
                <a:solidFill>
                  <a:srgbClr val="000000"/>
                </a:solidFill>
                <a:latin typeface="Times New Roman"/>
                <a:ea typeface="Times New Roman"/>
                <a:cs typeface="Times New Roman"/>
                <a:sym typeface="Times New Roman"/>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9"/>
                                        </p:tgtEl>
                                        <p:attrNameLst>
                                          <p:attrName>style.visibility</p:attrName>
                                        </p:attrNameLst>
                                      </p:cBhvr>
                                      <p:to>
                                        <p:strVal val="visible"/>
                                      </p:to>
                                    </p:set>
                                    <p:animEffect transition="in" filter="fade">
                                      <p:cBhvr>
                                        <p:cTn id="7" dur="500"/>
                                        <p:tgtEl>
                                          <p:spTgt spid="33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40"/>
                                        </p:tgtEl>
                                        <p:attrNameLst>
                                          <p:attrName>style.visibility</p:attrName>
                                        </p:attrNameLst>
                                      </p:cBhvr>
                                      <p:to>
                                        <p:strVal val="visible"/>
                                      </p:to>
                                    </p:set>
                                    <p:animEffect transition="in" filter="fade">
                                      <p:cBhvr>
                                        <p:cTn id="11" dur="500"/>
                                        <p:tgtEl>
                                          <p:spTgt spid="340"/>
                                        </p:tgtEl>
                                      </p:cBhvr>
                                    </p:animEffect>
                                  </p:childTnLst>
                                </p:cTn>
                              </p:par>
                              <p:par>
                                <p:cTn id="12" presetID="10" presetClass="entr" presetSubtype="0" fill="hold" nodeType="withEffect">
                                  <p:stCondLst>
                                    <p:cond delay="0"/>
                                  </p:stCondLst>
                                  <p:childTnLst>
                                    <p:set>
                                      <p:cBhvr>
                                        <p:cTn id="13" dur="1" fill="hold">
                                          <p:stCondLst>
                                            <p:cond delay="0"/>
                                          </p:stCondLst>
                                        </p:cTn>
                                        <p:tgtEl>
                                          <p:spTgt spid="341"/>
                                        </p:tgtEl>
                                        <p:attrNameLst>
                                          <p:attrName>style.visibility</p:attrName>
                                        </p:attrNameLst>
                                      </p:cBhvr>
                                      <p:to>
                                        <p:strVal val="visible"/>
                                      </p:to>
                                    </p:set>
                                    <p:animEffect transition="in" filter="fade">
                                      <p:cBhvr>
                                        <p:cTn id="14" dur="500"/>
                                        <p:tgtEl>
                                          <p:spTgt spid="341"/>
                                        </p:tgtEl>
                                      </p:cBhvr>
                                    </p:animEffect>
                                  </p:childTnLst>
                                </p:cTn>
                              </p:par>
                              <p:par>
                                <p:cTn id="15" presetID="10" presetClass="entr" presetSubtype="0" fill="hold" nodeType="withEffect">
                                  <p:stCondLst>
                                    <p:cond delay="0"/>
                                  </p:stCondLst>
                                  <p:childTnLst>
                                    <p:set>
                                      <p:cBhvr>
                                        <p:cTn id="16" dur="1" fill="hold">
                                          <p:stCondLst>
                                            <p:cond delay="0"/>
                                          </p:stCondLst>
                                        </p:cTn>
                                        <p:tgtEl>
                                          <p:spTgt spid="344"/>
                                        </p:tgtEl>
                                        <p:attrNameLst>
                                          <p:attrName>style.visibility</p:attrName>
                                        </p:attrNameLst>
                                      </p:cBhvr>
                                      <p:to>
                                        <p:strVal val="visible"/>
                                      </p:to>
                                    </p:set>
                                    <p:animEffect transition="in" filter="fade">
                                      <p:cBhvr>
                                        <p:cTn id="17" dur="500"/>
                                        <p:tgtEl>
                                          <p:spTgt spid="344"/>
                                        </p:tgtEl>
                                      </p:cBhvr>
                                    </p:animEffect>
                                  </p:childTnLst>
                                </p:cTn>
                              </p:par>
                              <p:par>
                                <p:cTn id="18" presetID="10" presetClass="entr" presetSubtype="0" fill="hold" nodeType="withEffect">
                                  <p:stCondLst>
                                    <p:cond delay="0"/>
                                  </p:stCondLst>
                                  <p:childTnLst>
                                    <p:set>
                                      <p:cBhvr>
                                        <p:cTn id="19" dur="1" fill="hold">
                                          <p:stCondLst>
                                            <p:cond delay="0"/>
                                          </p:stCondLst>
                                        </p:cTn>
                                        <p:tgtEl>
                                          <p:spTgt spid="345"/>
                                        </p:tgtEl>
                                        <p:attrNameLst>
                                          <p:attrName>style.visibility</p:attrName>
                                        </p:attrNameLst>
                                      </p:cBhvr>
                                      <p:to>
                                        <p:strVal val="visible"/>
                                      </p:to>
                                    </p:set>
                                    <p:animEffect transition="in" filter="fade">
                                      <p:cBhvr>
                                        <p:cTn id="20" dur="500"/>
                                        <p:tgtEl>
                                          <p:spTgt spid="345"/>
                                        </p:tgtEl>
                                      </p:cBhvr>
                                    </p:animEffect>
                                  </p:childTnLst>
                                </p:cTn>
                              </p:par>
                              <p:par>
                                <p:cTn id="21" presetID="10" presetClass="entr" presetSubtype="0" fill="hold" nodeType="withEffect">
                                  <p:stCondLst>
                                    <p:cond delay="0"/>
                                  </p:stCondLst>
                                  <p:childTnLst>
                                    <p:set>
                                      <p:cBhvr>
                                        <p:cTn id="22" dur="1" fill="hold">
                                          <p:stCondLst>
                                            <p:cond delay="0"/>
                                          </p:stCondLst>
                                        </p:cTn>
                                        <p:tgtEl>
                                          <p:spTgt spid="346"/>
                                        </p:tgtEl>
                                        <p:attrNameLst>
                                          <p:attrName>style.visibility</p:attrName>
                                        </p:attrNameLst>
                                      </p:cBhvr>
                                      <p:to>
                                        <p:strVal val="visible"/>
                                      </p:to>
                                    </p:set>
                                    <p:animEffect transition="in" filter="fade">
                                      <p:cBhvr>
                                        <p:cTn id="23" dur="500"/>
                                        <p:tgtEl>
                                          <p:spTgt spid="346"/>
                                        </p:tgtEl>
                                      </p:cBhvr>
                                    </p:animEffect>
                                  </p:childTnLst>
                                </p:cTn>
                              </p:par>
                              <p:par>
                                <p:cTn id="24" presetID="10" presetClass="entr" presetSubtype="0" fill="hold" nodeType="withEffect">
                                  <p:stCondLst>
                                    <p:cond delay="0"/>
                                  </p:stCondLst>
                                  <p:childTnLst>
                                    <p:set>
                                      <p:cBhvr>
                                        <p:cTn id="25" dur="1" fill="hold">
                                          <p:stCondLst>
                                            <p:cond delay="0"/>
                                          </p:stCondLst>
                                        </p:cTn>
                                        <p:tgtEl>
                                          <p:spTgt spid="347"/>
                                        </p:tgtEl>
                                        <p:attrNameLst>
                                          <p:attrName>style.visibility</p:attrName>
                                        </p:attrNameLst>
                                      </p:cBhvr>
                                      <p:to>
                                        <p:strVal val="visible"/>
                                      </p:to>
                                    </p:set>
                                    <p:animEffect transition="in" filter="fade">
                                      <p:cBhvr>
                                        <p:cTn id="26" dur="500"/>
                                        <p:tgtEl>
                                          <p:spTgt spid="347"/>
                                        </p:tgtEl>
                                      </p:cBhvr>
                                    </p:animEffect>
                                  </p:childTnLst>
                                </p:cTn>
                              </p:par>
                              <p:par>
                                <p:cTn id="27" presetID="10" presetClass="entr" presetSubtype="0" fill="hold" nodeType="withEffect">
                                  <p:stCondLst>
                                    <p:cond delay="0"/>
                                  </p:stCondLst>
                                  <p:childTnLst>
                                    <p:set>
                                      <p:cBhvr>
                                        <p:cTn id="28" dur="1" fill="hold">
                                          <p:stCondLst>
                                            <p:cond delay="0"/>
                                          </p:stCondLst>
                                        </p:cTn>
                                        <p:tgtEl>
                                          <p:spTgt spid="348"/>
                                        </p:tgtEl>
                                        <p:attrNameLst>
                                          <p:attrName>style.visibility</p:attrName>
                                        </p:attrNameLst>
                                      </p:cBhvr>
                                      <p:to>
                                        <p:strVal val="visible"/>
                                      </p:to>
                                    </p:set>
                                    <p:animEffect transition="in" filter="fade">
                                      <p:cBhvr>
                                        <p:cTn id="29" dur="500"/>
                                        <p:tgtEl>
                                          <p:spTgt spid="348"/>
                                        </p:tgtEl>
                                      </p:cBhvr>
                                    </p:animEffect>
                                  </p:childTnLst>
                                </p:cTn>
                              </p:par>
                              <p:par>
                                <p:cTn id="30" presetID="10" presetClass="entr" presetSubtype="0" fill="hold" nodeType="withEffect">
                                  <p:stCondLst>
                                    <p:cond delay="0"/>
                                  </p:stCondLst>
                                  <p:childTnLst>
                                    <p:set>
                                      <p:cBhvr>
                                        <p:cTn id="31" dur="1" fill="hold">
                                          <p:stCondLst>
                                            <p:cond delay="0"/>
                                          </p:stCondLst>
                                        </p:cTn>
                                        <p:tgtEl>
                                          <p:spTgt spid="343"/>
                                        </p:tgtEl>
                                        <p:attrNameLst>
                                          <p:attrName>style.visibility</p:attrName>
                                        </p:attrNameLst>
                                      </p:cBhvr>
                                      <p:to>
                                        <p:strVal val="visible"/>
                                      </p:to>
                                    </p:set>
                                    <p:animEffect transition="in" filter="fade">
                                      <p:cBhvr>
                                        <p:cTn id="32" dur="500"/>
                                        <p:tgtEl>
                                          <p:spTgt spid="34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49"/>
                                        </p:tgtEl>
                                        <p:attrNameLst>
                                          <p:attrName>style.visibility</p:attrName>
                                        </p:attrNameLst>
                                      </p:cBhvr>
                                      <p:to>
                                        <p:strVal val="visible"/>
                                      </p:to>
                                    </p:set>
                                    <p:animEffect transition="in" filter="fade">
                                      <p:cBhvr>
                                        <p:cTn id="37" dur="500"/>
                                        <p:tgtEl>
                                          <p:spTgt spid="34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50"/>
                                        </p:tgtEl>
                                        <p:attrNameLst>
                                          <p:attrName>style.visibility</p:attrName>
                                        </p:attrNameLst>
                                      </p:cBhvr>
                                      <p:to>
                                        <p:strVal val="visible"/>
                                      </p:to>
                                    </p:set>
                                    <p:animEffect transition="in" filter="fade">
                                      <p:cBhvr>
                                        <p:cTn id="42" dur="500"/>
                                        <p:tgtEl>
                                          <p:spTgt spid="35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51"/>
                                        </p:tgtEl>
                                        <p:attrNameLst>
                                          <p:attrName>style.visibility</p:attrName>
                                        </p:attrNameLst>
                                      </p:cBhvr>
                                      <p:to>
                                        <p:strVal val="visible"/>
                                      </p:to>
                                    </p:set>
                                    <p:animEffect transition="in" filter="fade">
                                      <p:cBhvr>
                                        <p:cTn id="47" dur="500"/>
                                        <p:tgtEl>
                                          <p:spTgt spid="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359"/>
        <p:cNvGrpSpPr/>
        <p:nvPr/>
      </p:nvGrpSpPr>
      <p:grpSpPr>
        <a:xfrm>
          <a:off x="0" y="0"/>
          <a:ext cx="0" cy="0"/>
          <a:chOff x="0" y="0"/>
          <a:chExt cx="0" cy="0"/>
        </a:xfrm>
      </p:grpSpPr>
      <p:sp>
        <p:nvSpPr>
          <p:cNvPr id="360" name="Google Shape;360;p8"/>
          <p:cNvSpPr txBox="1"/>
          <p:nvPr/>
        </p:nvSpPr>
        <p:spPr>
          <a:xfrm>
            <a:off x="285588" y="0"/>
            <a:ext cx="6140400" cy="8574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n-US" sz="3200" b="1" i="0" u="none" strike="noStrike" cap="none">
                <a:solidFill>
                  <a:srgbClr val="1958C6"/>
                </a:solidFill>
                <a:latin typeface="Times New Roman"/>
                <a:ea typeface="Times New Roman"/>
                <a:cs typeface="Times New Roman"/>
                <a:sym typeface="Times New Roman"/>
              </a:rPr>
              <a:t>Dạng 1: Tính giá trị biểu thức</a:t>
            </a:r>
            <a:endParaRPr sz="3200" b="1" i="0" u="none" strike="noStrike" cap="none">
              <a:solidFill>
                <a:srgbClr val="1958C6"/>
              </a:solidFill>
              <a:latin typeface="Times New Roman"/>
              <a:ea typeface="Times New Roman"/>
              <a:cs typeface="Times New Roman"/>
              <a:sym typeface="Times New Roman"/>
            </a:endParaRPr>
          </a:p>
        </p:txBody>
      </p:sp>
      <p:sp>
        <p:nvSpPr>
          <p:cNvPr id="361" name="Google Shape;361;p8"/>
          <p:cNvSpPr/>
          <p:nvPr/>
        </p:nvSpPr>
        <p:spPr>
          <a:xfrm>
            <a:off x="684940" y="1460521"/>
            <a:ext cx="876044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002060"/>
                </a:solidFill>
                <a:latin typeface="Times New Roman"/>
                <a:ea typeface="Times New Roman"/>
                <a:cs typeface="Times New Roman"/>
                <a:sym typeface="Times New Roman"/>
              </a:rPr>
              <a:t>Bài 2 : Sửa lại</a:t>
            </a:r>
            <a:endParaRPr sz="2400" b="1" i="0" u="none" strike="noStrike" cap="none">
              <a:solidFill>
                <a:srgbClr val="002060"/>
              </a:solidFill>
              <a:latin typeface="Times New Roman"/>
              <a:ea typeface="Times New Roman"/>
              <a:cs typeface="Times New Roman"/>
              <a:sym typeface="Times New Roman"/>
            </a:endParaRPr>
          </a:p>
        </p:txBody>
      </p:sp>
      <p:sp>
        <p:nvSpPr>
          <p:cNvPr id="362" name="Google Shape;362;p8"/>
          <p:cNvSpPr/>
          <p:nvPr/>
        </p:nvSpPr>
        <p:spPr>
          <a:xfrm>
            <a:off x="1037004" y="2600621"/>
            <a:ext cx="124745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Times New Roman"/>
                <a:ea typeface="Times New Roman"/>
                <a:cs typeface="Times New Roman"/>
                <a:sym typeface="Times New Roman"/>
              </a:rPr>
              <a:t>= 143 - 60</a:t>
            </a:r>
            <a:endParaRPr sz="2000" b="0" i="0" u="none" strike="noStrike" cap="none">
              <a:solidFill>
                <a:srgbClr val="000000"/>
              </a:solidFill>
              <a:latin typeface="Arial"/>
              <a:ea typeface="Arial"/>
              <a:cs typeface="Arial"/>
              <a:sym typeface="Arial"/>
            </a:endParaRPr>
          </a:p>
        </p:txBody>
      </p:sp>
      <p:sp>
        <p:nvSpPr>
          <p:cNvPr id="363" name="Google Shape;363;p8"/>
          <p:cNvSpPr/>
          <p:nvPr/>
        </p:nvSpPr>
        <p:spPr>
          <a:xfrm>
            <a:off x="1049158" y="2941341"/>
            <a:ext cx="649537" cy="553998"/>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000" b="0" i="0" u="none" strike="noStrike" cap="none">
                <a:solidFill>
                  <a:srgbClr val="000000"/>
                </a:solidFill>
                <a:latin typeface="Times New Roman"/>
                <a:ea typeface="Times New Roman"/>
                <a:cs typeface="Times New Roman"/>
                <a:sym typeface="Times New Roman"/>
              </a:rPr>
              <a:t>= 83</a:t>
            </a:r>
            <a:endParaRPr sz="2000" b="0" i="0" u="none" strike="noStrike" cap="none">
              <a:solidFill>
                <a:srgbClr val="000000"/>
              </a:solidFill>
              <a:latin typeface="Times New Roman"/>
              <a:ea typeface="Times New Roman"/>
              <a:cs typeface="Times New Roman"/>
              <a:sym typeface="Times New Roman"/>
            </a:endParaRPr>
          </a:p>
        </p:txBody>
      </p:sp>
      <p:sp>
        <p:nvSpPr>
          <p:cNvPr id="364" name="Google Shape;364;p8"/>
          <p:cNvSpPr txBox="1"/>
          <p:nvPr/>
        </p:nvSpPr>
        <p:spPr>
          <a:xfrm>
            <a:off x="588948" y="882440"/>
            <a:ext cx="6890657" cy="52322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2800"/>
              <a:buFont typeface="Arial"/>
              <a:buChar char="•"/>
            </a:pPr>
            <a:r>
              <a:rPr lang="en-US" sz="2800" b="0" i="0" u="none" strike="noStrike" cap="none">
                <a:solidFill>
                  <a:srgbClr val="C00000"/>
                </a:solidFill>
                <a:latin typeface="Times New Roman"/>
                <a:ea typeface="Times New Roman"/>
                <a:cs typeface="Times New Roman"/>
                <a:sym typeface="Times New Roman"/>
              </a:rPr>
              <a:t>Biểu thức không có dấu ngoặc</a:t>
            </a:r>
            <a:endParaRPr sz="2800" b="0" i="0" u="none" strike="noStrike" cap="none">
              <a:solidFill>
                <a:srgbClr val="C00000"/>
              </a:solidFill>
              <a:latin typeface="Times New Roman"/>
              <a:ea typeface="Times New Roman"/>
              <a:cs typeface="Times New Roman"/>
              <a:sym typeface="Times New Roman"/>
            </a:endParaRPr>
          </a:p>
        </p:txBody>
      </p:sp>
      <p:sp>
        <p:nvSpPr>
          <p:cNvPr id="365" name="Google Shape;365;p8"/>
          <p:cNvSpPr/>
          <p:nvPr/>
        </p:nvSpPr>
        <p:spPr>
          <a:xfrm>
            <a:off x="5065161" y="3604495"/>
            <a:ext cx="4572000" cy="553998"/>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000" b="0" i="0" u="none" strike="noStrike" cap="none">
                <a:solidFill>
                  <a:srgbClr val="000000"/>
                </a:solidFill>
                <a:latin typeface="Times New Roman"/>
                <a:ea typeface="Times New Roman"/>
                <a:cs typeface="Times New Roman"/>
                <a:sym typeface="Times New Roman"/>
              </a:rPr>
              <a:t>= 44</a:t>
            </a:r>
            <a:endParaRPr sz="2000" b="0" i="0" u="none" strike="noStrike" cap="none">
              <a:solidFill>
                <a:srgbClr val="000000"/>
              </a:solidFill>
              <a:latin typeface="Times New Roman"/>
              <a:ea typeface="Times New Roman"/>
              <a:cs typeface="Times New Roman"/>
              <a:sym typeface="Times New Roman"/>
            </a:endParaRPr>
          </a:p>
        </p:txBody>
      </p:sp>
      <p:sp>
        <p:nvSpPr>
          <p:cNvPr id="366" name="Google Shape;366;p8"/>
          <p:cNvSpPr/>
          <p:nvPr/>
        </p:nvSpPr>
        <p:spPr>
          <a:xfrm>
            <a:off x="5065161" y="2186070"/>
            <a:ext cx="242887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Times New Roman"/>
                <a:ea typeface="Times New Roman"/>
                <a:cs typeface="Times New Roman"/>
                <a:sym typeface="Times New Roman"/>
              </a:rPr>
              <a:t>b) 36 - 12 : 4 . 3 + 17 </a:t>
            </a:r>
            <a:endParaRPr sz="2000" b="0" i="0" u="none" strike="noStrike" cap="none">
              <a:solidFill>
                <a:srgbClr val="000000"/>
              </a:solidFill>
              <a:latin typeface="Times New Roman"/>
              <a:ea typeface="Times New Roman"/>
              <a:cs typeface="Times New Roman"/>
              <a:sym typeface="Times New Roman"/>
            </a:endParaRPr>
          </a:p>
        </p:txBody>
      </p:sp>
      <p:sp>
        <p:nvSpPr>
          <p:cNvPr id="367" name="Google Shape;367;p8"/>
          <p:cNvSpPr/>
          <p:nvPr/>
        </p:nvSpPr>
        <p:spPr>
          <a:xfrm>
            <a:off x="5065161" y="2586180"/>
            <a:ext cx="1819729"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Times New Roman"/>
                <a:ea typeface="Times New Roman"/>
                <a:cs typeface="Times New Roman"/>
                <a:sym typeface="Times New Roman"/>
              </a:rPr>
              <a:t>= 36 – 3.3 + 17 </a:t>
            </a:r>
            <a:endParaRPr sz="2000" b="0" i="0" u="none" strike="noStrike" cap="none">
              <a:solidFill>
                <a:srgbClr val="000000"/>
              </a:solidFill>
              <a:latin typeface="Arial"/>
              <a:ea typeface="Arial"/>
              <a:cs typeface="Arial"/>
              <a:sym typeface="Arial"/>
            </a:endParaRPr>
          </a:p>
        </p:txBody>
      </p:sp>
      <p:sp>
        <p:nvSpPr>
          <p:cNvPr id="368" name="Google Shape;368;p8"/>
          <p:cNvSpPr/>
          <p:nvPr/>
        </p:nvSpPr>
        <p:spPr>
          <a:xfrm>
            <a:off x="5065161" y="2917735"/>
            <a:ext cx="1584088"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Times New Roman"/>
                <a:ea typeface="Times New Roman"/>
                <a:cs typeface="Times New Roman"/>
                <a:sym typeface="Times New Roman"/>
              </a:rPr>
              <a:t>= 36 - 9 + 17 </a:t>
            </a:r>
            <a:endParaRPr sz="2000" b="0" i="0" u="none" strike="noStrike" cap="none">
              <a:solidFill>
                <a:srgbClr val="000000"/>
              </a:solidFill>
              <a:latin typeface="Arial"/>
              <a:ea typeface="Arial"/>
              <a:cs typeface="Arial"/>
              <a:sym typeface="Arial"/>
            </a:endParaRPr>
          </a:p>
        </p:txBody>
      </p:sp>
      <p:sp>
        <p:nvSpPr>
          <p:cNvPr id="369" name="Google Shape;369;p8"/>
          <p:cNvSpPr/>
          <p:nvPr/>
        </p:nvSpPr>
        <p:spPr>
          <a:xfrm>
            <a:off x="5065161" y="3281138"/>
            <a:ext cx="1242648"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Times New Roman"/>
                <a:ea typeface="Times New Roman"/>
                <a:cs typeface="Times New Roman"/>
                <a:sym typeface="Times New Roman"/>
              </a:rPr>
              <a:t>= 27 + 17 </a:t>
            </a:r>
            <a:endParaRPr sz="2000" b="0" i="0" u="none" strike="noStrike" cap="none">
              <a:solidFill>
                <a:srgbClr val="000000"/>
              </a:solidFill>
              <a:latin typeface="Arial"/>
              <a:ea typeface="Arial"/>
              <a:cs typeface="Arial"/>
              <a:sym typeface="Arial"/>
            </a:endParaRPr>
          </a:p>
        </p:txBody>
      </p:sp>
      <p:sp>
        <p:nvSpPr>
          <p:cNvPr id="370" name="Google Shape;370;p8"/>
          <p:cNvSpPr/>
          <p:nvPr/>
        </p:nvSpPr>
        <p:spPr>
          <a:xfrm>
            <a:off x="868477" y="2200511"/>
            <a:ext cx="175080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Times New Roman"/>
                <a:ea typeface="Times New Roman"/>
                <a:cs typeface="Times New Roman"/>
                <a:sym typeface="Times New Roman"/>
              </a:rPr>
              <a:t>a) 143 - 12 . 5  </a:t>
            </a:r>
            <a:endParaRPr sz="2000" b="0" i="0" u="none" strike="noStrike" cap="none">
              <a:solidFill>
                <a:srgbClr val="0000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2"/>
                                        </p:tgtEl>
                                        <p:attrNameLst>
                                          <p:attrName>style.visibility</p:attrName>
                                        </p:attrNameLst>
                                      </p:cBhvr>
                                      <p:to>
                                        <p:strVal val="visible"/>
                                      </p:to>
                                    </p:set>
                                    <p:animEffect transition="in" filter="fade">
                                      <p:cBhvr>
                                        <p:cTn id="7" dur="500"/>
                                        <p:tgtEl>
                                          <p:spTgt spid="362"/>
                                        </p:tgtEl>
                                      </p:cBhvr>
                                    </p:animEffect>
                                  </p:childTnLst>
                                </p:cTn>
                              </p:par>
                              <p:par>
                                <p:cTn id="8" presetID="10" presetClass="entr" presetSubtype="0" fill="hold" nodeType="withEffect">
                                  <p:stCondLst>
                                    <p:cond delay="0"/>
                                  </p:stCondLst>
                                  <p:childTnLst>
                                    <p:set>
                                      <p:cBhvr>
                                        <p:cTn id="9" dur="1" fill="hold">
                                          <p:stCondLst>
                                            <p:cond delay="0"/>
                                          </p:stCondLst>
                                        </p:cTn>
                                        <p:tgtEl>
                                          <p:spTgt spid="363"/>
                                        </p:tgtEl>
                                        <p:attrNameLst>
                                          <p:attrName>style.visibility</p:attrName>
                                        </p:attrNameLst>
                                      </p:cBhvr>
                                      <p:to>
                                        <p:strVal val="visible"/>
                                      </p:to>
                                    </p:set>
                                    <p:animEffect transition="in" filter="fade">
                                      <p:cBhvr>
                                        <p:cTn id="10" dur="500"/>
                                        <p:tgtEl>
                                          <p:spTgt spid="363"/>
                                        </p:tgtEl>
                                      </p:cBhvr>
                                    </p:animEffect>
                                  </p:childTnLst>
                                </p:cTn>
                              </p:par>
                              <p:par>
                                <p:cTn id="11" presetID="10" presetClass="entr" presetSubtype="0" fill="hold" nodeType="withEffect">
                                  <p:stCondLst>
                                    <p:cond delay="0"/>
                                  </p:stCondLst>
                                  <p:childTnLst>
                                    <p:set>
                                      <p:cBhvr>
                                        <p:cTn id="12" dur="1" fill="hold">
                                          <p:stCondLst>
                                            <p:cond delay="0"/>
                                          </p:stCondLst>
                                        </p:cTn>
                                        <p:tgtEl>
                                          <p:spTgt spid="370"/>
                                        </p:tgtEl>
                                        <p:attrNameLst>
                                          <p:attrName>style.visibility</p:attrName>
                                        </p:attrNameLst>
                                      </p:cBhvr>
                                      <p:to>
                                        <p:strVal val="visible"/>
                                      </p:to>
                                    </p:set>
                                    <p:animEffect transition="in" filter="fade">
                                      <p:cBhvr>
                                        <p:cTn id="13" dur="500"/>
                                        <p:tgtEl>
                                          <p:spTgt spid="37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66"/>
                                        </p:tgtEl>
                                        <p:attrNameLst>
                                          <p:attrName>style.visibility</p:attrName>
                                        </p:attrNameLst>
                                      </p:cBhvr>
                                      <p:to>
                                        <p:strVal val="visible"/>
                                      </p:to>
                                    </p:set>
                                    <p:animEffect transition="in" filter="fade">
                                      <p:cBhvr>
                                        <p:cTn id="18" dur="2000"/>
                                        <p:tgtEl>
                                          <p:spTgt spid="366"/>
                                        </p:tgtEl>
                                      </p:cBhvr>
                                    </p:animEffect>
                                  </p:childTnLst>
                                </p:cTn>
                              </p:par>
                              <p:par>
                                <p:cTn id="19" presetID="10" presetClass="entr" presetSubtype="0" fill="hold" nodeType="withEffect">
                                  <p:stCondLst>
                                    <p:cond delay="0"/>
                                  </p:stCondLst>
                                  <p:childTnLst>
                                    <p:set>
                                      <p:cBhvr>
                                        <p:cTn id="20" dur="1" fill="hold">
                                          <p:stCondLst>
                                            <p:cond delay="0"/>
                                          </p:stCondLst>
                                        </p:cTn>
                                        <p:tgtEl>
                                          <p:spTgt spid="367"/>
                                        </p:tgtEl>
                                        <p:attrNameLst>
                                          <p:attrName>style.visibility</p:attrName>
                                        </p:attrNameLst>
                                      </p:cBhvr>
                                      <p:to>
                                        <p:strVal val="visible"/>
                                      </p:to>
                                    </p:set>
                                    <p:animEffect transition="in" filter="fade">
                                      <p:cBhvr>
                                        <p:cTn id="21" dur="2000"/>
                                        <p:tgtEl>
                                          <p:spTgt spid="367"/>
                                        </p:tgtEl>
                                      </p:cBhvr>
                                    </p:animEffect>
                                  </p:childTnLst>
                                </p:cTn>
                              </p:par>
                              <p:par>
                                <p:cTn id="22" presetID="10" presetClass="entr" presetSubtype="0" fill="hold" nodeType="withEffect">
                                  <p:stCondLst>
                                    <p:cond delay="0"/>
                                  </p:stCondLst>
                                  <p:childTnLst>
                                    <p:set>
                                      <p:cBhvr>
                                        <p:cTn id="23" dur="1" fill="hold">
                                          <p:stCondLst>
                                            <p:cond delay="0"/>
                                          </p:stCondLst>
                                        </p:cTn>
                                        <p:tgtEl>
                                          <p:spTgt spid="368"/>
                                        </p:tgtEl>
                                        <p:attrNameLst>
                                          <p:attrName>style.visibility</p:attrName>
                                        </p:attrNameLst>
                                      </p:cBhvr>
                                      <p:to>
                                        <p:strVal val="visible"/>
                                      </p:to>
                                    </p:set>
                                    <p:animEffect transition="in" filter="fade">
                                      <p:cBhvr>
                                        <p:cTn id="24" dur="2000"/>
                                        <p:tgtEl>
                                          <p:spTgt spid="368"/>
                                        </p:tgtEl>
                                      </p:cBhvr>
                                    </p:animEffect>
                                  </p:childTnLst>
                                </p:cTn>
                              </p:par>
                              <p:par>
                                <p:cTn id="25" presetID="10" presetClass="entr" presetSubtype="0" fill="hold" nodeType="withEffect">
                                  <p:stCondLst>
                                    <p:cond delay="0"/>
                                  </p:stCondLst>
                                  <p:childTnLst>
                                    <p:set>
                                      <p:cBhvr>
                                        <p:cTn id="26" dur="1" fill="hold">
                                          <p:stCondLst>
                                            <p:cond delay="0"/>
                                          </p:stCondLst>
                                        </p:cTn>
                                        <p:tgtEl>
                                          <p:spTgt spid="369"/>
                                        </p:tgtEl>
                                        <p:attrNameLst>
                                          <p:attrName>style.visibility</p:attrName>
                                        </p:attrNameLst>
                                      </p:cBhvr>
                                      <p:to>
                                        <p:strVal val="visible"/>
                                      </p:to>
                                    </p:set>
                                    <p:animEffect transition="in" filter="fade">
                                      <p:cBhvr>
                                        <p:cTn id="27" dur="2000"/>
                                        <p:tgtEl>
                                          <p:spTgt spid="369"/>
                                        </p:tgtEl>
                                      </p:cBhvr>
                                    </p:animEffect>
                                  </p:childTnLst>
                                </p:cTn>
                              </p:par>
                              <p:par>
                                <p:cTn id="28" presetID="10" presetClass="entr" presetSubtype="0" fill="hold" nodeType="withEffect">
                                  <p:stCondLst>
                                    <p:cond delay="0"/>
                                  </p:stCondLst>
                                  <p:childTnLst>
                                    <p:set>
                                      <p:cBhvr>
                                        <p:cTn id="29" dur="1" fill="hold">
                                          <p:stCondLst>
                                            <p:cond delay="0"/>
                                          </p:stCondLst>
                                        </p:cTn>
                                        <p:tgtEl>
                                          <p:spTgt spid="365"/>
                                        </p:tgtEl>
                                        <p:attrNameLst>
                                          <p:attrName>style.visibility</p:attrName>
                                        </p:attrNameLst>
                                      </p:cBhvr>
                                      <p:to>
                                        <p:strVal val="visible"/>
                                      </p:to>
                                    </p:set>
                                    <p:animEffect transition="in" filter="fade">
                                      <p:cBhvr>
                                        <p:cTn id="30" dur="2000"/>
                                        <p:tgtEl>
                                          <p:spTgt spid="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374"/>
        <p:cNvGrpSpPr/>
        <p:nvPr/>
      </p:nvGrpSpPr>
      <p:grpSpPr>
        <a:xfrm>
          <a:off x="0" y="0"/>
          <a:ext cx="0" cy="0"/>
          <a:chOff x="0" y="0"/>
          <a:chExt cx="0" cy="0"/>
        </a:xfrm>
      </p:grpSpPr>
      <p:sp>
        <p:nvSpPr>
          <p:cNvPr id="375" name="Google Shape;375;p9"/>
          <p:cNvSpPr txBox="1"/>
          <p:nvPr/>
        </p:nvSpPr>
        <p:spPr>
          <a:xfrm>
            <a:off x="323710" y="-29983"/>
            <a:ext cx="6140400" cy="8574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1958C6"/>
                </a:solidFill>
                <a:latin typeface="Times New Roman"/>
                <a:ea typeface="Times New Roman"/>
                <a:cs typeface="Times New Roman"/>
                <a:sym typeface="Times New Roman"/>
              </a:rPr>
              <a:t>Dạng 1: Thực hiện phép tính</a:t>
            </a:r>
            <a:endParaRPr sz="3200" b="1" i="0" u="none" strike="noStrike" cap="none">
              <a:solidFill>
                <a:srgbClr val="1958C6"/>
              </a:solidFill>
              <a:latin typeface="Times New Roman"/>
              <a:ea typeface="Times New Roman"/>
              <a:cs typeface="Times New Roman"/>
              <a:sym typeface="Times New Roman"/>
            </a:endParaRPr>
          </a:p>
        </p:txBody>
      </p:sp>
      <p:sp>
        <p:nvSpPr>
          <p:cNvPr id="376" name="Google Shape;376;p9"/>
          <p:cNvSpPr/>
          <p:nvPr/>
        </p:nvSpPr>
        <p:spPr>
          <a:xfrm>
            <a:off x="905022" y="1318422"/>
            <a:ext cx="4572000" cy="646331"/>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400" b="1" i="0" u="none" strike="noStrike" cap="none">
                <a:solidFill>
                  <a:srgbClr val="002060"/>
                </a:solidFill>
                <a:latin typeface="Times New Roman"/>
                <a:ea typeface="Times New Roman"/>
                <a:cs typeface="Times New Roman"/>
                <a:sym typeface="Times New Roman"/>
              </a:rPr>
              <a:t>Bài 3 : Tính giá trị của biểu thức</a:t>
            </a:r>
            <a:endParaRPr sz="2400" b="0" i="0" u="none" strike="noStrike" cap="none">
              <a:solidFill>
                <a:srgbClr val="002060"/>
              </a:solidFill>
              <a:latin typeface="Times New Roman"/>
              <a:ea typeface="Times New Roman"/>
              <a:cs typeface="Times New Roman"/>
              <a:sym typeface="Times New Roman"/>
            </a:endParaRPr>
          </a:p>
        </p:txBody>
      </p:sp>
      <p:sp>
        <p:nvSpPr>
          <p:cNvPr id="377" name="Google Shape;377;p9"/>
          <p:cNvSpPr/>
          <p:nvPr/>
        </p:nvSpPr>
        <p:spPr>
          <a:xfrm>
            <a:off x="952969" y="2366998"/>
            <a:ext cx="1499128" cy="553998"/>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000" b="0" i="0" u="none" strike="noStrike" cap="none">
                <a:solidFill>
                  <a:srgbClr val="000000"/>
                </a:solidFill>
                <a:latin typeface="Times New Roman"/>
                <a:ea typeface="Times New Roman"/>
                <a:cs typeface="Times New Roman"/>
                <a:sym typeface="Times New Roman"/>
              </a:rPr>
              <a:t>= 9.125 + 81</a:t>
            </a:r>
            <a:endParaRPr sz="2000" b="0" i="0" u="none" strike="noStrike" cap="none">
              <a:solidFill>
                <a:srgbClr val="000000"/>
              </a:solidFill>
              <a:latin typeface="Times New Roman"/>
              <a:ea typeface="Times New Roman"/>
              <a:cs typeface="Times New Roman"/>
              <a:sym typeface="Times New Roman"/>
            </a:endParaRPr>
          </a:p>
        </p:txBody>
      </p:sp>
      <p:sp>
        <p:nvSpPr>
          <p:cNvPr id="378" name="Google Shape;378;p9"/>
          <p:cNvSpPr/>
          <p:nvPr/>
        </p:nvSpPr>
        <p:spPr>
          <a:xfrm>
            <a:off x="943274" y="2858003"/>
            <a:ext cx="1435008"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Times New Roman"/>
                <a:ea typeface="Times New Roman"/>
                <a:cs typeface="Times New Roman"/>
                <a:sym typeface="Times New Roman"/>
              </a:rPr>
              <a:t>= 1125 + 81</a:t>
            </a:r>
            <a:endParaRPr sz="2000" b="0" i="0" u="none" strike="noStrike" cap="none">
              <a:solidFill>
                <a:srgbClr val="000000"/>
              </a:solidFill>
              <a:latin typeface="Arial"/>
              <a:ea typeface="Arial"/>
              <a:cs typeface="Arial"/>
              <a:sym typeface="Arial"/>
            </a:endParaRPr>
          </a:p>
        </p:txBody>
      </p:sp>
      <p:sp>
        <p:nvSpPr>
          <p:cNvPr id="379" name="Google Shape;379;p9"/>
          <p:cNvSpPr/>
          <p:nvPr/>
        </p:nvSpPr>
        <p:spPr>
          <a:xfrm>
            <a:off x="943274" y="3186741"/>
            <a:ext cx="906017" cy="49866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000" b="0" i="0" u="none" strike="noStrike" cap="none">
                <a:solidFill>
                  <a:srgbClr val="000000"/>
                </a:solidFill>
                <a:latin typeface="Times New Roman"/>
                <a:ea typeface="Times New Roman"/>
                <a:cs typeface="Times New Roman"/>
                <a:sym typeface="Times New Roman"/>
              </a:rPr>
              <a:t>= 1206</a:t>
            </a:r>
            <a:endParaRPr sz="2000" b="0" i="0" u="none" strike="noStrike" cap="none">
              <a:solidFill>
                <a:srgbClr val="000000"/>
              </a:solidFill>
              <a:latin typeface="Times New Roman"/>
              <a:ea typeface="Times New Roman"/>
              <a:cs typeface="Times New Roman"/>
              <a:sym typeface="Times New Roman"/>
            </a:endParaRPr>
          </a:p>
        </p:txBody>
      </p:sp>
      <p:sp>
        <p:nvSpPr>
          <p:cNvPr id="380" name="Google Shape;380;p9"/>
          <p:cNvSpPr/>
          <p:nvPr/>
        </p:nvSpPr>
        <p:spPr>
          <a:xfrm>
            <a:off x="5651129" y="2131526"/>
            <a:ext cx="2534668"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Times New Roman"/>
                <a:ea typeface="Times New Roman"/>
                <a:cs typeface="Times New Roman"/>
                <a:sym typeface="Times New Roman"/>
              </a:rPr>
              <a:t>b) 3</a:t>
            </a:r>
            <a:r>
              <a:rPr lang="en-US" sz="2000" b="0" i="0" u="none" strike="noStrike" cap="none" baseline="30000">
                <a:solidFill>
                  <a:srgbClr val="000000"/>
                </a:solidFill>
                <a:latin typeface="Times New Roman"/>
                <a:ea typeface="Times New Roman"/>
                <a:cs typeface="Times New Roman"/>
                <a:sym typeface="Times New Roman"/>
              </a:rPr>
              <a:t>3</a:t>
            </a:r>
            <a:r>
              <a:rPr lang="en-US" sz="2000" b="0" i="0" u="none" strike="noStrike" cap="none">
                <a:solidFill>
                  <a:srgbClr val="000000"/>
                </a:solidFill>
                <a:latin typeface="Times New Roman"/>
                <a:ea typeface="Times New Roman"/>
                <a:cs typeface="Times New Roman"/>
                <a:sym typeface="Times New Roman"/>
              </a:rPr>
              <a:t>.9</a:t>
            </a:r>
            <a:r>
              <a:rPr lang="en-US" sz="2000" b="0" i="0" u="none" strike="noStrike" cap="none" baseline="30000">
                <a:solidFill>
                  <a:srgbClr val="000000"/>
                </a:solidFill>
                <a:latin typeface="Times New Roman"/>
                <a:ea typeface="Times New Roman"/>
                <a:cs typeface="Times New Roman"/>
                <a:sym typeface="Times New Roman"/>
              </a:rPr>
              <a:t>2</a:t>
            </a:r>
            <a:r>
              <a:rPr lang="en-US" sz="2000" b="0" i="0" u="none" strike="noStrike" cap="none">
                <a:solidFill>
                  <a:srgbClr val="000000"/>
                </a:solidFill>
                <a:latin typeface="Times New Roman"/>
                <a:ea typeface="Times New Roman"/>
                <a:cs typeface="Times New Roman"/>
                <a:sym typeface="Times New Roman"/>
              </a:rPr>
              <a:t> – 5</a:t>
            </a:r>
            <a:r>
              <a:rPr lang="en-US" sz="2000" b="0" i="0" u="none" strike="noStrike" cap="none" baseline="30000">
                <a:solidFill>
                  <a:srgbClr val="000000"/>
                </a:solidFill>
                <a:latin typeface="Times New Roman"/>
                <a:ea typeface="Times New Roman"/>
                <a:cs typeface="Times New Roman"/>
                <a:sym typeface="Times New Roman"/>
              </a:rPr>
              <a:t>2</a:t>
            </a:r>
            <a:r>
              <a:rPr lang="en-US" sz="2000" b="0" i="0" u="none" strike="noStrike" cap="none">
                <a:solidFill>
                  <a:srgbClr val="000000"/>
                </a:solidFill>
                <a:latin typeface="Times New Roman"/>
                <a:ea typeface="Times New Roman"/>
                <a:cs typeface="Times New Roman"/>
                <a:sym typeface="Times New Roman"/>
              </a:rPr>
              <a:t>.9 + 18 : 6 </a:t>
            </a:r>
            <a:endParaRPr sz="2000" b="0" i="0" u="none" strike="noStrike" cap="none">
              <a:solidFill>
                <a:srgbClr val="000000"/>
              </a:solidFill>
              <a:latin typeface="Arial"/>
              <a:ea typeface="Arial"/>
              <a:cs typeface="Arial"/>
              <a:sym typeface="Arial"/>
            </a:endParaRPr>
          </a:p>
        </p:txBody>
      </p:sp>
      <p:sp>
        <p:nvSpPr>
          <p:cNvPr id="381" name="Google Shape;381;p9"/>
          <p:cNvSpPr/>
          <p:nvPr/>
        </p:nvSpPr>
        <p:spPr>
          <a:xfrm>
            <a:off x="5709737" y="2507019"/>
            <a:ext cx="2076209"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Times New Roman"/>
                <a:ea typeface="Times New Roman"/>
                <a:cs typeface="Times New Roman"/>
                <a:sym typeface="Times New Roman"/>
              </a:rPr>
              <a:t>= 27.81 – 25.9 + 3</a:t>
            </a:r>
            <a:endParaRPr sz="2000" b="0" i="0" u="none" strike="noStrike" cap="none">
              <a:solidFill>
                <a:srgbClr val="000000"/>
              </a:solidFill>
              <a:latin typeface="Arial"/>
              <a:ea typeface="Arial"/>
              <a:cs typeface="Arial"/>
              <a:sym typeface="Arial"/>
            </a:endParaRPr>
          </a:p>
        </p:txBody>
      </p:sp>
      <p:sp>
        <p:nvSpPr>
          <p:cNvPr id="382" name="Google Shape;382;p9"/>
          <p:cNvSpPr/>
          <p:nvPr/>
        </p:nvSpPr>
        <p:spPr>
          <a:xfrm>
            <a:off x="5709737" y="2917732"/>
            <a:ext cx="2076209"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Times New Roman"/>
                <a:ea typeface="Times New Roman"/>
                <a:cs typeface="Times New Roman"/>
                <a:sym typeface="Times New Roman"/>
              </a:rPr>
              <a:t>= 2187 – 225 + 3 </a:t>
            </a:r>
            <a:endParaRPr sz="2000" b="0" i="0" u="none" strike="noStrike" cap="none">
              <a:solidFill>
                <a:srgbClr val="000000"/>
              </a:solidFill>
              <a:latin typeface="Arial"/>
              <a:ea typeface="Arial"/>
              <a:cs typeface="Arial"/>
              <a:sym typeface="Arial"/>
            </a:endParaRPr>
          </a:p>
        </p:txBody>
      </p:sp>
      <p:sp>
        <p:nvSpPr>
          <p:cNvPr id="383" name="Google Shape;383;p9"/>
          <p:cNvSpPr/>
          <p:nvPr/>
        </p:nvSpPr>
        <p:spPr>
          <a:xfrm>
            <a:off x="5715599" y="3351169"/>
            <a:ext cx="1370888"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Times New Roman"/>
                <a:ea typeface="Times New Roman"/>
                <a:cs typeface="Times New Roman"/>
                <a:sym typeface="Times New Roman"/>
              </a:rPr>
              <a:t>= 1962 + 3 </a:t>
            </a:r>
            <a:endParaRPr sz="2000" b="0" i="0" u="none" strike="noStrike" cap="none">
              <a:solidFill>
                <a:srgbClr val="000000"/>
              </a:solidFill>
              <a:latin typeface="Arial"/>
              <a:ea typeface="Arial"/>
              <a:cs typeface="Arial"/>
              <a:sym typeface="Arial"/>
            </a:endParaRPr>
          </a:p>
        </p:txBody>
      </p:sp>
      <p:sp>
        <p:nvSpPr>
          <p:cNvPr id="384" name="Google Shape;384;p9"/>
          <p:cNvSpPr/>
          <p:nvPr/>
        </p:nvSpPr>
        <p:spPr>
          <a:xfrm>
            <a:off x="5741797" y="3658946"/>
            <a:ext cx="906017" cy="49866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000" b="0" i="0" u="none" strike="noStrike" cap="none">
                <a:solidFill>
                  <a:srgbClr val="000000"/>
                </a:solidFill>
                <a:latin typeface="Times New Roman"/>
                <a:ea typeface="Times New Roman"/>
                <a:cs typeface="Times New Roman"/>
                <a:sym typeface="Times New Roman"/>
              </a:rPr>
              <a:t>= 1965</a:t>
            </a:r>
            <a:endParaRPr sz="2000" b="0" i="0" u="none" strike="noStrike" cap="none">
              <a:solidFill>
                <a:srgbClr val="000000"/>
              </a:solidFill>
              <a:latin typeface="Times New Roman"/>
              <a:ea typeface="Times New Roman"/>
              <a:cs typeface="Times New Roman"/>
              <a:sym typeface="Times New Roman"/>
            </a:endParaRPr>
          </a:p>
        </p:txBody>
      </p:sp>
      <p:sp>
        <p:nvSpPr>
          <p:cNvPr id="385" name="Google Shape;385;p9"/>
          <p:cNvSpPr/>
          <p:nvPr/>
        </p:nvSpPr>
        <p:spPr>
          <a:xfrm>
            <a:off x="905022" y="1967098"/>
            <a:ext cx="1423788" cy="553998"/>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000" b="0" i="0" u="none" strike="noStrike" cap="none">
                <a:solidFill>
                  <a:srgbClr val="000000"/>
                </a:solidFill>
                <a:latin typeface="Times New Roman"/>
                <a:ea typeface="Times New Roman"/>
                <a:cs typeface="Times New Roman"/>
                <a:sym typeface="Times New Roman"/>
              </a:rPr>
              <a:t>a) 3</a:t>
            </a:r>
            <a:r>
              <a:rPr lang="en-US" sz="2000" b="0" i="0" u="none" strike="noStrike" cap="none" baseline="30000">
                <a:solidFill>
                  <a:srgbClr val="000000"/>
                </a:solidFill>
                <a:latin typeface="Times New Roman"/>
                <a:ea typeface="Times New Roman"/>
                <a:cs typeface="Times New Roman"/>
                <a:sym typeface="Times New Roman"/>
              </a:rPr>
              <a:t>2</a:t>
            </a:r>
            <a:r>
              <a:rPr lang="en-US" sz="2000" b="0" i="0" u="none" strike="noStrike" cap="none">
                <a:solidFill>
                  <a:srgbClr val="000000"/>
                </a:solidFill>
                <a:latin typeface="Times New Roman"/>
                <a:ea typeface="Times New Roman"/>
                <a:cs typeface="Times New Roman"/>
                <a:sym typeface="Times New Roman"/>
              </a:rPr>
              <a:t>.5</a:t>
            </a:r>
            <a:r>
              <a:rPr lang="en-US" sz="2000" b="0" i="0" u="none" strike="noStrike" cap="none" baseline="30000">
                <a:solidFill>
                  <a:srgbClr val="000000"/>
                </a:solidFill>
                <a:latin typeface="Times New Roman"/>
                <a:ea typeface="Times New Roman"/>
                <a:cs typeface="Times New Roman"/>
                <a:sym typeface="Times New Roman"/>
              </a:rPr>
              <a:t>3</a:t>
            </a:r>
            <a:r>
              <a:rPr lang="en-US" sz="2000" b="0" i="0" u="none" strike="noStrike" cap="none">
                <a:solidFill>
                  <a:srgbClr val="000000"/>
                </a:solidFill>
                <a:latin typeface="Times New Roman"/>
                <a:ea typeface="Times New Roman"/>
                <a:cs typeface="Times New Roman"/>
                <a:sym typeface="Times New Roman"/>
              </a:rPr>
              <a:t> + 9</a:t>
            </a:r>
            <a:r>
              <a:rPr lang="en-US" sz="2000" b="0" i="0" u="none" strike="noStrike" cap="none" baseline="30000">
                <a:solidFill>
                  <a:srgbClr val="000000"/>
                </a:solidFill>
                <a:latin typeface="Times New Roman"/>
                <a:ea typeface="Times New Roman"/>
                <a:cs typeface="Times New Roman"/>
                <a:sym typeface="Times New Roman"/>
              </a:rPr>
              <a:t>2</a:t>
            </a:r>
            <a:endParaRPr sz="2000" b="0" i="0" u="none" strike="noStrike" cap="none">
              <a:solidFill>
                <a:srgbClr val="000000"/>
              </a:solidFill>
              <a:latin typeface="Times New Roman"/>
              <a:ea typeface="Times New Roman"/>
              <a:cs typeface="Times New Roman"/>
              <a:sym typeface="Times New Roman"/>
            </a:endParaRPr>
          </a:p>
        </p:txBody>
      </p:sp>
      <p:sp>
        <p:nvSpPr>
          <p:cNvPr id="386" name="Google Shape;386;p9"/>
          <p:cNvSpPr txBox="1"/>
          <p:nvPr/>
        </p:nvSpPr>
        <p:spPr>
          <a:xfrm>
            <a:off x="580201" y="829686"/>
            <a:ext cx="6890657" cy="52322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2800"/>
              <a:buFont typeface="Arial"/>
              <a:buChar char="•"/>
            </a:pPr>
            <a:r>
              <a:rPr lang="en-US" sz="2800" b="0" i="0" u="none" strike="noStrike" cap="none">
                <a:solidFill>
                  <a:srgbClr val="C00000"/>
                </a:solidFill>
                <a:latin typeface="Times New Roman"/>
                <a:ea typeface="Times New Roman"/>
                <a:cs typeface="Times New Roman"/>
                <a:sym typeface="Times New Roman"/>
              </a:rPr>
              <a:t>Biểu thức không có dấu ngoặc</a:t>
            </a:r>
            <a:endParaRPr sz="2800" b="0" i="0" u="none" strike="noStrike" cap="none">
              <a:solidFill>
                <a:srgbClr val="C00000"/>
              </a:solidFill>
              <a:latin typeface="Times New Roman"/>
              <a:ea typeface="Times New Roman"/>
              <a:cs typeface="Times New Roman"/>
              <a:sym typeface="Times New Roman"/>
            </a:endParaRPr>
          </a:p>
        </p:txBody>
      </p:sp>
      <p:grpSp>
        <p:nvGrpSpPr>
          <p:cNvPr id="387" name="Google Shape;387;p9"/>
          <p:cNvGrpSpPr/>
          <p:nvPr/>
        </p:nvGrpSpPr>
        <p:grpSpPr>
          <a:xfrm>
            <a:off x="1928595" y="4211396"/>
            <a:ext cx="5320089" cy="448586"/>
            <a:chOff x="4319812" y="1996681"/>
            <a:chExt cx="7027940" cy="713031"/>
          </a:xfrm>
        </p:grpSpPr>
        <p:sp>
          <p:nvSpPr>
            <p:cNvPr id="388" name="Google Shape;388;p9"/>
            <p:cNvSpPr/>
            <p:nvPr/>
          </p:nvSpPr>
          <p:spPr>
            <a:xfrm>
              <a:off x="6566097" y="2167081"/>
              <a:ext cx="2346084" cy="542631"/>
            </a:xfrm>
            <a:prstGeom prst="chevron">
              <a:avLst>
                <a:gd name="adj" fmla="val 54429"/>
              </a:avLst>
            </a:prstGeom>
            <a:solidFill>
              <a:srgbClr val="DEE8FA"/>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None/>
              </a:pPr>
              <a:endParaRPr sz="3300" b="0" i="0" u="none" strike="noStrike" cap="none">
                <a:solidFill>
                  <a:schemeClr val="lt1"/>
                </a:solidFill>
                <a:latin typeface="Arial"/>
                <a:ea typeface="Arial"/>
                <a:cs typeface="Arial"/>
                <a:sym typeface="Arial"/>
              </a:endParaRPr>
            </a:p>
          </p:txBody>
        </p:sp>
        <p:sp>
          <p:nvSpPr>
            <p:cNvPr id="389" name="Google Shape;389;p9"/>
            <p:cNvSpPr/>
            <p:nvPr/>
          </p:nvSpPr>
          <p:spPr>
            <a:xfrm>
              <a:off x="9113015" y="2167081"/>
              <a:ext cx="2234737" cy="542630"/>
            </a:xfrm>
            <a:prstGeom prst="chevron">
              <a:avLst>
                <a:gd name="adj" fmla="val 54429"/>
              </a:avLst>
            </a:prstGeom>
            <a:solidFill>
              <a:srgbClr val="89ADE7"/>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None/>
              </a:pPr>
              <a:endParaRPr sz="3300" b="0" i="0" u="none" strike="noStrike" cap="none">
                <a:solidFill>
                  <a:schemeClr val="lt1"/>
                </a:solidFill>
                <a:latin typeface="Arial"/>
                <a:ea typeface="Arial"/>
                <a:cs typeface="Arial"/>
                <a:sym typeface="Arial"/>
              </a:endParaRPr>
            </a:p>
          </p:txBody>
        </p:sp>
        <p:sp>
          <p:nvSpPr>
            <p:cNvPr id="390" name="Google Shape;390;p9"/>
            <p:cNvSpPr txBox="1"/>
            <p:nvPr/>
          </p:nvSpPr>
          <p:spPr>
            <a:xfrm>
              <a:off x="6936248" y="2033637"/>
              <a:ext cx="2130457" cy="659623"/>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en-US" sz="1800" b="1" i="0" u="none" strike="noStrike" cap="none">
                  <a:solidFill>
                    <a:srgbClr val="002060"/>
                  </a:solidFill>
                  <a:latin typeface="Arial"/>
                  <a:ea typeface="Arial"/>
                  <a:cs typeface="Arial"/>
                  <a:sym typeface="Arial"/>
                </a:rPr>
                <a:t>Nhân, chia</a:t>
              </a:r>
              <a:endParaRPr sz="1800" b="0" i="0" u="none" strike="noStrike" cap="none">
                <a:solidFill>
                  <a:srgbClr val="002060"/>
                </a:solidFill>
                <a:latin typeface="Arial"/>
                <a:ea typeface="Arial"/>
                <a:cs typeface="Arial"/>
                <a:sym typeface="Arial"/>
              </a:endParaRPr>
            </a:p>
          </p:txBody>
        </p:sp>
        <p:sp>
          <p:nvSpPr>
            <p:cNvPr id="391" name="Google Shape;391;p9"/>
            <p:cNvSpPr txBox="1"/>
            <p:nvPr/>
          </p:nvSpPr>
          <p:spPr>
            <a:xfrm>
              <a:off x="9442862" y="2015049"/>
              <a:ext cx="1899920" cy="659622"/>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en-US" sz="1800" b="1" i="0" u="none" strike="noStrike" cap="none">
                  <a:solidFill>
                    <a:srgbClr val="FFFF00"/>
                  </a:solidFill>
                  <a:latin typeface="Arial"/>
                  <a:ea typeface="Arial"/>
                  <a:cs typeface="Arial"/>
                  <a:sym typeface="Arial"/>
                </a:rPr>
                <a:t>Cộng, trừ</a:t>
              </a:r>
              <a:endParaRPr sz="1800" b="0" i="0" u="none" strike="noStrike" cap="none">
                <a:solidFill>
                  <a:srgbClr val="FFFF00"/>
                </a:solidFill>
                <a:latin typeface="Arial"/>
                <a:ea typeface="Arial"/>
                <a:cs typeface="Arial"/>
                <a:sym typeface="Arial"/>
              </a:endParaRPr>
            </a:p>
          </p:txBody>
        </p:sp>
        <p:sp>
          <p:nvSpPr>
            <p:cNvPr id="392" name="Google Shape;392;p9"/>
            <p:cNvSpPr/>
            <p:nvPr/>
          </p:nvSpPr>
          <p:spPr>
            <a:xfrm>
              <a:off x="4319812" y="2157371"/>
              <a:ext cx="2095236" cy="493299"/>
            </a:xfrm>
            <a:prstGeom prst="chevron">
              <a:avLst>
                <a:gd name="adj" fmla="val 54429"/>
              </a:avLst>
            </a:prstGeom>
            <a:solidFill>
              <a:srgbClr val="0099A9"/>
            </a:soli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None/>
              </a:pPr>
              <a:endParaRPr sz="3300" b="0" i="0" u="none" strike="noStrike" cap="none">
                <a:solidFill>
                  <a:schemeClr val="lt1"/>
                </a:solidFill>
                <a:latin typeface="Arial"/>
                <a:ea typeface="Arial"/>
                <a:cs typeface="Arial"/>
                <a:sym typeface="Arial"/>
              </a:endParaRPr>
            </a:p>
          </p:txBody>
        </p:sp>
        <p:sp>
          <p:nvSpPr>
            <p:cNvPr id="393" name="Google Shape;393;p9"/>
            <p:cNvSpPr txBox="1"/>
            <p:nvPr/>
          </p:nvSpPr>
          <p:spPr>
            <a:xfrm>
              <a:off x="4615899" y="1996681"/>
              <a:ext cx="2130457" cy="659622"/>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en-US" sz="1800" b="1" i="0" u="none" strike="noStrike" cap="none">
                  <a:solidFill>
                    <a:schemeClr val="lt1"/>
                  </a:solidFill>
                  <a:latin typeface="Arial"/>
                  <a:ea typeface="Arial"/>
                  <a:cs typeface="Arial"/>
                  <a:sym typeface="Arial"/>
                </a:rPr>
                <a:t>Lũy thừa</a:t>
              </a:r>
              <a:endParaRPr sz="1800" b="0" i="0" u="none" strike="noStrike" cap="none">
                <a:solidFill>
                  <a:schemeClr val="lt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6"/>
                                        </p:tgtEl>
                                        <p:attrNameLst>
                                          <p:attrName>style.visibility</p:attrName>
                                        </p:attrNameLst>
                                      </p:cBhvr>
                                      <p:to>
                                        <p:strVal val="visible"/>
                                      </p:to>
                                    </p:set>
                                    <p:animEffect transition="in" filter="fade">
                                      <p:cBhvr>
                                        <p:cTn id="7" dur="1000"/>
                                        <p:tgtEl>
                                          <p:spTgt spid="37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85"/>
                                        </p:tgtEl>
                                        <p:attrNameLst>
                                          <p:attrName>style.visibility</p:attrName>
                                        </p:attrNameLst>
                                      </p:cBhvr>
                                      <p:to>
                                        <p:strVal val="visible"/>
                                      </p:to>
                                    </p:set>
                                    <p:animEffect transition="in" filter="fade">
                                      <p:cBhvr>
                                        <p:cTn id="11" dur="500"/>
                                        <p:tgtEl>
                                          <p:spTgt spid="385"/>
                                        </p:tgtEl>
                                      </p:cBhvr>
                                    </p:animEffect>
                                  </p:childTnLst>
                                </p:cTn>
                              </p:par>
                              <p:par>
                                <p:cTn id="12" presetID="10" presetClass="entr" presetSubtype="0" fill="hold" nodeType="withEffect">
                                  <p:stCondLst>
                                    <p:cond delay="0"/>
                                  </p:stCondLst>
                                  <p:childTnLst>
                                    <p:set>
                                      <p:cBhvr>
                                        <p:cTn id="13" dur="1" fill="hold">
                                          <p:stCondLst>
                                            <p:cond delay="0"/>
                                          </p:stCondLst>
                                        </p:cTn>
                                        <p:tgtEl>
                                          <p:spTgt spid="380"/>
                                        </p:tgtEl>
                                        <p:attrNameLst>
                                          <p:attrName>style.visibility</p:attrName>
                                        </p:attrNameLst>
                                      </p:cBhvr>
                                      <p:to>
                                        <p:strVal val="visible"/>
                                      </p:to>
                                    </p:set>
                                    <p:animEffect transition="in" filter="fade">
                                      <p:cBhvr>
                                        <p:cTn id="14" dur="500"/>
                                        <p:tgtEl>
                                          <p:spTgt spid="38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77"/>
                                        </p:tgtEl>
                                        <p:attrNameLst>
                                          <p:attrName>style.visibility</p:attrName>
                                        </p:attrNameLst>
                                      </p:cBhvr>
                                      <p:to>
                                        <p:strVal val="visible"/>
                                      </p:to>
                                    </p:set>
                                    <p:animEffect transition="in" filter="fade">
                                      <p:cBhvr>
                                        <p:cTn id="19" dur="2000"/>
                                        <p:tgtEl>
                                          <p:spTgt spid="377"/>
                                        </p:tgtEl>
                                      </p:cBhvr>
                                    </p:animEffect>
                                  </p:childTnLst>
                                </p:cTn>
                              </p:par>
                              <p:par>
                                <p:cTn id="20" presetID="10" presetClass="entr" presetSubtype="0" fill="hold" nodeType="withEffect">
                                  <p:stCondLst>
                                    <p:cond delay="0"/>
                                  </p:stCondLst>
                                  <p:childTnLst>
                                    <p:set>
                                      <p:cBhvr>
                                        <p:cTn id="21" dur="1" fill="hold">
                                          <p:stCondLst>
                                            <p:cond delay="0"/>
                                          </p:stCondLst>
                                        </p:cTn>
                                        <p:tgtEl>
                                          <p:spTgt spid="378"/>
                                        </p:tgtEl>
                                        <p:attrNameLst>
                                          <p:attrName>style.visibility</p:attrName>
                                        </p:attrNameLst>
                                      </p:cBhvr>
                                      <p:to>
                                        <p:strVal val="visible"/>
                                      </p:to>
                                    </p:set>
                                    <p:animEffect transition="in" filter="fade">
                                      <p:cBhvr>
                                        <p:cTn id="22" dur="2000"/>
                                        <p:tgtEl>
                                          <p:spTgt spid="378"/>
                                        </p:tgtEl>
                                      </p:cBhvr>
                                    </p:animEffect>
                                  </p:childTnLst>
                                </p:cTn>
                              </p:par>
                              <p:par>
                                <p:cTn id="23" presetID="10" presetClass="entr" presetSubtype="0" fill="hold" nodeType="withEffect">
                                  <p:stCondLst>
                                    <p:cond delay="0"/>
                                  </p:stCondLst>
                                  <p:childTnLst>
                                    <p:set>
                                      <p:cBhvr>
                                        <p:cTn id="24" dur="1" fill="hold">
                                          <p:stCondLst>
                                            <p:cond delay="0"/>
                                          </p:stCondLst>
                                        </p:cTn>
                                        <p:tgtEl>
                                          <p:spTgt spid="379"/>
                                        </p:tgtEl>
                                        <p:attrNameLst>
                                          <p:attrName>style.visibility</p:attrName>
                                        </p:attrNameLst>
                                      </p:cBhvr>
                                      <p:to>
                                        <p:strVal val="visible"/>
                                      </p:to>
                                    </p:set>
                                    <p:animEffect transition="in" filter="fade">
                                      <p:cBhvr>
                                        <p:cTn id="25" dur="2000"/>
                                        <p:tgtEl>
                                          <p:spTgt spid="37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82"/>
                                        </p:tgtEl>
                                        <p:attrNameLst>
                                          <p:attrName>style.visibility</p:attrName>
                                        </p:attrNameLst>
                                      </p:cBhvr>
                                      <p:to>
                                        <p:strVal val="visible"/>
                                      </p:to>
                                    </p:set>
                                    <p:animEffect transition="in" filter="fade">
                                      <p:cBhvr>
                                        <p:cTn id="30" dur="2000"/>
                                        <p:tgtEl>
                                          <p:spTgt spid="382"/>
                                        </p:tgtEl>
                                      </p:cBhvr>
                                    </p:animEffect>
                                  </p:childTnLst>
                                </p:cTn>
                              </p:par>
                              <p:par>
                                <p:cTn id="31" presetID="10" presetClass="entr" presetSubtype="0" fill="hold" nodeType="withEffect">
                                  <p:stCondLst>
                                    <p:cond delay="0"/>
                                  </p:stCondLst>
                                  <p:childTnLst>
                                    <p:set>
                                      <p:cBhvr>
                                        <p:cTn id="32" dur="1" fill="hold">
                                          <p:stCondLst>
                                            <p:cond delay="0"/>
                                          </p:stCondLst>
                                        </p:cTn>
                                        <p:tgtEl>
                                          <p:spTgt spid="381"/>
                                        </p:tgtEl>
                                        <p:attrNameLst>
                                          <p:attrName>style.visibility</p:attrName>
                                        </p:attrNameLst>
                                      </p:cBhvr>
                                      <p:to>
                                        <p:strVal val="visible"/>
                                      </p:to>
                                    </p:set>
                                    <p:animEffect transition="in" filter="fade">
                                      <p:cBhvr>
                                        <p:cTn id="33" dur="2000"/>
                                        <p:tgtEl>
                                          <p:spTgt spid="381"/>
                                        </p:tgtEl>
                                      </p:cBhvr>
                                    </p:animEffect>
                                  </p:childTnLst>
                                </p:cTn>
                              </p:par>
                              <p:par>
                                <p:cTn id="34" presetID="10" presetClass="entr" presetSubtype="0" fill="hold" nodeType="withEffect">
                                  <p:stCondLst>
                                    <p:cond delay="0"/>
                                  </p:stCondLst>
                                  <p:childTnLst>
                                    <p:set>
                                      <p:cBhvr>
                                        <p:cTn id="35" dur="1" fill="hold">
                                          <p:stCondLst>
                                            <p:cond delay="0"/>
                                          </p:stCondLst>
                                        </p:cTn>
                                        <p:tgtEl>
                                          <p:spTgt spid="383"/>
                                        </p:tgtEl>
                                        <p:attrNameLst>
                                          <p:attrName>style.visibility</p:attrName>
                                        </p:attrNameLst>
                                      </p:cBhvr>
                                      <p:to>
                                        <p:strVal val="visible"/>
                                      </p:to>
                                    </p:set>
                                    <p:animEffect transition="in" filter="fade">
                                      <p:cBhvr>
                                        <p:cTn id="36" dur="2000"/>
                                        <p:tgtEl>
                                          <p:spTgt spid="383"/>
                                        </p:tgtEl>
                                      </p:cBhvr>
                                    </p:animEffect>
                                  </p:childTnLst>
                                </p:cTn>
                              </p:par>
                              <p:par>
                                <p:cTn id="37" presetID="10" presetClass="entr" presetSubtype="0" fill="hold" nodeType="withEffect">
                                  <p:stCondLst>
                                    <p:cond delay="0"/>
                                  </p:stCondLst>
                                  <p:childTnLst>
                                    <p:set>
                                      <p:cBhvr>
                                        <p:cTn id="38" dur="1" fill="hold">
                                          <p:stCondLst>
                                            <p:cond delay="0"/>
                                          </p:stCondLst>
                                        </p:cTn>
                                        <p:tgtEl>
                                          <p:spTgt spid="384"/>
                                        </p:tgtEl>
                                        <p:attrNameLst>
                                          <p:attrName>style.visibility</p:attrName>
                                        </p:attrNameLst>
                                      </p:cBhvr>
                                      <p:to>
                                        <p:strVal val="visible"/>
                                      </p:to>
                                    </p:set>
                                    <p:animEffect transition="in" filter="fade">
                                      <p:cBhvr>
                                        <p:cTn id="39" dur="2000"/>
                                        <p:tgtEl>
                                          <p:spTgt spid="38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87"/>
                                        </p:tgtEl>
                                        <p:attrNameLst>
                                          <p:attrName>style.visibility</p:attrName>
                                        </p:attrNameLst>
                                      </p:cBhvr>
                                      <p:to>
                                        <p:strVal val="visible"/>
                                      </p:to>
                                    </p:set>
                                    <p:animEffect transition="in" filter="fade">
                                      <p:cBhvr>
                                        <p:cTn id="44" dur="500"/>
                                        <p:tgtEl>
                                          <p:spTgt spid="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riar template">
  <a:themeElements>
    <a:clrScheme name="Custom 347">
      <a:dk1>
        <a:srgbClr val="3D4965"/>
      </a:dk1>
      <a:lt1>
        <a:srgbClr val="FFFFFF"/>
      </a:lt1>
      <a:dk2>
        <a:srgbClr val="1C4587"/>
      </a:dk2>
      <a:lt2>
        <a:srgbClr val="F3F3F3"/>
      </a:lt2>
      <a:accent1>
        <a:srgbClr val="3C78D8"/>
      </a:accent1>
      <a:accent2>
        <a:srgbClr val="89ABE6"/>
      </a:accent2>
      <a:accent3>
        <a:srgbClr val="8EA3C3"/>
      </a:accent3>
      <a:accent4>
        <a:srgbClr val="EFEFEF"/>
      </a:accent4>
      <a:accent5>
        <a:srgbClr val="D9D9D9"/>
      </a:accent5>
      <a:accent6>
        <a:srgbClr val="C9DAF8"/>
      </a:accent6>
      <a:hlink>
        <a:srgbClr val="3C78D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1071</Words>
  <Application>Microsoft Office PowerPoint</Application>
  <PresentationFormat>On-screen Show (16:9)</PresentationFormat>
  <Paragraphs>147</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Dosis</vt:lpstr>
      <vt:lpstr>Sniglet</vt:lpstr>
      <vt:lpstr>Times New Roman</vt:lpstr>
      <vt:lpstr>Friar template</vt:lpstr>
      <vt:lpstr>PowerPoint Presentation</vt:lpstr>
      <vt:lpstr>KHỞI ĐỘNG</vt:lpstr>
      <vt:lpstr>PowerPoint Presentation</vt:lpstr>
      <vt:lpstr>CÂU HỎI SỐ 2</vt:lpstr>
      <vt:lpstr>BÀI 6 THỨ TỰ THỰC HIỆN PHÉP TÍNH  (TIẾT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Huynh Minh Trung</dc:creator>
  <cp:lastModifiedBy>Administrator</cp:lastModifiedBy>
  <cp:revision>1</cp:revision>
  <dcterms:modified xsi:type="dcterms:W3CDTF">2025-10-13T09:37:59Z</dcterms:modified>
</cp:coreProperties>
</file>