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75" r:id="rId3"/>
    <p:sldId id="399" r:id="rId4"/>
    <p:sldId id="400" r:id="rId5"/>
    <p:sldId id="407" r:id="rId6"/>
    <p:sldId id="1156" r:id="rId7"/>
    <p:sldId id="401" r:id="rId8"/>
    <p:sldId id="402" r:id="rId9"/>
    <p:sldId id="1158" r:id="rId10"/>
    <p:sldId id="1157" r:id="rId11"/>
    <p:sldId id="388" r:id="rId12"/>
    <p:sldId id="405" r:id="rId13"/>
    <p:sldId id="276" r:id="rId14"/>
    <p:sldId id="1147" r:id="rId15"/>
    <p:sldId id="1146" r:id="rId16"/>
    <p:sldId id="1152" r:id="rId17"/>
    <p:sldId id="1153" r:id="rId18"/>
    <p:sldId id="1145" r:id="rId19"/>
    <p:sldId id="1154" r:id="rId20"/>
    <p:sldId id="1159" r:id="rId21"/>
    <p:sldId id="409" r:id="rId22"/>
    <p:sldId id="408" r:id="rId23"/>
    <p:sldId id="115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33CCFF"/>
    <a:srgbClr val="00CC99"/>
    <a:srgbClr val="F16649"/>
    <a:srgbClr val="F26648"/>
    <a:srgbClr val="77ADC0"/>
    <a:srgbClr val="0087B2"/>
    <a:srgbClr val="6D9FB1"/>
    <a:srgbClr val="FEE3A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8B50F-7CDF-4948-A069-B26C2D0B174C}" v="514" dt="2023-11-30T13:55:15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08" autoAdjust="0"/>
    <p:restoredTop sz="91088" autoAdjust="0"/>
  </p:normalViewPr>
  <p:slideViewPr>
    <p:cSldViewPr snapToGrid="0" showGuides="1">
      <p:cViewPr varScale="1">
        <p:scale>
          <a:sx n="42" d="100"/>
          <a:sy n="42" d="100"/>
        </p:scale>
        <p:origin x="72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0C8B50F-7CDF-4948-A069-B26C2D0B174C}"/>
    <pc:docChg chg="undo custSel addSld delSld modSld">
      <pc:chgData name="THU DU" userId="db4d925effa94065" providerId="LiveId" clId="{20C8B50F-7CDF-4948-A069-B26C2D0B174C}" dt="2023-11-30T13:55:15.870" v="1072"/>
      <pc:docMkLst>
        <pc:docMk/>
      </pc:docMkLst>
      <pc:sldChg chg="addSp modSp mod">
        <pc:chgData name="THU DU" userId="db4d925effa94065" providerId="LiveId" clId="{20C8B50F-7CDF-4948-A069-B26C2D0B174C}" dt="2023-11-30T13:52:46.168" v="1047" actId="1076"/>
        <pc:sldMkLst>
          <pc:docMk/>
          <pc:sldMk cId="252621157" sldId="256"/>
        </pc:sldMkLst>
        <pc:spChg chg="mod">
          <ac:chgData name="THU DU" userId="db4d925effa94065" providerId="LiveId" clId="{20C8B50F-7CDF-4948-A069-B26C2D0B174C}" dt="2023-11-30T13:52:46.168" v="1047" actId="1076"/>
          <ac:spMkLst>
            <pc:docMk/>
            <pc:sldMk cId="252621157" sldId="256"/>
            <ac:spMk id="34" creationId="{00000000-0000-0000-0000-000000000000}"/>
          </ac:spMkLst>
        </pc:spChg>
        <pc:spChg chg="mod">
          <ac:chgData name="THU DU" userId="db4d925effa94065" providerId="LiveId" clId="{20C8B50F-7CDF-4948-A069-B26C2D0B174C}" dt="2023-11-30T13:52:46.168" v="1047" actId="1076"/>
          <ac:spMkLst>
            <pc:docMk/>
            <pc:sldMk cId="252621157" sldId="256"/>
            <ac:spMk id="36" creationId="{00000000-0000-0000-0000-000000000000}"/>
          </ac:spMkLst>
        </pc:spChg>
        <pc:grpChg chg="mod">
          <ac:chgData name="THU DU" userId="db4d925effa94065" providerId="LiveId" clId="{20C8B50F-7CDF-4948-A069-B26C2D0B174C}" dt="2023-11-30T13:52:46.168" v="1047" actId="1076"/>
          <ac:grpSpMkLst>
            <pc:docMk/>
            <pc:sldMk cId="252621157" sldId="256"/>
            <ac:grpSpMk id="7" creationId="{00000000-0000-0000-0000-000000000000}"/>
          </ac:grpSpMkLst>
        </pc:grpChg>
        <pc:picChg chg="add mod">
          <ac:chgData name="THU DU" userId="db4d925effa94065" providerId="LiveId" clId="{20C8B50F-7CDF-4948-A069-B26C2D0B174C}" dt="2023-11-30T13:52:46.168" v="1047" actId="1076"/>
          <ac:picMkLst>
            <pc:docMk/>
            <pc:sldMk cId="252621157" sldId="256"/>
            <ac:picMk id="2" creationId="{4379C2A0-AA57-DA0D-9ADE-6596E44ACC76}"/>
          </ac:picMkLst>
        </pc:picChg>
      </pc:sldChg>
      <pc:sldChg chg="addSp delSp modSp add del mod delAnim modAnim modNotesTx">
        <pc:chgData name="THU DU" userId="db4d925effa94065" providerId="LiveId" clId="{20C8B50F-7CDF-4948-A069-B26C2D0B174C}" dt="2023-11-30T13:55:15.870" v="1072"/>
        <pc:sldMkLst>
          <pc:docMk/>
          <pc:sldMk cId="1529224504" sldId="276"/>
        </pc:sldMkLst>
        <pc:spChg chg="add del mod">
          <ac:chgData name="THU DU" userId="db4d925effa94065" providerId="LiveId" clId="{20C8B50F-7CDF-4948-A069-B26C2D0B174C}" dt="2023-11-30T13:44:48.749" v="956" actId="207"/>
          <ac:spMkLst>
            <pc:docMk/>
            <pc:sldMk cId="1529224504" sldId="276"/>
            <ac:spMk id="2" creationId="{E3A9C1B8-0CE8-0D50-9A56-544198A0E515}"/>
          </ac:spMkLst>
        </pc:spChg>
        <pc:spChg chg="mod">
          <ac:chgData name="THU DU" userId="db4d925effa94065" providerId="LiveId" clId="{20C8B50F-7CDF-4948-A069-B26C2D0B174C}" dt="2023-11-30T13:45:09.678" v="961" actId="14100"/>
          <ac:spMkLst>
            <pc:docMk/>
            <pc:sldMk cId="1529224504" sldId="276"/>
            <ac:spMk id="3" creationId="{CC7F36E8-5789-314C-FD3A-B43799706EEA}"/>
          </ac:spMkLst>
        </pc:spChg>
        <pc:spChg chg="del">
          <ac:chgData name="THU DU" userId="db4d925effa94065" providerId="LiveId" clId="{20C8B50F-7CDF-4948-A069-B26C2D0B174C}" dt="2023-11-30T13:41:04.315" v="894" actId="478"/>
          <ac:spMkLst>
            <pc:docMk/>
            <pc:sldMk cId="1529224504" sldId="276"/>
            <ac:spMk id="4" creationId="{7D4311EF-B31F-B65D-9FAF-B4B261487D75}"/>
          </ac:spMkLst>
        </pc:spChg>
        <pc:spChg chg="add mod">
          <ac:chgData name="THU DU" userId="db4d925effa94065" providerId="LiveId" clId="{20C8B50F-7CDF-4948-A069-B26C2D0B174C}" dt="2023-11-30T13:45:43.877" v="974" actId="14100"/>
          <ac:spMkLst>
            <pc:docMk/>
            <pc:sldMk cId="1529224504" sldId="276"/>
            <ac:spMk id="5" creationId="{5C3CB227-20C3-6BE3-10EF-040A5C23BD91}"/>
          </ac:spMkLst>
        </pc:spChg>
        <pc:spChg chg="add mod">
          <ac:chgData name="THU DU" userId="db4d925effa94065" providerId="LiveId" clId="{20C8B50F-7CDF-4948-A069-B26C2D0B174C}" dt="2023-11-30T13:45:34.746" v="971" actId="1076"/>
          <ac:spMkLst>
            <pc:docMk/>
            <pc:sldMk cId="1529224504" sldId="276"/>
            <ac:spMk id="6" creationId="{E64E848A-168C-6B30-39CB-75E56B8EAB68}"/>
          </ac:spMkLst>
        </pc:spChg>
        <pc:spChg chg="add mod">
          <ac:chgData name="THU DU" userId="db4d925effa94065" providerId="LiveId" clId="{20C8B50F-7CDF-4948-A069-B26C2D0B174C}" dt="2023-11-30T13:45:25.526" v="968" actId="14100"/>
          <ac:spMkLst>
            <pc:docMk/>
            <pc:sldMk cId="1529224504" sldId="276"/>
            <ac:spMk id="7" creationId="{3A23A783-25BD-4B20-3BC9-605C2E8FC505}"/>
          </ac:spMkLst>
        </pc:spChg>
        <pc:spChg chg="mod">
          <ac:chgData name="THU DU" userId="db4d925effa94065" providerId="LiveId" clId="{20C8B50F-7CDF-4948-A069-B26C2D0B174C}" dt="2023-11-30T13:40:25.230" v="884" actId="20577"/>
          <ac:spMkLst>
            <pc:docMk/>
            <pc:sldMk cId="1529224504" sldId="276"/>
            <ac:spMk id="8" creationId="{00000000-0000-0000-0000-000000000000}"/>
          </ac:spMkLst>
        </pc:spChg>
        <pc:spChg chg="add mod">
          <ac:chgData name="THU DU" userId="db4d925effa94065" providerId="LiveId" clId="{20C8B50F-7CDF-4948-A069-B26C2D0B174C}" dt="2023-11-30T13:45:58.093" v="978" actId="14100"/>
          <ac:spMkLst>
            <pc:docMk/>
            <pc:sldMk cId="1529224504" sldId="276"/>
            <ac:spMk id="9" creationId="{ACFFBD99-4263-7205-DB43-9BC8A06A70C9}"/>
          </ac:spMkLst>
        </pc:spChg>
        <pc:spChg chg="mod">
          <ac:chgData name="THU DU" userId="db4d925effa94065" providerId="LiveId" clId="{20C8B50F-7CDF-4948-A069-B26C2D0B174C}" dt="2023-11-30T13:40:48.809" v="887" actId="20577"/>
          <ac:spMkLst>
            <pc:docMk/>
            <pc:sldMk cId="1529224504" sldId="276"/>
            <ac:spMk id="12" creationId="{00000000-0000-0000-0000-000000000000}"/>
          </ac:spMkLst>
        </pc:spChg>
        <pc:spChg chg="del">
          <ac:chgData name="THU DU" userId="db4d925effa94065" providerId="LiveId" clId="{20C8B50F-7CDF-4948-A069-B26C2D0B174C}" dt="2023-11-30T13:40:57.155" v="890" actId="478"/>
          <ac:spMkLst>
            <pc:docMk/>
            <pc:sldMk cId="1529224504" sldId="276"/>
            <ac:spMk id="14" creationId="{8A00F8EC-8E9D-8E85-97DD-A76AD0BAAFC9}"/>
          </ac:spMkLst>
        </pc:spChg>
        <pc:spChg chg="del">
          <ac:chgData name="THU DU" userId="db4d925effa94065" providerId="LiveId" clId="{20C8B50F-7CDF-4948-A069-B26C2D0B174C}" dt="2023-11-30T13:40:55.913" v="889" actId="478"/>
          <ac:spMkLst>
            <pc:docMk/>
            <pc:sldMk cId="1529224504" sldId="276"/>
            <ac:spMk id="15" creationId="{640426C6-88C7-1830-41D0-A9805B86E1FD}"/>
          </ac:spMkLst>
        </pc:spChg>
        <pc:spChg chg="mod">
          <ac:chgData name="THU DU" userId="db4d925effa94065" providerId="LiveId" clId="{20C8B50F-7CDF-4948-A069-B26C2D0B174C}" dt="2023-11-30T13:40:16.923" v="871" actId="20577"/>
          <ac:spMkLst>
            <pc:docMk/>
            <pc:sldMk cId="1529224504" sldId="276"/>
            <ac:spMk id="17" creationId="{00000000-0000-0000-0000-000000000000}"/>
          </ac:spMkLst>
        </pc:spChg>
        <pc:spChg chg="del">
          <ac:chgData name="THU DU" userId="db4d925effa94065" providerId="LiveId" clId="{20C8B50F-7CDF-4948-A069-B26C2D0B174C}" dt="2023-11-30T13:40:58.508" v="891" actId="478"/>
          <ac:spMkLst>
            <pc:docMk/>
            <pc:sldMk cId="1529224504" sldId="276"/>
            <ac:spMk id="25" creationId="{2E5C553D-BCA3-217E-0843-4FFCE605AD2E}"/>
          </ac:spMkLst>
        </pc:spChg>
        <pc:grpChg chg="mod">
          <ac:chgData name="THU DU" userId="db4d925effa94065" providerId="LiveId" clId="{20C8B50F-7CDF-4948-A069-B26C2D0B174C}" dt="2023-11-30T13:45:04.266" v="959" actId="1076"/>
          <ac:grpSpMkLst>
            <pc:docMk/>
            <pc:sldMk cId="1529224504" sldId="276"/>
            <ac:grpSpMk id="13" creationId="{00000000-0000-0000-0000-000000000000}"/>
          </ac:grpSpMkLst>
        </pc:grpChg>
      </pc:sldChg>
      <pc:sldChg chg="del">
        <pc:chgData name="THU DU" userId="db4d925effa94065" providerId="LiveId" clId="{20C8B50F-7CDF-4948-A069-B26C2D0B174C}" dt="2023-11-30T13:12:44.849" v="427" actId="47"/>
        <pc:sldMkLst>
          <pc:docMk/>
          <pc:sldMk cId="3404845292" sldId="279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1769986107" sldId="283"/>
        </pc:sldMkLst>
      </pc:sldChg>
      <pc:sldChg chg="addSp delSp modSp mod">
        <pc:chgData name="THU DU" userId="db4d925effa94065" providerId="LiveId" clId="{20C8B50F-7CDF-4948-A069-B26C2D0B174C}" dt="2023-11-30T12:44:47.429" v="76" actId="1076"/>
        <pc:sldMkLst>
          <pc:docMk/>
          <pc:sldMk cId="658201877" sldId="302"/>
        </pc:sldMkLst>
        <pc:spChg chg="add del mod">
          <ac:chgData name="THU DU" userId="db4d925effa94065" providerId="LiveId" clId="{20C8B50F-7CDF-4948-A069-B26C2D0B174C}" dt="2023-11-30T12:40:32.162" v="19" actId="478"/>
          <ac:spMkLst>
            <pc:docMk/>
            <pc:sldMk cId="658201877" sldId="302"/>
            <ac:spMk id="2" creationId="{5ED233A1-AB39-042F-0A0E-E60CEB22EE0C}"/>
          </ac:spMkLst>
        </pc:spChg>
        <pc:spChg chg="add del mod">
          <ac:chgData name="THU DU" userId="db4d925effa94065" providerId="LiveId" clId="{20C8B50F-7CDF-4948-A069-B26C2D0B174C}" dt="2023-11-30T12:40:30.856" v="16" actId="478"/>
          <ac:spMkLst>
            <pc:docMk/>
            <pc:sldMk cId="658201877" sldId="302"/>
            <ac:spMk id="3" creationId="{CA5DEB1B-80DE-7225-B9F5-5050F3773BBC}"/>
          </ac:spMkLst>
        </pc:spChg>
        <pc:spChg chg="add mod">
          <ac:chgData name="THU DU" userId="db4d925effa94065" providerId="LiveId" clId="{20C8B50F-7CDF-4948-A069-B26C2D0B174C}" dt="2023-11-30T12:40:41.388" v="21" actId="1076"/>
          <ac:spMkLst>
            <pc:docMk/>
            <pc:sldMk cId="658201877" sldId="302"/>
            <ac:spMk id="7" creationId="{0402EF6A-C2A4-08D0-7DE0-7C1B13D76426}"/>
          </ac:spMkLst>
        </pc:spChg>
        <pc:spChg chg="add mod">
          <ac:chgData name="THU DU" userId="db4d925effa94065" providerId="LiveId" clId="{20C8B50F-7CDF-4948-A069-B26C2D0B174C}" dt="2023-11-30T12:40:41.388" v="21" actId="1076"/>
          <ac:spMkLst>
            <pc:docMk/>
            <pc:sldMk cId="658201877" sldId="302"/>
            <ac:spMk id="8" creationId="{15DFCACE-A89C-7BFA-9586-1CD7E7843C7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0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1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14" creationId="{845ECAD1-C889-C3E3-CF7C-112ED620FFC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15" creationId="{EBB0993C-2BAF-C5F8-7F05-0F805273C0BC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6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7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8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9" creationId="{00000000-0000-0000-0000-000000000000}"/>
          </ac:spMkLst>
        </pc:spChg>
        <pc:spChg chg="del mod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0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1" creationId="{8109B6FC-8141-9B12-1822-5421719AD67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2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3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7" creationId="{2FB7374F-7B5E-C679-C63F-850F7558E80E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8" creationId="{3AFB6B48-76CC-5A1F-D723-E824DEE67D6C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9" creationId="{00000000-0000-0000-0000-000000000000}"/>
          </ac:spMkLst>
        </pc:spChg>
        <pc:spChg chg="del">
          <ac:chgData name="THU DU" userId="db4d925effa94065" providerId="LiveId" clId="{20C8B50F-7CDF-4948-A069-B26C2D0B174C}" dt="2023-11-30T12:40:22.724" v="12" actId="478"/>
          <ac:spMkLst>
            <pc:docMk/>
            <pc:sldMk cId="658201877" sldId="302"/>
            <ac:spMk id="30" creationId="{00000000-0000-0000-0000-000000000000}"/>
          </ac:spMkLst>
        </pc:spChg>
        <pc:spChg chg="del mod">
          <ac:chgData name="THU DU" userId="db4d925effa94065" providerId="LiveId" clId="{20C8B50F-7CDF-4948-A069-B26C2D0B174C}" dt="2023-11-30T12:40:22.076" v="11" actId="478"/>
          <ac:spMkLst>
            <pc:docMk/>
            <pc:sldMk cId="658201877" sldId="302"/>
            <ac:spMk id="31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2" creationId="{B498649B-3154-5D51-975B-0B2D90907D2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3" creationId="{FD23A915-F711-6DED-5454-7B88BBEA992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4" creationId="{B8FC37B7-351B-D410-4A56-D2475829852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5" creationId="{708A0468-811B-B984-9514-FF56249DAAD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42" creationId="{1E38AEB8-31CA-E9A0-9C0C-59A6500C1DA1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44" creationId="{CB829456-36EE-A457-A82B-6E1EB503F4B7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5" creationId="{24DB234A-620F-FA9E-072B-B4A983D3B81C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7" creationId="{8BA2C426-227F-486D-813C-891C8766BD29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8" creationId="{9EA39AB5-497A-0981-50D8-5DAB2032B5F4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9" creationId="{DC7BABE3-13D0-88A8-39CA-09DA0E1EE1D5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0" creationId="{03A15C37-8112-F54B-9EB2-4195C8A73762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1" creationId="{51975B4C-E2F0-70EB-8D9B-6D4856557F15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2" creationId="{FDCD0F51-8310-4D79-E969-F5B3E3B07A31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3" creationId="{F3FF790A-FE5C-F672-2369-40C33276CCEC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4" creationId="{B33D469B-7DF2-B4FB-0080-B43EC925BD08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8" creationId="{F00CE2D2-DE43-EC0F-6BB7-89C92E86BE50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60" creationId="{C48DFCE7-4929-3D59-2D9B-CD078CDA969F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1" creationId="{9A8BA471-AE67-6462-9C1F-AD31055DD266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2" creationId="{E89FD3D3-F975-E349-AD62-77C06FFF1671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3" creationId="{BCE83AE2-BBA9-CAF7-A15E-EC6360B1BA22}"/>
          </ac:spMkLst>
        </pc:spChg>
        <pc:spChg chg="add mod">
          <ac:chgData name="THU DU" userId="db4d925effa94065" providerId="LiveId" clId="{20C8B50F-7CDF-4948-A069-B26C2D0B174C}" dt="2023-11-30T12:44:42.928" v="74" actId="1076"/>
          <ac:spMkLst>
            <pc:docMk/>
            <pc:sldMk cId="658201877" sldId="302"/>
            <ac:spMk id="64" creationId="{1FBC6C41-8221-A32A-B142-4F9BD2A7574B}"/>
          </ac:spMkLst>
        </pc:spChg>
        <pc:spChg chg="add mod">
          <ac:chgData name="THU DU" userId="db4d925effa94065" providerId="LiveId" clId="{20C8B50F-7CDF-4948-A069-B26C2D0B174C}" dt="2023-11-30T12:44:44.615" v="75" actId="1076"/>
          <ac:spMkLst>
            <pc:docMk/>
            <pc:sldMk cId="658201877" sldId="302"/>
            <ac:spMk id="65" creationId="{BFDA27CA-DB38-E526-946B-8DD6402E119D}"/>
          </ac:spMkLst>
        </pc:spChg>
        <pc:spChg chg="add mod">
          <ac:chgData name="THU DU" userId="db4d925effa94065" providerId="LiveId" clId="{20C8B50F-7CDF-4948-A069-B26C2D0B174C}" dt="2023-11-30T12:44:47.429" v="76" actId="1076"/>
          <ac:spMkLst>
            <pc:docMk/>
            <pc:sldMk cId="658201877" sldId="302"/>
            <ac:spMk id="66" creationId="{78A6129F-B016-1C0D-B5D0-9B2409846BA1}"/>
          </ac:spMkLst>
        </pc:spChg>
        <pc:spChg chg="add mod">
          <ac:chgData name="THU DU" userId="db4d925effa94065" providerId="LiveId" clId="{20C8B50F-7CDF-4948-A069-B26C2D0B174C}" dt="2023-11-30T12:44:40.038" v="73" actId="14100"/>
          <ac:spMkLst>
            <pc:docMk/>
            <pc:sldMk cId="658201877" sldId="302"/>
            <ac:spMk id="67" creationId="{9B76FF7F-E733-0AA7-E0B7-DB32F76AA794}"/>
          </ac:spMkLst>
        </pc:spChg>
        <pc:spChg chg="add mod">
          <ac:chgData name="THU DU" userId="db4d925effa94065" providerId="LiveId" clId="{20C8B50F-7CDF-4948-A069-B26C2D0B174C}" dt="2023-11-30T12:43:21.110" v="55" actId="20577"/>
          <ac:spMkLst>
            <pc:docMk/>
            <pc:sldMk cId="658201877" sldId="302"/>
            <ac:spMk id="68" creationId="{35DADCE6-90DF-737E-03C5-BC67DF9B759C}"/>
          </ac:spMkLst>
        </pc:spChg>
        <pc:spChg chg="add mod">
          <ac:chgData name="THU DU" userId="db4d925effa94065" providerId="LiveId" clId="{20C8B50F-7CDF-4948-A069-B26C2D0B174C}" dt="2023-11-30T12:43:52.309" v="66" actId="20577"/>
          <ac:spMkLst>
            <pc:docMk/>
            <pc:sldMk cId="658201877" sldId="302"/>
            <ac:spMk id="69" creationId="{9FA35C35-A528-492B-43D3-D6B898DDC739}"/>
          </ac:spMkLst>
        </pc:spChg>
        <pc:spChg chg="add mod">
          <ac:chgData name="THU DU" userId="db4d925effa94065" providerId="LiveId" clId="{20C8B50F-7CDF-4948-A069-B26C2D0B174C}" dt="2023-11-30T12:44:19.511" v="72" actId="20577"/>
          <ac:spMkLst>
            <pc:docMk/>
            <pc:sldMk cId="658201877" sldId="302"/>
            <ac:spMk id="70" creationId="{CC986D57-4987-1E6F-912D-4CF9EAF21525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74" creationId="{692B1D45-9211-C599-BC0F-B24A984C02BD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76" creationId="{62055DD4-D712-762C-F33D-844CD4C2E5BB}"/>
          </ac:spMkLst>
        </pc:spChg>
        <pc:grpChg chg="add del mod">
          <ac:chgData name="THU DU" userId="db4d925effa94065" providerId="LiveId" clId="{20C8B50F-7CDF-4948-A069-B26C2D0B174C}" dt="2023-11-30T12:40:31.642" v="17" actId="478"/>
          <ac:grpSpMkLst>
            <pc:docMk/>
            <pc:sldMk cId="658201877" sldId="302"/>
            <ac:grpSpMk id="4" creationId="{EB5CEBC8-0BBC-9CB7-E549-8D315FAD3B74}"/>
          </ac:grpSpMkLst>
        </pc:grpChg>
        <pc:grpChg chg="add mod">
          <ac:chgData name="THU DU" userId="db4d925effa94065" providerId="LiveId" clId="{20C8B50F-7CDF-4948-A069-B26C2D0B174C}" dt="2023-11-30T12:40:41.388" v="21" actId="1076"/>
          <ac:grpSpMkLst>
            <pc:docMk/>
            <pc:sldMk cId="658201877" sldId="302"/>
            <ac:grpSpMk id="9" creationId="{7448D24A-CDCF-83B8-6A73-4E7F4D45121D}"/>
          </ac:grpSpMkLst>
        </pc:grpChg>
        <pc:grpChg chg="del mod">
          <ac:chgData name="THU DU" userId="db4d925effa94065" providerId="LiveId" clId="{20C8B50F-7CDF-4948-A069-B26C2D0B174C}" dt="2023-11-30T12:40:23.876" v="14" actId="478"/>
          <ac:grpSpMkLst>
            <pc:docMk/>
            <pc:sldMk cId="658201877" sldId="302"/>
            <ac:grpSpMk id="37" creationId="{00000000-0000-0000-0000-000000000000}"/>
          </ac:grpSpMkLst>
        </pc:grpChg>
        <pc:picChg chg="mod">
          <ac:chgData name="THU DU" userId="db4d925effa94065" providerId="LiveId" clId="{20C8B50F-7CDF-4948-A069-B26C2D0B174C}" dt="2023-11-30T12:40:17.882" v="9"/>
          <ac:picMkLst>
            <pc:docMk/>
            <pc:sldMk cId="658201877" sldId="302"/>
            <ac:picMk id="5" creationId="{660B9464-96D7-00FD-8E48-1E4145354CEF}"/>
          </ac:picMkLst>
        </pc:picChg>
        <pc:picChg chg="mod">
          <ac:chgData name="THU DU" userId="db4d925effa94065" providerId="LiveId" clId="{20C8B50F-7CDF-4948-A069-B26C2D0B174C}" dt="2023-11-30T12:40:17.882" v="9"/>
          <ac:picMkLst>
            <pc:docMk/>
            <pc:sldMk cId="658201877" sldId="302"/>
            <ac:picMk id="6" creationId="{15C0EB78-7228-70CA-8340-0BAE0F1D2591}"/>
          </ac:picMkLst>
        </pc:picChg>
        <pc:picChg chg="mod">
          <ac:chgData name="THU DU" userId="db4d925effa94065" providerId="LiveId" clId="{20C8B50F-7CDF-4948-A069-B26C2D0B174C}" dt="2023-11-30T12:40:38.729" v="20"/>
          <ac:picMkLst>
            <pc:docMk/>
            <pc:sldMk cId="658201877" sldId="302"/>
            <ac:picMk id="12" creationId="{7FADA10C-D6D6-07D9-199C-999A5BD2CA8C}"/>
          </ac:picMkLst>
        </pc:picChg>
        <pc:picChg chg="mod">
          <ac:chgData name="THU DU" userId="db4d925effa94065" providerId="LiveId" clId="{20C8B50F-7CDF-4948-A069-B26C2D0B174C}" dt="2023-11-30T12:40:38.729" v="20"/>
          <ac:picMkLst>
            <pc:docMk/>
            <pc:sldMk cId="658201877" sldId="302"/>
            <ac:picMk id="13" creationId="{1F50DBFF-877C-1D7D-DB9B-EF8801808016}"/>
          </ac:picMkLst>
        </pc:pic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4" creationId="{00000000-0000-0000-0000-000000000000}"/>
          </ac:cxnSpMkLst>
        </pc:cxn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5" creationId="{00000000-0000-0000-0000-000000000000}"/>
          </ac:cxnSpMkLst>
        </pc:cxn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6" creationId="{00000000-0000-0000-0000-000000000000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36" creationId="{72AF1FF5-A4C5-842D-4475-9923F151AE80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0" creationId="{3C90C04D-1C80-272D-E1D8-C8597F640386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1" creationId="{93D84704-1D17-1E34-2C09-AFBC992E6533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3" creationId="{6E1E227A-34D4-5853-1A30-7B2CBDCEE59D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5" creationId="{C2DFEA31-261C-94FF-2496-DDECA244E9AE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6" creationId="{5A144C1B-4E36-EC24-E772-A1205A7CE190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7" creationId="{5CC1934D-5FDE-7D05-44FB-D0BBBF0A8B4B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9" creationId="{33E7560C-404C-BFD0-A2FB-DCCAA9110404}"/>
          </ac:cxnSpMkLst>
        </pc:cxnChg>
        <pc:cxnChg chg="add mod">
          <ac:chgData name="THU DU" userId="db4d925effa94065" providerId="LiveId" clId="{20C8B50F-7CDF-4948-A069-B26C2D0B174C}" dt="2023-11-30T12:44:42.928" v="74" actId="1076"/>
          <ac:cxnSpMkLst>
            <pc:docMk/>
            <pc:sldMk cId="658201877" sldId="302"/>
            <ac:cxnSpMk id="71" creationId="{9496A896-584A-FA74-8315-0314DC5A9D15}"/>
          </ac:cxnSpMkLst>
        </pc:cxnChg>
        <pc:cxnChg chg="add mod">
          <ac:chgData name="THU DU" userId="db4d925effa94065" providerId="LiveId" clId="{20C8B50F-7CDF-4948-A069-B26C2D0B174C}" dt="2023-11-30T12:44:44.615" v="75" actId="1076"/>
          <ac:cxnSpMkLst>
            <pc:docMk/>
            <pc:sldMk cId="658201877" sldId="302"/>
            <ac:cxnSpMk id="72" creationId="{EAECBA27-BF00-01F1-F90F-DE8DB105454C}"/>
          </ac:cxnSpMkLst>
        </pc:cxnChg>
        <pc:cxnChg chg="add mod">
          <ac:chgData name="THU DU" userId="db4d925effa94065" providerId="LiveId" clId="{20C8B50F-7CDF-4948-A069-B26C2D0B174C}" dt="2023-11-30T12:44:47.429" v="76" actId="1076"/>
          <ac:cxnSpMkLst>
            <pc:docMk/>
            <pc:sldMk cId="658201877" sldId="302"/>
            <ac:cxnSpMk id="73" creationId="{0E6C4383-675F-6E8F-01AD-472DF8074977}"/>
          </ac:cxnSpMkLst>
        </pc:cxnChg>
        <pc:cxnChg chg="add mod">
          <ac:chgData name="THU DU" userId="db4d925effa94065" providerId="LiveId" clId="{20C8B50F-7CDF-4948-A069-B26C2D0B174C}" dt="2023-11-30T12:44:47.429" v="76" actId="1076"/>
          <ac:cxnSpMkLst>
            <pc:docMk/>
            <pc:sldMk cId="658201877" sldId="302"/>
            <ac:cxnSpMk id="75" creationId="{0D994B66-0FC4-D1F8-1088-9C8F5C081237}"/>
          </ac:cxnSpMkLst>
        </pc:cxnChg>
      </pc:sldChg>
      <pc:sldChg chg="del">
        <pc:chgData name="THU DU" userId="db4d925effa94065" providerId="LiveId" clId="{20C8B50F-7CDF-4948-A069-B26C2D0B174C}" dt="2023-11-30T13:31:25.201" v="735" actId="47"/>
        <pc:sldMkLst>
          <pc:docMk/>
          <pc:sldMk cId="626516812" sldId="313"/>
        </pc:sldMkLst>
      </pc:sldChg>
      <pc:sldChg chg="modSp modAnim">
        <pc:chgData name="THU DU" userId="db4d925effa94065" providerId="LiveId" clId="{20C8B50F-7CDF-4948-A069-B26C2D0B174C}" dt="2023-11-30T13:52:24.159" v="1044"/>
        <pc:sldMkLst>
          <pc:docMk/>
          <pc:sldMk cId="2275727840" sldId="314"/>
        </pc:sldMkLst>
        <pc:spChg chg="mod">
          <ac:chgData name="THU DU" userId="db4d925effa94065" providerId="LiveId" clId="{20C8B50F-7CDF-4948-A069-B26C2D0B174C}" dt="2023-11-30T13:52:19.611" v="1043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817977460" sldId="316"/>
        </pc:sldMkLst>
      </pc:sldChg>
      <pc:sldChg chg="del">
        <pc:chgData name="THU DU" userId="db4d925effa94065" providerId="LiveId" clId="{20C8B50F-7CDF-4948-A069-B26C2D0B174C}" dt="2023-11-30T13:31:18.949" v="731" actId="47"/>
        <pc:sldMkLst>
          <pc:docMk/>
          <pc:sldMk cId="2138508035" sldId="327"/>
        </pc:sldMkLst>
      </pc:sldChg>
      <pc:sldChg chg="del">
        <pc:chgData name="THU DU" userId="db4d925effa94065" providerId="LiveId" clId="{20C8B50F-7CDF-4948-A069-B26C2D0B174C}" dt="2023-11-30T13:31:20.035" v="732" actId="47"/>
        <pc:sldMkLst>
          <pc:docMk/>
          <pc:sldMk cId="2720924874" sldId="348"/>
        </pc:sldMkLst>
      </pc:sldChg>
      <pc:sldChg chg="del">
        <pc:chgData name="THU DU" userId="db4d925effa94065" providerId="LiveId" clId="{20C8B50F-7CDF-4948-A069-B26C2D0B174C}" dt="2023-11-30T13:31:15.627" v="729" actId="47"/>
        <pc:sldMkLst>
          <pc:docMk/>
          <pc:sldMk cId="1791449256" sldId="388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772145161" sldId="389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715540338" sldId="390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095103403" sldId="391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516547862" sldId="392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360304438" sldId="393"/>
        </pc:sldMkLst>
      </pc:sldChg>
      <pc:sldChg chg="del">
        <pc:chgData name="THU DU" userId="db4d925effa94065" providerId="LiveId" clId="{20C8B50F-7CDF-4948-A069-B26C2D0B174C}" dt="2023-11-30T13:31:21.027" v="733" actId="47"/>
        <pc:sldMkLst>
          <pc:docMk/>
          <pc:sldMk cId="3301758906" sldId="394"/>
        </pc:sldMkLst>
      </pc:sldChg>
      <pc:sldChg chg="del">
        <pc:chgData name="THU DU" userId="db4d925effa94065" providerId="LiveId" clId="{20C8B50F-7CDF-4948-A069-B26C2D0B174C}" dt="2023-11-30T13:31:21.897" v="734" actId="47"/>
        <pc:sldMkLst>
          <pc:docMk/>
          <pc:sldMk cId="2603866483" sldId="396"/>
        </pc:sldMkLst>
      </pc:sldChg>
      <pc:sldChg chg="del">
        <pc:chgData name="THU DU" userId="db4d925effa94065" providerId="LiveId" clId="{20C8B50F-7CDF-4948-A069-B26C2D0B174C}" dt="2023-11-30T13:31:26.707" v="736" actId="47"/>
        <pc:sldMkLst>
          <pc:docMk/>
          <pc:sldMk cId="788396501" sldId="397"/>
        </pc:sldMkLst>
      </pc:sldChg>
      <pc:sldChg chg="addSp delSp modSp add mod delAnim modAnim">
        <pc:chgData name="THU DU" userId="db4d925effa94065" providerId="LiveId" clId="{20C8B50F-7CDF-4948-A069-B26C2D0B174C}" dt="2023-11-30T13:41:18.839" v="898" actId="207"/>
        <pc:sldMkLst>
          <pc:docMk/>
          <pc:sldMk cId="1940668114" sldId="398"/>
        </pc:sldMkLst>
        <pc:spChg chg="mod">
          <ac:chgData name="THU DU" userId="db4d925effa94065" providerId="LiveId" clId="{20C8B50F-7CDF-4948-A069-B26C2D0B174C}" dt="2023-11-30T13:41:18.839" v="898" actId="207"/>
          <ac:spMkLst>
            <pc:docMk/>
            <pc:sldMk cId="1940668114" sldId="398"/>
            <ac:spMk id="2" creationId="{00000000-0000-0000-0000-000000000000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4" creationId="{4F266DB3-5F18-D7F8-3045-C41D882215AB}"/>
          </ac:spMkLst>
        </pc:spChg>
        <pc:spChg chg="mod">
          <ac:chgData name="THU DU" userId="db4d925effa94065" providerId="LiveId" clId="{20C8B50F-7CDF-4948-A069-B26C2D0B174C}" dt="2023-11-30T12:46:22.605" v="88" actId="1076"/>
          <ac:spMkLst>
            <pc:docMk/>
            <pc:sldMk cId="1940668114" sldId="398"/>
            <ac:spMk id="5" creationId="{337A5E1E-3CA0-4464-8CDD-31E8FAFCE4DB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6" creationId="{BF57E53E-FE1D-1E5B-59B6-896B3C053833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7" creationId="{A18B28C3-65AE-C7D5-1DA2-99EA29FAC537}"/>
          </ac:spMkLst>
        </pc:spChg>
        <pc:grpChg chg="add mod ord">
          <ac:chgData name="THU DU" userId="db4d925effa94065" providerId="LiveId" clId="{20C8B50F-7CDF-4948-A069-B26C2D0B174C}" dt="2023-11-30T12:45:44.708" v="83" actId="167"/>
          <ac:grpSpMkLst>
            <pc:docMk/>
            <pc:sldMk cId="1940668114" sldId="398"/>
            <ac:grpSpMk id="3" creationId="{69BD6DEF-AFA5-AA70-E4FA-F9FCC4D49C20}"/>
          </ac:grpSpMkLst>
        </pc:grpChg>
        <pc:grpChg chg="del mod">
          <ac:chgData name="THU DU" userId="db4d925effa94065" providerId="LiveId" clId="{20C8B50F-7CDF-4948-A069-B26C2D0B174C}" dt="2023-11-30T12:45:36.584" v="81" actId="478"/>
          <ac:grpSpMkLst>
            <pc:docMk/>
            <pc:sldMk cId="1940668114" sldId="398"/>
            <ac:grpSpMk id="10" creationId="{00000000-0000-0000-0000-000000000000}"/>
          </ac:grpSpMkLst>
        </pc:grpChg>
        <pc:picChg chg="add del mod">
          <ac:chgData name="THU DU" userId="db4d925effa94065" providerId="LiveId" clId="{20C8B50F-7CDF-4948-A069-B26C2D0B174C}" dt="2023-11-30T12:47:24.508" v="92" actId="478"/>
          <ac:picMkLst>
            <pc:docMk/>
            <pc:sldMk cId="1940668114" sldId="398"/>
            <ac:picMk id="8" creationId="{440FAF19-5ECB-E60B-037E-8BE818CB73DA}"/>
          </ac:picMkLst>
        </pc:picChg>
      </pc:sldChg>
      <pc:sldChg chg="addSp delSp modSp add mod delAnim modAnim">
        <pc:chgData name="THU DU" userId="db4d925effa94065" providerId="LiveId" clId="{20C8B50F-7CDF-4948-A069-B26C2D0B174C}" dt="2023-11-30T13:53:08.449" v="1051" actId="1076"/>
        <pc:sldMkLst>
          <pc:docMk/>
          <pc:sldMk cId="2582465527" sldId="399"/>
        </pc:sldMkLst>
        <pc:spChg chg="del">
          <ac:chgData name="THU DU" userId="db4d925effa94065" providerId="LiveId" clId="{20C8B50F-7CDF-4948-A069-B26C2D0B174C}" dt="2023-11-30T12:47:51.475" v="96" actId="478"/>
          <ac:spMkLst>
            <pc:docMk/>
            <pc:sldMk cId="2582465527" sldId="399"/>
            <ac:spMk id="2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7:54.119" v="97" actId="478"/>
          <ac:spMkLst>
            <pc:docMk/>
            <pc:sldMk cId="2582465527" sldId="399"/>
            <ac:spMk id="9" creationId="{1E8ECA2F-AAF9-05CA-CB10-109C245FCE25}"/>
          </ac:spMkLst>
        </pc:spChg>
        <pc:spChg chg="add del mod">
          <ac:chgData name="THU DU" userId="db4d925effa94065" providerId="LiveId" clId="{20C8B50F-7CDF-4948-A069-B26C2D0B174C}" dt="2023-11-30T13:06:34.375" v="258" actId="478"/>
          <ac:spMkLst>
            <pc:docMk/>
            <pc:sldMk cId="2582465527" sldId="399"/>
            <ac:spMk id="18" creationId="{3E9FB2CC-04D1-1E30-5866-2608BDFC544E}"/>
          </ac:spMkLst>
        </pc:spChg>
        <pc:spChg chg="del mod">
          <ac:chgData name="THU DU" userId="db4d925effa94065" providerId="LiveId" clId="{20C8B50F-7CDF-4948-A069-B26C2D0B174C}" dt="2023-11-30T12:47:49.131" v="95" actId="478"/>
          <ac:spMkLst>
            <pc:docMk/>
            <pc:sldMk cId="2582465527" sldId="399"/>
            <ac:spMk id="21" creationId="{00000000-0000-0000-0000-000000000000}"/>
          </ac:spMkLst>
        </pc:spChg>
        <pc:picChg chg="add del mod">
          <ac:chgData name="THU DU" userId="db4d925effa94065" providerId="LiveId" clId="{20C8B50F-7CDF-4948-A069-B26C2D0B174C}" dt="2023-11-30T13:04:42.668" v="253" actId="478"/>
          <ac:picMkLst>
            <pc:docMk/>
            <pc:sldMk cId="2582465527" sldId="399"/>
            <ac:picMk id="10" creationId="{847D9F17-DE89-F2E7-B46E-5F487A9C6FF6}"/>
          </ac:picMkLst>
        </pc:picChg>
        <pc:picChg chg="add mod ord">
          <ac:chgData name="THU DU" userId="db4d925effa94065" providerId="LiveId" clId="{20C8B50F-7CDF-4948-A069-B26C2D0B174C}" dt="2023-11-30T13:08:52.788" v="285" actId="14100"/>
          <ac:picMkLst>
            <pc:docMk/>
            <pc:sldMk cId="2582465527" sldId="399"/>
            <ac:picMk id="11" creationId="{46BF537F-DAF5-4CDF-78E8-5B4EBA427942}"/>
          </ac:picMkLst>
        </pc:picChg>
        <pc:picChg chg="add mod">
          <ac:chgData name="THU DU" userId="db4d925effa94065" providerId="LiveId" clId="{20C8B50F-7CDF-4948-A069-B26C2D0B174C}" dt="2023-11-30T13:06:49.736" v="266" actId="1076"/>
          <ac:picMkLst>
            <pc:docMk/>
            <pc:sldMk cId="2582465527" sldId="399"/>
            <ac:picMk id="12" creationId="{5C880A6B-E0C9-B7C0-5086-3F5249BF0C09}"/>
          </ac:picMkLst>
        </pc:picChg>
        <pc:picChg chg="add mod ord">
          <ac:chgData name="THU DU" userId="db4d925effa94065" providerId="LiveId" clId="{20C8B50F-7CDF-4948-A069-B26C2D0B174C}" dt="2023-11-30T13:06:56.132" v="269" actId="1076"/>
          <ac:picMkLst>
            <pc:docMk/>
            <pc:sldMk cId="2582465527" sldId="399"/>
            <ac:picMk id="13" creationId="{93D2F356-9A7E-405C-B51F-4B5D9373CEC4}"/>
          </ac:picMkLst>
        </pc:picChg>
        <pc:picChg chg="add mod">
          <ac:chgData name="THU DU" userId="db4d925effa94065" providerId="LiveId" clId="{20C8B50F-7CDF-4948-A069-B26C2D0B174C}" dt="2023-11-30T13:06:51.531" v="267" actId="1076"/>
          <ac:picMkLst>
            <pc:docMk/>
            <pc:sldMk cId="2582465527" sldId="399"/>
            <ac:picMk id="14" creationId="{4A2FF768-E169-2725-F290-249B8FC7B190}"/>
          </ac:picMkLst>
        </pc:picChg>
        <pc:picChg chg="add mod">
          <ac:chgData name="THU DU" userId="db4d925effa94065" providerId="LiveId" clId="{20C8B50F-7CDF-4948-A069-B26C2D0B174C}" dt="2023-11-30T13:06:53.389" v="268" actId="1076"/>
          <ac:picMkLst>
            <pc:docMk/>
            <pc:sldMk cId="2582465527" sldId="399"/>
            <ac:picMk id="15" creationId="{A91D7540-9525-4302-7320-66895C871677}"/>
          </ac:picMkLst>
        </pc:picChg>
        <pc:picChg chg="add mod">
          <ac:chgData name="THU DU" userId="db4d925effa94065" providerId="LiveId" clId="{20C8B50F-7CDF-4948-A069-B26C2D0B174C}" dt="2023-11-30T13:08:50.364" v="284" actId="1076"/>
          <ac:picMkLst>
            <pc:docMk/>
            <pc:sldMk cId="2582465527" sldId="399"/>
            <ac:picMk id="17" creationId="{BD005D30-1FCC-6B2A-228F-BF2BB98CEB82}"/>
          </ac:picMkLst>
        </pc:picChg>
        <pc:picChg chg="add mod">
          <ac:chgData name="THU DU" userId="db4d925effa94065" providerId="LiveId" clId="{20C8B50F-7CDF-4948-A069-B26C2D0B174C}" dt="2023-11-30T13:53:08.449" v="1051" actId="1076"/>
          <ac:picMkLst>
            <pc:docMk/>
            <pc:sldMk cId="2582465527" sldId="399"/>
            <ac:picMk id="19" creationId="{A35F48D0-B4D8-DCF1-B58C-8E114519A002}"/>
          </ac:picMkLst>
        </pc:picChg>
      </pc:sldChg>
      <pc:sldChg chg="addSp delSp modSp add mod modAnim">
        <pc:chgData name="THU DU" userId="db4d925effa94065" providerId="LiveId" clId="{20C8B50F-7CDF-4948-A069-B26C2D0B174C}" dt="2023-11-30T13:53:39.873" v="1053" actId="20577"/>
        <pc:sldMkLst>
          <pc:docMk/>
          <pc:sldMk cId="3847715681" sldId="400"/>
        </pc:sldMkLst>
        <pc:spChg chg="add mod">
          <ac:chgData name="THU DU" userId="db4d925effa94065" providerId="LiveId" clId="{20C8B50F-7CDF-4948-A069-B26C2D0B174C}" dt="2023-11-30T13:53:38.242" v="1052" actId="20577"/>
          <ac:spMkLst>
            <pc:docMk/>
            <pc:sldMk cId="3847715681" sldId="400"/>
            <ac:spMk id="9" creationId="{01AF08E7-EE85-2EF7-DA6F-3DC69004C4E3}"/>
          </ac:spMkLst>
        </pc:spChg>
        <pc:spChg chg="add mod">
          <ac:chgData name="THU DU" userId="db4d925effa94065" providerId="LiveId" clId="{20C8B50F-7CDF-4948-A069-B26C2D0B174C}" dt="2023-11-30T13:10:50.449" v="340" actId="1076"/>
          <ac:spMkLst>
            <pc:docMk/>
            <pc:sldMk cId="3847715681" sldId="400"/>
            <ac:spMk id="16" creationId="{6FEBD3A3-5656-9FBC-3BB7-9433FE9F45E1}"/>
          </ac:spMkLst>
        </pc:spChg>
        <pc:spChg chg="add mod">
          <ac:chgData name="THU DU" userId="db4d925effa94065" providerId="LiveId" clId="{20C8B50F-7CDF-4948-A069-B26C2D0B174C}" dt="2023-11-30T13:11:05.667" v="359" actId="1076"/>
          <ac:spMkLst>
            <pc:docMk/>
            <pc:sldMk cId="3847715681" sldId="400"/>
            <ac:spMk id="17" creationId="{57D1613D-DABE-6D08-96C1-C63040330435}"/>
          </ac:spMkLst>
        </pc:spChg>
        <pc:spChg chg="add mod">
          <ac:chgData name="THU DU" userId="db4d925effa94065" providerId="LiveId" clId="{20C8B50F-7CDF-4948-A069-B26C2D0B174C}" dt="2023-11-30T13:53:39.873" v="1053" actId="20577"/>
          <ac:spMkLst>
            <pc:docMk/>
            <pc:sldMk cId="3847715681" sldId="400"/>
            <ac:spMk id="18" creationId="{6C0E6BE7-4EED-AA74-F34D-DF647E6EE8E5}"/>
          </ac:spMkLst>
        </pc:spChg>
        <pc:spChg chg="add mod">
          <ac:chgData name="THU DU" userId="db4d925effa94065" providerId="LiveId" clId="{20C8B50F-7CDF-4948-A069-B26C2D0B174C}" dt="2023-11-30T13:11:59.394" v="419" actId="1076"/>
          <ac:spMkLst>
            <pc:docMk/>
            <pc:sldMk cId="3847715681" sldId="400"/>
            <ac:spMk id="19" creationId="{57563183-4699-BF8D-33EA-3A67B57312C2}"/>
          </ac:spMkLst>
        </pc:spChg>
        <pc:spChg chg="add mod">
          <ac:chgData name="THU DU" userId="db4d925effa94065" providerId="LiveId" clId="{20C8B50F-7CDF-4948-A069-B26C2D0B174C}" dt="2023-11-30T13:11:55.533" v="418" actId="1076"/>
          <ac:spMkLst>
            <pc:docMk/>
            <pc:sldMk cId="3847715681" sldId="400"/>
            <ac:spMk id="20" creationId="{4AC41E66-693D-CC80-F72C-4D276EA56BE3}"/>
          </ac:spMkLst>
        </pc:spChg>
        <pc:picChg chg="add mod">
          <ac:chgData name="THU DU" userId="db4d925effa94065" providerId="LiveId" clId="{20C8B50F-7CDF-4948-A069-B26C2D0B174C}" dt="2023-11-30T13:09:09.352" v="292" actId="14100"/>
          <ac:picMkLst>
            <pc:docMk/>
            <pc:sldMk cId="3847715681" sldId="400"/>
            <ac:picMk id="2" creationId="{118D7176-9B1E-6E37-DD00-11D43651B2A4}"/>
          </ac:picMkLst>
        </pc:picChg>
        <pc:picChg chg="add del mod">
          <ac:chgData name="THU DU" userId="db4d925effa94065" providerId="LiveId" clId="{20C8B50F-7CDF-4948-A069-B26C2D0B174C}" dt="2023-11-30T13:09:03.293" v="289" actId="478"/>
          <ac:picMkLst>
            <pc:docMk/>
            <pc:sldMk cId="3847715681" sldId="400"/>
            <ac:picMk id="8" creationId="{E4835ECF-A38B-FD5F-F37B-20ADEBA9057F}"/>
          </ac:picMkLst>
        </pc:picChg>
        <pc:picChg chg="del mod">
          <ac:chgData name="THU DU" userId="db4d925effa94065" providerId="LiveId" clId="{20C8B50F-7CDF-4948-A069-B26C2D0B174C}" dt="2023-11-30T13:04:23.207" v="245" actId="478"/>
          <ac:picMkLst>
            <pc:docMk/>
            <pc:sldMk cId="3847715681" sldId="400"/>
            <ac:picMk id="10" creationId="{847D9F17-DE89-F2E7-B46E-5F487A9C6FF6}"/>
          </ac:picMkLst>
        </pc:picChg>
        <pc:picChg chg="mod">
          <ac:chgData name="THU DU" userId="db4d925effa94065" providerId="LiveId" clId="{20C8B50F-7CDF-4948-A069-B26C2D0B174C}" dt="2023-11-30T13:04:08.065" v="236" actId="1076"/>
          <ac:picMkLst>
            <pc:docMk/>
            <pc:sldMk cId="3847715681" sldId="400"/>
            <ac:picMk id="11" creationId="{46BF537F-DAF5-4CDF-78E8-5B4EBA427942}"/>
          </ac:picMkLst>
        </pc:picChg>
        <pc:picChg chg="mod">
          <ac:chgData name="THU DU" userId="db4d925effa94065" providerId="LiveId" clId="{20C8B50F-7CDF-4948-A069-B26C2D0B174C}" dt="2023-11-30T13:09:21.756" v="297" actId="1076"/>
          <ac:picMkLst>
            <pc:docMk/>
            <pc:sldMk cId="3847715681" sldId="400"/>
            <ac:picMk id="12" creationId="{5C880A6B-E0C9-B7C0-5086-3F5249BF0C09}"/>
          </ac:picMkLst>
        </pc:picChg>
        <pc:picChg chg="mod">
          <ac:chgData name="THU DU" userId="db4d925effa94065" providerId="LiveId" clId="{20C8B50F-7CDF-4948-A069-B26C2D0B174C}" dt="2023-11-30T13:11:06.062" v="360" actId="1076"/>
          <ac:picMkLst>
            <pc:docMk/>
            <pc:sldMk cId="3847715681" sldId="400"/>
            <ac:picMk id="13" creationId="{93D2F356-9A7E-405C-B51F-4B5D9373CEC4}"/>
          </ac:picMkLst>
        </pc:picChg>
        <pc:picChg chg="mod">
          <ac:chgData name="THU DU" userId="db4d925effa94065" providerId="LiveId" clId="{20C8B50F-7CDF-4948-A069-B26C2D0B174C}" dt="2023-11-30T13:09:20.258" v="296" actId="1076"/>
          <ac:picMkLst>
            <pc:docMk/>
            <pc:sldMk cId="3847715681" sldId="400"/>
            <ac:picMk id="14" creationId="{4A2FF768-E169-2725-F290-249B8FC7B190}"/>
          </ac:picMkLst>
        </pc:picChg>
        <pc:picChg chg="mod">
          <ac:chgData name="THU DU" userId="db4d925effa94065" providerId="LiveId" clId="{20C8B50F-7CDF-4948-A069-B26C2D0B174C}" dt="2023-11-30T13:04:12.722" v="238" actId="1076"/>
          <ac:picMkLst>
            <pc:docMk/>
            <pc:sldMk cId="3847715681" sldId="400"/>
            <ac:picMk id="15" creationId="{A91D7540-9525-4302-7320-66895C871677}"/>
          </ac:picMkLst>
        </pc:picChg>
      </pc:sldChg>
      <pc:sldChg chg="addSp delSp modSp add mod delAnim modAnim modNotesTx">
        <pc:chgData name="THU DU" userId="db4d925effa94065" providerId="LiveId" clId="{20C8B50F-7CDF-4948-A069-B26C2D0B174C}" dt="2023-11-30T13:41:39.107" v="903" actId="207"/>
        <pc:sldMkLst>
          <pc:docMk/>
          <pc:sldMk cId="1196259619" sldId="401"/>
        </pc:sldMkLst>
        <pc:spChg chg="add mod">
          <ac:chgData name="THU DU" userId="db4d925effa94065" providerId="LiveId" clId="{20C8B50F-7CDF-4948-A069-B26C2D0B174C}" dt="2023-11-30T13:19:30.813" v="550" actId="1076"/>
          <ac:spMkLst>
            <pc:docMk/>
            <pc:sldMk cId="1196259619" sldId="401"/>
            <ac:spMk id="2" creationId="{2EB0C58C-9026-EC93-C6A6-ED4340BE0700}"/>
          </ac:spMkLst>
        </pc:spChg>
        <pc:spChg chg="mod">
          <ac:chgData name="THU DU" userId="db4d925effa94065" providerId="LiveId" clId="{20C8B50F-7CDF-4948-A069-B26C2D0B174C}" dt="2023-11-30T13:17:51.034" v="506" actId="14100"/>
          <ac:spMkLst>
            <pc:docMk/>
            <pc:sldMk cId="1196259619" sldId="401"/>
            <ac:spMk id="3" creationId="{00000000-0000-0000-0000-000000000000}"/>
          </ac:spMkLst>
        </pc:spChg>
        <pc:spChg chg="add mod">
          <ac:chgData name="THU DU" userId="db4d925effa94065" providerId="LiveId" clId="{20C8B50F-7CDF-4948-A069-B26C2D0B174C}" dt="2023-11-30T13:21:00.472" v="580" actId="1076"/>
          <ac:spMkLst>
            <pc:docMk/>
            <pc:sldMk cId="1196259619" sldId="401"/>
            <ac:spMk id="4" creationId="{51ECB0E6-62A5-B09C-91E2-91D4EDFC05E9}"/>
          </ac:spMkLst>
        </pc:spChg>
        <pc:spChg chg="add mod">
          <ac:chgData name="THU DU" userId="db4d925effa94065" providerId="LiveId" clId="{20C8B50F-7CDF-4948-A069-B26C2D0B174C}" dt="2023-11-30T13:20:44.576" v="575" actId="1076"/>
          <ac:spMkLst>
            <pc:docMk/>
            <pc:sldMk cId="1196259619" sldId="401"/>
            <ac:spMk id="5" creationId="{EB79EEF6-22E9-3A30-43F4-7CD179EAEA04}"/>
          </ac:spMkLst>
        </pc:spChg>
        <pc:spChg chg="add mod">
          <ac:chgData name="THU DU" userId="db4d925effa94065" providerId="LiveId" clId="{20C8B50F-7CDF-4948-A069-B26C2D0B174C}" dt="2023-11-30T13:20:25.617" v="570" actId="1076"/>
          <ac:spMkLst>
            <pc:docMk/>
            <pc:sldMk cId="1196259619" sldId="401"/>
            <ac:spMk id="6" creationId="{70C213FE-50B6-FCB6-0831-037F26EF33CA}"/>
          </ac:spMkLst>
        </pc:spChg>
        <pc:spChg chg="mod">
          <ac:chgData name="THU DU" userId="db4d925effa94065" providerId="LiveId" clId="{20C8B50F-7CDF-4948-A069-B26C2D0B174C}" dt="2023-11-30T13:24:14.954" v="608" actId="20577"/>
          <ac:spMkLst>
            <pc:docMk/>
            <pc:sldMk cId="1196259619" sldId="401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14:50.528" v="437" actId="20577"/>
          <ac:spMkLst>
            <pc:docMk/>
            <pc:sldMk cId="1196259619" sldId="401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14:07.171" v="431" actId="20577"/>
          <ac:spMkLst>
            <pc:docMk/>
            <pc:sldMk cId="1196259619" sldId="401"/>
            <ac:spMk id="17" creationId="{00000000-0000-0000-0000-000000000000}"/>
          </ac:spMkLst>
        </pc:spChg>
        <pc:spChg chg="mod">
          <ac:chgData name="THU DU" userId="db4d925effa94065" providerId="LiveId" clId="{20C8B50F-7CDF-4948-A069-B26C2D0B174C}" dt="2023-11-30T13:20:01.886" v="561" actId="1076"/>
          <ac:spMkLst>
            <pc:docMk/>
            <pc:sldMk cId="1196259619" sldId="401"/>
            <ac:spMk id="18" creationId="{00000000-0000-0000-0000-000000000000}"/>
          </ac:spMkLst>
        </pc:spChg>
        <pc:spChg chg="del mod">
          <ac:chgData name="THU DU" userId="db4d925effa94065" providerId="LiveId" clId="{20C8B50F-7CDF-4948-A069-B26C2D0B174C}" dt="2023-11-30T13:15:02.061" v="442" actId="478"/>
          <ac:spMkLst>
            <pc:docMk/>
            <pc:sldMk cId="1196259619" sldId="401"/>
            <ac:spMk id="19" creationId="{00000000-0000-0000-0000-000000000000}"/>
          </ac:spMkLst>
        </pc:spChg>
        <pc:spChg chg="mod">
          <ac:chgData name="THU DU" userId="db4d925effa94065" providerId="LiveId" clId="{20C8B50F-7CDF-4948-A069-B26C2D0B174C}" dt="2023-11-30T13:41:39.107" v="903" actId="207"/>
          <ac:spMkLst>
            <pc:docMk/>
            <pc:sldMk cId="1196259619" sldId="401"/>
            <ac:spMk id="21" creationId="{00000000-0000-0000-0000-000000000000}"/>
          </ac:spMkLst>
        </pc:spChg>
        <pc:spChg chg="del">
          <ac:chgData name="THU DU" userId="db4d925effa94065" providerId="LiveId" clId="{20C8B50F-7CDF-4948-A069-B26C2D0B174C}" dt="2023-11-30T13:15:05.860" v="443" actId="478"/>
          <ac:spMkLst>
            <pc:docMk/>
            <pc:sldMk cId="1196259619" sldId="401"/>
            <ac:spMk id="23" creationId="{00000000-0000-0000-0000-000000000000}"/>
          </ac:spMkLst>
        </pc:spChg>
      </pc:sldChg>
      <pc:sldChg chg="delSp modSp add mod delAnim modAnim modNotesTx">
        <pc:chgData name="THU DU" userId="db4d925effa94065" providerId="LiveId" clId="{20C8B50F-7CDF-4948-A069-B26C2D0B174C}" dt="2023-11-30T13:54:41.125" v="1066" actId="14100"/>
        <pc:sldMkLst>
          <pc:docMk/>
          <pc:sldMk cId="264027003" sldId="402"/>
        </pc:sldMkLst>
        <pc:spChg chg="mod">
          <ac:chgData name="THU DU" userId="db4d925effa94065" providerId="LiveId" clId="{20C8B50F-7CDF-4948-A069-B26C2D0B174C}" dt="2023-11-30T13:54:41.125" v="1066" actId="14100"/>
          <ac:spMkLst>
            <pc:docMk/>
            <pc:sldMk cId="264027003" sldId="402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28:03.540" v="683" actId="1076"/>
          <ac:spMkLst>
            <pc:docMk/>
            <pc:sldMk cId="264027003" sldId="402"/>
            <ac:spMk id="9" creationId="{542A708A-BBE0-822F-1D90-172CEA827E6B}"/>
          </ac:spMkLst>
        </pc:spChg>
        <pc:spChg chg="mod">
          <ac:chgData name="THU DU" userId="db4d925effa94065" providerId="LiveId" clId="{20C8B50F-7CDF-4948-A069-B26C2D0B174C}" dt="2023-11-30T13:28:08.211" v="684" actId="1076"/>
          <ac:spMkLst>
            <pc:docMk/>
            <pc:sldMk cId="264027003" sldId="402"/>
            <ac:spMk id="10" creationId="{A46E3B54-638A-B134-7998-C5F02E5B6198}"/>
          </ac:spMkLst>
        </pc:spChg>
        <pc:spChg chg="mod">
          <ac:chgData name="THU DU" userId="db4d925effa94065" providerId="LiveId" clId="{20C8B50F-7CDF-4948-A069-B26C2D0B174C}" dt="2023-11-30T13:24:28.419" v="621" actId="20577"/>
          <ac:spMkLst>
            <pc:docMk/>
            <pc:sldMk cId="264027003" sldId="402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24:57.767" v="627" actId="20577"/>
          <ac:spMkLst>
            <pc:docMk/>
            <pc:sldMk cId="264027003" sldId="402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24:36.875" v="623" actId="20577"/>
          <ac:spMkLst>
            <pc:docMk/>
            <pc:sldMk cId="264027003" sldId="402"/>
            <ac:spMk id="17" creationId="{00000000-0000-0000-0000-000000000000}"/>
          </ac:spMkLst>
        </pc:spChg>
        <pc:picChg chg="del">
          <ac:chgData name="THU DU" userId="db4d925effa94065" providerId="LiveId" clId="{20C8B50F-7CDF-4948-A069-B26C2D0B174C}" dt="2023-11-30T13:24:38.407" v="624" actId="478"/>
          <ac:picMkLst>
            <pc:docMk/>
            <pc:sldMk cId="264027003" sldId="402"/>
            <ac:picMk id="13" creationId="{8AD18EAD-B3E3-5B6A-3B53-A65A4BF698CA}"/>
          </ac:picMkLst>
        </pc:picChg>
      </pc:sldChg>
      <pc:sldChg chg="modSp add mod">
        <pc:chgData name="THU DU" userId="db4d925effa94065" providerId="LiveId" clId="{20C8B50F-7CDF-4948-A069-B26C2D0B174C}" dt="2023-11-30T13:54:29.881" v="1062" actId="1076"/>
        <pc:sldMkLst>
          <pc:docMk/>
          <pc:sldMk cId="1164810990" sldId="403"/>
        </pc:sldMkLst>
        <pc:spChg chg="mod">
          <ac:chgData name="THU DU" userId="db4d925effa94065" providerId="LiveId" clId="{20C8B50F-7CDF-4948-A069-B26C2D0B174C}" dt="2023-11-30T13:54:26.147" v="1061" actId="20577"/>
          <ac:spMkLst>
            <pc:docMk/>
            <pc:sldMk cId="1164810990" sldId="403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54:29.881" v="1062" actId="1076"/>
          <ac:spMkLst>
            <pc:docMk/>
            <pc:sldMk cId="1164810990" sldId="403"/>
            <ac:spMk id="10" creationId="{A46E3B54-638A-B134-7998-C5F02E5B6198}"/>
          </ac:spMkLst>
        </pc:spChg>
      </pc:sldChg>
      <pc:sldChg chg="delSp modSp add mod delAnim">
        <pc:chgData name="THU DU" userId="db4d925effa94065" providerId="LiveId" clId="{20C8B50F-7CDF-4948-A069-B26C2D0B174C}" dt="2023-11-30T13:54:20.667" v="1060" actId="20577"/>
        <pc:sldMkLst>
          <pc:docMk/>
          <pc:sldMk cId="2480320110" sldId="404"/>
        </pc:sldMkLst>
        <pc:spChg chg="mod">
          <ac:chgData name="THU DU" userId="db4d925effa94065" providerId="LiveId" clId="{20C8B50F-7CDF-4948-A069-B26C2D0B174C}" dt="2023-11-30T13:54:20.667" v="1060" actId="20577"/>
          <ac:spMkLst>
            <pc:docMk/>
            <pc:sldMk cId="2480320110" sldId="404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54:15.411" v="1057" actId="1076"/>
          <ac:spMkLst>
            <pc:docMk/>
            <pc:sldMk cId="2480320110" sldId="404"/>
            <ac:spMk id="9" creationId="{542A708A-BBE0-822F-1D90-172CEA827E6B}"/>
          </ac:spMkLst>
        </pc:spChg>
        <pc:spChg chg="del">
          <ac:chgData name="THU DU" userId="db4d925effa94065" providerId="LiveId" clId="{20C8B50F-7CDF-4948-A069-B26C2D0B174C}" dt="2023-11-30T13:30:09.419" v="718" actId="478"/>
          <ac:spMkLst>
            <pc:docMk/>
            <pc:sldMk cId="2480320110" sldId="404"/>
            <ac:spMk id="10" creationId="{A46E3B54-638A-B134-7998-C5F02E5B6198}"/>
          </ac:spMkLst>
        </pc:spChg>
      </pc:sldChg>
      <pc:sldChg chg="addSp delSp modSp add mod delAnim modAnim modNotesTx">
        <pc:chgData name="THU DU" userId="db4d925effa94065" providerId="LiveId" clId="{20C8B50F-7CDF-4948-A069-B26C2D0B174C}" dt="2023-11-30T13:39:24.439" v="868" actId="1076"/>
        <pc:sldMkLst>
          <pc:docMk/>
          <pc:sldMk cId="2046478965" sldId="405"/>
        </pc:sldMkLst>
        <pc:spChg chg="mod">
          <ac:chgData name="THU DU" userId="db4d925effa94065" providerId="LiveId" clId="{20C8B50F-7CDF-4948-A069-B26C2D0B174C}" dt="2023-11-30T13:37:06.676" v="861" actId="1076"/>
          <ac:spMkLst>
            <pc:docMk/>
            <pc:sldMk cId="2046478965" sldId="405"/>
            <ac:spMk id="2" creationId="{2EB0C58C-9026-EC93-C6A6-ED4340BE0700}"/>
          </ac:spMkLst>
        </pc:spChg>
        <pc:spChg chg="mod">
          <ac:chgData name="THU DU" userId="db4d925effa94065" providerId="LiveId" clId="{20C8B50F-7CDF-4948-A069-B26C2D0B174C}" dt="2023-11-30T13:33:11.986" v="795" actId="20577"/>
          <ac:spMkLst>
            <pc:docMk/>
            <pc:sldMk cId="2046478965" sldId="405"/>
            <ac:spMk id="3" creationId="{00000000-0000-0000-0000-000000000000}"/>
          </ac:spMkLst>
        </pc:spChg>
        <pc:spChg chg="del">
          <ac:chgData name="THU DU" userId="db4d925effa94065" providerId="LiveId" clId="{20C8B50F-7CDF-4948-A069-B26C2D0B174C}" dt="2023-11-30T13:33:35.608" v="801" actId="478"/>
          <ac:spMkLst>
            <pc:docMk/>
            <pc:sldMk cId="2046478965" sldId="405"/>
            <ac:spMk id="4" creationId="{51ECB0E6-62A5-B09C-91E2-91D4EDFC05E9}"/>
          </ac:spMkLst>
        </pc:spChg>
        <pc:spChg chg="del">
          <ac:chgData name="THU DU" userId="db4d925effa94065" providerId="LiveId" clId="{20C8B50F-7CDF-4948-A069-B26C2D0B174C}" dt="2023-11-30T13:33:32.557" v="800" actId="478"/>
          <ac:spMkLst>
            <pc:docMk/>
            <pc:sldMk cId="2046478965" sldId="405"/>
            <ac:spMk id="5" creationId="{EB79EEF6-22E9-3A30-43F4-7CD179EAEA04}"/>
          </ac:spMkLst>
        </pc:spChg>
        <pc:spChg chg="del mod">
          <ac:chgData name="THU DU" userId="db4d925effa94065" providerId="LiveId" clId="{20C8B50F-7CDF-4948-A069-B26C2D0B174C}" dt="2023-11-30T13:33:29.550" v="799" actId="478"/>
          <ac:spMkLst>
            <pc:docMk/>
            <pc:sldMk cId="2046478965" sldId="405"/>
            <ac:spMk id="6" creationId="{70C213FE-50B6-FCB6-0831-037F26EF33CA}"/>
          </ac:spMkLst>
        </pc:spChg>
        <pc:spChg chg="add mod">
          <ac:chgData name="THU DU" userId="db4d925effa94065" providerId="LiveId" clId="{20C8B50F-7CDF-4948-A069-B26C2D0B174C}" dt="2023-11-30T13:36:55.397" v="857" actId="1076"/>
          <ac:spMkLst>
            <pc:docMk/>
            <pc:sldMk cId="2046478965" sldId="405"/>
            <ac:spMk id="7" creationId="{2DA86616-C7FC-378E-6C71-DB0767DC74BE}"/>
          </ac:spMkLst>
        </pc:spChg>
        <pc:spChg chg="add mod">
          <ac:chgData name="THU DU" userId="db4d925effa94065" providerId="LiveId" clId="{20C8B50F-7CDF-4948-A069-B26C2D0B174C}" dt="2023-11-30T13:39:24.439" v="868" actId="1076"/>
          <ac:spMkLst>
            <pc:docMk/>
            <pc:sldMk cId="2046478965" sldId="405"/>
            <ac:spMk id="8" creationId="{B371E93D-15AD-A778-A78A-718EE1094A01}"/>
          </ac:spMkLst>
        </pc:spChg>
        <pc:spChg chg="add mod">
          <ac:chgData name="THU DU" userId="db4d925effa94065" providerId="LiveId" clId="{20C8B50F-7CDF-4948-A069-B26C2D0B174C}" dt="2023-11-30T13:36:27.423" v="844" actId="1076"/>
          <ac:spMkLst>
            <pc:docMk/>
            <pc:sldMk cId="2046478965" sldId="405"/>
            <ac:spMk id="9" creationId="{7B5F6EE5-8F62-9F9D-EB6B-8A1B71B1CAFA}"/>
          </ac:spMkLst>
        </pc:spChg>
        <pc:spChg chg="mod">
          <ac:chgData name="THU DU" userId="db4d925effa94065" providerId="LiveId" clId="{20C8B50F-7CDF-4948-A069-B26C2D0B174C}" dt="2023-11-30T13:31:43.487" v="744" actId="20577"/>
          <ac:spMkLst>
            <pc:docMk/>
            <pc:sldMk cId="2046478965" sldId="405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32:08.981" v="751" actId="20577"/>
          <ac:spMkLst>
            <pc:docMk/>
            <pc:sldMk cId="2046478965" sldId="405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31:45.719" v="746" actId="20577"/>
          <ac:spMkLst>
            <pc:docMk/>
            <pc:sldMk cId="2046478965" sldId="405"/>
            <ac:spMk id="17" creationId="{00000000-0000-0000-0000-000000000000}"/>
          </ac:spMkLst>
        </pc:spChg>
        <pc:spChg chg="mod">
          <ac:chgData name="THU DU" userId="db4d925effa94065" providerId="LiveId" clId="{20C8B50F-7CDF-4948-A069-B26C2D0B174C}" dt="2023-11-30T13:36:03.841" v="837" actId="1076"/>
          <ac:spMkLst>
            <pc:docMk/>
            <pc:sldMk cId="2046478965" sldId="405"/>
            <ac:spMk id="18" creationId="{00000000-0000-0000-0000-000000000000}"/>
          </ac:spMkLst>
        </pc:spChg>
        <pc:spChg chg="mod">
          <ac:chgData name="THU DU" userId="db4d925effa94065" providerId="LiveId" clId="{20C8B50F-7CDF-4948-A069-B26C2D0B174C}" dt="2023-11-30T13:35:26.201" v="823"/>
          <ac:spMkLst>
            <pc:docMk/>
            <pc:sldMk cId="2046478965" sldId="405"/>
            <ac:spMk id="21" creationId="{00000000-0000-0000-0000-000000000000}"/>
          </ac:spMkLst>
        </pc:spChg>
      </pc:sldChg>
      <pc:sldChg chg="addSp delSp modSp add mod delAnim">
        <pc:chgData name="THU DU" userId="db4d925effa94065" providerId="LiveId" clId="{20C8B50F-7CDF-4948-A069-B26C2D0B174C}" dt="2023-11-30T13:49:46.384" v="1026"/>
        <pc:sldMkLst>
          <pc:docMk/>
          <pc:sldMk cId="174242137" sldId="406"/>
        </pc:sldMkLst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2" creationId="{E3A9C1B8-0CE8-0D50-9A56-544198A0E515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3" creationId="{CC7F36E8-5789-314C-FD3A-B43799706EEA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5" creationId="{5C3CB227-20C3-6BE3-10EF-040A5C23BD91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6" creationId="{E64E848A-168C-6B30-39CB-75E56B8EAB68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7" creationId="{3A23A783-25BD-4B20-3BC9-605C2E8FC505}"/>
          </ac:spMkLst>
        </pc:spChg>
        <pc:spChg chg="mod">
          <ac:chgData name="THU DU" userId="db4d925effa94065" providerId="LiveId" clId="{20C8B50F-7CDF-4948-A069-B26C2D0B174C}" dt="2023-11-30T13:47:06.708" v="991" actId="20577"/>
          <ac:spMkLst>
            <pc:docMk/>
            <pc:sldMk cId="174242137" sldId="406"/>
            <ac:spMk id="8" creationId="{00000000-0000-0000-0000-000000000000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9" creationId="{ACFFBD99-4263-7205-DB43-9BC8A06A70C9}"/>
          </ac:spMkLst>
        </pc:spChg>
        <pc:spChg chg="del">
          <ac:chgData name="THU DU" userId="db4d925effa94065" providerId="LiveId" clId="{20C8B50F-7CDF-4948-A069-B26C2D0B174C}" dt="2023-11-30T13:47:15.189" v="992" actId="478"/>
          <ac:spMkLst>
            <pc:docMk/>
            <pc:sldMk cId="174242137" sldId="406"/>
            <ac:spMk id="12" creationId="{00000000-0000-0000-0000-000000000000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16" creationId="{00000000-0000-0000-0000-000000000000}"/>
          </ac:spMkLst>
        </pc:spChg>
        <pc:picChg chg="add mod">
          <ac:chgData name="THU DU" userId="db4d925effa94065" providerId="LiveId" clId="{20C8B50F-7CDF-4948-A069-B26C2D0B174C}" dt="2023-11-30T13:49:41.965" v="1024"/>
          <ac:picMkLst>
            <pc:docMk/>
            <pc:sldMk cId="174242137" sldId="406"/>
            <ac:picMk id="10" creationId="{5523A847-6378-09D9-0C3A-DA4168E0454F}"/>
          </ac:picMkLst>
        </pc:picChg>
        <pc:picChg chg="add mod">
          <ac:chgData name="THU DU" userId="db4d925effa94065" providerId="LiveId" clId="{20C8B50F-7CDF-4948-A069-B26C2D0B174C}" dt="2023-11-30T13:49:46.384" v="1026"/>
          <ac:picMkLst>
            <pc:docMk/>
            <pc:sldMk cId="174242137" sldId="406"/>
            <ac:picMk id="14" creationId="{6633204D-7BF7-6B1F-E6B1-2BA7452EA7C8}"/>
          </ac:picMkLst>
        </pc:picChg>
        <pc:picChg chg="add mod">
          <ac:chgData name="THU DU" userId="db4d925effa94065" providerId="LiveId" clId="{20C8B50F-7CDF-4948-A069-B26C2D0B174C}" dt="2023-11-30T13:49:44.373" v="1025"/>
          <ac:picMkLst>
            <pc:docMk/>
            <pc:sldMk cId="174242137" sldId="406"/>
            <ac:picMk id="21" creationId="{2679792F-7078-E583-C8CB-223A118F33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0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582B9-8E0E-FB53-39CF-F0B95050A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6C438-7990-2485-5764-8CB4D0A1A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E63DC4-C298-532E-5685-4347BB392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4B350-638C-5EA8-E885-3B47080EE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12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well-balanced 2. due date	3. stressed out	 4. priority       5. delay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D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C1E67-0036-DFEB-9842-1F110E405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A39C67-6C1E-B1B8-28DE-93ABE6359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200E65-8EF7-869D-11D3-C97F5FF30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D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78E0-E8F8-EEA7-F780-EC3A3009A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362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42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must	2. might	3. can		4. should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92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3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7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58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63314" y="889689"/>
            <a:ext cx="7065377" cy="1994055"/>
          </a:xfrm>
        </p:spPr>
        <p:txBody>
          <a:bodyPr/>
          <a:lstStyle>
            <a:lvl1pPr algn="ctr">
              <a:defRPr lang="ru-RU" sz="3600" kern="1200" baseline="0" dirty="0" smtClean="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ru-RU" dirty="0"/>
              <a:t>Введите сюда вопрос</a:t>
            </a:r>
          </a:p>
        </p:txBody>
      </p:sp>
    </p:spTree>
    <p:extLst>
      <p:ext uri="{BB962C8B-B14F-4D97-AF65-F5344CB8AC3E}">
        <p14:creationId xmlns:p14="http://schemas.microsoft.com/office/powerpoint/2010/main" val="409690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3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5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1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7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6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7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.jpg"/><Relationship Id="rId21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1.jpg"/><Relationship Id="rId21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32.png"/><Relationship Id="rId14" Type="http://schemas.openxmlformats.org/officeDocument/2006/relationships/image" Target="../media/image22.png"/><Relationship Id="rId2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.jpg"/><Relationship Id="rId21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.jpg"/><Relationship Id="rId21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.jpg"/><Relationship Id="rId21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hyperlink" Target="https://pixabay.com/en/time-levy-deadline-hand-leave-pen-481444/" TargetMode="External"/><Relationship Id="rId18" Type="http://schemas.openxmlformats.org/officeDocument/2006/relationships/hyperlink" Target="https://www.enago.com.br/academy/achieving-work-life-balance-in-your-research-career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tiacrrg.com/lets-talk-eo-i-think-i-have-a-claim-what-should-i-do/" TargetMode="External"/><Relationship Id="rId12" Type="http://schemas.openxmlformats.org/officeDocument/2006/relationships/image" Target="../media/image5.jp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11" Type="http://schemas.openxmlformats.org/officeDocument/2006/relationships/hyperlink" Target="https://deepstash.com/idea/63753/practical-steps-to-handle-unwanted-intrusive-thoughts" TargetMode="External"/><Relationship Id="rId5" Type="http://schemas.openxmlformats.org/officeDocument/2006/relationships/image" Target="../media/image1.jpg"/><Relationship Id="rId15" Type="http://schemas.openxmlformats.org/officeDocument/2006/relationships/hyperlink" Target="https://creativemarket.com/Anutik45/520063-Priority-seats-sign-red" TargetMode="External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lavesliderazgoresponsable.blogspot.com/2020/04/como-evitar-distracciones-y-ser-fieles.html" TargetMode="External"/><Relationship Id="rId1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creativemarket.com/Anutik45/520063-Priority-seats-sign-red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s://clavesliderazgoresponsable.blogspot.com/2020/04/como-evitar-distracciones-y-ser-fieles.html" TargetMode="Externa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hyperlink" Target="https://pixabay.com/en/time-levy-deadline-hand-leave-pen-481444/" TargetMode="External"/><Relationship Id="rId5" Type="http://schemas.openxmlformats.org/officeDocument/2006/relationships/hyperlink" Target="https://tiacrrg.com/lets-talk-eo-i-think-i-have-a-claim-what-should-i-do/" TargetMode="External"/><Relationship Id="rId15" Type="http://schemas.openxmlformats.org/officeDocument/2006/relationships/hyperlink" Target="https://www.enago.com.br/academy/achieving-work-life-balance-in-your-research-career/" TargetMode="External"/><Relationship Id="rId10" Type="http://schemas.openxmlformats.org/officeDocument/2006/relationships/image" Target="../media/image5.jpg"/><Relationship Id="rId4" Type="http://schemas.openxmlformats.org/officeDocument/2006/relationships/image" Target="../media/image2.jpg"/><Relationship Id="rId9" Type="http://schemas.openxmlformats.org/officeDocument/2006/relationships/hyperlink" Target="https://deepstash.com/idea/63753/practical-steps-to-handle-unwanted-intrusive-thoughts" TargetMode="External"/><Relationship Id="rId1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150935" y="1764053"/>
            <a:ext cx="9890129" cy="3440182"/>
            <a:chOff x="0" y="-57150"/>
            <a:chExt cx="2658299" cy="924663"/>
          </a:xfrm>
        </p:grpSpPr>
        <p:sp>
          <p:nvSpPr>
            <p:cNvPr id="10" name="Freeform 10"/>
            <p:cNvSpPr/>
            <p:nvPr/>
          </p:nvSpPr>
          <p:spPr>
            <a:xfrm>
              <a:off x="0" y="-57150"/>
              <a:ext cx="2658299" cy="924663"/>
            </a:xfrm>
            <a:custGeom>
              <a:avLst/>
              <a:gdLst/>
              <a:ahLst/>
              <a:cxnLst/>
              <a:rect l="l" t="t" r="r" b="b"/>
              <a:pathLst>
                <a:path w="2658299" h="867513">
                  <a:moveTo>
                    <a:pt x="10437" y="0"/>
                  </a:moveTo>
                  <a:lnTo>
                    <a:pt x="2647862" y="0"/>
                  </a:lnTo>
                  <a:cubicBezTo>
                    <a:pt x="2650630" y="0"/>
                    <a:pt x="2653285" y="1100"/>
                    <a:pt x="2655242" y="3057"/>
                  </a:cubicBezTo>
                  <a:cubicBezTo>
                    <a:pt x="2657200" y="5014"/>
                    <a:pt x="2658299" y="7669"/>
                    <a:pt x="2658299" y="10437"/>
                  </a:cubicBezTo>
                  <a:lnTo>
                    <a:pt x="2658299" y="857075"/>
                  </a:lnTo>
                  <a:cubicBezTo>
                    <a:pt x="2658299" y="862840"/>
                    <a:pt x="2653626" y="867513"/>
                    <a:pt x="2647862" y="867513"/>
                  </a:cubicBezTo>
                  <a:lnTo>
                    <a:pt x="10437" y="867513"/>
                  </a:lnTo>
                  <a:cubicBezTo>
                    <a:pt x="7669" y="867513"/>
                    <a:pt x="5014" y="866413"/>
                    <a:pt x="3057" y="864456"/>
                  </a:cubicBezTo>
                  <a:cubicBezTo>
                    <a:pt x="1100" y="862498"/>
                    <a:pt x="0" y="859844"/>
                    <a:pt x="0" y="857075"/>
                  </a:cubicBezTo>
                  <a:lnTo>
                    <a:pt x="0" y="10437"/>
                  </a:lnTo>
                  <a:cubicBezTo>
                    <a:pt x="0" y="7669"/>
                    <a:pt x="1100" y="5014"/>
                    <a:pt x="3057" y="3057"/>
                  </a:cubicBezTo>
                  <a:cubicBezTo>
                    <a:pt x="5014" y="1100"/>
                    <a:pt x="7669" y="0"/>
                    <a:pt x="10437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658299" cy="924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832"/>
                </a:lnSpc>
              </a:pPr>
              <a:r>
                <a:rPr lang="en-US" sz="9600" dirty="0">
                  <a:solidFill>
                    <a:srgbClr val="000000"/>
                  </a:solidFill>
                  <a:latin typeface="Bodoni MT Black" panose="02070A03080606020203" pitchFamily="18" charset="0"/>
                </a:rPr>
                <a:t>WELCOME TO OUR CLASS!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1641231" y="1570892"/>
            <a:ext cx="9003323" cy="3563816"/>
            <a:chOff x="-22171" y="-14501"/>
            <a:chExt cx="1455577" cy="354795"/>
          </a:xfrm>
        </p:grpSpPr>
        <p:sp>
          <p:nvSpPr>
            <p:cNvPr id="24" name="Freeform 24"/>
            <p:cNvSpPr/>
            <p:nvPr/>
          </p:nvSpPr>
          <p:spPr>
            <a:xfrm>
              <a:off x="-22171" y="-14501"/>
              <a:ext cx="1436412" cy="352172"/>
            </a:xfrm>
            <a:custGeom>
              <a:avLst/>
              <a:gdLst/>
              <a:ahLst/>
              <a:cxnLst/>
              <a:rect l="l" t="t" r="r" b="b"/>
              <a:pathLst>
                <a:path w="1436412" h="263403">
                  <a:moveTo>
                    <a:pt x="19316" y="0"/>
                  </a:moveTo>
                  <a:lnTo>
                    <a:pt x="1417096" y="0"/>
                  </a:lnTo>
                  <a:cubicBezTo>
                    <a:pt x="1427764" y="0"/>
                    <a:pt x="1436412" y="8648"/>
                    <a:pt x="1436412" y="19316"/>
                  </a:cubicBezTo>
                  <a:lnTo>
                    <a:pt x="1436412" y="244088"/>
                  </a:lnTo>
                  <a:cubicBezTo>
                    <a:pt x="1436412" y="249211"/>
                    <a:pt x="1434377" y="254124"/>
                    <a:pt x="1430755" y="257746"/>
                  </a:cubicBezTo>
                  <a:cubicBezTo>
                    <a:pt x="1427132" y="261368"/>
                    <a:pt x="1422219" y="263403"/>
                    <a:pt x="1417096" y="263403"/>
                  </a:cubicBezTo>
                  <a:lnTo>
                    <a:pt x="19316" y="263403"/>
                  </a:lnTo>
                  <a:cubicBezTo>
                    <a:pt x="8648" y="263403"/>
                    <a:pt x="0" y="254756"/>
                    <a:pt x="0" y="244088"/>
                  </a:cubicBezTo>
                  <a:lnTo>
                    <a:pt x="0" y="19316"/>
                  </a:lnTo>
                  <a:cubicBezTo>
                    <a:pt x="0" y="14193"/>
                    <a:pt x="2035" y="9280"/>
                    <a:pt x="5657" y="5657"/>
                  </a:cubicBezTo>
                  <a:cubicBezTo>
                    <a:pt x="9280" y="2035"/>
                    <a:pt x="14193" y="0"/>
                    <a:pt x="19316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-3006" y="-1549"/>
              <a:ext cx="1436412" cy="3418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GRAMMAR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0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A6F74D-AEA5-F83A-768B-FF1F3D809114}"/>
              </a:ext>
            </a:extLst>
          </p:cNvPr>
          <p:cNvGrpSpPr/>
          <p:nvPr/>
        </p:nvGrpSpPr>
        <p:grpSpPr>
          <a:xfrm>
            <a:off x="-138112" y="0"/>
            <a:ext cx="12330112" cy="6858000"/>
            <a:chOff x="0" y="0"/>
            <a:chExt cx="24752298" cy="16516864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3D53196F-2604-E83E-7DA9-098CC6C36FCD}"/>
                </a:ext>
              </a:extLst>
            </p:cNvPr>
            <p:cNvSpPr/>
            <p:nvPr/>
          </p:nvSpPr>
          <p:spPr>
            <a:xfrm>
              <a:off x="0" y="0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2" y="0"/>
                  </a:lnTo>
                  <a:lnTo>
                    <a:pt x="8283832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masis MT Pro Medium" panose="02040604050005020304" pitchFamily="18" charset="0"/>
              </a:endParaRPr>
            </a:p>
          </p:txBody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0AB38FC7-EBBD-6D7F-45FB-0E21BDF9559F}"/>
                </a:ext>
              </a:extLst>
            </p:cNvPr>
            <p:cNvSpPr/>
            <p:nvPr/>
          </p:nvSpPr>
          <p:spPr>
            <a:xfrm>
              <a:off x="8233943" y="0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2" y="0"/>
                  </a:lnTo>
                  <a:lnTo>
                    <a:pt x="8283832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masis MT Pro Medium" panose="02040604050005020304" pitchFamily="18" charset="0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79B6D50-4215-98F9-2071-6888952C7C19}"/>
                </a:ext>
              </a:extLst>
            </p:cNvPr>
            <p:cNvSpPr/>
            <p:nvPr/>
          </p:nvSpPr>
          <p:spPr>
            <a:xfrm>
              <a:off x="16468467" y="0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1" y="0"/>
                  </a:lnTo>
                  <a:lnTo>
                    <a:pt x="8283831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masis MT Pro Medium" panose="02040604050005020304" pitchFamily="18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B8BB4BD-54AD-21C2-47C3-0F44842B8D9A}"/>
                </a:ext>
              </a:extLst>
            </p:cNvPr>
            <p:cNvSpPr/>
            <p:nvPr/>
          </p:nvSpPr>
          <p:spPr>
            <a:xfrm>
              <a:off x="0" y="8233032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2" y="0"/>
                  </a:lnTo>
                  <a:lnTo>
                    <a:pt x="8283832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masis MT Pro Medium" panose="02040604050005020304" pitchFamily="18" charset="0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28ED07F1-520B-324A-49FA-7B84DE26E6A7}"/>
                </a:ext>
              </a:extLst>
            </p:cNvPr>
            <p:cNvSpPr/>
            <p:nvPr/>
          </p:nvSpPr>
          <p:spPr>
            <a:xfrm>
              <a:off x="8233943" y="8233032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2" y="0"/>
                  </a:lnTo>
                  <a:lnTo>
                    <a:pt x="8283832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masis MT Pro Medium" panose="02040604050005020304" pitchFamily="18" charset="0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CFBF9A7-B9E4-9DDF-8E8A-799924FE2225}"/>
                </a:ext>
              </a:extLst>
            </p:cNvPr>
            <p:cNvSpPr/>
            <p:nvPr/>
          </p:nvSpPr>
          <p:spPr>
            <a:xfrm>
              <a:off x="16468467" y="8233032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1" y="0"/>
                  </a:lnTo>
                  <a:lnTo>
                    <a:pt x="8283831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masis MT Pro Medium" panose="02040604050005020304" pitchFamily="18" charset="0"/>
              </a:endParaRPr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6AA5C8CE-1279-7A30-AF4B-C4121C4A125D}"/>
              </a:ext>
            </a:extLst>
          </p:cNvPr>
          <p:cNvGrpSpPr/>
          <p:nvPr/>
        </p:nvGrpSpPr>
        <p:grpSpPr>
          <a:xfrm>
            <a:off x="503620" y="1644848"/>
            <a:ext cx="11184756" cy="4568278"/>
            <a:chOff x="0" y="0"/>
            <a:chExt cx="2029223" cy="1203168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E7ED4C16-2737-8681-3F60-AED30543847E}"/>
                </a:ext>
              </a:extLst>
            </p:cNvPr>
            <p:cNvSpPr/>
            <p:nvPr/>
          </p:nvSpPr>
          <p:spPr>
            <a:xfrm>
              <a:off x="0" y="0"/>
              <a:ext cx="2029223" cy="1203168"/>
            </a:xfrm>
            <a:custGeom>
              <a:avLst/>
              <a:gdLst/>
              <a:ahLst/>
              <a:cxnLst/>
              <a:rect l="l" t="t" r="r" b="b"/>
              <a:pathLst>
                <a:path w="2029223" h="1203168">
                  <a:moveTo>
                    <a:pt x="45217" y="0"/>
                  </a:moveTo>
                  <a:lnTo>
                    <a:pt x="1984006" y="0"/>
                  </a:lnTo>
                  <a:cubicBezTo>
                    <a:pt x="2008979" y="0"/>
                    <a:pt x="2029223" y="20244"/>
                    <a:pt x="2029223" y="45217"/>
                  </a:cubicBezTo>
                  <a:lnTo>
                    <a:pt x="2029223" y="1157951"/>
                  </a:lnTo>
                  <a:cubicBezTo>
                    <a:pt x="2029223" y="1182923"/>
                    <a:pt x="2008979" y="1203168"/>
                    <a:pt x="1984006" y="1203168"/>
                  </a:cubicBezTo>
                  <a:lnTo>
                    <a:pt x="45217" y="1203168"/>
                  </a:lnTo>
                  <a:cubicBezTo>
                    <a:pt x="33225" y="1203168"/>
                    <a:pt x="21724" y="1198404"/>
                    <a:pt x="13244" y="1189924"/>
                  </a:cubicBezTo>
                  <a:cubicBezTo>
                    <a:pt x="4764" y="1181444"/>
                    <a:pt x="0" y="1169943"/>
                    <a:pt x="0" y="1157951"/>
                  </a:cubicBezTo>
                  <a:lnTo>
                    <a:pt x="0" y="45217"/>
                  </a:lnTo>
                  <a:cubicBezTo>
                    <a:pt x="0" y="33225"/>
                    <a:pt x="4764" y="21724"/>
                    <a:pt x="13244" y="13244"/>
                  </a:cubicBezTo>
                  <a:cubicBezTo>
                    <a:pt x="21724" y="4764"/>
                    <a:pt x="33225" y="0"/>
                    <a:pt x="4521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latin typeface="Amasis MT Pro Medium" panose="02040604050005020304" pitchFamily="18" charset="0"/>
              </a:endParaRP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254F187F-B88D-8688-26EE-7085E1D4D5D2}"/>
                </a:ext>
              </a:extLst>
            </p:cNvPr>
            <p:cNvSpPr txBox="1"/>
            <p:nvPr/>
          </p:nvSpPr>
          <p:spPr>
            <a:xfrm>
              <a:off x="0" y="-38100"/>
              <a:ext cx="2029223" cy="1241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D35CBE9-6775-1DCE-FE0C-7B60D071ED4C}"/>
              </a:ext>
            </a:extLst>
          </p:cNvPr>
          <p:cNvSpPr txBox="1"/>
          <p:nvPr/>
        </p:nvSpPr>
        <p:spPr>
          <a:xfrm>
            <a:off x="1522449" y="402603"/>
            <a:ext cx="1179496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Amasis MT Pro Medium" panose="02040604050005020304" pitchFamily="18" charset="0"/>
                <a:cs typeface="Arial" panose="020B0604020202020204" pitchFamily="34" charset="0"/>
              </a:rPr>
              <a:t>Conditional sentence type 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430A0-817F-222A-D746-3E50C003F711}"/>
              </a:ext>
            </a:extLst>
          </p:cNvPr>
          <p:cNvSpPr txBox="1"/>
          <p:nvPr/>
        </p:nvSpPr>
        <p:spPr>
          <a:xfrm>
            <a:off x="509263" y="1854137"/>
            <a:ext cx="11184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If + S + present simple tense, S + will + bare inf.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450C49-8ED3-D956-0859-D096EA19CDE1}"/>
              </a:ext>
            </a:extLst>
          </p:cNvPr>
          <p:cNvSpPr txBox="1"/>
          <p:nvPr/>
        </p:nvSpPr>
        <p:spPr>
          <a:xfrm>
            <a:off x="497977" y="3547945"/>
            <a:ext cx="111847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Instead of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will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, we can use modal verbs: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can, must, may, might, should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979931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CC7B3BE-8F77-4E6C-EA0E-A91872BDC295}"/>
              </a:ext>
            </a:extLst>
          </p:cNvPr>
          <p:cNvGrpSpPr/>
          <p:nvPr/>
        </p:nvGrpSpPr>
        <p:grpSpPr>
          <a:xfrm>
            <a:off x="-138112" y="0"/>
            <a:ext cx="12330112" cy="6858000"/>
            <a:chOff x="0" y="0"/>
            <a:chExt cx="24752298" cy="1651686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9F276118-1A69-3F8E-959A-CBB0EDE642D9}"/>
                </a:ext>
              </a:extLst>
            </p:cNvPr>
            <p:cNvSpPr/>
            <p:nvPr/>
          </p:nvSpPr>
          <p:spPr>
            <a:xfrm>
              <a:off x="0" y="0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2" y="0"/>
                  </a:lnTo>
                  <a:lnTo>
                    <a:pt x="8283832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714DFC3-E972-A532-034D-35DAD5081032}"/>
                </a:ext>
              </a:extLst>
            </p:cNvPr>
            <p:cNvSpPr/>
            <p:nvPr/>
          </p:nvSpPr>
          <p:spPr>
            <a:xfrm>
              <a:off x="8233943" y="0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2" y="0"/>
                  </a:lnTo>
                  <a:lnTo>
                    <a:pt x="8283832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93D38B2-C148-D384-3189-ED839D27563C}"/>
                </a:ext>
              </a:extLst>
            </p:cNvPr>
            <p:cNvSpPr/>
            <p:nvPr/>
          </p:nvSpPr>
          <p:spPr>
            <a:xfrm>
              <a:off x="16468467" y="0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1" y="0"/>
                  </a:lnTo>
                  <a:lnTo>
                    <a:pt x="8283831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5B5E1B4-DF64-5BE5-34ED-897D15789CAB}"/>
                </a:ext>
              </a:extLst>
            </p:cNvPr>
            <p:cNvSpPr/>
            <p:nvPr/>
          </p:nvSpPr>
          <p:spPr>
            <a:xfrm>
              <a:off x="0" y="8233032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2" y="0"/>
                  </a:lnTo>
                  <a:lnTo>
                    <a:pt x="8283832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942740F-C13D-911C-714E-FF96941A6110}"/>
                </a:ext>
              </a:extLst>
            </p:cNvPr>
            <p:cNvSpPr/>
            <p:nvPr/>
          </p:nvSpPr>
          <p:spPr>
            <a:xfrm>
              <a:off x="8233943" y="8233032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2" y="0"/>
                  </a:lnTo>
                  <a:lnTo>
                    <a:pt x="8283832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2343661-6645-66B7-467E-742222C908A1}"/>
                </a:ext>
              </a:extLst>
            </p:cNvPr>
            <p:cNvSpPr/>
            <p:nvPr/>
          </p:nvSpPr>
          <p:spPr>
            <a:xfrm>
              <a:off x="16468467" y="8233032"/>
              <a:ext cx="8283832" cy="8283832"/>
            </a:xfrm>
            <a:custGeom>
              <a:avLst/>
              <a:gdLst/>
              <a:ahLst/>
              <a:cxnLst/>
              <a:rect l="l" t="t" r="r" b="b"/>
              <a:pathLst>
                <a:path w="8283832" h="8283832">
                  <a:moveTo>
                    <a:pt x="0" y="0"/>
                  </a:moveTo>
                  <a:lnTo>
                    <a:pt x="8283831" y="0"/>
                  </a:lnTo>
                  <a:lnTo>
                    <a:pt x="8283831" y="8283832"/>
                  </a:lnTo>
                  <a:lnTo>
                    <a:pt x="0" y="828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035" y="173586"/>
            <a:ext cx="1176918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3. Complete the sentences with the correct modal verbs in the box. A modal verb can be used twice.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37363" y="1458252"/>
            <a:ext cx="11382139" cy="558046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odoni MT Black" panose="02070A03080606020203" pitchFamily="18" charset="0"/>
              </a:rPr>
              <a:t>can			must			 should			might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34786" y="2180246"/>
            <a:ext cx="11769187" cy="40043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26648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1.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If you don’t want to get in an accident, you _________ follow these safety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instructions.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26648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2.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If you take these pills, you _________ feel better soon.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26648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3.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You _________ come and join us if you like.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26648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4.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If you feel unwell, you _________ consult a doctor.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26648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5.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If she tries hard, she _________ speak English better than you.</a:t>
            </a:r>
            <a:endParaRPr lang="en-US" sz="3600" dirty="0">
              <a:latin typeface="Bodoni MT Condensed" panose="020706060806060202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3981" y="2233879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must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3963545" y="5572937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86616-C7FC-378E-6C71-DB0767DC74BE}"/>
              </a:ext>
            </a:extLst>
          </p:cNvPr>
          <p:cNvSpPr txBox="1"/>
          <p:nvPr/>
        </p:nvSpPr>
        <p:spPr>
          <a:xfrm>
            <a:off x="4028930" y="486949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should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1E93D-15AD-A778-A78A-718EE1094A01}"/>
              </a:ext>
            </a:extLst>
          </p:cNvPr>
          <p:cNvSpPr txBox="1"/>
          <p:nvPr/>
        </p:nvSpPr>
        <p:spPr>
          <a:xfrm>
            <a:off x="1788504" y="4202742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F6EE5-8F62-9F9D-EB6B-8A1B71B1CAFA}"/>
              </a:ext>
            </a:extLst>
          </p:cNvPr>
          <p:cNvSpPr txBox="1"/>
          <p:nvPr/>
        </p:nvSpPr>
        <p:spPr>
          <a:xfrm>
            <a:off x="4500301" y="3534308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might</a:t>
            </a:r>
          </a:p>
        </p:txBody>
      </p:sp>
    </p:spTree>
    <p:extLst>
      <p:ext uri="{BB962C8B-B14F-4D97-AF65-F5344CB8AC3E}">
        <p14:creationId xmlns:p14="http://schemas.microsoft.com/office/powerpoint/2010/main" val="20464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846" y="30075"/>
            <a:ext cx="1215015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4. Circle the most suitable modal verbs to complete the sentences.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285907" y="1483820"/>
            <a:ext cx="1190609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3200" dirty="0">
                <a:latin typeface="Amasis MT Pro Medium" panose="02040604050005020304" pitchFamily="18" charset="0"/>
              </a:rPr>
              <a:t>He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shouldn’t</a:t>
            </a:r>
            <a:r>
              <a:rPr lang="en-US" sz="3200" dirty="0">
                <a:latin typeface="Amasis MT Pro Medium" panose="020406040500050203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may not </a:t>
            </a:r>
            <a:r>
              <a:rPr lang="en-US" sz="3200" dirty="0">
                <a:latin typeface="Amasis MT Pro Medium" panose="02040604050005020304" pitchFamily="18" charset="0"/>
              </a:rPr>
              <a:t>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cannot</a:t>
            </a:r>
            <a:r>
              <a:rPr lang="en-US" sz="3200" dirty="0">
                <a:latin typeface="Amasis MT Pro Medium" panose="02040604050005020304" pitchFamily="18" charset="0"/>
              </a:rPr>
              <a:t> stay up late tonight if he wants to feel awake and alert tomorrow morning.</a:t>
            </a:r>
          </a:p>
          <a:p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2. </a:t>
            </a:r>
            <a:r>
              <a:rPr lang="en-US" sz="3200" dirty="0">
                <a:latin typeface="Amasis MT Pro Medium" panose="02040604050005020304" pitchFamily="18" charset="0"/>
              </a:rPr>
              <a:t>Nick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should</a:t>
            </a:r>
            <a:r>
              <a:rPr lang="en-US" sz="3200" dirty="0">
                <a:latin typeface="Amasis MT Pro Medium" panose="020406040500050203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can’t</a:t>
            </a:r>
            <a:r>
              <a:rPr lang="en-US" sz="3200" dirty="0">
                <a:latin typeface="Amasis MT Pro Medium" panose="020406040500050203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might</a:t>
            </a:r>
            <a:r>
              <a:rPr lang="en-US" sz="3200" dirty="0">
                <a:latin typeface="Amasis MT Pro Medium" panose="02040604050005020304" pitchFamily="18" charset="0"/>
              </a:rPr>
              <a:t> be very excited if we invite him to our home.</a:t>
            </a:r>
          </a:p>
          <a:p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3. </a:t>
            </a:r>
            <a:r>
              <a:rPr lang="en-US" sz="3200" dirty="0">
                <a:latin typeface="Amasis MT Pro Medium" panose="02040604050005020304" pitchFamily="18" charset="0"/>
              </a:rPr>
              <a:t>Mai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can</a:t>
            </a:r>
            <a:r>
              <a:rPr lang="en-US" sz="3200" dirty="0">
                <a:latin typeface="Amasis MT Pro Medium" panose="020406040500050203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must</a:t>
            </a:r>
            <a:r>
              <a:rPr lang="en-US" sz="3200" dirty="0">
                <a:latin typeface="Amasis MT Pro Medium" panose="020406040500050203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should</a:t>
            </a:r>
            <a:r>
              <a:rPr lang="en-US" sz="3200" dirty="0">
                <a:latin typeface="Amasis MT Pro Medium" panose="02040604050005020304" pitchFamily="18" charset="0"/>
              </a:rPr>
              <a:t> be good at time management if she takes a training course at school.</a:t>
            </a:r>
          </a:p>
          <a:p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4. </a:t>
            </a:r>
            <a:r>
              <a:rPr lang="en-US" sz="3200" dirty="0">
                <a:latin typeface="Amasis MT Pro Medium" panose="02040604050005020304" pitchFamily="18" charset="0"/>
              </a:rPr>
              <a:t>If you want to save on your electricity bills, you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must</a:t>
            </a:r>
            <a:r>
              <a:rPr lang="en-US" sz="3200" dirty="0">
                <a:latin typeface="Amasis MT Pro Medium" panose="020406040500050203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can</a:t>
            </a:r>
            <a:r>
              <a:rPr lang="en-US" sz="3200" dirty="0">
                <a:latin typeface="Amasis MT Pro Medium" panose="020406040500050203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might</a:t>
            </a:r>
            <a:r>
              <a:rPr lang="en-US" sz="3200" dirty="0">
                <a:latin typeface="Amasis MT Pro Medium" panose="02040604050005020304" pitchFamily="18" charset="0"/>
              </a:rPr>
              <a:t> turn off all the electric equipment before going out.</a:t>
            </a:r>
          </a:p>
          <a:p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5. </a:t>
            </a:r>
            <a:r>
              <a:rPr lang="en-US" sz="3200" dirty="0">
                <a:latin typeface="Amasis MT Pro Medium" panose="02040604050005020304" pitchFamily="18" charset="0"/>
              </a:rPr>
              <a:t>If you help me tidy our flat this morning, you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must</a:t>
            </a:r>
            <a:r>
              <a:rPr lang="en-US" sz="3200" dirty="0">
                <a:latin typeface="Amasis MT Pro Medium" panose="020406040500050203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can</a:t>
            </a:r>
            <a:r>
              <a:rPr lang="en-US" sz="3200" dirty="0">
                <a:latin typeface="Amasis MT Pro Medium" panose="020406040500050203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Amasis MT Pro Medium" panose="02040604050005020304" pitchFamily="18" charset="0"/>
              </a:rPr>
              <a:t>can’t</a:t>
            </a:r>
            <a:r>
              <a:rPr lang="en-US" sz="3200" dirty="0">
                <a:latin typeface="Amasis MT Pro Medium" panose="02040604050005020304" pitchFamily="18" charset="0"/>
              </a:rPr>
              <a:t> go out this afternoon.</a:t>
            </a:r>
            <a:endParaRPr lang="en-US" sz="3200" dirty="0">
              <a:effectLst/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78" y="489693"/>
            <a:ext cx="8305047" cy="2839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406" y="882045"/>
            <a:ext cx="7398585" cy="199405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Bodoni MT Black" panose="02070A03080606020203" pitchFamily="18" charset="0"/>
              </a:rPr>
              <a:t>1. He _____stay up late tonight if he wants to feel awake and alert tomorrow morning</a:t>
            </a:r>
            <a:r>
              <a:rPr lang="en-US" dirty="0">
                <a:latin typeface="Bodoni MT Condensed" panose="02070606080606020203" pitchFamily="18" charset="0"/>
              </a:rPr>
              <a:t>.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20" y="3531208"/>
            <a:ext cx="5019365" cy="87182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53" y="4605161"/>
            <a:ext cx="4773899" cy="89722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08" y="5704508"/>
            <a:ext cx="4443789" cy="9310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2850">
            <a:off x="1150725" y="2043485"/>
            <a:ext cx="405055" cy="12533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2" y="806494"/>
            <a:ext cx="611643" cy="6348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1" y="544070"/>
            <a:ext cx="899883" cy="7646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224">
            <a:off x="511330" y="5041814"/>
            <a:ext cx="1808953" cy="1607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5230">
            <a:off x="10574762" y="2653347"/>
            <a:ext cx="1443695" cy="13044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3907">
            <a:off x="134965" y="1566643"/>
            <a:ext cx="842655" cy="79679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22">
            <a:off x="2097426" y="3687682"/>
            <a:ext cx="1093135" cy="73910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40">
            <a:off x="2543951" y="4685139"/>
            <a:ext cx="672616" cy="8541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727">
            <a:off x="10549272" y="1644156"/>
            <a:ext cx="696731" cy="7456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4353" y="3509128"/>
            <a:ext cx="761019" cy="9047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5605069" y="215885"/>
            <a:ext cx="1031291" cy="675292"/>
          </a:xfrm>
          <a:prstGeom prst="rect">
            <a:avLst/>
          </a:prstGeom>
        </p:spPr>
      </p:pic>
      <p:pic>
        <p:nvPicPr>
          <p:cNvPr id="33" name="Объект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200">
            <a:off x="8823808" y="4187737"/>
            <a:ext cx="2306387" cy="246421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" y="3455782"/>
            <a:ext cx="1568983" cy="12304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081306" y="4621145"/>
            <a:ext cx="3953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may not</a:t>
            </a:r>
          </a:p>
        </p:txBody>
      </p:sp>
      <p:sp>
        <p:nvSpPr>
          <p:cNvPr id="29" name="TextBox 28">
            <a:hlinkClick r:id="" action="ppaction://hlinkshowjump?jump=nextslide">
              <a:snd r:embed="rId21" name="chimes.wav"/>
            </a:hlinkClick>
          </p:cNvPr>
          <p:cNvSpPr txBox="1"/>
          <p:nvPr/>
        </p:nvSpPr>
        <p:spPr>
          <a:xfrm>
            <a:off x="4213127" y="3519568"/>
            <a:ext cx="3953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shouldn’t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19326" y="5725936"/>
            <a:ext cx="3953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can not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666199FC-AD17-9C4C-0046-3B9F7D59F3CE}"/>
              </a:ext>
            </a:extLst>
          </p:cNvPr>
          <p:cNvSpPr/>
          <p:nvPr/>
        </p:nvSpPr>
        <p:spPr>
          <a:xfrm>
            <a:off x="-1006412" y="3610407"/>
            <a:ext cx="749641" cy="70214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B30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Объект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78" y="489693"/>
            <a:ext cx="8305047" cy="283939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50621" y="976197"/>
            <a:ext cx="7065377" cy="1994055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>
                <a:latin typeface="Bodoni MT Black" panose="02070A03080606020203" pitchFamily="18" charset="0"/>
              </a:rPr>
              <a:t>2. Nick ______ be very excited if we invite him to our home.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20" y="3531208"/>
            <a:ext cx="5019365" cy="87182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05" y="5629229"/>
            <a:ext cx="4773899" cy="89722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06" y="4536596"/>
            <a:ext cx="4443789" cy="93108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260270" y="3512227"/>
            <a:ext cx="395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should</a:t>
            </a:r>
          </a:p>
        </p:txBody>
      </p:sp>
      <p:sp>
        <p:nvSpPr>
          <p:cNvPr id="41" name="TextBox 40">
            <a:hlinkClick r:id="" action="ppaction://hlinkshowjump?jump=nextslide">
              <a:snd r:embed="rId8" name="chimes.wav"/>
            </a:hlinkClick>
          </p:cNvPr>
          <p:cNvSpPr txBox="1"/>
          <p:nvPr/>
        </p:nvSpPr>
        <p:spPr>
          <a:xfrm>
            <a:off x="4295339" y="5631374"/>
            <a:ext cx="395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might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75335" y="4536596"/>
            <a:ext cx="395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can’t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2529">
            <a:off x="10613723" y="2423825"/>
            <a:ext cx="843867" cy="8321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80">
            <a:off x="11024549" y="3955623"/>
            <a:ext cx="360731" cy="11162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51742" y="1802289"/>
            <a:ext cx="677073" cy="7027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04" y="5633566"/>
            <a:ext cx="899883" cy="7646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78" y="3594249"/>
            <a:ext cx="1727255" cy="13545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6" y="458376"/>
            <a:ext cx="1136865" cy="10105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598" y="312107"/>
            <a:ext cx="1513991" cy="13679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9223">
            <a:off x="10498013" y="4921917"/>
            <a:ext cx="1128225" cy="1066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" y="4120695"/>
            <a:ext cx="2349532" cy="25103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2194161" y="3309071"/>
            <a:ext cx="834275" cy="105989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13" y="92997"/>
            <a:ext cx="1080779" cy="73075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725">
            <a:off x="652102" y="2751292"/>
            <a:ext cx="839983" cy="111997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4297">
            <a:off x="2799087" y="5113120"/>
            <a:ext cx="617511" cy="7841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9843">
            <a:off x="2468896" y="4548480"/>
            <a:ext cx="590056" cy="631464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61710725-F798-A0C9-7D8C-25AB2D2D2B16}"/>
              </a:ext>
            </a:extLst>
          </p:cNvPr>
          <p:cNvSpPr/>
          <p:nvPr/>
        </p:nvSpPr>
        <p:spPr>
          <a:xfrm>
            <a:off x="-1040381" y="5824304"/>
            <a:ext cx="749641" cy="70214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B30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78" y="489693"/>
            <a:ext cx="8305047" cy="2839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7114" y="907886"/>
            <a:ext cx="7065377" cy="199405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Bodoni MT Black" panose="02070A03080606020203" pitchFamily="18" charset="0"/>
              </a:rPr>
              <a:t>3. Mai ____be good at time management if she takes a training course at school.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20" y="3531208"/>
            <a:ext cx="5019365" cy="87182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53" y="4605161"/>
            <a:ext cx="4773899" cy="89722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08" y="5704508"/>
            <a:ext cx="4443789" cy="9310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2850">
            <a:off x="1150725" y="2043485"/>
            <a:ext cx="405055" cy="12533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2" y="806494"/>
            <a:ext cx="611643" cy="6348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1" y="544070"/>
            <a:ext cx="899883" cy="7646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224">
            <a:off x="511330" y="5041814"/>
            <a:ext cx="1808953" cy="1607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5230">
            <a:off x="10574762" y="2653347"/>
            <a:ext cx="1443695" cy="13044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3907">
            <a:off x="134965" y="1566643"/>
            <a:ext cx="842655" cy="79679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22">
            <a:off x="2097426" y="3687682"/>
            <a:ext cx="1093135" cy="73910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40">
            <a:off x="2543951" y="4685139"/>
            <a:ext cx="672616" cy="8541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727">
            <a:off x="10549272" y="1644156"/>
            <a:ext cx="696731" cy="7456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4353" y="3509128"/>
            <a:ext cx="761019" cy="9047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5605069" y="215885"/>
            <a:ext cx="1031291" cy="675292"/>
          </a:xfrm>
          <a:prstGeom prst="rect">
            <a:avLst/>
          </a:prstGeom>
        </p:spPr>
      </p:pic>
      <p:pic>
        <p:nvPicPr>
          <p:cNvPr id="33" name="Объект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200">
            <a:off x="8823808" y="4187737"/>
            <a:ext cx="2306387" cy="246421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" y="3455782"/>
            <a:ext cx="1568983" cy="12304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71704" y="4592999"/>
            <a:ext cx="395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must</a:t>
            </a:r>
          </a:p>
        </p:txBody>
      </p:sp>
      <p:sp>
        <p:nvSpPr>
          <p:cNvPr id="29" name="TextBox 28">
            <a:hlinkClick r:id="" action="ppaction://hlinkshowjump?jump=nextslide">
              <a:snd r:embed="rId21" name="chimes.wav"/>
            </a:hlinkClick>
          </p:cNvPr>
          <p:cNvSpPr txBox="1"/>
          <p:nvPr/>
        </p:nvSpPr>
        <p:spPr>
          <a:xfrm>
            <a:off x="4271704" y="3506348"/>
            <a:ext cx="395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can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71704" y="5709276"/>
            <a:ext cx="395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should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3786A34E-8E9F-2B8C-49E4-E4996BD8D713}"/>
              </a:ext>
            </a:extLst>
          </p:cNvPr>
          <p:cNvSpPr/>
          <p:nvPr/>
        </p:nvSpPr>
        <p:spPr>
          <a:xfrm>
            <a:off x="-1149502" y="3623115"/>
            <a:ext cx="749641" cy="70214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B30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78" y="489693"/>
            <a:ext cx="8305047" cy="2839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7114" y="907886"/>
            <a:ext cx="7065377" cy="199405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Bodoni MT Black" panose="02070A03080606020203" pitchFamily="18" charset="0"/>
              </a:rPr>
              <a:t>4. If you want to save on your electricity bills, you _____turn off all the electric equipment before going out.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20" y="3531208"/>
            <a:ext cx="5019365" cy="87182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53" y="4605161"/>
            <a:ext cx="4773899" cy="89722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08" y="5704508"/>
            <a:ext cx="4443789" cy="9310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2850">
            <a:off x="1150725" y="2043485"/>
            <a:ext cx="405055" cy="12533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2" y="806494"/>
            <a:ext cx="611643" cy="6348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1" y="544070"/>
            <a:ext cx="899883" cy="7646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224">
            <a:off x="511330" y="5041814"/>
            <a:ext cx="1808953" cy="1607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5230">
            <a:off x="10574762" y="2653347"/>
            <a:ext cx="1443695" cy="13044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3907">
            <a:off x="134965" y="1566643"/>
            <a:ext cx="842655" cy="79679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22">
            <a:off x="2097426" y="3687682"/>
            <a:ext cx="1093135" cy="73910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40">
            <a:off x="2543951" y="4685139"/>
            <a:ext cx="672616" cy="8541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727">
            <a:off x="10549272" y="1644156"/>
            <a:ext cx="696731" cy="7456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4353" y="3509128"/>
            <a:ext cx="761019" cy="9047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5605069" y="215885"/>
            <a:ext cx="1031291" cy="675292"/>
          </a:xfrm>
          <a:prstGeom prst="rect">
            <a:avLst/>
          </a:prstGeom>
        </p:spPr>
      </p:pic>
      <p:pic>
        <p:nvPicPr>
          <p:cNvPr id="33" name="Объект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200">
            <a:off x="8823808" y="4187737"/>
            <a:ext cx="2306387" cy="246421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" y="3455782"/>
            <a:ext cx="1568983" cy="12304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71704" y="4542433"/>
            <a:ext cx="395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can</a:t>
            </a:r>
          </a:p>
        </p:txBody>
      </p:sp>
      <p:sp>
        <p:nvSpPr>
          <p:cNvPr id="29" name="TextBox 28">
            <a:hlinkClick r:id="" action="ppaction://hlinkshowjump?jump=nextslide">
              <a:snd r:embed="rId21" name="chimes.wav"/>
            </a:hlinkClick>
          </p:cNvPr>
          <p:cNvSpPr txBox="1"/>
          <p:nvPr/>
        </p:nvSpPr>
        <p:spPr>
          <a:xfrm>
            <a:off x="4271704" y="3455782"/>
            <a:ext cx="395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must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71704" y="5658710"/>
            <a:ext cx="395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might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3786A34E-8E9F-2B8C-49E4-E4996BD8D713}"/>
              </a:ext>
            </a:extLst>
          </p:cNvPr>
          <p:cNvSpPr/>
          <p:nvPr/>
        </p:nvSpPr>
        <p:spPr>
          <a:xfrm>
            <a:off x="-1149502" y="3623115"/>
            <a:ext cx="749641" cy="70214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9303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34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B30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78" y="489693"/>
            <a:ext cx="8305047" cy="2839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7114" y="907886"/>
            <a:ext cx="7065377" cy="1994055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>
                <a:latin typeface="Bodoni MT Black" panose="02070A03080606020203" pitchFamily="18" charset="0"/>
              </a:rPr>
              <a:t>5. If you help me tidy our flat this morning, you _____go out this afternoon.</a:t>
            </a:r>
            <a:endParaRPr lang="en-US" sz="4400" dirty="0">
              <a:effectLst/>
              <a:latin typeface="Bodoni MT Black" panose="02070A03080606020203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20" y="3531208"/>
            <a:ext cx="5019365" cy="87182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53" y="4605161"/>
            <a:ext cx="4773899" cy="89722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08" y="5704508"/>
            <a:ext cx="4443789" cy="9310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2850">
            <a:off x="1150725" y="2043485"/>
            <a:ext cx="405055" cy="12533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2" y="806494"/>
            <a:ext cx="611643" cy="6348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1" y="544070"/>
            <a:ext cx="899883" cy="7646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224">
            <a:off x="511330" y="5041814"/>
            <a:ext cx="1808953" cy="1607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5230">
            <a:off x="10574762" y="2653347"/>
            <a:ext cx="1443695" cy="13044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3907">
            <a:off x="134965" y="1566643"/>
            <a:ext cx="842655" cy="79679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22">
            <a:off x="2097426" y="3687682"/>
            <a:ext cx="1093135" cy="73910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40">
            <a:off x="2543951" y="4685139"/>
            <a:ext cx="672616" cy="8541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727">
            <a:off x="10549272" y="1644156"/>
            <a:ext cx="696731" cy="7456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4353" y="3509128"/>
            <a:ext cx="761019" cy="9047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5605069" y="215885"/>
            <a:ext cx="1031291" cy="675292"/>
          </a:xfrm>
          <a:prstGeom prst="rect">
            <a:avLst/>
          </a:prstGeom>
        </p:spPr>
      </p:pic>
      <p:pic>
        <p:nvPicPr>
          <p:cNvPr id="33" name="Объект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200">
            <a:off x="8823808" y="4187737"/>
            <a:ext cx="2306387" cy="246421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" y="3455782"/>
            <a:ext cx="1568983" cy="12304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46466" y="3388489"/>
            <a:ext cx="3953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must</a:t>
            </a:r>
          </a:p>
        </p:txBody>
      </p:sp>
      <p:sp>
        <p:nvSpPr>
          <p:cNvPr id="29" name="TextBox 28">
            <a:hlinkClick r:id="" action="ppaction://hlinkshowjump?jump=nextslide">
              <a:snd r:embed="rId21" name="chimes.wav"/>
            </a:hlinkClick>
          </p:cNvPr>
          <p:cNvSpPr txBox="1"/>
          <p:nvPr/>
        </p:nvSpPr>
        <p:spPr>
          <a:xfrm>
            <a:off x="4087079" y="4532908"/>
            <a:ext cx="3953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CE225C"/>
                </a:solidFill>
                <a:latin typeface="Bodoni MT Condensed" panose="02070606080606020203" pitchFamily="18" charset="0"/>
                <a:cs typeface="Arial"/>
                <a:sym typeface="Arial"/>
              </a:rPr>
              <a:t>can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CE225C"/>
              </a:solidFill>
              <a:effectLst/>
              <a:uLnTx/>
              <a:uFillTx/>
              <a:latin typeface="Bodoni MT Condensed" panose="02070606080606020203" pitchFamily="18" charset="0"/>
              <a:cs typeface="Arial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13127" y="5728621"/>
            <a:ext cx="3953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E225C"/>
                </a:solidFill>
                <a:effectLst/>
                <a:uLnTx/>
                <a:uFillTx/>
                <a:latin typeface="Bodoni MT Condensed" panose="02070606080606020203" pitchFamily="18" charset="0"/>
                <a:cs typeface="Arial"/>
                <a:sym typeface="Arial"/>
              </a:rPr>
              <a:t>can’t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E0AB440C-B0D3-B4ED-61A3-BC21529F54CA}"/>
              </a:ext>
            </a:extLst>
          </p:cNvPr>
          <p:cNvSpPr/>
          <p:nvPr/>
        </p:nvSpPr>
        <p:spPr>
          <a:xfrm>
            <a:off x="-1094644" y="4649962"/>
            <a:ext cx="749641" cy="70214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B30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1886" y="172134"/>
            <a:ext cx="1215015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Look at the answers again.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Bodoni MT Black" panose="02070A030806060202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267664" y="1053555"/>
            <a:ext cx="1190609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He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masis MT Pro Medium" panose="02040604050005020304" pitchFamily="18" charset="0"/>
              </a:rPr>
              <a:t>shouldn’t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 stay up late tonight if he wants to feel awake and alert tomorrow morning.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Nick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masis MT Pro Medium" panose="02040604050005020304" pitchFamily="18" charset="0"/>
              </a:rPr>
              <a:t>might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 be very excited if we invite him to our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Mai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masis MT Pro Medium" panose="02040604050005020304" pitchFamily="18" charset="0"/>
              </a:rPr>
              <a:t>can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 be good at time management if she takes a training course at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If you want to save on your electricity bills, you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masis MT Pro Medium" panose="02040604050005020304" pitchFamily="18" charset="0"/>
              </a:rPr>
              <a:t>must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 turn off all the electric equipment before going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If you help me tidy our flat this morning, you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masis MT Pro Medium" panose="02040604050005020304" pitchFamily="18" charset="0"/>
              </a:rPr>
              <a:t>can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 go out this afternoon.</a:t>
            </a:r>
          </a:p>
        </p:txBody>
      </p:sp>
    </p:spTree>
    <p:extLst>
      <p:ext uri="{BB962C8B-B14F-4D97-AF65-F5344CB8AC3E}">
        <p14:creationId xmlns:p14="http://schemas.microsoft.com/office/powerpoint/2010/main" val="11669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1688123" y="1336432"/>
            <a:ext cx="8698523" cy="4032738"/>
            <a:chOff x="-22171" y="-14501"/>
            <a:chExt cx="1455577" cy="354795"/>
          </a:xfrm>
        </p:grpSpPr>
        <p:sp>
          <p:nvSpPr>
            <p:cNvPr id="24" name="Freeform 24"/>
            <p:cNvSpPr/>
            <p:nvPr/>
          </p:nvSpPr>
          <p:spPr>
            <a:xfrm>
              <a:off x="-22171" y="-14501"/>
              <a:ext cx="1436412" cy="352172"/>
            </a:xfrm>
            <a:custGeom>
              <a:avLst/>
              <a:gdLst/>
              <a:ahLst/>
              <a:cxnLst/>
              <a:rect l="l" t="t" r="r" b="b"/>
              <a:pathLst>
                <a:path w="1436412" h="263403">
                  <a:moveTo>
                    <a:pt x="19316" y="0"/>
                  </a:moveTo>
                  <a:lnTo>
                    <a:pt x="1417096" y="0"/>
                  </a:lnTo>
                  <a:cubicBezTo>
                    <a:pt x="1427764" y="0"/>
                    <a:pt x="1436412" y="8648"/>
                    <a:pt x="1436412" y="19316"/>
                  </a:cubicBezTo>
                  <a:lnTo>
                    <a:pt x="1436412" y="244088"/>
                  </a:lnTo>
                  <a:cubicBezTo>
                    <a:pt x="1436412" y="249211"/>
                    <a:pt x="1434377" y="254124"/>
                    <a:pt x="1430755" y="257746"/>
                  </a:cubicBezTo>
                  <a:cubicBezTo>
                    <a:pt x="1427132" y="261368"/>
                    <a:pt x="1422219" y="263403"/>
                    <a:pt x="1417096" y="263403"/>
                  </a:cubicBezTo>
                  <a:lnTo>
                    <a:pt x="19316" y="263403"/>
                  </a:lnTo>
                  <a:cubicBezTo>
                    <a:pt x="8648" y="263403"/>
                    <a:pt x="0" y="254756"/>
                    <a:pt x="0" y="244088"/>
                  </a:cubicBezTo>
                  <a:lnTo>
                    <a:pt x="0" y="19316"/>
                  </a:lnTo>
                  <a:cubicBezTo>
                    <a:pt x="0" y="14193"/>
                    <a:pt x="2035" y="9280"/>
                    <a:pt x="5657" y="5657"/>
                  </a:cubicBezTo>
                  <a:cubicBezTo>
                    <a:pt x="9280" y="2035"/>
                    <a:pt x="14193" y="0"/>
                    <a:pt x="19316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-3006" y="-1549"/>
              <a:ext cx="1436412" cy="3418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en-US" sz="8800" dirty="0">
                  <a:solidFill>
                    <a:srgbClr val="000000"/>
                  </a:solidFill>
                  <a:latin typeface="Bodoni MT Black" panose="02070A03080606020203" pitchFamily="18" charset="0"/>
                </a:rPr>
                <a:t>KIM’S GAME</a:t>
              </a:r>
              <a:endParaRPr lang="en-US" sz="7200" dirty="0">
                <a:solidFill>
                  <a:srgbClr val="000000"/>
                </a:solidFill>
                <a:latin typeface="Bodoni MT Black" panose="02070A03080606020203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5FD7A-5B7B-3160-BB0A-48BE32502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4D1CBA5-4B16-A9B6-8073-EBE4354A061B}"/>
              </a:ext>
            </a:extLst>
          </p:cNvPr>
          <p:cNvSpPr txBox="1"/>
          <p:nvPr/>
        </p:nvSpPr>
        <p:spPr>
          <a:xfrm>
            <a:off x="41846" y="-118408"/>
            <a:ext cx="12150154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odoni MT Black" panose="02070A03080606020203" pitchFamily="18" charset="0"/>
                <a:ea typeface="+mn-ea"/>
                <a:cs typeface="Arial" panose="020B0604020202020204" pitchFamily="34" charset="0"/>
              </a:rPr>
              <a:t>Do the quiz</a:t>
            </a:r>
          </a:p>
        </p:txBody>
      </p:sp>
      <p:pic>
        <p:nvPicPr>
          <p:cNvPr id="3" name="First Conditional - Grammar quiz">
            <a:hlinkClick r:id="" action="ppaction://media"/>
            <a:extLst>
              <a:ext uri="{FF2B5EF4-FFF2-40B4-BE49-F238E27FC236}">
                <a16:creationId xmlns:a16="http://schemas.microsoft.com/office/drawing/2014/main" id="{932A025B-2744-D67C-7E11-619266AC12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889825"/>
            <a:ext cx="10610088" cy="596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111510" y="318132"/>
            <a:ext cx="9890129" cy="1762081"/>
            <a:chOff x="0" y="-57150"/>
            <a:chExt cx="2658299" cy="924663"/>
          </a:xfrm>
        </p:grpSpPr>
        <p:sp>
          <p:nvSpPr>
            <p:cNvPr id="10" name="Freeform 10"/>
            <p:cNvSpPr/>
            <p:nvPr/>
          </p:nvSpPr>
          <p:spPr>
            <a:xfrm>
              <a:off x="0" y="-57150"/>
              <a:ext cx="2658299" cy="924663"/>
            </a:xfrm>
            <a:custGeom>
              <a:avLst/>
              <a:gdLst/>
              <a:ahLst/>
              <a:cxnLst/>
              <a:rect l="l" t="t" r="r" b="b"/>
              <a:pathLst>
                <a:path w="2658299" h="867513">
                  <a:moveTo>
                    <a:pt x="10437" y="0"/>
                  </a:moveTo>
                  <a:lnTo>
                    <a:pt x="2647862" y="0"/>
                  </a:lnTo>
                  <a:cubicBezTo>
                    <a:pt x="2650630" y="0"/>
                    <a:pt x="2653285" y="1100"/>
                    <a:pt x="2655242" y="3057"/>
                  </a:cubicBezTo>
                  <a:cubicBezTo>
                    <a:pt x="2657200" y="5014"/>
                    <a:pt x="2658299" y="7669"/>
                    <a:pt x="2658299" y="10437"/>
                  </a:cubicBezTo>
                  <a:lnTo>
                    <a:pt x="2658299" y="857075"/>
                  </a:lnTo>
                  <a:cubicBezTo>
                    <a:pt x="2658299" y="862840"/>
                    <a:pt x="2653626" y="867513"/>
                    <a:pt x="2647862" y="867513"/>
                  </a:cubicBezTo>
                  <a:lnTo>
                    <a:pt x="10437" y="867513"/>
                  </a:lnTo>
                  <a:cubicBezTo>
                    <a:pt x="7669" y="867513"/>
                    <a:pt x="5014" y="866413"/>
                    <a:pt x="3057" y="864456"/>
                  </a:cubicBezTo>
                  <a:cubicBezTo>
                    <a:pt x="1100" y="862498"/>
                    <a:pt x="0" y="859844"/>
                    <a:pt x="0" y="857075"/>
                  </a:cubicBezTo>
                  <a:lnTo>
                    <a:pt x="0" y="10437"/>
                  </a:lnTo>
                  <a:cubicBezTo>
                    <a:pt x="0" y="7669"/>
                    <a:pt x="1100" y="5014"/>
                    <a:pt x="3057" y="3057"/>
                  </a:cubicBezTo>
                  <a:cubicBezTo>
                    <a:pt x="5014" y="1100"/>
                    <a:pt x="7669" y="0"/>
                    <a:pt x="10437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658299" cy="924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983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WRAP-UP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C1639BD-FECC-26F1-C543-892C3FED9D62}"/>
              </a:ext>
            </a:extLst>
          </p:cNvPr>
          <p:cNvSpPr txBox="1"/>
          <p:nvPr/>
        </p:nvSpPr>
        <p:spPr>
          <a:xfrm>
            <a:off x="493776" y="2308517"/>
            <a:ext cx="115580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What have we learnt in this lesson?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latin typeface="Amasis MT Pro Medium" panose="02040604050005020304" pitchFamily="18" charset="0"/>
              </a:rPr>
              <a:t>Revise the vocabulary items learnt in the unit.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latin typeface="Amasis MT Pro Medium" panose="02040604050005020304" pitchFamily="18" charset="0"/>
              </a:rPr>
              <a:t>Revise the forms and uses of comparative adverbs.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latin typeface="Amasis MT Pro Medium" panose="02040604050005020304" pitchFamily="18" charset="0"/>
              </a:rPr>
              <a:t>Develop research and collaboration skills and </a:t>
            </a:r>
            <a:r>
              <a:rPr lang="en-US" sz="4000" dirty="0" err="1">
                <a:latin typeface="Amasis MT Pro Medium" panose="02040604050005020304" pitchFamily="18" charset="0"/>
              </a:rPr>
              <a:t>practise</a:t>
            </a:r>
            <a:r>
              <a:rPr lang="en-US" sz="4000" dirty="0">
                <a:latin typeface="Amasis MT Pro Medium" panose="02040604050005020304" pitchFamily="18" charset="0"/>
              </a:rPr>
              <a:t> giving an oral presentation.</a:t>
            </a:r>
          </a:p>
        </p:txBody>
      </p:sp>
    </p:spTree>
    <p:extLst>
      <p:ext uri="{BB962C8B-B14F-4D97-AF65-F5344CB8AC3E}">
        <p14:creationId xmlns:p14="http://schemas.microsoft.com/office/powerpoint/2010/main" val="9744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111510" y="363041"/>
            <a:ext cx="9890129" cy="1682469"/>
            <a:chOff x="0" y="-57150"/>
            <a:chExt cx="2658299" cy="924663"/>
          </a:xfrm>
        </p:grpSpPr>
        <p:sp>
          <p:nvSpPr>
            <p:cNvPr id="10" name="Freeform 10"/>
            <p:cNvSpPr/>
            <p:nvPr/>
          </p:nvSpPr>
          <p:spPr>
            <a:xfrm>
              <a:off x="0" y="-57150"/>
              <a:ext cx="2658299" cy="924663"/>
            </a:xfrm>
            <a:custGeom>
              <a:avLst/>
              <a:gdLst/>
              <a:ahLst/>
              <a:cxnLst/>
              <a:rect l="l" t="t" r="r" b="b"/>
              <a:pathLst>
                <a:path w="2658299" h="867513">
                  <a:moveTo>
                    <a:pt x="10437" y="0"/>
                  </a:moveTo>
                  <a:lnTo>
                    <a:pt x="2647862" y="0"/>
                  </a:lnTo>
                  <a:cubicBezTo>
                    <a:pt x="2650630" y="0"/>
                    <a:pt x="2653285" y="1100"/>
                    <a:pt x="2655242" y="3057"/>
                  </a:cubicBezTo>
                  <a:cubicBezTo>
                    <a:pt x="2657200" y="5014"/>
                    <a:pt x="2658299" y="7669"/>
                    <a:pt x="2658299" y="10437"/>
                  </a:cubicBezTo>
                  <a:lnTo>
                    <a:pt x="2658299" y="857075"/>
                  </a:lnTo>
                  <a:cubicBezTo>
                    <a:pt x="2658299" y="862840"/>
                    <a:pt x="2653626" y="867513"/>
                    <a:pt x="2647862" y="867513"/>
                  </a:cubicBezTo>
                  <a:lnTo>
                    <a:pt x="10437" y="867513"/>
                  </a:lnTo>
                  <a:cubicBezTo>
                    <a:pt x="7669" y="867513"/>
                    <a:pt x="5014" y="866413"/>
                    <a:pt x="3057" y="864456"/>
                  </a:cubicBezTo>
                  <a:cubicBezTo>
                    <a:pt x="1100" y="862498"/>
                    <a:pt x="0" y="859844"/>
                    <a:pt x="0" y="857075"/>
                  </a:cubicBezTo>
                  <a:lnTo>
                    <a:pt x="0" y="10437"/>
                  </a:lnTo>
                  <a:cubicBezTo>
                    <a:pt x="0" y="7669"/>
                    <a:pt x="1100" y="5014"/>
                    <a:pt x="3057" y="3057"/>
                  </a:cubicBezTo>
                  <a:cubicBezTo>
                    <a:pt x="5014" y="1100"/>
                    <a:pt x="7669" y="0"/>
                    <a:pt x="10437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658299" cy="924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983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HOMEWORK</a:t>
              </a:r>
            </a:p>
          </p:txBody>
        </p:sp>
      </p:grpSp>
      <p:sp>
        <p:nvSpPr>
          <p:cNvPr id="21" name="TextBox 14">
            <a:extLst>
              <a:ext uri="{FF2B5EF4-FFF2-40B4-BE49-F238E27FC236}">
                <a16:creationId xmlns:a16="http://schemas.microsoft.com/office/drawing/2014/main" id="{16E800D0-470D-B7F0-74D9-D5C74AB97360}"/>
              </a:ext>
            </a:extLst>
          </p:cNvPr>
          <p:cNvSpPr txBox="1"/>
          <p:nvPr/>
        </p:nvSpPr>
        <p:spPr>
          <a:xfrm>
            <a:off x="1584405" y="2739142"/>
            <a:ext cx="9890129" cy="223378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800" dirty="0">
                <a:latin typeface="Amasis MT Pro Medium" panose="02040604050005020304" pitchFamily="18" charset="0"/>
              </a:rPr>
              <a:t>Review the vocabulary and grammar points in Unit 3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800" dirty="0">
                <a:latin typeface="Amasis MT Pro Medium" panose="02040604050005020304" pitchFamily="18" charset="0"/>
              </a:rPr>
              <a:t>Do exercises in the workbook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800" dirty="0">
                <a:latin typeface="Amasis MT Pro Medium" panose="02040604050005020304" pitchFamily="18" charset="0"/>
              </a:rPr>
              <a:t>Prepare: Unit 4: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431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1826583" y="1776889"/>
            <a:ext cx="8445177" cy="3343751"/>
            <a:chOff x="0" y="-312190"/>
            <a:chExt cx="1436412" cy="575593"/>
          </a:xfrm>
        </p:grpSpPr>
        <p:sp>
          <p:nvSpPr>
            <p:cNvPr id="24" name="Freeform 24"/>
            <p:cNvSpPr/>
            <p:nvPr/>
          </p:nvSpPr>
          <p:spPr>
            <a:xfrm>
              <a:off x="0" y="-312190"/>
              <a:ext cx="1436412" cy="575593"/>
            </a:xfrm>
            <a:custGeom>
              <a:avLst/>
              <a:gdLst/>
              <a:ahLst/>
              <a:cxnLst/>
              <a:rect l="l" t="t" r="r" b="b"/>
              <a:pathLst>
                <a:path w="1436412" h="263403">
                  <a:moveTo>
                    <a:pt x="19316" y="0"/>
                  </a:moveTo>
                  <a:lnTo>
                    <a:pt x="1417096" y="0"/>
                  </a:lnTo>
                  <a:cubicBezTo>
                    <a:pt x="1427764" y="0"/>
                    <a:pt x="1436412" y="8648"/>
                    <a:pt x="1436412" y="19316"/>
                  </a:cubicBezTo>
                  <a:lnTo>
                    <a:pt x="1436412" y="244088"/>
                  </a:lnTo>
                  <a:cubicBezTo>
                    <a:pt x="1436412" y="249211"/>
                    <a:pt x="1434377" y="254124"/>
                    <a:pt x="1430755" y="257746"/>
                  </a:cubicBezTo>
                  <a:cubicBezTo>
                    <a:pt x="1427132" y="261368"/>
                    <a:pt x="1422219" y="263403"/>
                    <a:pt x="1417096" y="263403"/>
                  </a:cubicBezTo>
                  <a:lnTo>
                    <a:pt x="19316" y="263403"/>
                  </a:lnTo>
                  <a:cubicBezTo>
                    <a:pt x="8648" y="263403"/>
                    <a:pt x="0" y="254756"/>
                    <a:pt x="0" y="244088"/>
                  </a:cubicBezTo>
                  <a:lnTo>
                    <a:pt x="0" y="19316"/>
                  </a:lnTo>
                  <a:cubicBezTo>
                    <a:pt x="0" y="14193"/>
                    <a:pt x="2035" y="9280"/>
                    <a:pt x="5657" y="5657"/>
                  </a:cubicBezTo>
                  <a:cubicBezTo>
                    <a:pt x="9280" y="2035"/>
                    <a:pt x="14193" y="0"/>
                    <a:pt x="19316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33258"/>
              <a:ext cx="1436412" cy="4966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r>
                <a:rPr lang="en-US" sz="8800" dirty="0">
                  <a:solidFill>
                    <a:srgbClr val="000000"/>
                  </a:solidFill>
                  <a:latin typeface="Bodoni MT Black" panose="02070A03080606020203" pitchFamily="18" charset="0"/>
                </a:rPr>
                <a:t>THANK YOU!</a:t>
              </a:r>
              <a:endParaRPr lang="en-US" sz="7200" dirty="0">
                <a:solidFill>
                  <a:srgbClr val="000000"/>
                </a:solidFill>
                <a:latin typeface="Bodoni MT Black" panose="02070A03080606020203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182880" y="210991"/>
            <a:ext cx="125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REMEMBER AND WRITE DOWN THE WORDS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708365" y="3938246"/>
            <a:ext cx="3517606" cy="2431383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650646" y="3938246"/>
            <a:ext cx="3253838" cy="2395286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708365" y="1289279"/>
            <a:ext cx="3517606" cy="2431383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96035" y="3872150"/>
            <a:ext cx="3485142" cy="2461382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003211" y="1171954"/>
            <a:ext cx="2548709" cy="2548709"/>
          </a:xfrm>
          <a:prstGeom prst="rect">
            <a:avLst/>
          </a:prstGeom>
        </p:spPr>
      </p:pic>
      <p:pic>
        <p:nvPicPr>
          <p:cNvPr id="17" name="Picture 16" descr="A person standing on a scale&#10;&#10;Description automatically generated">
            <a:extLst>
              <a:ext uri="{FF2B5EF4-FFF2-40B4-BE49-F238E27FC236}">
                <a16:creationId xmlns:a16="http://schemas.microsoft.com/office/drawing/2014/main" id="{BD005D30-1FCC-6B2A-228F-BF2BB98CEB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10630" y="1289279"/>
            <a:ext cx="3855952" cy="2322601"/>
          </a:xfrm>
          <a:prstGeom prst="rect">
            <a:avLst/>
          </a:prstGeom>
        </p:spPr>
      </p:pic>
      <p:pic>
        <p:nvPicPr>
          <p:cNvPr id="19" name="Seorita-ShawnMendesCamilaCabello-6163670">
            <a:hlinkClick r:id="" action="ppaction://media"/>
            <a:extLst>
              <a:ext uri="{FF2B5EF4-FFF2-40B4-BE49-F238E27FC236}">
                <a16:creationId xmlns:a16="http://schemas.microsoft.com/office/drawing/2014/main" id="{A35F48D0-B4D8-DCF1-B58C-8E114519A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0" y="-1273514"/>
            <a:ext cx="781604" cy="7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10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876680" y="177929"/>
            <a:ext cx="864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CHECK YOUR ANSWER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71874" y="4241932"/>
            <a:ext cx="2916574" cy="1945332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7187" y="4063092"/>
            <a:ext cx="3721480" cy="2416636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082669" y="1254756"/>
            <a:ext cx="2985756" cy="1866098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140951" y="4268168"/>
            <a:ext cx="2733862" cy="1930790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162905" y="1145392"/>
            <a:ext cx="2392806" cy="2392806"/>
          </a:xfrm>
          <a:prstGeom prst="rect">
            <a:avLst/>
          </a:prstGeom>
        </p:spPr>
      </p:pic>
      <p:pic>
        <p:nvPicPr>
          <p:cNvPr id="2" name="Picture 1" descr="A person standing on a scale&#10;&#10;Description automatically generated">
            <a:extLst>
              <a:ext uri="{FF2B5EF4-FFF2-40B4-BE49-F238E27FC236}">
                <a16:creationId xmlns:a16="http://schemas.microsoft.com/office/drawing/2014/main" id="{118D7176-9B1E-6E37-DD00-11D43651B2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09465" y="1119224"/>
            <a:ext cx="3936924" cy="2257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AF08E7-EE85-2EF7-DA6F-3DC69004C4E3}"/>
              </a:ext>
            </a:extLst>
          </p:cNvPr>
          <p:cNvSpPr/>
          <p:nvPr/>
        </p:nvSpPr>
        <p:spPr>
          <a:xfrm>
            <a:off x="-127298" y="3319047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well-balanced / balance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EBD3A3-5656-9FBC-3BB7-9433FE9F45E1}"/>
              </a:ext>
            </a:extLst>
          </p:cNvPr>
          <p:cNvSpPr/>
          <p:nvPr/>
        </p:nvSpPr>
        <p:spPr>
          <a:xfrm>
            <a:off x="4409997" y="3366684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anxiety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1613D-DABE-6D08-96C1-C63040330435}"/>
              </a:ext>
            </a:extLst>
          </p:cNvPr>
          <p:cNvSpPr/>
          <p:nvPr/>
        </p:nvSpPr>
        <p:spPr>
          <a:xfrm>
            <a:off x="8193758" y="3429345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priority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0E6BE7-4EED-AA74-F34D-DF647E6EE8E5}"/>
              </a:ext>
            </a:extLst>
          </p:cNvPr>
          <p:cNvSpPr/>
          <p:nvPr/>
        </p:nvSpPr>
        <p:spPr>
          <a:xfrm>
            <a:off x="8222464" y="6220524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deadline / due 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63183-4699-BF8D-33EA-3A67B57312C2}"/>
              </a:ext>
            </a:extLst>
          </p:cNvPr>
          <p:cNvSpPr/>
          <p:nvPr/>
        </p:nvSpPr>
        <p:spPr>
          <a:xfrm>
            <a:off x="4409996" y="6220524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advice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C41E66-693D-CC80-F72C-4D276EA56BE3}"/>
              </a:ext>
            </a:extLst>
          </p:cNvPr>
          <p:cNvSpPr/>
          <p:nvPr/>
        </p:nvSpPr>
        <p:spPr>
          <a:xfrm>
            <a:off x="-64304" y="6275797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distraction</a:t>
            </a:r>
          </a:p>
        </p:txBody>
      </p:sp>
    </p:spTree>
    <p:extLst>
      <p:ext uri="{BB962C8B-B14F-4D97-AF65-F5344CB8AC3E}">
        <p14:creationId xmlns:p14="http://schemas.microsoft.com/office/powerpoint/2010/main" val="384771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150935" y="1764053"/>
            <a:ext cx="9890129" cy="3440182"/>
            <a:chOff x="0" y="-57150"/>
            <a:chExt cx="2658299" cy="924663"/>
          </a:xfrm>
        </p:grpSpPr>
        <p:sp>
          <p:nvSpPr>
            <p:cNvPr id="10" name="Freeform 10"/>
            <p:cNvSpPr/>
            <p:nvPr/>
          </p:nvSpPr>
          <p:spPr>
            <a:xfrm>
              <a:off x="0" y="-57150"/>
              <a:ext cx="2658299" cy="924663"/>
            </a:xfrm>
            <a:custGeom>
              <a:avLst/>
              <a:gdLst/>
              <a:ahLst/>
              <a:cxnLst/>
              <a:rect l="l" t="t" r="r" b="b"/>
              <a:pathLst>
                <a:path w="2658299" h="867513">
                  <a:moveTo>
                    <a:pt x="10437" y="0"/>
                  </a:moveTo>
                  <a:lnTo>
                    <a:pt x="2647862" y="0"/>
                  </a:lnTo>
                  <a:cubicBezTo>
                    <a:pt x="2650630" y="0"/>
                    <a:pt x="2653285" y="1100"/>
                    <a:pt x="2655242" y="3057"/>
                  </a:cubicBezTo>
                  <a:cubicBezTo>
                    <a:pt x="2657200" y="5014"/>
                    <a:pt x="2658299" y="7669"/>
                    <a:pt x="2658299" y="10437"/>
                  </a:cubicBezTo>
                  <a:lnTo>
                    <a:pt x="2658299" y="857075"/>
                  </a:lnTo>
                  <a:cubicBezTo>
                    <a:pt x="2658299" y="862840"/>
                    <a:pt x="2653626" y="867513"/>
                    <a:pt x="2647862" y="867513"/>
                  </a:cubicBezTo>
                  <a:lnTo>
                    <a:pt x="10437" y="867513"/>
                  </a:lnTo>
                  <a:cubicBezTo>
                    <a:pt x="7669" y="867513"/>
                    <a:pt x="5014" y="866413"/>
                    <a:pt x="3057" y="864456"/>
                  </a:cubicBezTo>
                  <a:cubicBezTo>
                    <a:pt x="1100" y="862498"/>
                    <a:pt x="0" y="859844"/>
                    <a:pt x="0" y="857075"/>
                  </a:cubicBezTo>
                  <a:lnTo>
                    <a:pt x="0" y="10437"/>
                  </a:lnTo>
                  <a:cubicBezTo>
                    <a:pt x="0" y="7669"/>
                    <a:pt x="1100" y="5014"/>
                    <a:pt x="3057" y="3057"/>
                  </a:cubicBezTo>
                  <a:cubicBezTo>
                    <a:pt x="5014" y="1100"/>
                    <a:pt x="7669" y="0"/>
                    <a:pt x="10437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658299" cy="924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983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HEALTHY LIVING FOR TEENS</a:t>
              </a:r>
            </a:p>
          </p:txBody>
        </p:sp>
      </p:grpSp>
      <p:sp>
        <p:nvSpPr>
          <p:cNvPr id="21" name="TextBox 14">
            <a:extLst>
              <a:ext uri="{FF2B5EF4-FFF2-40B4-BE49-F238E27FC236}">
                <a16:creationId xmlns:a16="http://schemas.microsoft.com/office/drawing/2014/main" id="{16E800D0-470D-B7F0-74D9-D5C74AB97360}"/>
              </a:ext>
            </a:extLst>
          </p:cNvPr>
          <p:cNvSpPr txBox="1"/>
          <p:nvPr/>
        </p:nvSpPr>
        <p:spPr>
          <a:xfrm>
            <a:off x="1719072" y="5530673"/>
            <a:ext cx="8979408" cy="7272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rPr>
              <a:t>Lesson 7: Looking back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EBEAF75D-3405-EE68-C77C-3A52A429B54D}"/>
              </a:ext>
            </a:extLst>
          </p:cNvPr>
          <p:cNvSpPr txBox="1"/>
          <p:nvPr/>
        </p:nvSpPr>
        <p:spPr>
          <a:xfrm>
            <a:off x="1719072" y="801926"/>
            <a:ext cx="8979408" cy="7272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rPr>
              <a:t>Unit 3: </a:t>
            </a:r>
          </a:p>
        </p:txBody>
      </p:sp>
    </p:spTree>
    <p:extLst>
      <p:ext uri="{BB962C8B-B14F-4D97-AF65-F5344CB8AC3E}">
        <p14:creationId xmlns:p14="http://schemas.microsoft.com/office/powerpoint/2010/main" val="20469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2228620" y="1527600"/>
            <a:ext cx="7734759" cy="3802799"/>
            <a:chOff x="-22171" y="-14501"/>
            <a:chExt cx="1455577" cy="354795"/>
          </a:xfrm>
        </p:grpSpPr>
        <p:sp>
          <p:nvSpPr>
            <p:cNvPr id="24" name="Freeform 24"/>
            <p:cNvSpPr/>
            <p:nvPr/>
          </p:nvSpPr>
          <p:spPr>
            <a:xfrm>
              <a:off x="-22171" y="-14501"/>
              <a:ext cx="1436412" cy="352172"/>
            </a:xfrm>
            <a:custGeom>
              <a:avLst/>
              <a:gdLst/>
              <a:ahLst/>
              <a:cxnLst/>
              <a:rect l="l" t="t" r="r" b="b"/>
              <a:pathLst>
                <a:path w="1436412" h="263403">
                  <a:moveTo>
                    <a:pt x="19316" y="0"/>
                  </a:moveTo>
                  <a:lnTo>
                    <a:pt x="1417096" y="0"/>
                  </a:lnTo>
                  <a:cubicBezTo>
                    <a:pt x="1427764" y="0"/>
                    <a:pt x="1436412" y="8648"/>
                    <a:pt x="1436412" y="19316"/>
                  </a:cubicBezTo>
                  <a:lnTo>
                    <a:pt x="1436412" y="244088"/>
                  </a:lnTo>
                  <a:cubicBezTo>
                    <a:pt x="1436412" y="249211"/>
                    <a:pt x="1434377" y="254124"/>
                    <a:pt x="1430755" y="257746"/>
                  </a:cubicBezTo>
                  <a:cubicBezTo>
                    <a:pt x="1427132" y="261368"/>
                    <a:pt x="1422219" y="263403"/>
                    <a:pt x="1417096" y="263403"/>
                  </a:cubicBezTo>
                  <a:lnTo>
                    <a:pt x="19316" y="263403"/>
                  </a:lnTo>
                  <a:cubicBezTo>
                    <a:pt x="8648" y="263403"/>
                    <a:pt x="0" y="254756"/>
                    <a:pt x="0" y="244088"/>
                  </a:cubicBezTo>
                  <a:lnTo>
                    <a:pt x="0" y="19316"/>
                  </a:lnTo>
                  <a:cubicBezTo>
                    <a:pt x="0" y="14193"/>
                    <a:pt x="2035" y="9280"/>
                    <a:pt x="5657" y="5657"/>
                  </a:cubicBezTo>
                  <a:cubicBezTo>
                    <a:pt x="9280" y="2035"/>
                    <a:pt x="14193" y="0"/>
                    <a:pt x="19316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800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-3006" y="-1549"/>
              <a:ext cx="1436412" cy="3418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VOCABULARY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7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2307" y="55014"/>
            <a:ext cx="11060411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1. Complete the sentences with the correct words and phrases in the box.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19825" y="1422755"/>
            <a:ext cx="10882893" cy="977069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doni MT Black" panose="02070A03080606020203" pitchFamily="18" charset="0"/>
              </a:rPr>
              <a:t>stressed out			priority	 		delay	                well-balanced          	due date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36324" y="2366293"/>
            <a:ext cx="11769187" cy="40043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1.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A ________________meal or diet contains all the different things you need to keep you healthy.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2.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The ________________ for the project is next Friday.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3.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I’ve got too much to do, and I’m completely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4.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Nick gave ________________ to tasks at his job because he couldn’t do everything he wanted today.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16649"/>
                </a:solidFill>
                <a:latin typeface="Bodoni MT Condensed" panose="02070606080606020203" pitchFamily="18" charset="0"/>
                <a:sym typeface="Wingdings 3" panose="05040102010807070707" pitchFamily="18" charset="2"/>
              </a:rPr>
              <a:t>5. </a:t>
            </a:r>
            <a:r>
              <a:rPr lang="en-US" sz="3600" dirty="0">
                <a:latin typeface="Bodoni MT Condensed" panose="02070606080606020203" pitchFamily="18" charset="0"/>
                <a:sym typeface="Wingdings 3" panose="05040102010807070707" pitchFamily="18" charset="2"/>
              </a:rPr>
              <a:t>You may not feel better if you ________________ going to the doctor.</a:t>
            </a:r>
            <a:endParaRPr lang="en-US" sz="3600" dirty="0">
              <a:latin typeface="Bodoni MT Condensed" panose="020706060806060202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5362" y="3628328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due 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1095863" y="2390694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well-balanced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CB0E6-62A5-B09C-91E2-91D4EDFC05E9}"/>
              </a:ext>
            </a:extLst>
          </p:cNvPr>
          <p:cNvSpPr txBox="1"/>
          <p:nvPr/>
        </p:nvSpPr>
        <p:spPr>
          <a:xfrm>
            <a:off x="5647265" y="6141512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delay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9EEF6-22E9-3A30-43F4-7CD179EAEA04}"/>
              </a:ext>
            </a:extLst>
          </p:cNvPr>
          <p:cNvSpPr txBox="1"/>
          <p:nvPr/>
        </p:nvSpPr>
        <p:spPr>
          <a:xfrm>
            <a:off x="2843849" y="4934747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priority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213FE-50B6-FCB6-0831-037F26EF33CA}"/>
              </a:ext>
            </a:extLst>
          </p:cNvPr>
          <p:cNvSpPr txBox="1"/>
          <p:nvPr/>
        </p:nvSpPr>
        <p:spPr>
          <a:xfrm>
            <a:off x="6889406" y="4304852"/>
            <a:ext cx="3214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stressed out	</a:t>
            </a:r>
          </a:p>
        </p:txBody>
      </p:sp>
    </p:spTree>
    <p:extLst>
      <p:ext uri="{BB962C8B-B14F-4D97-AF65-F5344CB8AC3E}">
        <p14:creationId xmlns:p14="http://schemas.microsoft.com/office/powerpoint/2010/main" val="11962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5065" y="68907"/>
            <a:ext cx="1127681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2. Choose the correct answer A, B, C, or D.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152AFB-D0B8-9C0A-C41D-DBE55A939A5B}"/>
              </a:ext>
            </a:extLst>
          </p:cNvPr>
          <p:cNvSpPr/>
          <p:nvPr/>
        </p:nvSpPr>
        <p:spPr>
          <a:xfrm>
            <a:off x="5157216" y="831657"/>
            <a:ext cx="1152144" cy="5033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BD7C26-33A7-0857-CB7B-BAB6FA3A1E0B}"/>
              </a:ext>
            </a:extLst>
          </p:cNvPr>
          <p:cNvSpPr/>
          <p:nvPr/>
        </p:nvSpPr>
        <p:spPr>
          <a:xfrm>
            <a:off x="3811016" y="2304857"/>
            <a:ext cx="1726184" cy="5033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342849-48AE-B30B-6D90-AF387B628A41}"/>
              </a:ext>
            </a:extLst>
          </p:cNvPr>
          <p:cNvSpPr/>
          <p:nvPr/>
        </p:nvSpPr>
        <p:spPr>
          <a:xfrm>
            <a:off x="2337816" y="3177316"/>
            <a:ext cx="2157984" cy="6007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817480-EBCF-FA14-6FDE-3F854853D10B}"/>
              </a:ext>
            </a:extLst>
          </p:cNvPr>
          <p:cNvSpPr/>
          <p:nvPr/>
        </p:nvSpPr>
        <p:spPr>
          <a:xfrm>
            <a:off x="8778240" y="3191540"/>
            <a:ext cx="2157984" cy="5865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6FF869-F69F-4F49-C676-D5C6FC1B3532}"/>
              </a:ext>
            </a:extLst>
          </p:cNvPr>
          <p:cNvSpPr/>
          <p:nvPr/>
        </p:nvSpPr>
        <p:spPr>
          <a:xfrm>
            <a:off x="2658872" y="4312842"/>
            <a:ext cx="1836928" cy="5033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5D7A50-41D5-8C47-4B23-9F3C69FE9EC9}"/>
              </a:ext>
            </a:extLst>
          </p:cNvPr>
          <p:cNvSpPr/>
          <p:nvPr/>
        </p:nvSpPr>
        <p:spPr>
          <a:xfrm>
            <a:off x="2658872" y="5767870"/>
            <a:ext cx="1334008" cy="5033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9579222-726A-15F1-F5F7-6250A0B3AD2A}"/>
              </a:ext>
            </a:extLst>
          </p:cNvPr>
          <p:cNvSpPr txBox="1">
            <a:spLocks/>
          </p:cNvSpPr>
          <p:nvPr/>
        </p:nvSpPr>
        <p:spPr>
          <a:xfrm>
            <a:off x="281352" y="800239"/>
            <a:ext cx="11976921" cy="6422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1.</a:t>
            </a:r>
            <a:r>
              <a:rPr lang="en-US" sz="3200" dirty="0">
                <a:latin typeface="Amasis MT Pro Medium" panose="02040604050005020304" pitchFamily="18" charset="0"/>
              </a:rPr>
              <a:t> To most people, ______ living means both physical and mental health are functioning well together.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A. healthy		B. unhealthy		C. health	        	D. healthily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2.</a:t>
            </a:r>
            <a:r>
              <a:rPr lang="en-US" sz="3200" dirty="0">
                <a:latin typeface="Amasis MT Pro Medium" panose="02040604050005020304" pitchFamily="18" charset="0"/>
              </a:rPr>
              <a:t> When we ______ our task, we headed home.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A. succeeded		B. won			C. accomplished	D. managed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3.</a:t>
            </a:r>
            <a:r>
              <a:rPr lang="en-US" sz="3200" dirty="0">
                <a:latin typeface="Amasis MT Pro Medium" panose="02040604050005020304" pitchFamily="18" charset="0"/>
              </a:rPr>
              <a:t> She’s in poor health, but she’s ______ about her future.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A. optimistic		B. negative		C. pleased		D. unhappy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4.</a:t>
            </a:r>
            <a:r>
              <a:rPr lang="en-US" sz="3200" dirty="0">
                <a:latin typeface="Amasis MT Pro Medium" panose="02040604050005020304" pitchFamily="18" charset="0"/>
              </a:rPr>
              <a:t> There are too many ____ in this classroom – it’s hard for me to pay attention to the lesson.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A. difficulties	B. distractions	C. obstacles		D. omissions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5.</a:t>
            </a:r>
            <a:r>
              <a:rPr lang="en-US" sz="3200" dirty="0">
                <a:latin typeface="Amasis MT Pro Medium" panose="02040604050005020304" pitchFamily="18" charset="0"/>
              </a:rPr>
              <a:t> He was in a good ______ when he got home from school.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	A. mind		B. feeling			C. attitude		D. mood</a:t>
            </a:r>
          </a:p>
        </p:txBody>
      </p:sp>
    </p:spTree>
    <p:extLst>
      <p:ext uri="{BB962C8B-B14F-4D97-AF65-F5344CB8AC3E}">
        <p14:creationId xmlns:p14="http://schemas.microsoft.com/office/powerpoint/2010/main" val="2640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09734-4DDE-E592-724C-6AA8A63F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98DB7E6-807D-C291-734A-CD0B8E52CFAC}"/>
              </a:ext>
            </a:extLst>
          </p:cNvPr>
          <p:cNvSpPr txBox="1"/>
          <p:nvPr/>
        </p:nvSpPr>
        <p:spPr>
          <a:xfrm>
            <a:off x="565065" y="68907"/>
            <a:ext cx="1127681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Bodoni MT Black" panose="02070A03080606020203" pitchFamily="18" charset="0"/>
                <a:ea typeface="+mn-ea"/>
                <a:cs typeface="Arial" panose="020B0604020202020204" pitchFamily="34" charset="0"/>
              </a:rPr>
              <a:t>2. Choose the correct answer A, B, C, or D.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139805-7D1C-D16F-3445-FE74094B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60" y="750427"/>
            <a:ext cx="11976921" cy="64226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1.</a:t>
            </a:r>
            <a:r>
              <a:rPr lang="en-US" sz="3200" dirty="0">
                <a:latin typeface="Amasis MT Pro Medium" panose="02040604050005020304" pitchFamily="18" charset="0"/>
              </a:rPr>
              <a:t> To most people, ______ living means both physical and mental health are functioning well together.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A. healthy		B. unhealthy		C. health	        	D. healthily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2.</a:t>
            </a:r>
            <a:r>
              <a:rPr lang="en-US" sz="3200" dirty="0">
                <a:latin typeface="Amasis MT Pro Medium" panose="02040604050005020304" pitchFamily="18" charset="0"/>
              </a:rPr>
              <a:t> When we ______ our task, we headed home.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A. succeeded		B. won			C. accomplished	D. managed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3.</a:t>
            </a:r>
            <a:r>
              <a:rPr lang="en-US" sz="3200" dirty="0">
                <a:latin typeface="Amasis MT Pro Medium" panose="02040604050005020304" pitchFamily="18" charset="0"/>
              </a:rPr>
              <a:t> She’s in poor health, but she’s ______ about her future.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A. optimistic		B. negative		C. pleased		D. unhappy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4.</a:t>
            </a:r>
            <a:r>
              <a:rPr lang="en-US" sz="3200" dirty="0">
                <a:latin typeface="Amasis MT Pro Medium" panose="02040604050005020304" pitchFamily="18" charset="0"/>
              </a:rPr>
              <a:t> There are too many ____ in this classroom – it’s hard for me to pay attention to the lesson.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A. difficulties	B. distractions	C. obstacles		D. omissions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5.</a:t>
            </a:r>
            <a:r>
              <a:rPr lang="en-US" sz="3200" dirty="0">
                <a:latin typeface="Amasis MT Pro Medium" panose="02040604050005020304" pitchFamily="18" charset="0"/>
              </a:rPr>
              <a:t> He was in a good ______ when he got home from school.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	A. mind		B. feeling			C. attitude		D. mood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3BF551-BB7B-F026-A4E9-52CE06767ED0}"/>
              </a:ext>
            </a:extLst>
          </p:cNvPr>
          <p:cNvSpPr/>
          <p:nvPr/>
        </p:nvSpPr>
        <p:spPr>
          <a:xfrm>
            <a:off x="73719" y="1458313"/>
            <a:ext cx="794338" cy="822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FB116F-0AC2-1640-1DD7-CBD4A57398B1}"/>
              </a:ext>
            </a:extLst>
          </p:cNvPr>
          <p:cNvSpPr/>
          <p:nvPr/>
        </p:nvSpPr>
        <p:spPr>
          <a:xfrm>
            <a:off x="6096000" y="2545977"/>
            <a:ext cx="794338" cy="822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114A4A6-E613-2C64-1DE1-ADA0855EB4EF}"/>
              </a:ext>
            </a:extLst>
          </p:cNvPr>
          <p:cNvSpPr/>
          <p:nvPr/>
        </p:nvSpPr>
        <p:spPr>
          <a:xfrm>
            <a:off x="73719" y="3595548"/>
            <a:ext cx="794338" cy="822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1E5B9A-C802-F760-1C91-D1E20470BE26}"/>
              </a:ext>
            </a:extLst>
          </p:cNvPr>
          <p:cNvSpPr/>
          <p:nvPr/>
        </p:nvSpPr>
        <p:spPr>
          <a:xfrm>
            <a:off x="3056465" y="5004676"/>
            <a:ext cx="794338" cy="822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B25AA7-4DA0-FA19-0251-65B050BB1867}"/>
              </a:ext>
            </a:extLst>
          </p:cNvPr>
          <p:cNvSpPr/>
          <p:nvPr/>
        </p:nvSpPr>
        <p:spPr>
          <a:xfrm>
            <a:off x="9149491" y="5966580"/>
            <a:ext cx="794338" cy="822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4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4422</TotalTime>
  <Words>1250</Words>
  <Application>Microsoft Office PowerPoint</Application>
  <PresentationFormat>Widescreen</PresentationFormat>
  <Paragraphs>125</Paragraphs>
  <Slides>23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Amasis MT Pro Medium</vt:lpstr>
      <vt:lpstr>Arial</vt:lpstr>
      <vt:lpstr>Bodoni MT Black</vt:lpstr>
      <vt:lpstr>Bodoni MT Condensed</vt:lpstr>
      <vt:lpstr>Calibri</vt:lpstr>
      <vt:lpstr>Comic Sans MS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He _____stay up late tonight if he wants to feel awake and alert tomorrow morning.</vt:lpstr>
      <vt:lpstr>2. Nick ______ be very excited if we invite him to our home.</vt:lpstr>
      <vt:lpstr>3. Mai ____be good at time management if she takes a training course at school.</vt:lpstr>
      <vt:lpstr>4. If you want to save on your electricity bills, you _____turn off all the electric equipment before going out.</vt:lpstr>
      <vt:lpstr>5. If you help me tidy our flat this morning, you _____go out this afternoon.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227</cp:revision>
  <dcterms:created xsi:type="dcterms:W3CDTF">2020-12-09T02:04:09Z</dcterms:created>
  <dcterms:modified xsi:type="dcterms:W3CDTF">2025-08-18T09:01:15Z</dcterms:modified>
</cp:coreProperties>
</file>