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8" r:id="rId2"/>
  </p:sldMasterIdLst>
  <p:notesMasterIdLst>
    <p:notesMasterId r:id="rId27"/>
  </p:notesMasterIdLst>
  <p:sldIdLst>
    <p:sldId id="256" r:id="rId3"/>
    <p:sldId id="411" r:id="rId4"/>
    <p:sldId id="313" r:id="rId5"/>
    <p:sldId id="407" r:id="rId6"/>
    <p:sldId id="409" r:id="rId7"/>
    <p:sldId id="316" r:id="rId8"/>
    <p:sldId id="389" r:id="rId9"/>
    <p:sldId id="390" r:id="rId10"/>
    <p:sldId id="391" r:id="rId11"/>
    <p:sldId id="283" r:id="rId12"/>
    <p:sldId id="267" r:id="rId13"/>
    <p:sldId id="410" r:id="rId14"/>
    <p:sldId id="348" r:id="rId15"/>
    <p:sldId id="412" r:id="rId16"/>
    <p:sldId id="394" r:id="rId17"/>
    <p:sldId id="262" r:id="rId18"/>
    <p:sldId id="408" r:id="rId19"/>
    <p:sldId id="397" r:id="rId20"/>
    <p:sldId id="405" r:id="rId21"/>
    <p:sldId id="413" r:id="rId22"/>
    <p:sldId id="406" r:id="rId23"/>
    <p:sldId id="314" r:id="rId24"/>
    <p:sldId id="330" r:id="rId25"/>
    <p:sldId id="27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16649"/>
    <a:srgbClr val="F26648"/>
    <a:srgbClr val="6D9FB1"/>
    <a:srgbClr val="FBE5D6"/>
    <a:srgbClr val="FFFFFF"/>
    <a:srgbClr val="525593"/>
    <a:srgbClr val="F8B417"/>
    <a:srgbClr val="FEE3AF"/>
    <a:srgbClr val="0087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A50A88-48F7-4EFB-9EC5-0DCB253DBDF3}" v="976" dt="2023-11-30T12:33:07.1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11" autoAdjust="0"/>
    <p:restoredTop sz="88366" autoAdjust="0"/>
  </p:normalViewPr>
  <p:slideViewPr>
    <p:cSldViewPr snapToGrid="0" showGuides="1">
      <p:cViewPr varScale="1">
        <p:scale>
          <a:sx n="40" d="100"/>
          <a:sy n="40" d="100"/>
        </p:scale>
        <p:origin x="53" y="71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U DU" userId="db4d925effa94065" providerId="LiveId" clId="{BBA50A88-48F7-4EFB-9EC5-0DCB253DBDF3}"/>
    <pc:docChg chg="undo redo custSel addSld delSld modSld sldOrd">
      <pc:chgData name="THU DU" userId="db4d925effa94065" providerId="LiveId" clId="{BBA50A88-48F7-4EFB-9EC5-0DCB253DBDF3}" dt="2023-11-30T12:33:07.172" v="1792"/>
      <pc:docMkLst>
        <pc:docMk/>
      </pc:docMkLst>
      <pc:sldChg chg="modSp mod">
        <pc:chgData name="THU DU" userId="db4d925effa94065" providerId="LiveId" clId="{BBA50A88-48F7-4EFB-9EC5-0DCB253DBDF3}" dt="2023-11-30T04:29:01.763" v="3" actId="20577"/>
        <pc:sldMkLst>
          <pc:docMk/>
          <pc:sldMk cId="252621157" sldId="256"/>
        </pc:sldMkLst>
        <pc:spChg chg="mod">
          <ac:chgData name="THU DU" userId="db4d925effa94065" providerId="LiveId" clId="{BBA50A88-48F7-4EFB-9EC5-0DCB253DBDF3}" dt="2023-11-30T04:29:01.763" v="3" actId="20577"/>
          <ac:spMkLst>
            <pc:docMk/>
            <pc:sldMk cId="252621157" sldId="256"/>
            <ac:spMk id="36" creationId="{00000000-0000-0000-0000-000000000000}"/>
          </ac:spMkLst>
        </pc:spChg>
      </pc:sldChg>
      <pc:sldChg chg="addSp delSp modSp add del mod modClrScheme addAnim delAnim chgLayout modNotesTx">
        <pc:chgData name="THU DU" userId="db4d925effa94065" providerId="LiveId" clId="{BBA50A88-48F7-4EFB-9EC5-0DCB253DBDF3}" dt="2023-11-30T05:35:59.819" v="425" actId="207"/>
        <pc:sldMkLst>
          <pc:docMk/>
          <pc:sldMk cId="0" sldId="260"/>
        </pc:sldMkLst>
        <pc:spChg chg="add del mod ord">
          <ac:chgData name="THU DU" userId="db4d925effa94065" providerId="LiveId" clId="{BBA50A88-48F7-4EFB-9EC5-0DCB253DBDF3}" dt="2023-11-30T05:08:44.664" v="164" actId="700"/>
          <ac:spMkLst>
            <pc:docMk/>
            <pc:sldMk cId="0" sldId="260"/>
            <ac:spMk id="2" creationId="{67C2B096-158D-35FE-D3B9-757D33E1E460}"/>
          </ac:spMkLst>
        </pc:spChg>
        <pc:spChg chg="mod ord">
          <ac:chgData name="THU DU" userId="db4d925effa94065" providerId="LiveId" clId="{BBA50A88-48F7-4EFB-9EC5-0DCB253DBDF3}" dt="2023-11-30T05:11:55.886" v="232" actId="207"/>
          <ac:spMkLst>
            <pc:docMk/>
            <pc:sldMk cId="0" sldId="260"/>
            <ac:spMk id="3" creationId="{44BBE1EE-5048-2CA2-F5FC-872C84E3CBA1}"/>
          </ac:spMkLst>
        </pc:spChg>
        <pc:spChg chg="mod">
          <ac:chgData name="THU DU" userId="db4d925effa94065" providerId="LiveId" clId="{BBA50A88-48F7-4EFB-9EC5-0DCB253DBDF3}" dt="2023-11-30T05:08:43.832" v="162" actId="1076"/>
          <ac:spMkLst>
            <pc:docMk/>
            <pc:sldMk cId="0" sldId="260"/>
            <ac:spMk id="41" creationId="{6734D9AD-69FA-0D9B-EED9-163EEE1C387E}"/>
          </ac:spMkLst>
        </pc:spChg>
        <pc:spChg chg="mod">
          <ac:chgData name="THU DU" userId="db4d925effa94065" providerId="LiveId" clId="{BBA50A88-48F7-4EFB-9EC5-0DCB253DBDF3}" dt="2023-11-30T05:17:34.361" v="259" actId="207"/>
          <ac:spMkLst>
            <pc:docMk/>
            <pc:sldMk cId="0" sldId="260"/>
            <ac:spMk id="49" creationId="{24BEB026-8CEB-ECFA-80D7-5425AE7323A5}"/>
          </ac:spMkLst>
        </pc:spChg>
        <pc:spChg chg="add del mod">
          <ac:chgData name="THU DU" userId="db4d925effa94065" providerId="LiveId" clId="{BBA50A88-48F7-4EFB-9EC5-0DCB253DBDF3}" dt="2023-11-30T05:35:59.819" v="425" actId="207"/>
          <ac:spMkLst>
            <pc:docMk/>
            <pc:sldMk cId="0" sldId="260"/>
            <ac:spMk id="50" creationId="{FCC72F98-C0AA-6A6E-F297-7D4F62BA1664}"/>
          </ac:spMkLst>
        </pc:spChg>
        <pc:picChg chg="add mod">
          <ac:chgData name="THU DU" userId="db4d925effa94065" providerId="LiveId" clId="{BBA50A88-48F7-4EFB-9EC5-0DCB253DBDF3}" dt="2023-11-30T05:18:52.058" v="265" actId="14100"/>
          <ac:picMkLst>
            <pc:docMk/>
            <pc:sldMk cId="0" sldId="260"/>
            <ac:picMk id="5" creationId="{72D4DFAF-41FE-566C-1DE5-05F753D82DC4}"/>
          </ac:picMkLst>
        </pc:picChg>
        <pc:picChg chg="del mod">
          <ac:chgData name="THU DU" userId="db4d925effa94065" providerId="LiveId" clId="{BBA50A88-48F7-4EFB-9EC5-0DCB253DBDF3}" dt="2023-11-30T05:08:55.420" v="166" actId="478"/>
          <ac:picMkLst>
            <pc:docMk/>
            <pc:sldMk cId="0" sldId="260"/>
            <ac:picMk id="1028" creationId="{78FDA2EC-F34F-4C00-49D3-613E8B50197B}"/>
          </ac:picMkLst>
        </pc:picChg>
      </pc:sldChg>
      <pc:sldChg chg="addSp delSp modSp add del mod modAnim">
        <pc:chgData name="THU DU" userId="db4d925effa94065" providerId="LiveId" clId="{BBA50A88-48F7-4EFB-9EC5-0DCB253DBDF3}" dt="2023-11-30T05:45:13.417" v="611"/>
        <pc:sldMkLst>
          <pc:docMk/>
          <pc:sldMk cId="0" sldId="274"/>
        </pc:sldMkLst>
        <pc:spChg chg="mod">
          <ac:chgData name="THU DU" userId="db4d925effa94065" providerId="LiveId" clId="{BBA50A88-48F7-4EFB-9EC5-0DCB253DBDF3}" dt="2023-11-30T05:10:38.834" v="187" actId="1076"/>
          <ac:spMkLst>
            <pc:docMk/>
            <pc:sldMk cId="0" sldId="274"/>
            <ac:spMk id="2" creationId="{81C9405E-EFF3-8C56-4FFA-59700DDC8EC3}"/>
          </ac:spMkLst>
        </pc:spChg>
        <pc:spChg chg="mod">
          <ac:chgData name="THU DU" userId="db4d925effa94065" providerId="LiveId" clId="{BBA50A88-48F7-4EFB-9EC5-0DCB253DBDF3}" dt="2023-11-30T05:10:06.170" v="175"/>
          <ac:spMkLst>
            <pc:docMk/>
            <pc:sldMk cId="0" sldId="274"/>
            <ac:spMk id="4" creationId="{928691F6-02AA-BD8E-0141-BA280A2E033E}"/>
          </ac:spMkLst>
        </pc:spChg>
        <pc:spChg chg="mod">
          <ac:chgData name="THU DU" userId="db4d925effa94065" providerId="LiveId" clId="{BBA50A88-48F7-4EFB-9EC5-0DCB253DBDF3}" dt="2023-11-30T05:11:38.067" v="231" actId="20577"/>
          <ac:spMkLst>
            <pc:docMk/>
            <pc:sldMk cId="0" sldId="274"/>
            <ac:spMk id="5" creationId="{A4FB67EC-0CC2-67C6-4CEF-AFBBDA6C8C34}"/>
          </ac:spMkLst>
        </pc:spChg>
        <pc:spChg chg="mod">
          <ac:chgData name="THU DU" userId="db4d925effa94065" providerId="LiveId" clId="{BBA50A88-48F7-4EFB-9EC5-0DCB253DBDF3}" dt="2023-11-30T05:10:06.170" v="175"/>
          <ac:spMkLst>
            <pc:docMk/>
            <pc:sldMk cId="0" sldId="274"/>
            <ac:spMk id="6" creationId="{BD510EED-427F-5642-55BF-B03730B8CBC3}"/>
          </ac:spMkLst>
        </pc:spChg>
        <pc:spChg chg="mod">
          <ac:chgData name="THU DU" userId="db4d925effa94065" providerId="LiveId" clId="{BBA50A88-48F7-4EFB-9EC5-0DCB253DBDF3}" dt="2023-11-30T05:10:06.170" v="175"/>
          <ac:spMkLst>
            <pc:docMk/>
            <pc:sldMk cId="0" sldId="274"/>
            <ac:spMk id="7" creationId="{29022CCE-A8B5-4854-9ED9-BB8063AB18A1}"/>
          </ac:spMkLst>
        </pc:spChg>
        <pc:spChg chg="mod">
          <ac:chgData name="THU DU" userId="db4d925effa94065" providerId="LiveId" clId="{BBA50A88-48F7-4EFB-9EC5-0DCB253DBDF3}" dt="2023-11-30T05:10:06.170" v="175"/>
          <ac:spMkLst>
            <pc:docMk/>
            <pc:sldMk cId="0" sldId="274"/>
            <ac:spMk id="8" creationId="{90542984-AE19-CD1F-283B-8A9259460708}"/>
          </ac:spMkLst>
        </pc:spChg>
        <pc:spChg chg="mod">
          <ac:chgData name="THU DU" userId="db4d925effa94065" providerId="LiveId" clId="{BBA50A88-48F7-4EFB-9EC5-0DCB253DBDF3}" dt="2023-11-30T05:10:06.170" v="175"/>
          <ac:spMkLst>
            <pc:docMk/>
            <pc:sldMk cId="0" sldId="274"/>
            <ac:spMk id="9" creationId="{9B017BCF-7D83-44AD-53CA-C2A4A51AA194}"/>
          </ac:spMkLst>
        </pc:spChg>
        <pc:spChg chg="mod">
          <ac:chgData name="THU DU" userId="db4d925effa94065" providerId="LiveId" clId="{BBA50A88-48F7-4EFB-9EC5-0DCB253DBDF3}" dt="2023-11-30T05:10:06.170" v="175"/>
          <ac:spMkLst>
            <pc:docMk/>
            <pc:sldMk cId="0" sldId="274"/>
            <ac:spMk id="10" creationId="{2E45B3A0-FADE-0997-871D-4149B1FFD814}"/>
          </ac:spMkLst>
        </pc:spChg>
        <pc:spChg chg="mod">
          <ac:chgData name="THU DU" userId="db4d925effa94065" providerId="LiveId" clId="{BBA50A88-48F7-4EFB-9EC5-0DCB253DBDF3}" dt="2023-11-30T05:10:06.170" v="175"/>
          <ac:spMkLst>
            <pc:docMk/>
            <pc:sldMk cId="0" sldId="274"/>
            <ac:spMk id="11" creationId="{7B346AE7-F8E6-8DAC-F28A-64322E89735F}"/>
          </ac:spMkLst>
        </pc:spChg>
        <pc:spChg chg="mod">
          <ac:chgData name="THU DU" userId="db4d925effa94065" providerId="LiveId" clId="{BBA50A88-48F7-4EFB-9EC5-0DCB253DBDF3}" dt="2023-11-30T05:10:06.170" v="175"/>
          <ac:spMkLst>
            <pc:docMk/>
            <pc:sldMk cId="0" sldId="274"/>
            <ac:spMk id="12" creationId="{57B1086B-43EA-C695-3164-BD9AE67435C9}"/>
          </ac:spMkLst>
        </pc:spChg>
        <pc:spChg chg="mod">
          <ac:chgData name="THU DU" userId="db4d925effa94065" providerId="LiveId" clId="{BBA50A88-48F7-4EFB-9EC5-0DCB253DBDF3}" dt="2023-11-30T05:10:06.170" v="175"/>
          <ac:spMkLst>
            <pc:docMk/>
            <pc:sldMk cId="0" sldId="274"/>
            <ac:spMk id="13" creationId="{36E7FBDB-730A-DCE2-7E29-FD82B6A64086}"/>
          </ac:spMkLst>
        </pc:spChg>
        <pc:spChg chg="mod">
          <ac:chgData name="THU DU" userId="db4d925effa94065" providerId="LiveId" clId="{BBA50A88-48F7-4EFB-9EC5-0DCB253DBDF3}" dt="2023-11-30T05:10:06.170" v="175"/>
          <ac:spMkLst>
            <pc:docMk/>
            <pc:sldMk cId="0" sldId="274"/>
            <ac:spMk id="14" creationId="{CAAF1051-B9E6-6F57-15F1-925121514AA9}"/>
          </ac:spMkLst>
        </pc:spChg>
        <pc:spChg chg="mod">
          <ac:chgData name="THU DU" userId="db4d925effa94065" providerId="LiveId" clId="{BBA50A88-48F7-4EFB-9EC5-0DCB253DBDF3}" dt="2023-11-30T05:10:06.170" v="175"/>
          <ac:spMkLst>
            <pc:docMk/>
            <pc:sldMk cId="0" sldId="274"/>
            <ac:spMk id="15" creationId="{A7734B15-A8AC-BC6E-F659-39EC5DD3A4A9}"/>
          </ac:spMkLst>
        </pc:spChg>
        <pc:spChg chg="mod">
          <ac:chgData name="THU DU" userId="db4d925effa94065" providerId="LiveId" clId="{BBA50A88-48F7-4EFB-9EC5-0DCB253DBDF3}" dt="2023-11-30T05:10:06.170" v="175"/>
          <ac:spMkLst>
            <pc:docMk/>
            <pc:sldMk cId="0" sldId="274"/>
            <ac:spMk id="16" creationId="{99F5F21A-6C6E-755F-41A8-C7ACBB9D9183}"/>
          </ac:spMkLst>
        </pc:spChg>
        <pc:spChg chg="mod">
          <ac:chgData name="THU DU" userId="db4d925effa94065" providerId="LiveId" clId="{BBA50A88-48F7-4EFB-9EC5-0DCB253DBDF3}" dt="2023-11-30T05:10:06.170" v="175"/>
          <ac:spMkLst>
            <pc:docMk/>
            <pc:sldMk cId="0" sldId="274"/>
            <ac:spMk id="17" creationId="{43F1A27D-85C8-91F1-2463-3F7C24BC5484}"/>
          </ac:spMkLst>
        </pc:spChg>
        <pc:spChg chg="mod">
          <ac:chgData name="THU DU" userId="db4d925effa94065" providerId="LiveId" clId="{BBA50A88-48F7-4EFB-9EC5-0DCB253DBDF3}" dt="2023-11-30T05:10:06.170" v="175"/>
          <ac:spMkLst>
            <pc:docMk/>
            <pc:sldMk cId="0" sldId="274"/>
            <ac:spMk id="18" creationId="{6BBD8D40-1109-024B-CFB4-2EDFBBBC113F}"/>
          </ac:spMkLst>
        </pc:spChg>
        <pc:spChg chg="mod">
          <ac:chgData name="THU DU" userId="db4d925effa94065" providerId="LiveId" clId="{BBA50A88-48F7-4EFB-9EC5-0DCB253DBDF3}" dt="2023-11-30T05:10:06.170" v="175"/>
          <ac:spMkLst>
            <pc:docMk/>
            <pc:sldMk cId="0" sldId="274"/>
            <ac:spMk id="19" creationId="{4E315236-BD3D-D2C3-F130-8A50DEF6126D}"/>
          </ac:spMkLst>
        </pc:spChg>
        <pc:spChg chg="mod">
          <ac:chgData name="THU DU" userId="db4d925effa94065" providerId="LiveId" clId="{BBA50A88-48F7-4EFB-9EC5-0DCB253DBDF3}" dt="2023-11-30T05:10:06.170" v="175"/>
          <ac:spMkLst>
            <pc:docMk/>
            <pc:sldMk cId="0" sldId="274"/>
            <ac:spMk id="20" creationId="{45657746-791A-C909-5423-7757AE973ACC}"/>
          </ac:spMkLst>
        </pc:spChg>
        <pc:spChg chg="mod">
          <ac:chgData name="THU DU" userId="db4d925effa94065" providerId="LiveId" clId="{BBA50A88-48F7-4EFB-9EC5-0DCB253DBDF3}" dt="2023-11-30T05:10:06.170" v="175"/>
          <ac:spMkLst>
            <pc:docMk/>
            <pc:sldMk cId="0" sldId="274"/>
            <ac:spMk id="21" creationId="{95E2AA6F-ADE0-5ECA-06B5-0B0271FD5AB4}"/>
          </ac:spMkLst>
        </pc:spChg>
        <pc:spChg chg="mod">
          <ac:chgData name="THU DU" userId="db4d925effa94065" providerId="LiveId" clId="{BBA50A88-48F7-4EFB-9EC5-0DCB253DBDF3}" dt="2023-11-30T05:10:06.170" v="175"/>
          <ac:spMkLst>
            <pc:docMk/>
            <pc:sldMk cId="0" sldId="274"/>
            <ac:spMk id="22" creationId="{39C3E923-F9F6-86B8-D01A-FC75D0F0A998}"/>
          </ac:spMkLst>
        </pc:spChg>
        <pc:spChg chg="mod">
          <ac:chgData name="THU DU" userId="db4d925effa94065" providerId="LiveId" clId="{BBA50A88-48F7-4EFB-9EC5-0DCB253DBDF3}" dt="2023-11-30T05:10:06.170" v="175"/>
          <ac:spMkLst>
            <pc:docMk/>
            <pc:sldMk cId="0" sldId="274"/>
            <ac:spMk id="23" creationId="{C8A28CC0-10F8-B641-D6CF-D242F0CA6240}"/>
          </ac:spMkLst>
        </pc:spChg>
        <pc:spChg chg="mod">
          <ac:chgData name="THU DU" userId="db4d925effa94065" providerId="LiveId" clId="{BBA50A88-48F7-4EFB-9EC5-0DCB253DBDF3}" dt="2023-11-30T05:10:06.170" v="175"/>
          <ac:spMkLst>
            <pc:docMk/>
            <pc:sldMk cId="0" sldId="274"/>
            <ac:spMk id="24" creationId="{2AE5FF4F-8BDA-7A9E-AEEB-22AB5CEAFE21}"/>
          </ac:spMkLst>
        </pc:spChg>
        <pc:spChg chg="mod">
          <ac:chgData name="THU DU" userId="db4d925effa94065" providerId="LiveId" clId="{BBA50A88-48F7-4EFB-9EC5-0DCB253DBDF3}" dt="2023-11-30T05:10:06.170" v="175"/>
          <ac:spMkLst>
            <pc:docMk/>
            <pc:sldMk cId="0" sldId="274"/>
            <ac:spMk id="25" creationId="{FA69A9E2-DFCE-E53A-AAFC-FFCAB79CFE96}"/>
          </ac:spMkLst>
        </pc:spChg>
        <pc:spChg chg="mod">
          <ac:chgData name="THU DU" userId="db4d925effa94065" providerId="LiveId" clId="{BBA50A88-48F7-4EFB-9EC5-0DCB253DBDF3}" dt="2023-11-30T05:10:06.170" v="175"/>
          <ac:spMkLst>
            <pc:docMk/>
            <pc:sldMk cId="0" sldId="274"/>
            <ac:spMk id="26" creationId="{0EE79328-3F32-5B40-82E5-03CECF5C534B}"/>
          </ac:spMkLst>
        </pc:spChg>
        <pc:spChg chg="mod">
          <ac:chgData name="THU DU" userId="db4d925effa94065" providerId="LiveId" clId="{BBA50A88-48F7-4EFB-9EC5-0DCB253DBDF3}" dt="2023-11-30T05:10:06.170" v="175"/>
          <ac:spMkLst>
            <pc:docMk/>
            <pc:sldMk cId="0" sldId="274"/>
            <ac:spMk id="27" creationId="{47633858-4C98-B9B2-A96A-DE8F2D44247A}"/>
          </ac:spMkLst>
        </pc:spChg>
        <pc:spChg chg="mod">
          <ac:chgData name="THU DU" userId="db4d925effa94065" providerId="LiveId" clId="{BBA50A88-48F7-4EFB-9EC5-0DCB253DBDF3}" dt="2023-11-30T05:10:06.170" v="175"/>
          <ac:spMkLst>
            <pc:docMk/>
            <pc:sldMk cId="0" sldId="274"/>
            <ac:spMk id="28" creationId="{639788C9-D77A-C5D1-FE27-84697175B6C8}"/>
          </ac:spMkLst>
        </pc:spChg>
        <pc:spChg chg="mod">
          <ac:chgData name="THU DU" userId="db4d925effa94065" providerId="LiveId" clId="{BBA50A88-48F7-4EFB-9EC5-0DCB253DBDF3}" dt="2023-11-30T05:10:06.170" v="175"/>
          <ac:spMkLst>
            <pc:docMk/>
            <pc:sldMk cId="0" sldId="274"/>
            <ac:spMk id="29" creationId="{DC1CBDE2-7F87-D3D6-FA76-4D9EA55E50E3}"/>
          </ac:spMkLst>
        </pc:spChg>
        <pc:spChg chg="mod">
          <ac:chgData name="THU DU" userId="db4d925effa94065" providerId="LiveId" clId="{BBA50A88-48F7-4EFB-9EC5-0DCB253DBDF3}" dt="2023-11-30T05:10:06.170" v="175"/>
          <ac:spMkLst>
            <pc:docMk/>
            <pc:sldMk cId="0" sldId="274"/>
            <ac:spMk id="30" creationId="{189375CE-E558-B1E0-B1EF-DFC274268E0A}"/>
          </ac:spMkLst>
        </pc:spChg>
        <pc:spChg chg="mod">
          <ac:chgData name="THU DU" userId="db4d925effa94065" providerId="LiveId" clId="{BBA50A88-48F7-4EFB-9EC5-0DCB253DBDF3}" dt="2023-11-30T05:10:06.170" v="175"/>
          <ac:spMkLst>
            <pc:docMk/>
            <pc:sldMk cId="0" sldId="274"/>
            <ac:spMk id="31" creationId="{237E5139-D788-F279-3394-D574BF7342A2}"/>
          </ac:spMkLst>
        </pc:spChg>
        <pc:spChg chg="mod">
          <ac:chgData name="THU DU" userId="db4d925effa94065" providerId="LiveId" clId="{BBA50A88-48F7-4EFB-9EC5-0DCB253DBDF3}" dt="2023-11-30T05:10:06.170" v="175"/>
          <ac:spMkLst>
            <pc:docMk/>
            <pc:sldMk cId="0" sldId="274"/>
            <ac:spMk id="32" creationId="{3B6A2B3E-3D60-A75E-B027-2C1F3107145A}"/>
          </ac:spMkLst>
        </pc:spChg>
        <pc:spChg chg="mod">
          <ac:chgData name="THU DU" userId="db4d925effa94065" providerId="LiveId" clId="{BBA50A88-48F7-4EFB-9EC5-0DCB253DBDF3}" dt="2023-11-30T05:10:06.170" v="175"/>
          <ac:spMkLst>
            <pc:docMk/>
            <pc:sldMk cId="0" sldId="274"/>
            <ac:spMk id="33" creationId="{BB90F16E-83EB-55F3-50C3-AD60DBAD4EB7}"/>
          </ac:spMkLst>
        </pc:spChg>
        <pc:spChg chg="mod">
          <ac:chgData name="THU DU" userId="db4d925effa94065" providerId="LiveId" clId="{BBA50A88-48F7-4EFB-9EC5-0DCB253DBDF3}" dt="2023-11-30T05:10:06.170" v="175"/>
          <ac:spMkLst>
            <pc:docMk/>
            <pc:sldMk cId="0" sldId="274"/>
            <ac:spMk id="34" creationId="{52AB148B-7727-22C8-AFB3-5093F329FB04}"/>
          </ac:spMkLst>
        </pc:spChg>
        <pc:spChg chg="mod">
          <ac:chgData name="THU DU" userId="db4d925effa94065" providerId="LiveId" clId="{BBA50A88-48F7-4EFB-9EC5-0DCB253DBDF3}" dt="2023-11-30T05:10:06.170" v="175"/>
          <ac:spMkLst>
            <pc:docMk/>
            <pc:sldMk cId="0" sldId="274"/>
            <ac:spMk id="35" creationId="{652B4DE7-869E-5087-0DC2-14AA8AABC172}"/>
          </ac:spMkLst>
        </pc:spChg>
        <pc:spChg chg="mod">
          <ac:chgData name="THU DU" userId="db4d925effa94065" providerId="LiveId" clId="{BBA50A88-48F7-4EFB-9EC5-0DCB253DBDF3}" dt="2023-11-30T05:10:06.170" v="175"/>
          <ac:spMkLst>
            <pc:docMk/>
            <pc:sldMk cId="0" sldId="274"/>
            <ac:spMk id="36" creationId="{15E41963-B729-790E-2B86-488A521FE3C2}"/>
          </ac:spMkLst>
        </pc:spChg>
        <pc:spChg chg="mod">
          <ac:chgData name="THU DU" userId="db4d925effa94065" providerId="LiveId" clId="{BBA50A88-48F7-4EFB-9EC5-0DCB253DBDF3}" dt="2023-11-30T05:10:06.170" v="175"/>
          <ac:spMkLst>
            <pc:docMk/>
            <pc:sldMk cId="0" sldId="274"/>
            <ac:spMk id="37" creationId="{44001E02-5F00-B2CE-8612-A33ECAFB9794}"/>
          </ac:spMkLst>
        </pc:spChg>
        <pc:spChg chg="mod">
          <ac:chgData name="THU DU" userId="db4d925effa94065" providerId="LiveId" clId="{BBA50A88-48F7-4EFB-9EC5-0DCB253DBDF3}" dt="2023-11-30T05:10:06.170" v="175"/>
          <ac:spMkLst>
            <pc:docMk/>
            <pc:sldMk cId="0" sldId="274"/>
            <ac:spMk id="38" creationId="{69527760-CDE7-BBD7-BCC6-388A48AB2472}"/>
          </ac:spMkLst>
        </pc:spChg>
        <pc:spChg chg="mod">
          <ac:chgData name="THU DU" userId="db4d925effa94065" providerId="LiveId" clId="{BBA50A88-48F7-4EFB-9EC5-0DCB253DBDF3}" dt="2023-11-30T05:10:06.170" v="175"/>
          <ac:spMkLst>
            <pc:docMk/>
            <pc:sldMk cId="0" sldId="274"/>
            <ac:spMk id="39" creationId="{ED985D3F-B03A-F2D4-A4AA-E3BC57100509}"/>
          </ac:spMkLst>
        </pc:spChg>
        <pc:spChg chg="mod">
          <ac:chgData name="THU DU" userId="db4d925effa94065" providerId="LiveId" clId="{BBA50A88-48F7-4EFB-9EC5-0DCB253DBDF3}" dt="2023-11-30T05:10:06.170" v="175"/>
          <ac:spMkLst>
            <pc:docMk/>
            <pc:sldMk cId="0" sldId="274"/>
            <ac:spMk id="40" creationId="{93CAF641-24D3-90FC-68F2-3D71E43A7D94}"/>
          </ac:spMkLst>
        </pc:spChg>
        <pc:spChg chg="mod">
          <ac:chgData name="THU DU" userId="db4d925effa94065" providerId="LiveId" clId="{BBA50A88-48F7-4EFB-9EC5-0DCB253DBDF3}" dt="2023-11-30T05:10:06.170" v="175"/>
          <ac:spMkLst>
            <pc:docMk/>
            <pc:sldMk cId="0" sldId="274"/>
            <ac:spMk id="41" creationId="{644F3A00-799D-F0C8-3E58-A5DC1F0EC2D9}"/>
          </ac:spMkLst>
        </pc:spChg>
        <pc:spChg chg="mod">
          <ac:chgData name="THU DU" userId="db4d925effa94065" providerId="LiveId" clId="{BBA50A88-48F7-4EFB-9EC5-0DCB253DBDF3}" dt="2023-11-30T05:10:06.170" v="175"/>
          <ac:spMkLst>
            <pc:docMk/>
            <pc:sldMk cId="0" sldId="274"/>
            <ac:spMk id="42" creationId="{00ECC08A-17FC-8CA0-3102-350454572D6C}"/>
          </ac:spMkLst>
        </pc:spChg>
        <pc:spChg chg="mod">
          <ac:chgData name="THU DU" userId="db4d925effa94065" providerId="LiveId" clId="{BBA50A88-48F7-4EFB-9EC5-0DCB253DBDF3}" dt="2023-11-30T05:10:06.170" v="175"/>
          <ac:spMkLst>
            <pc:docMk/>
            <pc:sldMk cId="0" sldId="274"/>
            <ac:spMk id="43" creationId="{E29191BB-C43B-1A5C-7F99-A5B355817195}"/>
          </ac:spMkLst>
        </pc:spChg>
        <pc:spChg chg="mod">
          <ac:chgData name="THU DU" userId="db4d925effa94065" providerId="LiveId" clId="{BBA50A88-48F7-4EFB-9EC5-0DCB253DBDF3}" dt="2023-11-30T05:10:06.170" v="175"/>
          <ac:spMkLst>
            <pc:docMk/>
            <pc:sldMk cId="0" sldId="274"/>
            <ac:spMk id="44" creationId="{10CFADA7-DC21-20B1-E71D-E93FD931BB64}"/>
          </ac:spMkLst>
        </pc:spChg>
        <pc:spChg chg="mod">
          <ac:chgData name="THU DU" userId="db4d925effa94065" providerId="LiveId" clId="{BBA50A88-48F7-4EFB-9EC5-0DCB253DBDF3}" dt="2023-11-30T05:10:06.170" v="175"/>
          <ac:spMkLst>
            <pc:docMk/>
            <pc:sldMk cId="0" sldId="274"/>
            <ac:spMk id="45" creationId="{7F73475F-F84E-CC37-B367-23C624EB37C3}"/>
          </ac:spMkLst>
        </pc:spChg>
        <pc:spChg chg="mod">
          <ac:chgData name="THU DU" userId="db4d925effa94065" providerId="LiveId" clId="{BBA50A88-48F7-4EFB-9EC5-0DCB253DBDF3}" dt="2023-11-30T05:10:06.170" v="175"/>
          <ac:spMkLst>
            <pc:docMk/>
            <pc:sldMk cId="0" sldId="274"/>
            <ac:spMk id="46" creationId="{C3F5CF04-7970-9F1A-98C3-1A3C882EBE90}"/>
          </ac:spMkLst>
        </pc:spChg>
        <pc:spChg chg="mod">
          <ac:chgData name="THU DU" userId="db4d925effa94065" providerId="LiveId" clId="{BBA50A88-48F7-4EFB-9EC5-0DCB253DBDF3}" dt="2023-11-30T05:10:06.170" v="175"/>
          <ac:spMkLst>
            <pc:docMk/>
            <pc:sldMk cId="0" sldId="274"/>
            <ac:spMk id="47" creationId="{3AB7577B-A6C9-9C6F-FB4E-E0C189D272FE}"/>
          </ac:spMkLst>
        </pc:spChg>
        <pc:spChg chg="mod">
          <ac:chgData name="THU DU" userId="db4d925effa94065" providerId="LiveId" clId="{BBA50A88-48F7-4EFB-9EC5-0DCB253DBDF3}" dt="2023-11-30T05:10:06.170" v="175"/>
          <ac:spMkLst>
            <pc:docMk/>
            <pc:sldMk cId="0" sldId="274"/>
            <ac:spMk id="48" creationId="{99914568-D6D0-E471-2D6F-663FD02683C9}"/>
          </ac:spMkLst>
        </pc:spChg>
        <pc:spChg chg="mod">
          <ac:chgData name="THU DU" userId="db4d925effa94065" providerId="LiveId" clId="{BBA50A88-48F7-4EFB-9EC5-0DCB253DBDF3}" dt="2023-11-30T05:10:06.170" v="175"/>
          <ac:spMkLst>
            <pc:docMk/>
            <pc:sldMk cId="0" sldId="274"/>
            <ac:spMk id="49" creationId="{2E0DC10B-5CE0-7819-1CAE-5847F5E4D844}"/>
          </ac:spMkLst>
        </pc:spChg>
        <pc:spChg chg="mod">
          <ac:chgData name="THU DU" userId="db4d925effa94065" providerId="LiveId" clId="{BBA50A88-48F7-4EFB-9EC5-0DCB253DBDF3}" dt="2023-11-30T05:10:06.170" v="175"/>
          <ac:spMkLst>
            <pc:docMk/>
            <pc:sldMk cId="0" sldId="274"/>
            <ac:spMk id="50" creationId="{F41A15DD-983A-BF9E-78DA-1B2B837054FF}"/>
          </ac:spMkLst>
        </pc:spChg>
        <pc:spChg chg="mod">
          <ac:chgData name="THU DU" userId="db4d925effa94065" providerId="LiveId" clId="{BBA50A88-48F7-4EFB-9EC5-0DCB253DBDF3}" dt="2023-11-30T05:10:06.170" v="175"/>
          <ac:spMkLst>
            <pc:docMk/>
            <pc:sldMk cId="0" sldId="274"/>
            <ac:spMk id="51" creationId="{E0B8ECEE-9E03-3CF7-6DDF-A37483DFB277}"/>
          </ac:spMkLst>
        </pc:spChg>
        <pc:spChg chg="mod">
          <ac:chgData name="THU DU" userId="db4d925effa94065" providerId="LiveId" clId="{BBA50A88-48F7-4EFB-9EC5-0DCB253DBDF3}" dt="2023-11-30T05:10:06.170" v="175"/>
          <ac:spMkLst>
            <pc:docMk/>
            <pc:sldMk cId="0" sldId="274"/>
            <ac:spMk id="52" creationId="{45C64477-F4F9-40A8-09D9-ACE5F8462A1A}"/>
          </ac:spMkLst>
        </pc:spChg>
        <pc:spChg chg="mod">
          <ac:chgData name="THU DU" userId="db4d925effa94065" providerId="LiveId" clId="{BBA50A88-48F7-4EFB-9EC5-0DCB253DBDF3}" dt="2023-11-30T05:10:06.170" v="175"/>
          <ac:spMkLst>
            <pc:docMk/>
            <pc:sldMk cId="0" sldId="274"/>
            <ac:spMk id="53" creationId="{B5D1D93C-2D25-F5BD-1272-60E59E5591DE}"/>
          </ac:spMkLst>
        </pc:spChg>
        <pc:spChg chg="mod">
          <ac:chgData name="THU DU" userId="db4d925effa94065" providerId="LiveId" clId="{BBA50A88-48F7-4EFB-9EC5-0DCB253DBDF3}" dt="2023-11-30T05:10:06.170" v="175"/>
          <ac:spMkLst>
            <pc:docMk/>
            <pc:sldMk cId="0" sldId="274"/>
            <ac:spMk id="54" creationId="{F43BABAD-3A26-6797-D294-C45570433FCB}"/>
          </ac:spMkLst>
        </pc:spChg>
        <pc:spChg chg="mod">
          <ac:chgData name="THU DU" userId="db4d925effa94065" providerId="LiveId" clId="{BBA50A88-48F7-4EFB-9EC5-0DCB253DBDF3}" dt="2023-11-30T05:10:06.170" v="175"/>
          <ac:spMkLst>
            <pc:docMk/>
            <pc:sldMk cId="0" sldId="274"/>
            <ac:spMk id="55" creationId="{2A92BF14-BBF8-CCAA-2163-B849A1C4518D}"/>
          </ac:spMkLst>
        </pc:spChg>
        <pc:spChg chg="mod">
          <ac:chgData name="THU DU" userId="db4d925effa94065" providerId="LiveId" clId="{BBA50A88-48F7-4EFB-9EC5-0DCB253DBDF3}" dt="2023-11-30T05:10:06.170" v="175"/>
          <ac:spMkLst>
            <pc:docMk/>
            <pc:sldMk cId="0" sldId="274"/>
            <ac:spMk id="56" creationId="{82FC3548-D42D-C41D-4DA2-EF33DF7802C7}"/>
          </ac:spMkLst>
        </pc:spChg>
        <pc:spChg chg="mod">
          <ac:chgData name="THU DU" userId="db4d925effa94065" providerId="LiveId" clId="{BBA50A88-48F7-4EFB-9EC5-0DCB253DBDF3}" dt="2023-11-30T05:10:06.170" v="175"/>
          <ac:spMkLst>
            <pc:docMk/>
            <pc:sldMk cId="0" sldId="274"/>
            <ac:spMk id="57" creationId="{64A67F6B-ADAC-77FF-8DAD-97F47E7014F7}"/>
          </ac:spMkLst>
        </pc:spChg>
        <pc:spChg chg="mod">
          <ac:chgData name="THU DU" userId="db4d925effa94065" providerId="LiveId" clId="{BBA50A88-48F7-4EFB-9EC5-0DCB253DBDF3}" dt="2023-11-30T05:10:06.170" v="175"/>
          <ac:spMkLst>
            <pc:docMk/>
            <pc:sldMk cId="0" sldId="274"/>
            <ac:spMk id="58" creationId="{8FE30EAA-E344-F075-9007-9DFAADC56E9A}"/>
          </ac:spMkLst>
        </pc:spChg>
        <pc:spChg chg="mod">
          <ac:chgData name="THU DU" userId="db4d925effa94065" providerId="LiveId" clId="{BBA50A88-48F7-4EFB-9EC5-0DCB253DBDF3}" dt="2023-11-30T05:10:06.170" v="175"/>
          <ac:spMkLst>
            <pc:docMk/>
            <pc:sldMk cId="0" sldId="274"/>
            <ac:spMk id="59" creationId="{551C0EE6-24D1-E276-D2E3-94DAF4B3AA6B}"/>
          </ac:spMkLst>
        </pc:spChg>
        <pc:spChg chg="mod">
          <ac:chgData name="THU DU" userId="db4d925effa94065" providerId="LiveId" clId="{BBA50A88-48F7-4EFB-9EC5-0DCB253DBDF3}" dt="2023-11-30T05:10:06.170" v="175"/>
          <ac:spMkLst>
            <pc:docMk/>
            <pc:sldMk cId="0" sldId="274"/>
            <ac:spMk id="60" creationId="{0D5A22D0-CBCB-D207-D536-9FF86C960626}"/>
          </ac:spMkLst>
        </pc:spChg>
        <pc:spChg chg="mod">
          <ac:chgData name="THU DU" userId="db4d925effa94065" providerId="LiveId" clId="{BBA50A88-48F7-4EFB-9EC5-0DCB253DBDF3}" dt="2023-11-30T05:10:06.170" v="175"/>
          <ac:spMkLst>
            <pc:docMk/>
            <pc:sldMk cId="0" sldId="274"/>
            <ac:spMk id="61" creationId="{AE084E03-0AE7-CFC2-DA7F-73C443DF225B}"/>
          </ac:spMkLst>
        </pc:spChg>
        <pc:spChg chg="mod">
          <ac:chgData name="THU DU" userId="db4d925effa94065" providerId="LiveId" clId="{BBA50A88-48F7-4EFB-9EC5-0DCB253DBDF3}" dt="2023-11-30T05:10:06.170" v="175"/>
          <ac:spMkLst>
            <pc:docMk/>
            <pc:sldMk cId="0" sldId="274"/>
            <ac:spMk id="62" creationId="{87CCBADD-B7C1-54F2-EE80-81471C0A2EC6}"/>
          </ac:spMkLst>
        </pc:spChg>
        <pc:spChg chg="mod">
          <ac:chgData name="THU DU" userId="db4d925effa94065" providerId="LiveId" clId="{BBA50A88-48F7-4EFB-9EC5-0DCB253DBDF3}" dt="2023-11-30T05:10:06.170" v="175"/>
          <ac:spMkLst>
            <pc:docMk/>
            <pc:sldMk cId="0" sldId="274"/>
            <ac:spMk id="63" creationId="{BCFA5330-F009-3D7C-6D0E-81E99E8BB447}"/>
          </ac:spMkLst>
        </pc:spChg>
        <pc:spChg chg="mod">
          <ac:chgData name="THU DU" userId="db4d925effa94065" providerId="LiveId" clId="{BBA50A88-48F7-4EFB-9EC5-0DCB253DBDF3}" dt="2023-11-30T05:10:06.170" v="175"/>
          <ac:spMkLst>
            <pc:docMk/>
            <pc:sldMk cId="0" sldId="274"/>
            <ac:spMk id="2496" creationId="{B3B6033A-1119-B6EE-12C3-8B4FD1567512}"/>
          </ac:spMkLst>
        </pc:spChg>
        <pc:spChg chg="mod">
          <ac:chgData name="THU DU" userId="db4d925effa94065" providerId="LiveId" clId="{BBA50A88-48F7-4EFB-9EC5-0DCB253DBDF3}" dt="2023-11-30T05:10:06.170" v="175"/>
          <ac:spMkLst>
            <pc:docMk/>
            <pc:sldMk cId="0" sldId="274"/>
            <ac:spMk id="2497" creationId="{3E0AB00E-340E-B795-F6C4-0D81D89753CB}"/>
          </ac:spMkLst>
        </pc:spChg>
        <pc:spChg chg="mod">
          <ac:chgData name="THU DU" userId="db4d925effa94065" providerId="LiveId" clId="{BBA50A88-48F7-4EFB-9EC5-0DCB253DBDF3}" dt="2023-11-30T05:10:06.170" v="175"/>
          <ac:spMkLst>
            <pc:docMk/>
            <pc:sldMk cId="0" sldId="274"/>
            <ac:spMk id="2498" creationId="{9180612A-4492-1415-D4BA-03AD7D9E3C04}"/>
          </ac:spMkLst>
        </pc:spChg>
        <pc:spChg chg="mod">
          <ac:chgData name="THU DU" userId="db4d925effa94065" providerId="LiveId" clId="{BBA50A88-48F7-4EFB-9EC5-0DCB253DBDF3}" dt="2023-11-30T05:10:06.170" v="175"/>
          <ac:spMkLst>
            <pc:docMk/>
            <pc:sldMk cId="0" sldId="274"/>
            <ac:spMk id="2499" creationId="{2F46A440-3FF3-61D6-B4D2-6ED92842ADB0}"/>
          </ac:spMkLst>
        </pc:spChg>
        <pc:spChg chg="mod">
          <ac:chgData name="THU DU" userId="db4d925effa94065" providerId="LiveId" clId="{BBA50A88-48F7-4EFB-9EC5-0DCB253DBDF3}" dt="2023-11-30T05:10:06.170" v="175"/>
          <ac:spMkLst>
            <pc:docMk/>
            <pc:sldMk cId="0" sldId="274"/>
            <ac:spMk id="2500" creationId="{BE70A9DE-7110-254F-999D-3F620C24B8B6}"/>
          </ac:spMkLst>
        </pc:spChg>
        <pc:spChg chg="mod">
          <ac:chgData name="THU DU" userId="db4d925effa94065" providerId="LiveId" clId="{BBA50A88-48F7-4EFB-9EC5-0DCB253DBDF3}" dt="2023-11-30T05:10:06.170" v="175"/>
          <ac:spMkLst>
            <pc:docMk/>
            <pc:sldMk cId="0" sldId="274"/>
            <ac:spMk id="2501" creationId="{8313933E-6EE3-4E82-639A-EEF53AA1C101}"/>
          </ac:spMkLst>
        </pc:spChg>
        <pc:spChg chg="mod">
          <ac:chgData name="THU DU" userId="db4d925effa94065" providerId="LiveId" clId="{BBA50A88-48F7-4EFB-9EC5-0DCB253DBDF3}" dt="2023-11-30T05:10:06.170" v="175"/>
          <ac:spMkLst>
            <pc:docMk/>
            <pc:sldMk cId="0" sldId="274"/>
            <ac:spMk id="2502" creationId="{D257F6C4-61B8-E47E-93CE-15A072EDA483}"/>
          </ac:spMkLst>
        </pc:spChg>
        <pc:spChg chg="add del">
          <ac:chgData name="THU DU" userId="db4d925effa94065" providerId="LiveId" clId="{BBA50A88-48F7-4EFB-9EC5-0DCB253DBDF3}" dt="2023-11-30T05:08:13.642" v="151" actId="478"/>
          <ac:spMkLst>
            <pc:docMk/>
            <pc:sldMk cId="0" sldId="274"/>
            <ac:spMk id="2503" creationId="{00000000-0000-0000-0000-000000000000}"/>
          </ac:spMkLst>
        </pc:spChg>
        <pc:spChg chg="del mod">
          <ac:chgData name="THU DU" userId="db4d925effa94065" providerId="LiveId" clId="{BBA50A88-48F7-4EFB-9EC5-0DCB253DBDF3}" dt="2023-11-30T05:08:15.654" v="154" actId="478"/>
          <ac:spMkLst>
            <pc:docMk/>
            <pc:sldMk cId="0" sldId="274"/>
            <ac:spMk id="2504" creationId="{00000000-0000-0000-0000-000000000000}"/>
          </ac:spMkLst>
        </pc:spChg>
        <pc:spChg chg="mod">
          <ac:chgData name="THU DU" userId="db4d925effa94065" providerId="LiveId" clId="{BBA50A88-48F7-4EFB-9EC5-0DCB253DBDF3}" dt="2023-11-30T05:11:15.286" v="190" actId="255"/>
          <ac:spMkLst>
            <pc:docMk/>
            <pc:sldMk cId="0" sldId="274"/>
            <ac:spMk id="2505" creationId="{00000000-0000-0000-0000-000000000000}"/>
          </ac:spMkLst>
        </pc:spChg>
        <pc:spChg chg="mod">
          <ac:chgData name="THU DU" userId="db4d925effa94065" providerId="LiveId" clId="{BBA50A88-48F7-4EFB-9EC5-0DCB253DBDF3}" dt="2023-11-30T05:10:06.170" v="175"/>
          <ac:spMkLst>
            <pc:docMk/>
            <pc:sldMk cId="0" sldId="274"/>
            <ac:spMk id="2506" creationId="{1248F493-B6BA-18C7-9E80-6D3346D656C7}"/>
          </ac:spMkLst>
        </pc:spChg>
        <pc:spChg chg="mod">
          <ac:chgData name="THU DU" userId="db4d925effa94065" providerId="LiveId" clId="{BBA50A88-48F7-4EFB-9EC5-0DCB253DBDF3}" dt="2023-11-30T05:10:06.170" v="175"/>
          <ac:spMkLst>
            <pc:docMk/>
            <pc:sldMk cId="0" sldId="274"/>
            <ac:spMk id="2651" creationId="{E07D9C36-19D2-3116-45A8-E07F8265CFCE}"/>
          </ac:spMkLst>
        </pc:spChg>
        <pc:spChg chg="mod">
          <ac:chgData name="THU DU" userId="db4d925effa94065" providerId="LiveId" clId="{BBA50A88-48F7-4EFB-9EC5-0DCB253DBDF3}" dt="2023-11-30T05:10:06.170" v="175"/>
          <ac:spMkLst>
            <pc:docMk/>
            <pc:sldMk cId="0" sldId="274"/>
            <ac:spMk id="2652" creationId="{CB448FF1-B5C7-2253-D120-9B46FA04A006}"/>
          </ac:spMkLst>
        </pc:spChg>
        <pc:spChg chg="mod">
          <ac:chgData name="THU DU" userId="db4d925effa94065" providerId="LiveId" clId="{BBA50A88-48F7-4EFB-9EC5-0DCB253DBDF3}" dt="2023-11-30T05:10:06.170" v="175"/>
          <ac:spMkLst>
            <pc:docMk/>
            <pc:sldMk cId="0" sldId="274"/>
            <ac:spMk id="2653" creationId="{4833356D-A26D-A19B-7D11-8ED52A54C06B}"/>
          </ac:spMkLst>
        </pc:spChg>
        <pc:spChg chg="mod">
          <ac:chgData name="THU DU" userId="db4d925effa94065" providerId="LiveId" clId="{BBA50A88-48F7-4EFB-9EC5-0DCB253DBDF3}" dt="2023-11-30T05:10:06.170" v="175"/>
          <ac:spMkLst>
            <pc:docMk/>
            <pc:sldMk cId="0" sldId="274"/>
            <ac:spMk id="2654" creationId="{2203AE9E-8314-BEC7-3828-96434A5980DE}"/>
          </ac:spMkLst>
        </pc:spChg>
        <pc:spChg chg="mod">
          <ac:chgData name="THU DU" userId="db4d925effa94065" providerId="LiveId" clId="{BBA50A88-48F7-4EFB-9EC5-0DCB253DBDF3}" dt="2023-11-30T05:10:06.170" v="175"/>
          <ac:spMkLst>
            <pc:docMk/>
            <pc:sldMk cId="0" sldId="274"/>
            <ac:spMk id="2655" creationId="{4896DF0E-3211-AAA8-8621-18ACB2EB1EDE}"/>
          </ac:spMkLst>
        </pc:spChg>
        <pc:spChg chg="mod">
          <ac:chgData name="THU DU" userId="db4d925effa94065" providerId="LiveId" clId="{BBA50A88-48F7-4EFB-9EC5-0DCB253DBDF3}" dt="2023-11-30T05:10:06.170" v="175"/>
          <ac:spMkLst>
            <pc:docMk/>
            <pc:sldMk cId="0" sldId="274"/>
            <ac:spMk id="2656" creationId="{B896E3F1-4438-CBAC-E0BE-413AC946432F}"/>
          </ac:spMkLst>
        </pc:spChg>
        <pc:spChg chg="mod">
          <ac:chgData name="THU DU" userId="db4d925effa94065" providerId="LiveId" clId="{BBA50A88-48F7-4EFB-9EC5-0DCB253DBDF3}" dt="2023-11-30T05:10:06.170" v="175"/>
          <ac:spMkLst>
            <pc:docMk/>
            <pc:sldMk cId="0" sldId="274"/>
            <ac:spMk id="2657" creationId="{66F1141C-A74E-A03C-6646-E4BC67ED7938}"/>
          </ac:spMkLst>
        </pc:spChg>
        <pc:spChg chg="mod">
          <ac:chgData name="THU DU" userId="db4d925effa94065" providerId="LiveId" clId="{BBA50A88-48F7-4EFB-9EC5-0DCB253DBDF3}" dt="2023-11-30T05:10:06.170" v="175"/>
          <ac:spMkLst>
            <pc:docMk/>
            <pc:sldMk cId="0" sldId="274"/>
            <ac:spMk id="2658" creationId="{396CD2F6-D902-2692-F20A-EF8B4FC32E62}"/>
          </ac:spMkLst>
        </pc:spChg>
        <pc:spChg chg="mod">
          <ac:chgData name="THU DU" userId="db4d925effa94065" providerId="LiveId" clId="{BBA50A88-48F7-4EFB-9EC5-0DCB253DBDF3}" dt="2023-11-30T05:10:06.170" v="175"/>
          <ac:spMkLst>
            <pc:docMk/>
            <pc:sldMk cId="0" sldId="274"/>
            <ac:spMk id="2659" creationId="{3088C079-14AF-4581-A399-C45197E1262F}"/>
          </ac:spMkLst>
        </pc:spChg>
        <pc:spChg chg="mod">
          <ac:chgData name="THU DU" userId="db4d925effa94065" providerId="LiveId" clId="{BBA50A88-48F7-4EFB-9EC5-0DCB253DBDF3}" dt="2023-11-30T05:10:06.170" v="175"/>
          <ac:spMkLst>
            <pc:docMk/>
            <pc:sldMk cId="0" sldId="274"/>
            <ac:spMk id="2660" creationId="{13F9DBA5-7861-C42B-E66A-F7EE343B0159}"/>
          </ac:spMkLst>
        </pc:spChg>
        <pc:spChg chg="mod">
          <ac:chgData name="THU DU" userId="db4d925effa94065" providerId="LiveId" clId="{BBA50A88-48F7-4EFB-9EC5-0DCB253DBDF3}" dt="2023-11-30T05:10:06.170" v="175"/>
          <ac:spMkLst>
            <pc:docMk/>
            <pc:sldMk cId="0" sldId="274"/>
            <ac:spMk id="2661" creationId="{861F38FA-B3E8-DC9C-215A-87088A1AE606}"/>
          </ac:spMkLst>
        </pc:spChg>
        <pc:spChg chg="mod">
          <ac:chgData name="THU DU" userId="db4d925effa94065" providerId="LiveId" clId="{BBA50A88-48F7-4EFB-9EC5-0DCB253DBDF3}" dt="2023-11-30T05:10:06.170" v="175"/>
          <ac:spMkLst>
            <pc:docMk/>
            <pc:sldMk cId="0" sldId="274"/>
            <ac:spMk id="2662" creationId="{117DE761-F42F-1893-6AB6-0E9320057DA2}"/>
          </ac:spMkLst>
        </pc:spChg>
        <pc:spChg chg="mod">
          <ac:chgData name="THU DU" userId="db4d925effa94065" providerId="LiveId" clId="{BBA50A88-48F7-4EFB-9EC5-0DCB253DBDF3}" dt="2023-11-30T05:10:06.170" v="175"/>
          <ac:spMkLst>
            <pc:docMk/>
            <pc:sldMk cId="0" sldId="274"/>
            <ac:spMk id="2663" creationId="{CDE3A1E7-9D7D-65D2-D01F-09B7A9FE9326}"/>
          </ac:spMkLst>
        </pc:spChg>
        <pc:spChg chg="mod">
          <ac:chgData name="THU DU" userId="db4d925effa94065" providerId="LiveId" clId="{BBA50A88-48F7-4EFB-9EC5-0DCB253DBDF3}" dt="2023-11-30T05:10:06.170" v="175"/>
          <ac:spMkLst>
            <pc:docMk/>
            <pc:sldMk cId="0" sldId="274"/>
            <ac:spMk id="2664" creationId="{CDB420AC-FB52-CA7C-68EB-A65700EB2AE9}"/>
          </ac:spMkLst>
        </pc:spChg>
        <pc:spChg chg="mod">
          <ac:chgData name="THU DU" userId="db4d925effa94065" providerId="LiveId" clId="{BBA50A88-48F7-4EFB-9EC5-0DCB253DBDF3}" dt="2023-11-30T05:10:06.170" v="175"/>
          <ac:spMkLst>
            <pc:docMk/>
            <pc:sldMk cId="0" sldId="274"/>
            <ac:spMk id="2665" creationId="{4AF9E6A2-B912-EAE3-B6AF-703352BE245A}"/>
          </ac:spMkLst>
        </pc:spChg>
        <pc:spChg chg="mod">
          <ac:chgData name="THU DU" userId="db4d925effa94065" providerId="LiveId" clId="{BBA50A88-48F7-4EFB-9EC5-0DCB253DBDF3}" dt="2023-11-30T05:10:06.170" v="175"/>
          <ac:spMkLst>
            <pc:docMk/>
            <pc:sldMk cId="0" sldId="274"/>
            <ac:spMk id="2666" creationId="{842ABA45-1134-E5DA-B8E1-A9AD760D2620}"/>
          </ac:spMkLst>
        </pc:spChg>
        <pc:spChg chg="mod">
          <ac:chgData name="THU DU" userId="db4d925effa94065" providerId="LiveId" clId="{BBA50A88-48F7-4EFB-9EC5-0DCB253DBDF3}" dt="2023-11-30T05:10:06.170" v="175"/>
          <ac:spMkLst>
            <pc:docMk/>
            <pc:sldMk cId="0" sldId="274"/>
            <ac:spMk id="2667" creationId="{79ACB4F7-A22E-FDA0-03B5-2C3B8A451CBA}"/>
          </ac:spMkLst>
        </pc:spChg>
        <pc:spChg chg="mod">
          <ac:chgData name="THU DU" userId="db4d925effa94065" providerId="LiveId" clId="{BBA50A88-48F7-4EFB-9EC5-0DCB253DBDF3}" dt="2023-11-30T05:10:06.170" v="175"/>
          <ac:spMkLst>
            <pc:docMk/>
            <pc:sldMk cId="0" sldId="274"/>
            <ac:spMk id="2668" creationId="{3FB70B51-A04B-1DB7-AA9D-B0357EB6707B}"/>
          </ac:spMkLst>
        </pc:spChg>
        <pc:spChg chg="mod">
          <ac:chgData name="THU DU" userId="db4d925effa94065" providerId="LiveId" clId="{BBA50A88-48F7-4EFB-9EC5-0DCB253DBDF3}" dt="2023-11-30T05:10:06.170" v="175"/>
          <ac:spMkLst>
            <pc:docMk/>
            <pc:sldMk cId="0" sldId="274"/>
            <ac:spMk id="2669" creationId="{A1DEBF2C-8E9A-F8D9-9E73-CC26C5D4C79B}"/>
          </ac:spMkLst>
        </pc:spChg>
        <pc:spChg chg="add del mod">
          <ac:chgData name="THU DU" userId="db4d925effa94065" providerId="LiveId" clId="{BBA50A88-48F7-4EFB-9EC5-0DCB253DBDF3}" dt="2023-11-30T05:10:08.410" v="176"/>
          <ac:spMkLst>
            <pc:docMk/>
            <pc:sldMk cId="0" sldId="274"/>
            <ac:spMk id="2670" creationId="{EEB5EEFC-CC69-49BA-4325-2B69AAD93581}"/>
          </ac:spMkLst>
        </pc:spChg>
        <pc:spChg chg="add del mod">
          <ac:chgData name="THU DU" userId="db4d925effa94065" providerId="LiveId" clId="{BBA50A88-48F7-4EFB-9EC5-0DCB253DBDF3}" dt="2023-11-30T05:10:08.410" v="176"/>
          <ac:spMkLst>
            <pc:docMk/>
            <pc:sldMk cId="0" sldId="274"/>
            <ac:spMk id="2671" creationId="{D420D13E-CA3F-E4B9-266E-85D724F99EE1}"/>
          </ac:spMkLst>
        </pc:spChg>
        <pc:spChg chg="add del mod">
          <ac:chgData name="THU DU" userId="db4d925effa94065" providerId="LiveId" clId="{BBA50A88-48F7-4EFB-9EC5-0DCB253DBDF3}" dt="2023-11-30T05:10:08.410" v="176"/>
          <ac:spMkLst>
            <pc:docMk/>
            <pc:sldMk cId="0" sldId="274"/>
            <ac:spMk id="2672" creationId="{1D0969DB-DDAF-D712-CC5D-8646FC70E2AD}"/>
          </ac:spMkLst>
        </pc:spChg>
        <pc:spChg chg="add del mod">
          <ac:chgData name="THU DU" userId="db4d925effa94065" providerId="LiveId" clId="{BBA50A88-48F7-4EFB-9EC5-0DCB253DBDF3}" dt="2023-11-30T05:10:08.410" v="176"/>
          <ac:spMkLst>
            <pc:docMk/>
            <pc:sldMk cId="0" sldId="274"/>
            <ac:spMk id="2673" creationId="{9322CC49-7A69-794E-EEF3-11CD04770920}"/>
          </ac:spMkLst>
        </pc:spChg>
        <pc:spChg chg="add del mod">
          <ac:chgData name="THU DU" userId="db4d925effa94065" providerId="LiveId" clId="{BBA50A88-48F7-4EFB-9EC5-0DCB253DBDF3}" dt="2023-11-30T05:10:08.410" v="176"/>
          <ac:spMkLst>
            <pc:docMk/>
            <pc:sldMk cId="0" sldId="274"/>
            <ac:spMk id="2674" creationId="{197F98A6-95D2-5196-575E-53C6E7A99157}"/>
          </ac:spMkLst>
        </pc:spChg>
        <pc:spChg chg="add del mod">
          <ac:chgData name="THU DU" userId="db4d925effa94065" providerId="LiveId" clId="{BBA50A88-48F7-4EFB-9EC5-0DCB253DBDF3}" dt="2023-11-30T05:10:08.410" v="176"/>
          <ac:spMkLst>
            <pc:docMk/>
            <pc:sldMk cId="0" sldId="274"/>
            <ac:spMk id="2675" creationId="{5484EFF8-7417-CD63-4EA2-766D5A978D04}"/>
          </ac:spMkLst>
        </pc:spChg>
        <pc:spChg chg="mod">
          <ac:chgData name="THU DU" userId="db4d925effa94065" providerId="LiveId" clId="{BBA50A88-48F7-4EFB-9EC5-0DCB253DBDF3}" dt="2023-11-30T05:10:08.441" v="177"/>
          <ac:spMkLst>
            <pc:docMk/>
            <pc:sldMk cId="0" sldId="274"/>
            <ac:spMk id="2677" creationId="{938468AE-416B-EDDC-D5D9-5F748BCEFE82}"/>
          </ac:spMkLst>
        </pc:spChg>
        <pc:spChg chg="mod">
          <ac:chgData name="THU DU" userId="db4d925effa94065" providerId="LiveId" clId="{BBA50A88-48F7-4EFB-9EC5-0DCB253DBDF3}" dt="2023-11-30T05:10:08.441" v="177"/>
          <ac:spMkLst>
            <pc:docMk/>
            <pc:sldMk cId="0" sldId="274"/>
            <ac:spMk id="2678" creationId="{BE65F5B4-64EA-4D1B-81A0-083C6320D070}"/>
          </ac:spMkLst>
        </pc:spChg>
        <pc:spChg chg="mod">
          <ac:chgData name="THU DU" userId="db4d925effa94065" providerId="LiveId" clId="{BBA50A88-48F7-4EFB-9EC5-0DCB253DBDF3}" dt="2023-11-30T05:10:08.441" v="177"/>
          <ac:spMkLst>
            <pc:docMk/>
            <pc:sldMk cId="0" sldId="274"/>
            <ac:spMk id="2679" creationId="{EEF809C6-F7A5-C7BE-7890-745EE8F338FC}"/>
          </ac:spMkLst>
        </pc:spChg>
        <pc:spChg chg="mod">
          <ac:chgData name="THU DU" userId="db4d925effa94065" providerId="LiveId" clId="{BBA50A88-48F7-4EFB-9EC5-0DCB253DBDF3}" dt="2023-11-30T05:10:08.441" v="177"/>
          <ac:spMkLst>
            <pc:docMk/>
            <pc:sldMk cId="0" sldId="274"/>
            <ac:spMk id="2680" creationId="{2A72AAF5-56B9-FFA2-63C4-38AD45133495}"/>
          </ac:spMkLst>
        </pc:spChg>
        <pc:spChg chg="mod">
          <ac:chgData name="THU DU" userId="db4d925effa94065" providerId="LiveId" clId="{BBA50A88-48F7-4EFB-9EC5-0DCB253DBDF3}" dt="2023-11-30T05:10:08.441" v="177"/>
          <ac:spMkLst>
            <pc:docMk/>
            <pc:sldMk cId="0" sldId="274"/>
            <ac:spMk id="2681" creationId="{517E2B13-6F16-0F91-B133-36553B4658CE}"/>
          </ac:spMkLst>
        </pc:spChg>
        <pc:spChg chg="mod">
          <ac:chgData name="THU DU" userId="db4d925effa94065" providerId="LiveId" clId="{BBA50A88-48F7-4EFB-9EC5-0DCB253DBDF3}" dt="2023-11-30T05:10:08.441" v="177"/>
          <ac:spMkLst>
            <pc:docMk/>
            <pc:sldMk cId="0" sldId="274"/>
            <ac:spMk id="2682" creationId="{F4F8889E-D0D1-1253-1ABB-2CAC7D31C0FB}"/>
          </ac:spMkLst>
        </pc:spChg>
        <pc:spChg chg="mod">
          <ac:chgData name="THU DU" userId="db4d925effa94065" providerId="LiveId" clId="{BBA50A88-48F7-4EFB-9EC5-0DCB253DBDF3}" dt="2023-11-30T05:10:08.441" v="177"/>
          <ac:spMkLst>
            <pc:docMk/>
            <pc:sldMk cId="0" sldId="274"/>
            <ac:spMk id="2683" creationId="{E6881FE7-1BD5-680D-FA70-E761047F9A7A}"/>
          </ac:spMkLst>
        </pc:spChg>
        <pc:spChg chg="mod">
          <ac:chgData name="THU DU" userId="db4d925effa94065" providerId="LiveId" clId="{BBA50A88-48F7-4EFB-9EC5-0DCB253DBDF3}" dt="2023-11-30T05:10:08.441" v="177"/>
          <ac:spMkLst>
            <pc:docMk/>
            <pc:sldMk cId="0" sldId="274"/>
            <ac:spMk id="2684" creationId="{BE3586C7-3775-61E7-B9D3-A060687F5158}"/>
          </ac:spMkLst>
        </pc:spChg>
        <pc:spChg chg="mod">
          <ac:chgData name="THU DU" userId="db4d925effa94065" providerId="LiveId" clId="{BBA50A88-48F7-4EFB-9EC5-0DCB253DBDF3}" dt="2023-11-30T05:10:08.441" v="177"/>
          <ac:spMkLst>
            <pc:docMk/>
            <pc:sldMk cId="0" sldId="274"/>
            <ac:spMk id="2685" creationId="{83E77B62-7BF0-9983-70FB-B58190B121F1}"/>
          </ac:spMkLst>
        </pc:spChg>
        <pc:spChg chg="mod">
          <ac:chgData name="THU DU" userId="db4d925effa94065" providerId="LiveId" clId="{BBA50A88-48F7-4EFB-9EC5-0DCB253DBDF3}" dt="2023-11-30T05:10:08.441" v="177"/>
          <ac:spMkLst>
            <pc:docMk/>
            <pc:sldMk cId="0" sldId="274"/>
            <ac:spMk id="2686" creationId="{74F10248-ECAA-2418-ED22-56A2715779EB}"/>
          </ac:spMkLst>
        </pc:spChg>
        <pc:spChg chg="mod">
          <ac:chgData name="THU DU" userId="db4d925effa94065" providerId="LiveId" clId="{BBA50A88-48F7-4EFB-9EC5-0DCB253DBDF3}" dt="2023-11-30T05:10:08.441" v="177"/>
          <ac:spMkLst>
            <pc:docMk/>
            <pc:sldMk cId="0" sldId="274"/>
            <ac:spMk id="2687" creationId="{A204AA86-D479-D6E4-5602-06E2BF28597B}"/>
          </ac:spMkLst>
        </pc:spChg>
        <pc:spChg chg="mod">
          <ac:chgData name="THU DU" userId="db4d925effa94065" providerId="LiveId" clId="{BBA50A88-48F7-4EFB-9EC5-0DCB253DBDF3}" dt="2023-11-30T05:10:08.441" v="177"/>
          <ac:spMkLst>
            <pc:docMk/>
            <pc:sldMk cId="0" sldId="274"/>
            <ac:spMk id="2688" creationId="{7BBF3A5B-26C6-053C-E7AC-49977BB8A73D}"/>
          </ac:spMkLst>
        </pc:spChg>
        <pc:spChg chg="mod">
          <ac:chgData name="THU DU" userId="db4d925effa94065" providerId="LiveId" clId="{BBA50A88-48F7-4EFB-9EC5-0DCB253DBDF3}" dt="2023-11-30T05:10:08.441" v="177"/>
          <ac:spMkLst>
            <pc:docMk/>
            <pc:sldMk cId="0" sldId="274"/>
            <ac:spMk id="2689" creationId="{40EB4CF2-4AC9-47CA-D998-8D38E0405749}"/>
          </ac:spMkLst>
        </pc:spChg>
        <pc:spChg chg="mod">
          <ac:chgData name="THU DU" userId="db4d925effa94065" providerId="LiveId" clId="{BBA50A88-48F7-4EFB-9EC5-0DCB253DBDF3}" dt="2023-11-30T05:10:08.441" v="177"/>
          <ac:spMkLst>
            <pc:docMk/>
            <pc:sldMk cId="0" sldId="274"/>
            <ac:spMk id="2690" creationId="{5461F603-4685-3781-B25D-0F2F239CED26}"/>
          </ac:spMkLst>
        </pc:spChg>
        <pc:spChg chg="mod">
          <ac:chgData name="THU DU" userId="db4d925effa94065" providerId="LiveId" clId="{BBA50A88-48F7-4EFB-9EC5-0DCB253DBDF3}" dt="2023-11-30T05:10:08.441" v="177"/>
          <ac:spMkLst>
            <pc:docMk/>
            <pc:sldMk cId="0" sldId="274"/>
            <ac:spMk id="2691" creationId="{37AB49E8-AD51-D884-3C7F-660C1626EF57}"/>
          </ac:spMkLst>
        </pc:spChg>
        <pc:spChg chg="mod">
          <ac:chgData name="THU DU" userId="db4d925effa94065" providerId="LiveId" clId="{BBA50A88-48F7-4EFB-9EC5-0DCB253DBDF3}" dt="2023-11-30T05:10:08.441" v="177"/>
          <ac:spMkLst>
            <pc:docMk/>
            <pc:sldMk cId="0" sldId="274"/>
            <ac:spMk id="2692" creationId="{230175D0-E899-4A18-ECFE-D9312DE4BA24}"/>
          </ac:spMkLst>
        </pc:spChg>
        <pc:spChg chg="mod">
          <ac:chgData name="THU DU" userId="db4d925effa94065" providerId="LiveId" clId="{BBA50A88-48F7-4EFB-9EC5-0DCB253DBDF3}" dt="2023-11-30T05:10:08.441" v="177"/>
          <ac:spMkLst>
            <pc:docMk/>
            <pc:sldMk cId="0" sldId="274"/>
            <ac:spMk id="2693" creationId="{DC65E965-8DA0-4C50-B789-E43964717DCF}"/>
          </ac:spMkLst>
        </pc:spChg>
        <pc:spChg chg="mod">
          <ac:chgData name="THU DU" userId="db4d925effa94065" providerId="LiveId" clId="{BBA50A88-48F7-4EFB-9EC5-0DCB253DBDF3}" dt="2023-11-30T05:10:08.441" v="177"/>
          <ac:spMkLst>
            <pc:docMk/>
            <pc:sldMk cId="0" sldId="274"/>
            <ac:spMk id="2694" creationId="{D28AAD7E-8354-415C-3BE9-968AB90D983C}"/>
          </ac:spMkLst>
        </pc:spChg>
        <pc:spChg chg="mod">
          <ac:chgData name="THU DU" userId="db4d925effa94065" providerId="LiveId" clId="{BBA50A88-48F7-4EFB-9EC5-0DCB253DBDF3}" dt="2023-11-30T05:10:08.441" v="177"/>
          <ac:spMkLst>
            <pc:docMk/>
            <pc:sldMk cId="0" sldId="274"/>
            <ac:spMk id="2695" creationId="{9C1286F4-1D7D-EC46-B005-7E5288D430B8}"/>
          </ac:spMkLst>
        </pc:spChg>
        <pc:spChg chg="mod">
          <ac:chgData name="THU DU" userId="db4d925effa94065" providerId="LiveId" clId="{BBA50A88-48F7-4EFB-9EC5-0DCB253DBDF3}" dt="2023-11-30T05:10:08.441" v="177"/>
          <ac:spMkLst>
            <pc:docMk/>
            <pc:sldMk cId="0" sldId="274"/>
            <ac:spMk id="2696" creationId="{AAD6F14B-B366-3646-CBEC-C55BBD254DE3}"/>
          </ac:spMkLst>
        </pc:spChg>
        <pc:spChg chg="mod">
          <ac:chgData name="THU DU" userId="db4d925effa94065" providerId="LiveId" clId="{BBA50A88-48F7-4EFB-9EC5-0DCB253DBDF3}" dt="2023-11-30T05:10:08.441" v="177"/>
          <ac:spMkLst>
            <pc:docMk/>
            <pc:sldMk cId="0" sldId="274"/>
            <ac:spMk id="2697" creationId="{495DDED6-EAB1-2D6E-9F0E-AE26C7D0E0A0}"/>
          </ac:spMkLst>
        </pc:spChg>
        <pc:spChg chg="mod">
          <ac:chgData name="THU DU" userId="db4d925effa94065" providerId="LiveId" clId="{BBA50A88-48F7-4EFB-9EC5-0DCB253DBDF3}" dt="2023-11-30T05:10:08.441" v="177"/>
          <ac:spMkLst>
            <pc:docMk/>
            <pc:sldMk cId="0" sldId="274"/>
            <ac:spMk id="2698" creationId="{C6791ECF-08E1-ED37-2807-3B364C86000D}"/>
          </ac:spMkLst>
        </pc:spChg>
        <pc:spChg chg="mod">
          <ac:chgData name="THU DU" userId="db4d925effa94065" providerId="LiveId" clId="{BBA50A88-48F7-4EFB-9EC5-0DCB253DBDF3}" dt="2023-11-30T05:10:08.441" v="177"/>
          <ac:spMkLst>
            <pc:docMk/>
            <pc:sldMk cId="0" sldId="274"/>
            <ac:spMk id="2699" creationId="{ECA9B90E-C856-D099-69EB-12380C90765F}"/>
          </ac:spMkLst>
        </pc:spChg>
        <pc:spChg chg="mod">
          <ac:chgData name="THU DU" userId="db4d925effa94065" providerId="LiveId" clId="{BBA50A88-48F7-4EFB-9EC5-0DCB253DBDF3}" dt="2023-11-30T05:10:08.441" v="177"/>
          <ac:spMkLst>
            <pc:docMk/>
            <pc:sldMk cId="0" sldId="274"/>
            <ac:spMk id="2700" creationId="{027F5C0A-D162-DA7B-F397-9F661739463F}"/>
          </ac:spMkLst>
        </pc:spChg>
        <pc:spChg chg="mod">
          <ac:chgData name="THU DU" userId="db4d925effa94065" providerId="LiveId" clId="{BBA50A88-48F7-4EFB-9EC5-0DCB253DBDF3}" dt="2023-11-30T05:10:08.441" v="177"/>
          <ac:spMkLst>
            <pc:docMk/>
            <pc:sldMk cId="0" sldId="274"/>
            <ac:spMk id="2701" creationId="{FFC3F9E2-4EFF-3F84-C855-A89234BD24A0}"/>
          </ac:spMkLst>
        </pc:spChg>
        <pc:spChg chg="mod">
          <ac:chgData name="THU DU" userId="db4d925effa94065" providerId="LiveId" clId="{BBA50A88-48F7-4EFB-9EC5-0DCB253DBDF3}" dt="2023-11-30T05:10:08.441" v="177"/>
          <ac:spMkLst>
            <pc:docMk/>
            <pc:sldMk cId="0" sldId="274"/>
            <ac:spMk id="2702" creationId="{05B9779C-30E5-A968-F036-F87FA7B6ABEB}"/>
          </ac:spMkLst>
        </pc:spChg>
        <pc:spChg chg="mod">
          <ac:chgData name="THU DU" userId="db4d925effa94065" providerId="LiveId" clId="{BBA50A88-48F7-4EFB-9EC5-0DCB253DBDF3}" dt="2023-11-30T05:10:08.441" v="177"/>
          <ac:spMkLst>
            <pc:docMk/>
            <pc:sldMk cId="0" sldId="274"/>
            <ac:spMk id="2703" creationId="{78C45387-89B7-A1B5-33D4-B410F0B9FDDB}"/>
          </ac:spMkLst>
        </pc:spChg>
        <pc:spChg chg="mod">
          <ac:chgData name="THU DU" userId="db4d925effa94065" providerId="LiveId" clId="{BBA50A88-48F7-4EFB-9EC5-0DCB253DBDF3}" dt="2023-11-30T05:10:08.441" v="177"/>
          <ac:spMkLst>
            <pc:docMk/>
            <pc:sldMk cId="0" sldId="274"/>
            <ac:spMk id="2704" creationId="{4D433530-5EEB-D645-155D-844C45966D5A}"/>
          </ac:spMkLst>
        </pc:spChg>
        <pc:spChg chg="mod">
          <ac:chgData name="THU DU" userId="db4d925effa94065" providerId="LiveId" clId="{BBA50A88-48F7-4EFB-9EC5-0DCB253DBDF3}" dt="2023-11-30T05:10:08.441" v="177"/>
          <ac:spMkLst>
            <pc:docMk/>
            <pc:sldMk cId="0" sldId="274"/>
            <ac:spMk id="2705" creationId="{EAED1F9E-06EF-E386-AD56-3EAEF62C18CE}"/>
          </ac:spMkLst>
        </pc:spChg>
        <pc:spChg chg="mod">
          <ac:chgData name="THU DU" userId="db4d925effa94065" providerId="LiveId" clId="{BBA50A88-48F7-4EFB-9EC5-0DCB253DBDF3}" dt="2023-11-30T05:10:08.441" v="177"/>
          <ac:spMkLst>
            <pc:docMk/>
            <pc:sldMk cId="0" sldId="274"/>
            <ac:spMk id="2706" creationId="{E09CF006-7CB1-31AF-0F58-1ABDEBADFB90}"/>
          </ac:spMkLst>
        </pc:spChg>
        <pc:spChg chg="mod">
          <ac:chgData name="THU DU" userId="db4d925effa94065" providerId="LiveId" clId="{BBA50A88-48F7-4EFB-9EC5-0DCB253DBDF3}" dt="2023-11-30T05:10:08.441" v="177"/>
          <ac:spMkLst>
            <pc:docMk/>
            <pc:sldMk cId="0" sldId="274"/>
            <ac:spMk id="2707" creationId="{F3E2998F-5E18-58AA-31F7-4EAD187F7AF5}"/>
          </ac:spMkLst>
        </pc:spChg>
        <pc:spChg chg="mod">
          <ac:chgData name="THU DU" userId="db4d925effa94065" providerId="LiveId" clId="{BBA50A88-48F7-4EFB-9EC5-0DCB253DBDF3}" dt="2023-11-30T05:10:08.441" v="177"/>
          <ac:spMkLst>
            <pc:docMk/>
            <pc:sldMk cId="0" sldId="274"/>
            <ac:spMk id="2708" creationId="{F95CB14A-0835-7583-686D-6ADF89017541}"/>
          </ac:spMkLst>
        </pc:spChg>
        <pc:spChg chg="mod">
          <ac:chgData name="THU DU" userId="db4d925effa94065" providerId="LiveId" clId="{BBA50A88-48F7-4EFB-9EC5-0DCB253DBDF3}" dt="2023-11-30T05:10:08.441" v="177"/>
          <ac:spMkLst>
            <pc:docMk/>
            <pc:sldMk cId="0" sldId="274"/>
            <ac:spMk id="2709" creationId="{E1206159-1B3D-A516-9E7C-CDBE27391AD3}"/>
          </ac:spMkLst>
        </pc:spChg>
        <pc:spChg chg="mod">
          <ac:chgData name="THU DU" userId="db4d925effa94065" providerId="LiveId" clId="{BBA50A88-48F7-4EFB-9EC5-0DCB253DBDF3}" dt="2023-11-30T05:10:08.441" v="177"/>
          <ac:spMkLst>
            <pc:docMk/>
            <pc:sldMk cId="0" sldId="274"/>
            <ac:spMk id="2710" creationId="{8FFDF0C3-434E-8FCF-7D85-F43641611862}"/>
          </ac:spMkLst>
        </pc:spChg>
        <pc:spChg chg="mod">
          <ac:chgData name="THU DU" userId="db4d925effa94065" providerId="LiveId" clId="{BBA50A88-48F7-4EFB-9EC5-0DCB253DBDF3}" dt="2023-11-30T05:10:08.441" v="177"/>
          <ac:spMkLst>
            <pc:docMk/>
            <pc:sldMk cId="0" sldId="274"/>
            <ac:spMk id="2711" creationId="{941B002E-F699-E257-E13F-E81E59EBFAF7}"/>
          </ac:spMkLst>
        </pc:spChg>
        <pc:spChg chg="mod">
          <ac:chgData name="THU DU" userId="db4d925effa94065" providerId="LiveId" clId="{BBA50A88-48F7-4EFB-9EC5-0DCB253DBDF3}" dt="2023-11-30T05:10:08.441" v="177"/>
          <ac:spMkLst>
            <pc:docMk/>
            <pc:sldMk cId="0" sldId="274"/>
            <ac:spMk id="2712" creationId="{A4E15CF7-08C9-688D-B46B-3C47817B6813}"/>
          </ac:spMkLst>
        </pc:spChg>
        <pc:spChg chg="mod">
          <ac:chgData name="THU DU" userId="db4d925effa94065" providerId="LiveId" clId="{BBA50A88-48F7-4EFB-9EC5-0DCB253DBDF3}" dt="2023-11-30T05:10:08.441" v="177"/>
          <ac:spMkLst>
            <pc:docMk/>
            <pc:sldMk cId="0" sldId="274"/>
            <ac:spMk id="2713" creationId="{9A5E51DD-D9BF-0488-A254-9A2E982C2989}"/>
          </ac:spMkLst>
        </pc:spChg>
        <pc:spChg chg="mod">
          <ac:chgData name="THU DU" userId="db4d925effa94065" providerId="LiveId" clId="{BBA50A88-48F7-4EFB-9EC5-0DCB253DBDF3}" dt="2023-11-30T05:10:08.441" v="177"/>
          <ac:spMkLst>
            <pc:docMk/>
            <pc:sldMk cId="0" sldId="274"/>
            <ac:spMk id="2714" creationId="{3E33FD57-14DE-909B-4858-F7C271BF8F42}"/>
          </ac:spMkLst>
        </pc:spChg>
        <pc:spChg chg="mod">
          <ac:chgData name="THU DU" userId="db4d925effa94065" providerId="LiveId" clId="{BBA50A88-48F7-4EFB-9EC5-0DCB253DBDF3}" dt="2023-11-30T05:10:08.441" v="177"/>
          <ac:spMkLst>
            <pc:docMk/>
            <pc:sldMk cId="0" sldId="274"/>
            <ac:spMk id="2715" creationId="{583DC0D8-8809-4D1E-4D57-2CFF7281747A}"/>
          </ac:spMkLst>
        </pc:spChg>
        <pc:spChg chg="mod">
          <ac:chgData name="THU DU" userId="db4d925effa94065" providerId="LiveId" clId="{BBA50A88-48F7-4EFB-9EC5-0DCB253DBDF3}" dt="2023-11-30T05:10:08.441" v="177"/>
          <ac:spMkLst>
            <pc:docMk/>
            <pc:sldMk cId="0" sldId="274"/>
            <ac:spMk id="2716" creationId="{8202E238-77A4-E5E7-CE64-87231C958751}"/>
          </ac:spMkLst>
        </pc:spChg>
        <pc:spChg chg="mod">
          <ac:chgData name="THU DU" userId="db4d925effa94065" providerId="LiveId" clId="{BBA50A88-48F7-4EFB-9EC5-0DCB253DBDF3}" dt="2023-11-30T05:10:08.441" v="177"/>
          <ac:spMkLst>
            <pc:docMk/>
            <pc:sldMk cId="0" sldId="274"/>
            <ac:spMk id="2717" creationId="{373D59B9-E013-2996-F24B-B5DB384C0DA4}"/>
          </ac:spMkLst>
        </pc:spChg>
        <pc:spChg chg="mod">
          <ac:chgData name="THU DU" userId="db4d925effa94065" providerId="LiveId" clId="{BBA50A88-48F7-4EFB-9EC5-0DCB253DBDF3}" dt="2023-11-30T05:10:08.441" v="177"/>
          <ac:spMkLst>
            <pc:docMk/>
            <pc:sldMk cId="0" sldId="274"/>
            <ac:spMk id="2718" creationId="{D5C92109-18EB-479B-5551-00441F34F579}"/>
          </ac:spMkLst>
        </pc:spChg>
        <pc:spChg chg="mod">
          <ac:chgData name="THU DU" userId="db4d925effa94065" providerId="LiveId" clId="{BBA50A88-48F7-4EFB-9EC5-0DCB253DBDF3}" dt="2023-11-30T05:10:08.441" v="177"/>
          <ac:spMkLst>
            <pc:docMk/>
            <pc:sldMk cId="0" sldId="274"/>
            <ac:spMk id="2719" creationId="{6DD0352E-4199-08AD-F460-A4248FC1DBDE}"/>
          </ac:spMkLst>
        </pc:spChg>
        <pc:spChg chg="mod">
          <ac:chgData name="THU DU" userId="db4d925effa94065" providerId="LiveId" clId="{BBA50A88-48F7-4EFB-9EC5-0DCB253DBDF3}" dt="2023-11-30T05:10:08.441" v="177"/>
          <ac:spMkLst>
            <pc:docMk/>
            <pc:sldMk cId="0" sldId="274"/>
            <ac:spMk id="2720" creationId="{12184A73-95EB-707A-A187-698E9DC8C799}"/>
          </ac:spMkLst>
        </pc:spChg>
        <pc:spChg chg="mod">
          <ac:chgData name="THU DU" userId="db4d925effa94065" providerId="LiveId" clId="{BBA50A88-48F7-4EFB-9EC5-0DCB253DBDF3}" dt="2023-11-30T05:10:08.441" v="177"/>
          <ac:spMkLst>
            <pc:docMk/>
            <pc:sldMk cId="0" sldId="274"/>
            <ac:spMk id="2721" creationId="{F0B538FC-FE69-0F52-642B-62347E35C4A9}"/>
          </ac:spMkLst>
        </pc:spChg>
        <pc:spChg chg="mod">
          <ac:chgData name="THU DU" userId="db4d925effa94065" providerId="LiveId" clId="{BBA50A88-48F7-4EFB-9EC5-0DCB253DBDF3}" dt="2023-11-30T05:10:08.441" v="177"/>
          <ac:spMkLst>
            <pc:docMk/>
            <pc:sldMk cId="0" sldId="274"/>
            <ac:spMk id="2722" creationId="{60E5DB33-ECA4-08AA-BD7C-4B6204ED68EA}"/>
          </ac:spMkLst>
        </pc:spChg>
        <pc:spChg chg="mod">
          <ac:chgData name="THU DU" userId="db4d925effa94065" providerId="LiveId" clId="{BBA50A88-48F7-4EFB-9EC5-0DCB253DBDF3}" dt="2023-11-30T05:10:08.441" v="177"/>
          <ac:spMkLst>
            <pc:docMk/>
            <pc:sldMk cId="0" sldId="274"/>
            <ac:spMk id="2723" creationId="{6516FAD2-B4D2-DBC4-0622-C212C2866C1A}"/>
          </ac:spMkLst>
        </pc:spChg>
        <pc:spChg chg="mod">
          <ac:chgData name="THU DU" userId="db4d925effa94065" providerId="LiveId" clId="{BBA50A88-48F7-4EFB-9EC5-0DCB253DBDF3}" dt="2023-11-30T05:10:08.441" v="177"/>
          <ac:spMkLst>
            <pc:docMk/>
            <pc:sldMk cId="0" sldId="274"/>
            <ac:spMk id="2724" creationId="{390DB36B-D824-6217-17E9-D39731835C67}"/>
          </ac:spMkLst>
        </pc:spChg>
        <pc:spChg chg="mod">
          <ac:chgData name="THU DU" userId="db4d925effa94065" providerId="LiveId" clId="{BBA50A88-48F7-4EFB-9EC5-0DCB253DBDF3}" dt="2023-11-30T05:10:08.441" v="177"/>
          <ac:spMkLst>
            <pc:docMk/>
            <pc:sldMk cId="0" sldId="274"/>
            <ac:spMk id="2725" creationId="{18810EAF-E385-BD96-EC04-BEDC5FA87EF2}"/>
          </ac:spMkLst>
        </pc:spChg>
        <pc:spChg chg="mod">
          <ac:chgData name="THU DU" userId="db4d925effa94065" providerId="LiveId" clId="{BBA50A88-48F7-4EFB-9EC5-0DCB253DBDF3}" dt="2023-11-30T05:10:08.441" v="177"/>
          <ac:spMkLst>
            <pc:docMk/>
            <pc:sldMk cId="0" sldId="274"/>
            <ac:spMk id="2726" creationId="{BFE7598A-EFB2-8847-0256-0A4CC92B3C21}"/>
          </ac:spMkLst>
        </pc:spChg>
        <pc:spChg chg="mod">
          <ac:chgData name="THU DU" userId="db4d925effa94065" providerId="LiveId" clId="{BBA50A88-48F7-4EFB-9EC5-0DCB253DBDF3}" dt="2023-11-30T05:10:08.441" v="177"/>
          <ac:spMkLst>
            <pc:docMk/>
            <pc:sldMk cId="0" sldId="274"/>
            <ac:spMk id="2727" creationId="{34A0CE89-8A57-A14E-1D95-5821EDA01F55}"/>
          </ac:spMkLst>
        </pc:spChg>
        <pc:spChg chg="mod">
          <ac:chgData name="THU DU" userId="db4d925effa94065" providerId="LiveId" clId="{BBA50A88-48F7-4EFB-9EC5-0DCB253DBDF3}" dt="2023-11-30T05:10:08.441" v="177"/>
          <ac:spMkLst>
            <pc:docMk/>
            <pc:sldMk cId="0" sldId="274"/>
            <ac:spMk id="2728" creationId="{22732AFE-913F-C853-EDAB-D2B9A57D6334}"/>
          </ac:spMkLst>
        </pc:spChg>
        <pc:spChg chg="mod">
          <ac:chgData name="THU DU" userId="db4d925effa94065" providerId="LiveId" clId="{BBA50A88-48F7-4EFB-9EC5-0DCB253DBDF3}" dt="2023-11-30T05:10:08.441" v="177"/>
          <ac:spMkLst>
            <pc:docMk/>
            <pc:sldMk cId="0" sldId="274"/>
            <ac:spMk id="2729" creationId="{306D47C3-4A0B-67EB-B997-7484CB251180}"/>
          </ac:spMkLst>
        </pc:spChg>
        <pc:spChg chg="mod">
          <ac:chgData name="THU DU" userId="db4d925effa94065" providerId="LiveId" clId="{BBA50A88-48F7-4EFB-9EC5-0DCB253DBDF3}" dt="2023-11-30T05:10:08.441" v="177"/>
          <ac:spMkLst>
            <pc:docMk/>
            <pc:sldMk cId="0" sldId="274"/>
            <ac:spMk id="2730" creationId="{72BAABE8-4AE1-2ACD-70DD-1EFE4786124E}"/>
          </ac:spMkLst>
        </pc:spChg>
        <pc:spChg chg="mod">
          <ac:chgData name="THU DU" userId="db4d925effa94065" providerId="LiveId" clId="{BBA50A88-48F7-4EFB-9EC5-0DCB253DBDF3}" dt="2023-11-30T05:10:08.441" v="177"/>
          <ac:spMkLst>
            <pc:docMk/>
            <pc:sldMk cId="0" sldId="274"/>
            <ac:spMk id="2731" creationId="{ED800128-A548-708D-906D-B028FD6AB03F}"/>
          </ac:spMkLst>
        </pc:spChg>
        <pc:spChg chg="mod">
          <ac:chgData name="THU DU" userId="db4d925effa94065" providerId="LiveId" clId="{BBA50A88-48F7-4EFB-9EC5-0DCB253DBDF3}" dt="2023-11-30T05:10:08.441" v="177"/>
          <ac:spMkLst>
            <pc:docMk/>
            <pc:sldMk cId="0" sldId="274"/>
            <ac:spMk id="2732" creationId="{E2919A43-D958-6979-4F88-D06A3CDDD213}"/>
          </ac:spMkLst>
        </pc:spChg>
        <pc:spChg chg="mod">
          <ac:chgData name="THU DU" userId="db4d925effa94065" providerId="LiveId" clId="{BBA50A88-48F7-4EFB-9EC5-0DCB253DBDF3}" dt="2023-11-30T05:10:08.441" v="177"/>
          <ac:spMkLst>
            <pc:docMk/>
            <pc:sldMk cId="0" sldId="274"/>
            <ac:spMk id="2733" creationId="{172B505E-1526-3BAD-936F-4CEAFA292E46}"/>
          </ac:spMkLst>
        </pc:spChg>
        <pc:spChg chg="mod">
          <ac:chgData name="THU DU" userId="db4d925effa94065" providerId="LiveId" clId="{BBA50A88-48F7-4EFB-9EC5-0DCB253DBDF3}" dt="2023-11-30T05:10:08.441" v="177"/>
          <ac:spMkLst>
            <pc:docMk/>
            <pc:sldMk cId="0" sldId="274"/>
            <ac:spMk id="2734" creationId="{A9BE34EB-FD62-361E-CB5E-8C3049366D83}"/>
          </ac:spMkLst>
        </pc:spChg>
        <pc:spChg chg="mod">
          <ac:chgData name="THU DU" userId="db4d925effa94065" providerId="LiveId" clId="{BBA50A88-48F7-4EFB-9EC5-0DCB253DBDF3}" dt="2023-11-30T05:10:08.441" v="177"/>
          <ac:spMkLst>
            <pc:docMk/>
            <pc:sldMk cId="0" sldId="274"/>
            <ac:spMk id="2735" creationId="{3467B607-43C5-2971-966A-259AAAD5A47E}"/>
          </ac:spMkLst>
        </pc:spChg>
        <pc:spChg chg="mod">
          <ac:chgData name="THU DU" userId="db4d925effa94065" providerId="LiveId" clId="{BBA50A88-48F7-4EFB-9EC5-0DCB253DBDF3}" dt="2023-11-30T05:10:08.441" v="177"/>
          <ac:spMkLst>
            <pc:docMk/>
            <pc:sldMk cId="0" sldId="274"/>
            <ac:spMk id="2736" creationId="{69C747F7-610B-9928-E206-E0A3D628D8AE}"/>
          </ac:spMkLst>
        </pc:spChg>
        <pc:spChg chg="mod">
          <ac:chgData name="THU DU" userId="db4d925effa94065" providerId="LiveId" clId="{BBA50A88-48F7-4EFB-9EC5-0DCB253DBDF3}" dt="2023-11-30T05:10:08.441" v="177"/>
          <ac:spMkLst>
            <pc:docMk/>
            <pc:sldMk cId="0" sldId="274"/>
            <ac:spMk id="2737" creationId="{1F2D0DBF-7135-D049-80EF-6BD306430E2D}"/>
          </ac:spMkLst>
        </pc:spChg>
        <pc:spChg chg="mod">
          <ac:chgData name="THU DU" userId="db4d925effa94065" providerId="LiveId" clId="{BBA50A88-48F7-4EFB-9EC5-0DCB253DBDF3}" dt="2023-11-30T05:10:08.441" v="177"/>
          <ac:spMkLst>
            <pc:docMk/>
            <pc:sldMk cId="0" sldId="274"/>
            <ac:spMk id="2738" creationId="{A88995D5-B161-3132-42F7-B0D4F84DC226}"/>
          </ac:spMkLst>
        </pc:spChg>
        <pc:spChg chg="mod">
          <ac:chgData name="THU DU" userId="db4d925effa94065" providerId="LiveId" clId="{BBA50A88-48F7-4EFB-9EC5-0DCB253DBDF3}" dt="2023-11-30T05:10:08.441" v="177"/>
          <ac:spMkLst>
            <pc:docMk/>
            <pc:sldMk cId="0" sldId="274"/>
            <ac:spMk id="2739" creationId="{9783E2BB-AA9B-813A-836F-DAC686DBBE34}"/>
          </ac:spMkLst>
        </pc:spChg>
        <pc:spChg chg="mod">
          <ac:chgData name="THU DU" userId="db4d925effa94065" providerId="LiveId" clId="{BBA50A88-48F7-4EFB-9EC5-0DCB253DBDF3}" dt="2023-11-30T05:10:08.441" v="177"/>
          <ac:spMkLst>
            <pc:docMk/>
            <pc:sldMk cId="0" sldId="274"/>
            <ac:spMk id="2740" creationId="{712F6757-E7F0-A77F-C2C1-61A359F591ED}"/>
          </ac:spMkLst>
        </pc:spChg>
        <pc:spChg chg="mod">
          <ac:chgData name="THU DU" userId="db4d925effa94065" providerId="LiveId" clId="{BBA50A88-48F7-4EFB-9EC5-0DCB253DBDF3}" dt="2023-11-30T05:10:08.441" v="177"/>
          <ac:spMkLst>
            <pc:docMk/>
            <pc:sldMk cId="0" sldId="274"/>
            <ac:spMk id="2741" creationId="{FACD98A9-D4E4-312B-23ED-A6A729692330}"/>
          </ac:spMkLst>
        </pc:spChg>
        <pc:spChg chg="mod">
          <ac:chgData name="THU DU" userId="db4d925effa94065" providerId="LiveId" clId="{BBA50A88-48F7-4EFB-9EC5-0DCB253DBDF3}" dt="2023-11-30T05:10:08.441" v="177"/>
          <ac:spMkLst>
            <pc:docMk/>
            <pc:sldMk cId="0" sldId="274"/>
            <ac:spMk id="2742" creationId="{285E4544-C5D1-CAA6-4749-3C29CA7E5AE6}"/>
          </ac:spMkLst>
        </pc:spChg>
        <pc:spChg chg="mod">
          <ac:chgData name="THU DU" userId="db4d925effa94065" providerId="LiveId" clId="{BBA50A88-48F7-4EFB-9EC5-0DCB253DBDF3}" dt="2023-11-30T05:10:08.441" v="177"/>
          <ac:spMkLst>
            <pc:docMk/>
            <pc:sldMk cId="0" sldId="274"/>
            <ac:spMk id="2743" creationId="{CB6ABF40-618B-72BD-627E-E1CF55FBEB8D}"/>
          </ac:spMkLst>
        </pc:spChg>
        <pc:spChg chg="mod">
          <ac:chgData name="THU DU" userId="db4d925effa94065" providerId="LiveId" clId="{BBA50A88-48F7-4EFB-9EC5-0DCB253DBDF3}" dt="2023-11-30T05:10:08.441" v="177"/>
          <ac:spMkLst>
            <pc:docMk/>
            <pc:sldMk cId="0" sldId="274"/>
            <ac:spMk id="2744" creationId="{71C1F45D-7670-F635-D981-AC44337A5EBD}"/>
          </ac:spMkLst>
        </pc:spChg>
        <pc:spChg chg="mod">
          <ac:chgData name="THU DU" userId="db4d925effa94065" providerId="LiveId" clId="{BBA50A88-48F7-4EFB-9EC5-0DCB253DBDF3}" dt="2023-11-30T05:10:08.441" v="177"/>
          <ac:spMkLst>
            <pc:docMk/>
            <pc:sldMk cId="0" sldId="274"/>
            <ac:spMk id="2745" creationId="{59FB11CD-4651-A0AD-EA37-3E970E76B675}"/>
          </ac:spMkLst>
        </pc:spChg>
        <pc:spChg chg="mod">
          <ac:chgData name="THU DU" userId="db4d925effa94065" providerId="LiveId" clId="{BBA50A88-48F7-4EFB-9EC5-0DCB253DBDF3}" dt="2023-11-30T05:10:08.441" v="177"/>
          <ac:spMkLst>
            <pc:docMk/>
            <pc:sldMk cId="0" sldId="274"/>
            <ac:spMk id="2746" creationId="{672DFC9D-A747-24D4-36CC-3DD849FEF5E0}"/>
          </ac:spMkLst>
        </pc:spChg>
        <pc:spChg chg="mod">
          <ac:chgData name="THU DU" userId="db4d925effa94065" providerId="LiveId" clId="{BBA50A88-48F7-4EFB-9EC5-0DCB253DBDF3}" dt="2023-11-30T05:10:08.441" v="177"/>
          <ac:spMkLst>
            <pc:docMk/>
            <pc:sldMk cId="0" sldId="274"/>
            <ac:spMk id="2747" creationId="{1EB03297-3684-44D0-EF40-A39526F41612}"/>
          </ac:spMkLst>
        </pc:spChg>
        <pc:spChg chg="mod">
          <ac:chgData name="THU DU" userId="db4d925effa94065" providerId="LiveId" clId="{BBA50A88-48F7-4EFB-9EC5-0DCB253DBDF3}" dt="2023-11-30T05:10:08.441" v="177"/>
          <ac:spMkLst>
            <pc:docMk/>
            <pc:sldMk cId="0" sldId="274"/>
            <ac:spMk id="2748" creationId="{59F49737-85CF-7B6A-EFF1-6AEFCC566BDE}"/>
          </ac:spMkLst>
        </pc:spChg>
        <pc:spChg chg="mod">
          <ac:chgData name="THU DU" userId="db4d925effa94065" providerId="LiveId" clId="{BBA50A88-48F7-4EFB-9EC5-0DCB253DBDF3}" dt="2023-11-30T05:10:08.441" v="177"/>
          <ac:spMkLst>
            <pc:docMk/>
            <pc:sldMk cId="0" sldId="274"/>
            <ac:spMk id="2749" creationId="{FEA5791D-2C8E-20CB-2A12-7FBDDF0124D6}"/>
          </ac:spMkLst>
        </pc:spChg>
        <pc:spChg chg="mod">
          <ac:chgData name="THU DU" userId="db4d925effa94065" providerId="LiveId" clId="{BBA50A88-48F7-4EFB-9EC5-0DCB253DBDF3}" dt="2023-11-30T05:10:08.441" v="177"/>
          <ac:spMkLst>
            <pc:docMk/>
            <pc:sldMk cId="0" sldId="274"/>
            <ac:spMk id="2750" creationId="{BA180829-E67B-B84A-0C0D-9C5A332D699C}"/>
          </ac:spMkLst>
        </pc:spChg>
        <pc:spChg chg="mod">
          <ac:chgData name="THU DU" userId="db4d925effa94065" providerId="LiveId" clId="{BBA50A88-48F7-4EFB-9EC5-0DCB253DBDF3}" dt="2023-11-30T05:10:08.441" v="177"/>
          <ac:spMkLst>
            <pc:docMk/>
            <pc:sldMk cId="0" sldId="274"/>
            <ac:spMk id="2751" creationId="{3D74C98D-E6DE-1676-196A-3687A3B9005E}"/>
          </ac:spMkLst>
        </pc:spChg>
        <pc:spChg chg="mod">
          <ac:chgData name="THU DU" userId="db4d925effa94065" providerId="LiveId" clId="{BBA50A88-48F7-4EFB-9EC5-0DCB253DBDF3}" dt="2023-11-30T05:10:08.441" v="177"/>
          <ac:spMkLst>
            <pc:docMk/>
            <pc:sldMk cId="0" sldId="274"/>
            <ac:spMk id="2752" creationId="{962D8BE8-EDD2-6703-9E43-E2047E9C1C33}"/>
          </ac:spMkLst>
        </pc:spChg>
        <pc:spChg chg="mod">
          <ac:chgData name="THU DU" userId="db4d925effa94065" providerId="LiveId" clId="{BBA50A88-48F7-4EFB-9EC5-0DCB253DBDF3}" dt="2023-11-30T05:10:08.441" v="177"/>
          <ac:spMkLst>
            <pc:docMk/>
            <pc:sldMk cId="0" sldId="274"/>
            <ac:spMk id="2753" creationId="{B96D4583-F335-FC0D-9E93-66D5CC5CA4F6}"/>
          </ac:spMkLst>
        </pc:spChg>
        <pc:spChg chg="mod">
          <ac:chgData name="THU DU" userId="db4d925effa94065" providerId="LiveId" clId="{BBA50A88-48F7-4EFB-9EC5-0DCB253DBDF3}" dt="2023-11-30T05:10:08.441" v="177"/>
          <ac:spMkLst>
            <pc:docMk/>
            <pc:sldMk cId="0" sldId="274"/>
            <ac:spMk id="2754" creationId="{50971746-3B5D-F67D-EC42-B3AB5B70076D}"/>
          </ac:spMkLst>
        </pc:spChg>
        <pc:spChg chg="mod">
          <ac:chgData name="THU DU" userId="db4d925effa94065" providerId="LiveId" clId="{BBA50A88-48F7-4EFB-9EC5-0DCB253DBDF3}" dt="2023-11-30T05:10:08.441" v="177"/>
          <ac:spMkLst>
            <pc:docMk/>
            <pc:sldMk cId="0" sldId="274"/>
            <ac:spMk id="2755" creationId="{8C47A2C0-2D2E-3E9F-55C3-F11F59028676}"/>
          </ac:spMkLst>
        </pc:spChg>
        <pc:spChg chg="mod">
          <ac:chgData name="THU DU" userId="db4d925effa94065" providerId="LiveId" clId="{BBA50A88-48F7-4EFB-9EC5-0DCB253DBDF3}" dt="2023-11-30T05:10:08.441" v="177"/>
          <ac:spMkLst>
            <pc:docMk/>
            <pc:sldMk cId="0" sldId="274"/>
            <ac:spMk id="2756" creationId="{F5CAA1AF-000A-A8CF-8A47-588037D80713}"/>
          </ac:spMkLst>
        </pc:spChg>
        <pc:spChg chg="mod">
          <ac:chgData name="THU DU" userId="db4d925effa94065" providerId="LiveId" clId="{BBA50A88-48F7-4EFB-9EC5-0DCB253DBDF3}" dt="2023-11-30T05:10:08.441" v="177"/>
          <ac:spMkLst>
            <pc:docMk/>
            <pc:sldMk cId="0" sldId="274"/>
            <ac:spMk id="2757" creationId="{EFC6CB38-EF36-A611-1180-D756C242BDB8}"/>
          </ac:spMkLst>
        </pc:spChg>
        <pc:spChg chg="mod">
          <ac:chgData name="THU DU" userId="db4d925effa94065" providerId="LiveId" clId="{BBA50A88-48F7-4EFB-9EC5-0DCB253DBDF3}" dt="2023-11-30T05:10:08.441" v="177"/>
          <ac:spMkLst>
            <pc:docMk/>
            <pc:sldMk cId="0" sldId="274"/>
            <ac:spMk id="2758" creationId="{3FBBA73E-249F-8132-5CA9-030E2615555D}"/>
          </ac:spMkLst>
        </pc:spChg>
        <pc:spChg chg="mod">
          <ac:chgData name="THU DU" userId="db4d925effa94065" providerId="LiveId" clId="{BBA50A88-48F7-4EFB-9EC5-0DCB253DBDF3}" dt="2023-11-30T05:10:08.441" v="177"/>
          <ac:spMkLst>
            <pc:docMk/>
            <pc:sldMk cId="0" sldId="274"/>
            <ac:spMk id="2759" creationId="{50F298E6-E9F1-A976-50DE-E797439156B9}"/>
          </ac:spMkLst>
        </pc:spChg>
        <pc:spChg chg="mod">
          <ac:chgData name="THU DU" userId="db4d925effa94065" providerId="LiveId" clId="{BBA50A88-48F7-4EFB-9EC5-0DCB253DBDF3}" dt="2023-11-30T05:10:08.441" v="177"/>
          <ac:spMkLst>
            <pc:docMk/>
            <pc:sldMk cId="0" sldId="274"/>
            <ac:spMk id="2760" creationId="{A0CEF56C-0483-53E6-7B5A-78F4884EB2E6}"/>
          </ac:spMkLst>
        </pc:spChg>
        <pc:spChg chg="mod">
          <ac:chgData name="THU DU" userId="db4d925effa94065" providerId="LiveId" clId="{BBA50A88-48F7-4EFB-9EC5-0DCB253DBDF3}" dt="2023-11-30T05:10:08.441" v="177"/>
          <ac:spMkLst>
            <pc:docMk/>
            <pc:sldMk cId="0" sldId="274"/>
            <ac:spMk id="2761" creationId="{CB576D22-29E4-E557-D41F-AE1622F757B2}"/>
          </ac:spMkLst>
        </pc:spChg>
        <pc:spChg chg="mod">
          <ac:chgData name="THU DU" userId="db4d925effa94065" providerId="LiveId" clId="{BBA50A88-48F7-4EFB-9EC5-0DCB253DBDF3}" dt="2023-11-30T05:10:08.441" v="177"/>
          <ac:spMkLst>
            <pc:docMk/>
            <pc:sldMk cId="0" sldId="274"/>
            <ac:spMk id="2762" creationId="{609DBECA-836D-BE5A-9763-5C8BA7E6939E}"/>
          </ac:spMkLst>
        </pc:spChg>
        <pc:spChg chg="add mod">
          <ac:chgData name="THU DU" userId="db4d925effa94065" providerId="LiveId" clId="{BBA50A88-48F7-4EFB-9EC5-0DCB253DBDF3}" dt="2023-11-30T05:10:32.401" v="186" actId="14100"/>
          <ac:spMkLst>
            <pc:docMk/>
            <pc:sldMk cId="0" sldId="274"/>
            <ac:spMk id="2763" creationId="{0E20791C-02C5-2AF8-0AD5-62606EF6EF10}"/>
          </ac:spMkLst>
        </pc:spChg>
        <pc:spChg chg="add mod">
          <ac:chgData name="THU DU" userId="db4d925effa94065" providerId="LiveId" clId="{BBA50A88-48F7-4EFB-9EC5-0DCB253DBDF3}" dt="2023-11-30T05:10:32.401" v="186" actId="14100"/>
          <ac:spMkLst>
            <pc:docMk/>
            <pc:sldMk cId="0" sldId="274"/>
            <ac:spMk id="2764" creationId="{D52EC4D8-49D7-7EBD-135C-270651779F6F}"/>
          </ac:spMkLst>
        </pc:spChg>
        <pc:spChg chg="add mod">
          <ac:chgData name="THU DU" userId="db4d925effa94065" providerId="LiveId" clId="{BBA50A88-48F7-4EFB-9EC5-0DCB253DBDF3}" dt="2023-11-30T05:10:32.401" v="186" actId="14100"/>
          <ac:spMkLst>
            <pc:docMk/>
            <pc:sldMk cId="0" sldId="274"/>
            <ac:spMk id="2765" creationId="{CD04F475-BE32-99D2-35E1-8BF1124680CB}"/>
          </ac:spMkLst>
        </pc:spChg>
        <pc:spChg chg="add mod">
          <ac:chgData name="THU DU" userId="db4d925effa94065" providerId="LiveId" clId="{BBA50A88-48F7-4EFB-9EC5-0DCB253DBDF3}" dt="2023-11-30T05:10:32.401" v="186" actId="14100"/>
          <ac:spMkLst>
            <pc:docMk/>
            <pc:sldMk cId="0" sldId="274"/>
            <ac:spMk id="2766" creationId="{D5241F0D-0ABC-D964-92E7-983A2B6601A4}"/>
          </ac:spMkLst>
        </pc:spChg>
        <pc:spChg chg="add mod">
          <ac:chgData name="THU DU" userId="db4d925effa94065" providerId="LiveId" clId="{BBA50A88-48F7-4EFB-9EC5-0DCB253DBDF3}" dt="2023-11-30T05:10:32.401" v="186" actId="14100"/>
          <ac:spMkLst>
            <pc:docMk/>
            <pc:sldMk cId="0" sldId="274"/>
            <ac:spMk id="2767" creationId="{DBD5E623-6DA9-5180-C813-CDE6D5D9A940}"/>
          </ac:spMkLst>
        </pc:spChg>
        <pc:spChg chg="add mod">
          <ac:chgData name="THU DU" userId="db4d925effa94065" providerId="LiveId" clId="{BBA50A88-48F7-4EFB-9EC5-0DCB253DBDF3}" dt="2023-11-30T05:10:32.401" v="186" actId="14100"/>
          <ac:spMkLst>
            <pc:docMk/>
            <pc:sldMk cId="0" sldId="274"/>
            <ac:spMk id="2768" creationId="{6C4E1E32-6868-38BE-FC45-3894A904E8BE}"/>
          </ac:spMkLst>
        </pc:spChg>
        <pc:grpChg chg="add del mod">
          <ac:chgData name="THU DU" userId="db4d925effa94065" providerId="LiveId" clId="{BBA50A88-48F7-4EFB-9EC5-0DCB253DBDF3}" dt="2023-11-30T05:10:08.410" v="176"/>
          <ac:grpSpMkLst>
            <pc:docMk/>
            <pc:sldMk cId="0" sldId="274"/>
            <ac:grpSpMk id="3" creationId="{86BB1BB9-839F-B845-E603-29560044960D}"/>
          </ac:grpSpMkLst>
        </pc:grpChg>
        <pc:grpChg chg="del">
          <ac:chgData name="THU DU" userId="db4d925effa94065" providerId="LiveId" clId="{BBA50A88-48F7-4EFB-9EC5-0DCB253DBDF3}" dt="2023-11-30T05:08:16.365" v="155" actId="478"/>
          <ac:grpSpMkLst>
            <pc:docMk/>
            <pc:sldMk cId="0" sldId="274"/>
            <ac:grpSpMk id="2507" creationId="{00000000-0000-0000-0000-000000000000}"/>
          </ac:grpSpMkLst>
        </pc:grpChg>
        <pc:grpChg chg="del mod">
          <ac:chgData name="THU DU" userId="db4d925effa94065" providerId="LiveId" clId="{BBA50A88-48F7-4EFB-9EC5-0DCB253DBDF3}" dt="2023-11-30T05:08:08.514" v="147" actId="478"/>
          <ac:grpSpMkLst>
            <pc:docMk/>
            <pc:sldMk cId="0" sldId="274"/>
            <ac:grpSpMk id="2572" creationId="{00000000-0000-0000-0000-000000000000}"/>
          </ac:grpSpMkLst>
        </pc:grpChg>
        <pc:grpChg chg="del">
          <ac:chgData name="THU DU" userId="db4d925effa94065" providerId="LiveId" clId="{BBA50A88-48F7-4EFB-9EC5-0DCB253DBDF3}" dt="2023-11-30T05:08:09.589" v="148" actId="478"/>
          <ac:grpSpMkLst>
            <pc:docMk/>
            <pc:sldMk cId="0" sldId="274"/>
            <ac:grpSpMk id="2595" creationId="{00000000-0000-0000-0000-000000000000}"/>
          </ac:grpSpMkLst>
        </pc:grpChg>
        <pc:grpChg chg="del">
          <ac:chgData name="THU DU" userId="db4d925effa94065" providerId="LiveId" clId="{BBA50A88-48F7-4EFB-9EC5-0DCB253DBDF3}" dt="2023-11-30T05:08:14.500" v="152" actId="478"/>
          <ac:grpSpMkLst>
            <pc:docMk/>
            <pc:sldMk cId="0" sldId="274"/>
            <ac:grpSpMk id="2613" creationId="{00000000-0000-0000-0000-000000000000}"/>
          </ac:grpSpMkLst>
        </pc:grpChg>
        <pc:grpChg chg="add mod">
          <ac:chgData name="THU DU" userId="db4d925effa94065" providerId="LiveId" clId="{BBA50A88-48F7-4EFB-9EC5-0DCB253DBDF3}" dt="2023-11-30T05:10:32.401" v="186" actId="14100"/>
          <ac:grpSpMkLst>
            <pc:docMk/>
            <pc:sldMk cId="0" sldId="274"/>
            <ac:grpSpMk id="2676" creationId="{A191EA10-3060-A590-8FCA-F26D4D6BA7CE}"/>
          </ac:grpSpMkLst>
        </pc:grpChg>
      </pc:sldChg>
      <pc:sldChg chg="del">
        <pc:chgData name="THU DU" userId="db4d925effa94065" providerId="LiveId" clId="{BBA50A88-48F7-4EFB-9EC5-0DCB253DBDF3}" dt="2023-11-30T11:36:05.678" v="641" actId="47"/>
        <pc:sldMkLst>
          <pc:docMk/>
          <pc:sldMk cId="1529224504" sldId="276"/>
        </pc:sldMkLst>
      </pc:sldChg>
      <pc:sldChg chg="addSp delSp modSp del mod addAnim delAnim modAnim">
        <pc:chgData name="THU DU" userId="db4d925effa94065" providerId="LiveId" clId="{BBA50A88-48F7-4EFB-9EC5-0DCB253DBDF3}" dt="2023-11-30T11:36:05.678" v="641" actId="47"/>
        <pc:sldMkLst>
          <pc:docMk/>
          <pc:sldMk cId="3404845292" sldId="279"/>
        </pc:sldMkLst>
        <pc:spChg chg="add del mod">
          <ac:chgData name="THU DU" userId="db4d925effa94065" providerId="LiveId" clId="{BBA50A88-48F7-4EFB-9EC5-0DCB253DBDF3}" dt="2023-11-30T05:04:14.779" v="137" actId="478"/>
          <ac:spMkLst>
            <pc:docMk/>
            <pc:sldMk cId="3404845292" sldId="279"/>
            <ac:spMk id="2" creationId="{817F8067-44E4-2697-A4C2-7C4D1EFD207D}"/>
          </ac:spMkLst>
        </pc:spChg>
        <pc:spChg chg="add del mod">
          <ac:chgData name="THU DU" userId="db4d925effa94065" providerId="LiveId" clId="{BBA50A88-48F7-4EFB-9EC5-0DCB253DBDF3}" dt="2023-11-30T11:34:20.074" v="617" actId="478"/>
          <ac:spMkLst>
            <pc:docMk/>
            <pc:sldMk cId="3404845292" sldId="279"/>
            <ac:spMk id="3" creationId="{DE75C3C3-DFC6-1A3E-B0D8-97B5C3B49922}"/>
          </ac:spMkLst>
        </pc:spChg>
        <pc:spChg chg="mod">
          <ac:chgData name="THU DU" userId="db4d925effa94065" providerId="LiveId" clId="{BBA50A88-48F7-4EFB-9EC5-0DCB253DBDF3}" dt="2023-11-30T11:35:43.532" v="640" actId="20577"/>
          <ac:spMkLst>
            <pc:docMk/>
            <pc:sldMk cId="3404845292" sldId="279"/>
            <ac:spMk id="15" creationId="{3620506D-D0FB-4364-9BF0-303257236434}"/>
          </ac:spMkLst>
        </pc:spChg>
        <pc:grpChg chg="add del">
          <ac:chgData name="THU DU" userId="db4d925effa94065" providerId="LiveId" clId="{BBA50A88-48F7-4EFB-9EC5-0DCB253DBDF3}" dt="2023-11-30T11:34:17.721" v="616" actId="478"/>
          <ac:grpSpMkLst>
            <pc:docMk/>
            <pc:sldMk cId="3404845292" sldId="279"/>
            <ac:grpSpMk id="31" creationId="{00000000-0000-0000-0000-000000000000}"/>
          </ac:grpSpMkLst>
        </pc:grpChg>
      </pc:sldChg>
      <pc:sldChg chg="addSp delSp modSp mod delAnim modAnim">
        <pc:chgData name="THU DU" userId="db4d925effa94065" providerId="LiveId" clId="{BBA50A88-48F7-4EFB-9EC5-0DCB253DBDF3}" dt="2023-11-30T12:31:45.194" v="1786"/>
        <pc:sldMkLst>
          <pc:docMk/>
          <pc:sldMk cId="1769986107" sldId="283"/>
        </pc:sldMkLst>
        <pc:spChg chg="add mod">
          <ac:chgData name="THU DU" userId="db4d925effa94065" providerId="LiveId" clId="{BBA50A88-48F7-4EFB-9EC5-0DCB253DBDF3}" dt="2023-11-30T11:54:45.213" v="1235" actId="1076"/>
          <ac:spMkLst>
            <pc:docMk/>
            <pc:sldMk cId="1769986107" sldId="283"/>
            <ac:spMk id="2" creationId="{18C82233-DA17-2891-873A-3864E6933164}"/>
          </ac:spMkLst>
        </pc:spChg>
        <pc:spChg chg="add mod">
          <ac:chgData name="THU DU" userId="db4d925effa94065" providerId="LiveId" clId="{BBA50A88-48F7-4EFB-9EC5-0DCB253DBDF3}" dt="2023-11-30T11:54:02.057" v="1224" actId="1076"/>
          <ac:spMkLst>
            <pc:docMk/>
            <pc:sldMk cId="1769986107" sldId="283"/>
            <ac:spMk id="4" creationId="{B008C56A-9253-94FC-1836-DFEDEC8565D8}"/>
          </ac:spMkLst>
        </pc:spChg>
        <pc:spChg chg="add mod">
          <ac:chgData name="THU DU" userId="db4d925effa94065" providerId="LiveId" clId="{BBA50A88-48F7-4EFB-9EC5-0DCB253DBDF3}" dt="2023-11-30T11:54:39.262" v="1232" actId="1076"/>
          <ac:spMkLst>
            <pc:docMk/>
            <pc:sldMk cId="1769986107" sldId="283"/>
            <ac:spMk id="5" creationId="{539F76D0-0FAC-01A3-0876-A4B17171BC7B}"/>
          </ac:spMkLst>
        </pc:spChg>
        <pc:spChg chg="mod">
          <ac:chgData name="THU DU" userId="db4d925effa94065" providerId="LiveId" clId="{BBA50A88-48F7-4EFB-9EC5-0DCB253DBDF3}" dt="2023-11-30T11:55:15.768" v="1252" actId="20577"/>
          <ac:spMkLst>
            <pc:docMk/>
            <pc:sldMk cId="1769986107" sldId="283"/>
            <ac:spMk id="6" creationId="{00000000-0000-0000-0000-000000000000}"/>
          </ac:spMkLst>
        </pc:spChg>
        <pc:spChg chg="add mod">
          <ac:chgData name="THU DU" userId="db4d925effa94065" providerId="LiveId" clId="{BBA50A88-48F7-4EFB-9EC5-0DCB253DBDF3}" dt="2023-11-30T11:54:33.822" v="1231" actId="14100"/>
          <ac:spMkLst>
            <pc:docMk/>
            <pc:sldMk cId="1769986107" sldId="283"/>
            <ac:spMk id="7" creationId="{64D1278F-CD08-7BD4-9A03-69699F10ACB5}"/>
          </ac:spMkLst>
        </pc:spChg>
        <pc:graphicFrameChg chg="mod modGraphic">
          <ac:chgData name="THU DU" userId="db4d925effa94065" providerId="LiveId" clId="{BBA50A88-48F7-4EFB-9EC5-0DCB253DBDF3}" dt="2023-11-30T11:51:25.819" v="1197"/>
          <ac:graphicFrameMkLst>
            <pc:docMk/>
            <pc:sldMk cId="1769986107" sldId="283"/>
            <ac:graphicFrameMk id="11" creationId="{00000000-0000-0000-0000-000000000000}"/>
          </ac:graphicFrameMkLst>
        </pc:graphicFrameChg>
        <pc:picChg chg="del">
          <ac:chgData name="THU DU" userId="db4d925effa94065" providerId="LiveId" clId="{BBA50A88-48F7-4EFB-9EC5-0DCB253DBDF3}" dt="2023-11-30T11:38:12.571" v="680" actId="478"/>
          <ac:picMkLst>
            <pc:docMk/>
            <pc:sldMk cId="1769986107" sldId="283"/>
            <ac:picMk id="3" creationId="{02A40ECD-30BF-ADC7-344C-429B10AD6ED6}"/>
          </ac:picMkLst>
        </pc:picChg>
        <pc:picChg chg="add mod">
          <ac:chgData name="THU DU" userId="db4d925effa94065" providerId="LiveId" clId="{BBA50A88-48F7-4EFB-9EC5-0DCB253DBDF3}" dt="2023-11-30T12:29:42.349" v="1777" actId="1076"/>
          <ac:picMkLst>
            <pc:docMk/>
            <pc:sldMk cId="1769986107" sldId="283"/>
            <ac:picMk id="8" creationId="{946DA6EF-A6EF-9187-B3DA-CFD105545B48}"/>
          </ac:picMkLst>
        </pc:picChg>
        <pc:picChg chg="add mod">
          <ac:chgData name="THU DU" userId="db4d925effa94065" providerId="LiveId" clId="{BBA50A88-48F7-4EFB-9EC5-0DCB253DBDF3}" dt="2023-11-30T12:29:53.942" v="1779" actId="1076"/>
          <ac:picMkLst>
            <pc:docMk/>
            <pc:sldMk cId="1769986107" sldId="283"/>
            <ac:picMk id="9" creationId="{82AEC243-DD0B-A6DE-95CA-072512E722B7}"/>
          </ac:picMkLst>
        </pc:picChg>
        <pc:picChg chg="del">
          <ac:chgData name="THU DU" userId="db4d925effa94065" providerId="LiveId" clId="{BBA50A88-48F7-4EFB-9EC5-0DCB253DBDF3}" dt="2023-11-30T11:38:13.275" v="681" actId="478"/>
          <ac:picMkLst>
            <pc:docMk/>
            <pc:sldMk cId="1769986107" sldId="283"/>
            <ac:picMk id="12" creationId="{D701980D-82A1-1533-90BF-9D06B6B40483}"/>
          </ac:picMkLst>
        </pc:picChg>
        <pc:picChg chg="del mod">
          <ac:chgData name="THU DU" userId="db4d925effa94065" providerId="LiveId" clId="{BBA50A88-48F7-4EFB-9EC5-0DCB253DBDF3}" dt="2023-11-30T11:38:13.871" v="683" actId="478"/>
          <ac:picMkLst>
            <pc:docMk/>
            <pc:sldMk cId="1769986107" sldId="283"/>
            <ac:picMk id="13" creationId="{06282068-E744-1401-D0CE-D008B6FA283B}"/>
          </ac:picMkLst>
        </pc:picChg>
        <pc:picChg chg="del">
          <ac:chgData name="THU DU" userId="db4d925effa94065" providerId="LiveId" clId="{BBA50A88-48F7-4EFB-9EC5-0DCB253DBDF3}" dt="2023-11-30T11:38:14.628" v="684" actId="478"/>
          <ac:picMkLst>
            <pc:docMk/>
            <pc:sldMk cId="1769986107" sldId="283"/>
            <ac:picMk id="14" creationId="{24E17C8D-0D0A-C56D-10F1-EE3B5928BDA8}"/>
          </ac:picMkLst>
        </pc:picChg>
        <pc:picChg chg="del mod">
          <ac:chgData name="THU DU" userId="db4d925effa94065" providerId="LiveId" clId="{BBA50A88-48F7-4EFB-9EC5-0DCB253DBDF3}" dt="2023-11-30T11:38:15.217" v="686" actId="478"/>
          <ac:picMkLst>
            <pc:docMk/>
            <pc:sldMk cId="1769986107" sldId="283"/>
            <ac:picMk id="15" creationId="{FED851CD-10C2-7900-6816-7F3CA1A161E8}"/>
          </ac:picMkLst>
        </pc:picChg>
        <pc:picChg chg="del mod">
          <ac:chgData name="THU DU" userId="db4d925effa94065" providerId="LiveId" clId="{BBA50A88-48F7-4EFB-9EC5-0DCB253DBDF3}" dt="2023-11-30T11:38:16.224" v="688" actId="478"/>
          <ac:picMkLst>
            <pc:docMk/>
            <pc:sldMk cId="1769986107" sldId="283"/>
            <ac:picMk id="16" creationId="{974C22E4-6C79-7CB6-60AD-17144344B1B2}"/>
          </ac:picMkLst>
        </pc:picChg>
        <pc:picChg chg="add mod">
          <ac:chgData name="THU DU" userId="db4d925effa94065" providerId="LiveId" clId="{BBA50A88-48F7-4EFB-9EC5-0DCB253DBDF3}" dt="2023-11-30T12:30:04.367" v="1781" actId="1076"/>
          <ac:picMkLst>
            <pc:docMk/>
            <pc:sldMk cId="1769986107" sldId="283"/>
            <ac:picMk id="20" creationId="{89666C80-F11F-2AF5-B2A1-7E6461B3FC72}"/>
          </ac:picMkLst>
        </pc:picChg>
        <pc:picChg chg="add mod">
          <ac:chgData name="THU DU" userId="db4d925effa94065" providerId="LiveId" clId="{BBA50A88-48F7-4EFB-9EC5-0DCB253DBDF3}" dt="2023-11-30T12:30:13.119" v="1783" actId="1076"/>
          <ac:picMkLst>
            <pc:docMk/>
            <pc:sldMk cId="1769986107" sldId="283"/>
            <ac:picMk id="21" creationId="{AA4555F6-E7D8-79F7-C79C-832A9BD1C99C}"/>
          </ac:picMkLst>
        </pc:picChg>
      </pc:sldChg>
      <pc:sldChg chg="modSp add del mod">
        <pc:chgData name="THU DU" userId="db4d925effa94065" providerId="LiveId" clId="{BBA50A88-48F7-4EFB-9EC5-0DCB253DBDF3}" dt="2023-11-30T12:10:21.752" v="1432" actId="47"/>
        <pc:sldMkLst>
          <pc:docMk/>
          <pc:sldMk cId="3633158301" sldId="298"/>
        </pc:sldMkLst>
        <pc:grpChg chg="mod">
          <ac:chgData name="THU DU" userId="db4d925effa94065" providerId="LiveId" clId="{BBA50A88-48F7-4EFB-9EC5-0DCB253DBDF3}" dt="2023-11-30T12:04:47.564" v="1328" actId="1076"/>
          <ac:grpSpMkLst>
            <pc:docMk/>
            <pc:sldMk cId="3633158301" sldId="298"/>
            <ac:grpSpMk id="15" creationId="{00000000-0000-0000-0000-000000000000}"/>
          </ac:grpSpMkLst>
        </pc:grpChg>
      </pc:sldChg>
      <pc:sldChg chg="modSp mod">
        <pc:chgData name="THU DU" userId="db4d925effa94065" providerId="LiveId" clId="{BBA50A88-48F7-4EFB-9EC5-0DCB253DBDF3}" dt="2023-11-30T05:03:29.323" v="101" actId="20577"/>
        <pc:sldMkLst>
          <pc:docMk/>
          <pc:sldMk cId="658201877" sldId="302"/>
        </pc:sldMkLst>
        <pc:spChg chg="mod">
          <ac:chgData name="THU DU" userId="db4d925effa94065" providerId="LiveId" clId="{BBA50A88-48F7-4EFB-9EC5-0DCB253DBDF3}" dt="2023-11-30T04:53:35.853" v="22" actId="20577"/>
          <ac:spMkLst>
            <pc:docMk/>
            <pc:sldMk cId="658201877" sldId="302"/>
            <ac:spMk id="17" creationId="{00000000-0000-0000-0000-000000000000}"/>
          </ac:spMkLst>
        </pc:spChg>
        <pc:spChg chg="mod">
          <ac:chgData name="THU DU" userId="db4d925effa94065" providerId="LiveId" clId="{BBA50A88-48F7-4EFB-9EC5-0DCB253DBDF3}" dt="2023-11-30T05:03:02.231" v="95" actId="1076"/>
          <ac:spMkLst>
            <pc:docMk/>
            <pc:sldMk cId="658201877" sldId="302"/>
            <ac:spMk id="18" creationId="{00000000-0000-0000-0000-000000000000}"/>
          </ac:spMkLst>
        </pc:spChg>
        <pc:spChg chg="mod">
          <ac:chgData name="THU DU" userId="db4d925effa94065" providerId="LiveId" clId="{BBA50A88-48F7-4EFB-9EC5-0DCB253DBDF3}" dt="2023-11-30T04:56:53.140" v="80" actId="1076"/>
          <ac:spMkLst>
            <pc:docMk/>
            <pc:sldMk cId="658201877" sldId="302"/>
            <ac:spMk id="20" creationId="{00000000-0000-0000-0000-000000000000}"/>
          </ac:spMkLst>
        </pc:spChg>
        <pc:spChg chg="mod">
          <ac:chgData name="THU DU" userId="db4d925effa94065" providerId="LiveId" clId="{BBA50A88-48F7-4EFB-9EC5-0DCB253DBDF3}" dt="2023-11-30T04:57:00.269" v="82" actId="14100"/>
          <ac:spMkLst>
            <pc:docMk/>
            <pc:sldMk cId="658201877" sldId="302"/>
            <ac:spMk id="22" creationId="{00000000-0000-0000-0000-000000000000}"/>
          </ac:spMkLst>
        </pc:spChg>
        <pc:spChg chg="mod">
          <ac:chgData name="THU DU" userId="db4d925effa94065" providerId="LiveId" clId="{BBA50A88-48F7-4EFB-9EC5-0DCB253DBDF3}" dt="2023-11-30T05:03:29.323" v="101" actId="20577"/>
          <ac:spMkLst>
            <pc:docMk/>
            <pc:sldMk cId="658201877" sldId="302"/>
            <ac:spMk id="23" creationId="{00000000-0000-0000-0000-000000000000}"/>
          </ac:spMkLst>
        </pc:spChg>
        <pc:spChg chg="mod">
          <ac:chgData name="THU DU" userId="db4d925effa94065" providerId="LiveId" clId="{BBA50A88-48F7-4EFB-9EC5-0DCB253DBDF3}" dt="2023-11-30T04:53:29.680" v="7" actId="20577"/>
          <ac:spMkLst>
            <pc:docMk/>
            <pc:sldMk cId="658201877" sldId="302"/>
            <ac:spMk id="31" creationId="{00000000-0000-0000-0000-000000000000}"/>
          </ac:spMkLst>
        </pc:spChg>
        <pc:cxnChg chg="mod">
          <ac:chgData name="THU DU" userId="db4d925effa94065" providerId="LiveId" clId="{BBA50A88-48F7-4EFB-9EC5-0DCB253DBDF3}" dt="2023-11-30T05:03:02.231" v="95" actId="1076"/>
          <ac:cxnSpMkLst>
            <pc:docMk/>
            <pc:sldMk cId="658201877" sldId="302"/>
            <ac:cxnSpMk id="25" creationId="{00000000-0000-0000-0000-000000000000}"/>
          </ac:cxnSpMkLst>
        </pc:cxnChg>
        <pc:cxnChg chg="mod">
          <ac:chgData name="THU DU" userId="db4d925effa94065" providerId="LiveId" clId="{BBA50A88-48F7-4EFB-9EC5-0DCB253DBDF3}" dt="2023-11-30T05:03:02.231" v="95" actId="1076"/>
          <ac:cxnSpMkLst>
            <pc:docMk/>
            <pc:sldMk cId="658201877" sldId="302"/>
            <ac:cxnSpMk id="26" creationId="{00000000-0000-0000-0000-000000000000}"/>
          </ac:cxnSpMkLst>
        </pc:cxnChg>
      </pc:sldChg>
      <pc:sldChg chg="modSp mod ord modAnim">
        <pc:chgData name="THU DU" userId="db4d925effa94065" providerId="LiveId" clId="{BBA50A88-48F7-4EFB-9EC5-0DCB253DBDF3}" dt="2023-11-30T12:31:36.690" v="1785"/>
        <pc:sldMkLst>
          <pc:docMk/>
          <pc:sldMk cId="626516812" sldId="313"/>
        </pc:sldMkLst>
        <pc:spChg chg="mod">
          <ac:chgData name="THU DU" userId="db4d925effa94065" providerId="LiveId" clId="{BBA50A88-48F7-4EFB-9EC5-0DCB253DBDF3}" dt="2023-11-30T11:57:57.257" v="1274" actId="122"/>
          <ac:spMkLst>
            <pc:docMk/>
            <pc:sldMk cId="626516812" sldId="313"/>
            <ac:spMk id="7" creationId="{982D8210-261F-9045-2B54-8E7E3569665D}"/>
          </ac:spMkLst>
        </pc:spChg>
        <pc:spChg chg="mod">
          <ac:chgData name="THU DU" userId="db4d925effa94065" providerId="LiveId" clId="{BBA50A88-48F7-4EFB-9EC5-0DCB253DBDF3}" dt="2023-11-30T11:56:53.069" v="1259" actId="20577"/>
          <ac:spMkLst>
            <pc:docMk/>
            <pc:sldMk cId="626516812" sldId="313"/>
            <ac:spMk id="12" creationId="{00000000-0000-0000-0000-000000000000}"/>
          </ac:spMkLst>
        </pc:spChg>
        <pc:spChg chg="mod">
          <ac:chgData name="THU DU" userId="db4d925effa94065" providerId="LiveId" clId="{BBA50A88-48F7-4EFB-9EC5-0DCB253DBDF3}" dt="2023-11-30T11:56:42.900" v="1256" actId="20577"/>
          <ac:spMkLst>
            <pc:docMk/>
            <pc:sldMk cId="626516812" sldId="313"/>
            <ac:spMk id="17" creationId="{00000000-0000-0000-0000-000000000000}"/>
          </ac:spMkLst>
        </pc:spChg>
        <pc:picChg chg="mod">
          <ac:chgData name="THU DU" userId="db4d925effa94065" providerId="LiveId" clId="{BBA50A88-48F7-4EFB-9EC5-0DCB253DBDF3}" dt="2023-11-30T11:57:14.502" v="1265" actId="1076"/>
          <ac:picMkLst>
            <pc:docMk/>
            <pc:sldMk cId="626516812" sldId="313"/>
            <ac:picMk id="2" creationId="{C02516A5-D05B-AECD-FA5F-AA730F51FA5C}"/>
          </ac:picMkLst>
        </pc:picChg>
        <pc:picChg chg="mod">
          <ac:chgData name="THU DU" userId="db4d925effa94065" providerId="LiveId" clId="{BBA50A88-48F7-4EFB-9EC5-0DCB253DBDF3}" dt="2023-11-30T11:57:14.502" v="1265" actId="1076"/>
          <ac:picMkLst>
            <pc:docMk/>
            <pc:sldMk cId="626516812" sldId="313"/>
            <ac:picMk id="4" creationId="{A4036C04-E008-687A-7E65-325F1FEF0EC9}"/>
          </ac:picMkLst>
        </pc:picChg>
        <pc:picChg chg="mod">
          <ac:chgData name="THU DU" userId="db4d925effa94065" providerId="LiveId" clId="{BBA50A88-48F7-4EFB-9EC5-0DCB253DBDF3}" dt="2023-11-30T11:57:14.502" v="1265" actId="1076"/>
          <ac:picMkLst>
            <pc:docMk/>
            <pc:sldMk cId="626516812" sldId="313"/>
            <ac:picMk id="5" creationId="{FB8AC1D4-ADB1-E040-6AE7-68AB256ADC88}"/>
          </ac:picMkLst>
        </pc:picChg>
        <pc:picChg chg="mod">
          <ac:chgData name="THU DU" userId="db4d925effa94065" providerId="LiveId" clId="{BBA50A88-48F7-4EFB-9EC5-0DCB253DBDF3}" dt="2023-11-30T11:57:14.502" v="1265" actId="1076"/>
          <ac:picMkLst>
            <pc:docMk/>
            <pc:sldMk cId="626516812" sldId="313"/>
            <ac:picMk id="6" creationId="{D7A42323-99C9-C700-641A-5EC5B849D147}"/>
          </ac:picMkLst>
        </pc:picChg>
      </pc:sldChg>
      <pc:sldChg chg="modSp modAnim">
        <pc:chgData name="THU DU" userId="db4d925effa94065" providerId="LiveId" clId="{BBA50A88-48F7-4EFB-9EC5-0DCB253DBDF3}" dt="2023-11-30T12:33:07.172" v="1792"/>
        <pc:sldMkLst>
          <pc:docMk/>
          <pc:sldMk cId="2275727840" sldId="314"/>
        </pc:sldMkLst>
        <pc:spChg chg="mod">
          <ac:chgData name="THU DU" userId="db4d925effa94065" providerId="LiveId" clId="{BBA50A88-48F7-4EFB-9EC5-0DCB253DBDF3}" dt="2023-11-30T12:27:47.986" v="1762" actId="20577"/>
          <ac:spMkLst>
            <pc:docMk/>
            <pc:sldMk cId="2275727840" sldId="314"/>
            <ac:spMk id="9" creationId="{3985D3B7-A40A-4421-9C5F-777653C71BC7}"/>
          </ac:spMkLst>
        </pc:spChg>
      </pc:sldChg>
      <pc:sldChg chg="addSp delSp modSp mod addAnim delAnim modAnim modNotesTx">
        <pc:chgData name="THU DU" userId="db4d925effa94065" providerId="LiveId" clId="{BBA50A88-48F7-4EFB-9EC5-0DCB253DBDF3}" dt="2023-11-30T12:32:03.416" v="1787"/>
        <pc:sldMkLst>
          <pc:docMk/>
          <pc:sldMk cId="2817977460" sldId="316"/>
        </pc:sldMkLst>
        <pc:spChg chg="mod">
          <ac:chgData name="THU DU" userId="db4d925effa94065" providerId="LiveId" clId="{BBA50A88-48F7-4EFB-9EC5-0DCB253DBDF3}" dt="2023-11-30T11:41:43.452" v="714" actId="20577"/>
          <ac:spMkLst>
            <pc:docMk/>
            <pc:sldMk cId="2817977460" sldId="316"/>
            <ac:spMk id="2" creationId="{00000000-0000-0000-0000-000000000000}"/>
          </ac:spMkLst>
        </pc:spChg>
        <pc:spChg chg="mod">
          <ac:chgData name="THU DU" userId="db4d925effa94065" providerId="LiveId" clId="{BBA50A88-48F7-4EFB-9EC5-0DCB253DBDF3}" dt="2023-11-30T11:38:51.827" v="703" actId="1076"/>
          <ac:spMkLst>
            <pc:docMk/>
            <pc:sldMk cId="2817977460" sldId="316"/>
            <ac:spMk id="7" creationId="{00000000-0000-0000-0000-000000000000}"/>
          </ac:spMkLst>
        </pc:spChg>
        <pc:spChg chg="add del mod">
          <ac:chgData name="THU DU" userId="db4d925effa94065" providerId="LiveId" clId="{BBA50A88-48F7-4EFB-9EC5-0DCB253DBDF3}" dt="2023-11-30T11:52:38.819" v="1204" actId="1076"/>
          <ac:spMkLst>
            <pc:docMk/>
            <pc:sldMk cId="2817977460" sldId="316"/>
            <ac:spMk id="12" creationId="{00000000-0000-0000-0000-000000000000}"/>
          </ac:spMkLst>
        </pc:spChg>
        <pc:spChg chg="mod">
          <ac:chgData name="THU DU" userId="db4d925effa94065" providerId="LiveId" clId="{BBA50A88-48F7-4EFB-9EC5-0DCB253DBDF3}" dt="2023-11-30T11:37:37.701" v="673" actId="20577"/>
          <ac:spMkLst>
            <pc:docMk/>
            <pc:sldMk cId="2817977460" sldId="316"/>
            <ac:spMk id="15" creationId="{00000000-0000-0000-0000-000000000000}"/>
          </ac:spMkLst>
        </pc:spChg>
        <pc:picChg chg="add mod">
          <ac:chgData name="THU DU" userId="db4d925effa94065" providerId="LiveId" clId="{BBA50A88-48F7-4EFB-9EC5-0DCB253DBDF3}" dt="2023-11-30T11:36:25.333" v="644" actId="1076"/>
          <ac:picMkLst>
            <pc:docMk/>
            <pc:sldMk cId="2817977460" sldId="316"/>
            <ac:picMk id="3" creationId="{4224401A-AA21-644B-2FC5-013DA2B40A74}"/>
          </ac:picMkLst>
        </pc:picChg>
        <pc:picChg chg="add mod">
          <ac:chgData name="THU DU" userId="db4d925effa94065" providerId="LiveId" clId="{BBA50A88-48F7-4EFB-9EC5-0DCB253DBDF3}" dt="2023-11-30T12:28:15.587" v="1765" actId="14100"/>
          <ac:picMkLst>
            <pc:docMk/>
            <pc:sldMk cId="2817977460" sldId="316"/>
            <ac:picMk id="4" creationId="{2234D7E7-20BB-67A7-2E16-961AC0375FA5}"/>
          </ac:picMkLst>
        </pc:picChg>
        <pc:picChg chg="del">
          <ac:chgData name="THU DU" userId="db4d925effa94065" providerId="LiveId" clId="{BBA50A88-48F7-4EFB-9EC5-0DCB253DBDF3}" dt="2023-11-30T11:36:23.895" v="643" actId="478"/>
          <ac:picMkLst>
            <pc:docMk/>
            <pc:sldMk cId="2817977460" sldId="316"/>
            <ac:picMk id="11" creationId="{B7C1E465-D986-22AC-A817-7C998FC63905}"/>
          </ac:picMkLst>
        </pc:picChg>
        <pc:picChg chg="del">
          <ac:chgData name="THU DU" userId="db4d925effa94065" providerId="LiveId" clId="{BBA50A88-48F7-4EFB-9EC5-0DCB253DBDF3}" dt="2023-11-30T11:38:47.232" v="701" actId="478"/>
          <ac:picMkLst>
            <pc:docMk/>
            <pc:sldMk cId="2817977460" sldId="316"/>
            <ac:picMk id="18" creationId="{3744CDB2-38B0-4F14-CE7A-EF364D95DC5A}"/>
          </ac:picMkLst>
        </pc:picChg>
      </pc:sldChg>
      <pc:sldChg chg="delSp modSp add del mod">
        <pc:chgData name="THU DU" userId="db4d925effa94065" providerId="LiveId" clId="{BBA50A88-48F7-4EFB-9EC5-0DCB253DBDF3}" dt="2023-11-30T05:19:36.073" v="269" actId="2696"/>
        <pc:sldMkLst>
          <pc:docMk/>
          <pc:sldMk cId="1298862712" sldId="319"/>
        </pc:sldMkLst>
        <pc:spChg chg="mod">
          <ac:chgData name="THU DU" userId="db4d925effa94065" providerId="LiveId" clId="{BBA50A88-48F7-4EFB-9EC5-0DCB253DBDF3}" dt="2023-11-30T05:16:45.563" v="238" actId="1076"/>
          <ac:spMkLst>
            <pc:docMk/>
            <pc:sldMk cId="1298862712" sldId="319"/>
            <ac:spMk id="49" creationId="{24BEB026-8CEB-ECFA-80D7-5425AE7323A5}"/>
          </ac:spMkLst>
        </pc:spChg>
        <pc:picChg chg="del">
          <ac:chgData name="THU DU" userId="db4d925effa94065" providerId="LiveId" clId="{BBA50A88-48F7-4EFB-9EC5-0DCB253DBDF3}" dt="2023-11-30T05:08:57.978" v="167" actId="478"/>
          <ac:picMkLst>
            <pc:docMk/>
            <pc:sldMk cId="1298862712" sldId="319"/>
            <ac:picMk id="3074" creationId="{137AA485-28BE-C935-7623-828ADC3EF42B}"/>
          </ac:picMkLst>
        </pc:picChg>
      </pc:sldChg>
      <pc:sldChg chg="delSp modSp add del mod">
        <pc:chgData name="THU DU" userId="db4d925effa94065" providerId="LiveId" clId="{BBA50A88-48F7-4EFB-9EC5-0DCB253DBDF3}" dt="2023-11-30T05:19:36.073" v="269" actId="2696"/>
        <pc:sldMkLst>
          <pc:docMk/>
          <pc:sldMk cId="2159112672" sldId="320"/>
        </pc:sldMkLst>
        <pc:picChg chg="del mod">
          <ac:chgData name="THU DU" userId="db4d925effa94065" providerId="LiveId" clId="{BBA50A88-48F7-4EFB-9EC5-0DCB253DBDF3}" dt="2023-11-30T05:08:59.480" v="169" actId="478"/>
          <ac:picMkLst>
            <pc:docMk/>
            <pc:sldMk cId="2159112672" sldId="320"/>
            <ac:picMk id="2" creationId="{5E337933-42B0-F7F8-EAEE-60F1EA591E1F}"/>
          </ac:picMkLst>
        </pc:picChg>
      </pc:sldChg>
      <pc:sldChg chg="delSp add del">
        <pc:chgData name="THU DU" userId="db4d925effa94065" providerId="LiveId" clId="{BBA50A88-48F7-4EFB-9EC5-0DCB253DBDF3}" dt="2023-11-30T05:19:36.073" v="269" actId="2696"/>
        <pc:sldMkLst>
          <pc:docMk/>
          <pc:sldMk cId="4147269049" sldId="321"/>
        </pc:sldMkLst>
        <pc:picChg chg="del">
          <ac:chgData name="THU DU" userId="db4d925effa94065" providerId="LiveId" clId="{BBA50A88-48F7-4EFB-9EC5-0DCB253DBDF3}" dt="2023-11-30T05:09:01.195" v="170" actId="478"/>
          <ac:picMkLst>
            <pc:docMk/>
            <pc:sldMk cId="4147269049" sldId="321"/>
            <ac:picMk id="4100" creationId="{7C5053E5-E62B-F32D-042F-D6FEB12138B0}"/>
          </ac:picMkLst>
        </pc:picChg>
      </pc:sldChg>
      <pc:sldChg chg="delSp add del">
        <pc:chgData name="THU DU" userId="db4d925effa94065" providerId="LiveId" clId="{BBA50A88-48F7-4EFB-9EC5-0DCB253DBDF3}" dt="2023-11-30T05:19:36.073" v="269" actId="2696"/>
        <pc:sldMkLst>
          <pc:docMk/>
          <pc:sldMk cId="2925008181" sldId="322"/>
        </pc:sldMkLst>
        <pc:picChg chg="del">
          <ac:chgData name="THU DU" userId="db4d925effa94065" providerId="LiveId" clId="{BBA50A88-48F7-4EFB-9EC5-0DCB253DBDF3}" dt="2023-11-30T05:09:03.423" v="171" actId="478"/>
          <ac:picMkLst>
            <pc:docMk/>
            <pc:sldMk cId="2925008181" sldId="322"/>
            <ac:picMk id="5124" creationId="{ADE222A6-5ACA-7D84-F224-47161A4D46A3}"/>
          </ac:picMkLst>
        </pc:picChg>
      </pc:sldChg>
      <pc:sldChg chg="delSp modSp add del">
        <pc:chgData name="THU DU" userId="db4d925effa94065" providerId="LiveId" clId="{BBA50A88-48F7-4EFB-9EC5-0DCB253DBDF3}" dt="2023-11-30T05:19:36.073" v="269" actId="2696"/>
        <pc:sldMkLst>
          <pc:docMk/>
          <pc:sldMk cId="3411548460" sldId="323"/>
        </pc:sldMkLst>
        <pc:picChg chg="del mod">
          <ac:chgData name="THU DU" userId="db4d925effa94065" providerId="LiveId" clId="{BBA50A88-48F7-4EFB-9EC5-0DCB253DBDF3}" dt="2023-11-30T05:09:04.972" v="173" actId="478"/>
          <ac:picMkLst>
            <pc:docMk/>
            <pc:sldMk cId="3411548460" sldId="323"/>
            <ac:picMk id="6146" creationId="{1651FB5D-B5DB-C04C-B053-D660633E582D}"/>
          </ac:picMkLst>
        </pc:picChg>
      </pc:sldChg>
      <pc:sldChg chg="addSp delSp modSp add del mod delAnim modAnim">
        <pc:chgData name="THU DU" userId="db4d925effa94065" providerId="LiveId" clId="{BBA50A88-48F7-4EFB-9EC5-0DCB253DBDF3}" dt="2023-11-30T05:46:15.742" v="614"/>
        <pc:sldMkLst>
          <pc:docMk/>
          <pc:sldMk cId="727351133" sldId="324"/>
        </pc:sldMkLst>
        <pc:spChg chg="add del mod">
          <ac:chgData name="THU DU" userId="db4d925effa94065" providerId="LiveId" clId="{BBA50A88-48F7-4EFB-9EC5-0DCB253DBDF3}" dt="2023-11-30T05:39:54.493" v="466" actId="478"/>
          <ac:spMkLst>
            <pc:docMk/>
            <pc:sldMk cId="727351133" sldId="324"/>
            <ac:spMk id="9" creationId="{82E61F5A-A7A4-A0A1-3623-3440446A090A}"/>
          </ac:spMkLst>
        </pc:spChg>
        <pc:spChg chg="mod">
          <ac:chgData name="THU DU" userId="db4d925effa94065" providerId="LiveId" clId="{BBA50A88-48F7-4EFB-9EC5-0DCB253DBDF3}" dt="2023-11-30T05:44:00.441" v="601" actId="207"/>
          <ac:spMkLst>
            <pc:docMk/>
            <pc:sldMk cId="727351133" sldId="324"/>
            <ac:spMk id="10" creationId="{9B5573E8-F7D3-6D8F-9A7A-E953A81E9141}"/>
          </ac:spMkLst>
        </pc:spChg>
        <pc:spChg chg="add del mod">
          <ac:chgData name="THU DU" userId="db4d925effa94065" providerId="LiveId" clId="{BBA50A88-48F7-4EFB-9EC5-0DCB253DBDF3}" dt="2023-11-30T05:41:28.200" v="512" actId="478"/>
          <ac:spMkLst>
            <pc:docMk/>
            <pc:sldMk cId="727351133" sldId="324"/>
            <ac:spMk id="13" creationId="{AFEB9FF3-6F98-0DE0-D78E-D7E3AC1D4254}"/>
          </ac:spMkLst>
        </pc:spChg>
        <pc:spChg chg="add mod">
          <ac:chgData name="THU DU" userId="db4d925effa94065" providerId="LiveId" clId="{BBA50A88-48F7-4EFB-9EC5-0DCB253DBDF3}" dt="2023-11-30T05:43:44.325" v="600" actId="1076"/>
          <ac:spMkLst>
            <pc:docMk/>
            <pc:sldMk cId="727351133" sldId="324"/>
            <ac:spMk id="18" creationId="{4A104AD9-28AF-A903-07BB-0A34FB031BB1}"/>
          </ac:spMkLst>
        </pc:spChg>
        <pc:spChg chg="add mod">
          <ac:chgData name="THU DU" userId="db4d925effa94065" providerId="LiveId" clId="{BBA50A88-48F7-4EFB-9EC5-0DCB253DBDF3}" dt="2023-11-30T05:42:51.772" v="559" actId="1076"/>
          <ac:spMkLst>
            <pc:docMk/>
            <pc:sldMk cId="727351133" sldId="324"/>
            <ac:spMk id="19" creationId="{662D6940-1371-93EF-A887-4E39251B444E}"/>
          </ac:spMkLst>
        </pc:spChg>
        <pc:spChg chg="add mod">
          <ac:chgData name="THU DU" userId="db4d925effa94065" providerId="LiveId" clId="{BBA50A88-48F7-4EFB-9EC5-0DCB253DBDF3}" dt="2023-11-30T05:42:43.223" v="550" actId="1076"/>
          <ac:spMkLst>
            <pc:docMk/>
            <pc:sldMk cId="727351133" sldId="324"/>
            <ac:spMk id="20" creationId="{025BFD9C-4C63-76A5-05B5-C216A226766D}"/>
          </ac:spMkLst>
        </pc:spChg>
        <pc:spChg chg="mod ord">
          <ac:chgData name="THU DU" userId="db4d925effa94065" providerId="LiveId" clId="{BBA50A88-48F7-4EFB-9EC5-0DCB253DBDF3}" dt="2023-11-30T05:40:36.673" v="497" actId="1076"/>
          <ac:spMkLst>
            <pc:docMk/>
            <pc:sldMk cId="727351133" sldId="324"/>
            <ac:spMk id="21" creationId="{FF68BE66-40F5-EC69-1AF6-4C5081C63590}"/>
          </ac:spMkLst>
        </pc:spChg>
        <pc:spChg chg="del mod">
          <ac:chgData name="THU DU" userId="db4d925effa94065" providerId="LiveId" clId="{BBA50A88-48F7-4EFB-9EC5-0DCB253DBDF3}" dt="2023-11-30T05:39:12.452" v="446" actId="478"/>
          <ac:spMkLst>
            <pc:docMk/>
            <pc:sldMk cId="727351133" sldId="324"/>
            <ac:spMk id="22" creationId="{70C98AFC-DAE5-99ED-63A9-E92AAE585781}"/>
          </ac:spMkLst>
        </pc:spChg>
        <pc:spChg chg="del">
          <ac:chgData name="THU DU" userId="db4d925effa94065" providerId="LiveId" clId="{BBA50A88-48F7-4EFB-9EC5-0DCB253DBDF3}" dt="2023-11-30T05:39:13.386" v="447" actId="478"/>
          <ac:spMkLst>
            <pc:docMk/>
            <pc:sldMk cId="727351133" sldId="324"/>
            <ac:spMk id="23" creationId="{C6AE69E8-B667-DF60-9647-B38EC187D768}"/>
          </ac:spMkLst>
        </pc:spChg>
        <pc:spChg chg="del">
          <ac:chgData name="THU DU" userId="db4d925effa94065" providerId="LiveId" clId="{BBA50A88-48F7-4EFB-9EC5-0DCB253DBDF3}" dt="2023-11-30T05:39:21.276" v="451" actId="478"/>
          <ac:spMkLst>
            <pc:docMk/>
            <pc:sldMk cId="727351133" sldId="324"/>
            <ac:spMk id="24" creationId="{18DF7B4A-14F4-6AAC-CF89-1DA91D63206D}"/>
          </ac:spMkLst>
        </pc:spChg>
        <pc:spChg chg="del mod">
          <ac:chgData name="THU DU" userId="db4d925effa94065" providerId="LiveId" clId="{BBA50A88-48F7-4EFB-9EC5-0DCB253DBDF3}" dt="2023-11-30T05:39:18.964" v="450" actId="478"/>
          <ac:spMkLst>
            <pc:docMk/>
            <pc:sldMk cId="727351133" sldId="324"/>
            <ac:spMk id="25" creationId="{CA158207-587B-E9F4-AC9C-55470D86951F}"/>
          </ac:spMkLst>
        </pc:spChg>
        <pc:spChg chg="del">
          <ac:chgData name="THU DU" userId="db4d925effa94065" providerId="LiveId" clId="{BBA50A88-48F7-4EFB-9EC5-0DCB253DBDF3}" dt="2023-11-30T05:39:15.654" v="448" actId="478"/>
          <ac:spMkLst>
            <pc:docMk/>
            <pc:sldMk cId="727351133" sldId="324"/>
            <ac:spMk id="26" creationId="{2DE688ED-ED90-F39F-5BCB-755045347F1F}"/>
          </ac:spMkLst>
        </pc:spChg>
        <pc:spChg chg="add mod">
          <ac:chgData name="THU DU" userId="db4d925effa94065" providerId="LiveId" clId="{BBA50A88-48F7-4EFB-9EC5-0DCB253DBDF3}" dt="2023-11-30T05:44:25.160" v="608" actId="1076"/>
          <ac:spMkLst>
            <pc:docMk/>
            <pc:sldMk cId="727351133" sldId="324"/>
            <ac:spMk id="27" creationId="{C6569221-8A61-4F62-4907-1DFD9D0CCB6F}"/>
          </ac:spMkLst>
        </pc:spChg>
        <pc:spChg chg="add mod">
          <ac:chgData name="THU DU" userId="db4d925effa94065" providerId="LiveId" clId="{BBA50A88-48F7-4EFB-9EC5-0DCB253DBDF3}" dt="2023-11-30T05:43:28.873" v="589" actId="1076"/>
          <ac:spMkLst>
            <pc:docMk/>
            <pc:sldMk cId="727351133" sldId="324"/>
            <ac:spMk id="28" creationId="{AACA0FC1-ACD0-0612-004C-776E17F8B65E}"/>
          </ac:spMkLst>
        </pc:spChg>
        <pc:picChg chg="del">
          <ac:chgData name="THU DU" userId="db4d925effa94065" providerId="LiveId" clId="{BBA50A88-48F7-4EFB-9EC5-0DCB253DBDF3}" dt="2023-11-30T05:39:30.194" v="452" actId="478"/>
          <ac:picMkLst>
            <pc:docMk/>
            <pc:sldMk cId="727351133" sldId="324"/>
            <ac:picMk id="2" creationId="{D776EBE2-A67F-23A3-7DA5-5B7E68B14FAD}"/>
          </ac:picMkLst>
        </pc:picChg>
        <pc:picChg chg="del">
          <ac:chgData name="THU DU" userId="db4d925effa94065" providerId="LiveId" clId="{BBA50A88-48F7-4EFB-9EC5-0DCB253DBDF3}" dt="2023-11-30T05:39:36.859" v="457" actId="478"/>
          <ac:picMkLst>
            <pc:docMk/>
            <pc:sldMk cId="727351133" sldId="324"/>
            <ac:picMk id="3" creationId="{B159495F-F940-172C-0E07-798A3EE6385D}"/>
          </ac:picMkLst>
        </pc:picChg>
        <pc:picChg chg="del">
          <ac:chgData name="THU DU" userId="db4d925effa94065" providerId="LiveId" clId="{BBA50A88-48F7-4EFB-9EC5-0DCB253DBDF3}" dt="2023-11-30T05:39:37.552" v="458" actId="478"/>
          <ac:picMkLst>
            <pc:docMk/>
            <pc:sldMk cId="727351133" sldId="324"/>
            <ac:picMk id="4" creationId="{9808F109-30DE-F6D7-CE82-09DA356CB280}"/>
          </ac:picMkLst>
        </pc:picChg>
        <pc:picChg chg="del">
          <ac:chgData name="THU DU" userId="db4d925effa94065" providerId="LiveId" clId="{BBA50A88-48F7-4EFB-9EC5-0DCB253DBDF3}" dt="2023-11-30T05:39:39.903" v="462" actId="478"/>
          <ac:picMkLst>
            <pc:docMk/>
            <pc:sldMk cId="727351133" sldId="324"/>
            <ac:picMk id="5" creationId="{49E266CA-D7D4-40D6-8CD0-F14DA93D77D5}"/>
          </ac:picMkLst>
        </pc:picChg>
        <pc:picChg chg="del mod">
          <ac:chgData name="THU DU" userId="db4d925effa94065" providerId="LiveId" clId="{BBA50A88-48F7-4EFB-9EC5-0DCB253DBDF3}" dt="2023-11-30T05:39:39.461" v="461" actId="478"/>
          <ac:picMkLst>
            <pc:docMk/>
            <pc:sldMk cId="727351133" sldId="324"/>
            <ac:picMk id="6" creationId="{14B5C51F-F8E4-64D9-3A5E-6251D87351D6}"/>
          </ac:picMkLst>
        </pc:picChg>
        <pc:picChg chg="del mod">
          <ac:chgData name="THU DU" userId="db4d925effa94065" providerId="LiveId" clId="{BBA50A88-48F7-4EFB-9EC5-0DCB253DBDF3}" dt="2023-11-30T05:39:38.528" v="460" actId="478"/>
          <ac:picMkLst>
            <pc:docMk/>
            <pc:sldMk cId="727351133" sldId="324"/>
            <ac:picMk id="7" creationId="{EF19ED45-D52F-6F48-E962-6601E1351274}"/>
          </ac:picMkLst>
        </pc:picChg>
        <pc:picChg chg="add mod ord">
          <ac:chgData name="THU DU" userId="db4d925effa94065" providerId="LiveId" clId="{BBA50A88-48F7-4EFB-9EC5-0DCB253DBDF3}" dt="2023-11-30T05:40:16.986" v="493" actId="166"/>
          <ac:picMkLst>
            <pc:docMk/>
            <pc:sldMk cId="727351133" sldId="324"/>
            <ac:picMk id="8" creationId="{36FFCC3C-B009-BB65-AFB2-B087CBE5C654}"/>
          </ac:picMkLst>
        </pc:picChg>
        <pc:picChg chg="add mod">
          <ac:chgData name="THU DU" userId="db4d925effa94065" providerId="LiveId" clId="{BBA50A88-48F7-4EFB-9EC5-0DCB253DBDF3}" dt="2023-11-30T05:41:13.009" v="508" actId="1076"/>
          <ac:picMkLst>
            <pc:docMk/>
            <pc:sldMk cId="727351133" sldId="324"/>
            <ac:picMk id="11" creationId="{CF6D719D-F990-C7A2-491B-7EAF062A4146}"/>
          </ac:picMkLst>
        </pc:picChg>
        <pc:picChg chg="add mod">
          <ac:chgData name="THU DU" userId="db4d925effa94065" providerId="LiveId" clId="{BBA50A88-48F7-4EFB-9EC5-0DCB253DBDF3}" dt="2023-11-30T05:42:20.242" v="527" actId="1076"/>
          <ac:picMkLst>
            <pc:docMk/>
            <pc:sldMk cId="727351133" sldId="324"/>
            <ac:picMk id="12" creationId="{DD45F751-A526-D7CF-B3EE-878E05AE6B30}"/>
          </ac:picMkLst>
        </pc:picChg>
        <pc:picChg chg="add mod">
          <ac:chgData name="THU DU" userId="db4d925effa94065" providerId="LiveId" clId="{BBA50A88-48F7-4EFB-9EC5-0DCB253DBDF3}" dt="2023-11-30T05:43:26.031" v="588" actId="1076"/>
          <ac:picMkLst>
            <pc:docMk/>
            <pc:sldMk cId="727351133" sldId="324"/>
            <ac:picMk id="14" creationId="{D9BB6592-DD81-6BB0-6563-AE26B9679799}"/>
          </ac:picMkLst>
        </pc:picChg>
        <pc:picChg chg="add mod">
          <ac:chgData name="THU DU" userId="db4d925effa94065" providerId="LiveId" clId="{BBA50A88-48F7-4EFB-9EC5-0DCB253DBDF3}" dt="2023-11-30T05:43:31.882" v="590" actId="1076"/>
          <ac:picMkLst>
            <pc:docMk/>
            <pc:sldMk cId="727351133" sldId="324"/>
            <ac:picMk id="16" creationId="{08D9D455-594D-601B-2BE7-B9CDF8D09988}"/>
          </ac:picMkLst>
        </pc:picChg>
        <pc:picChg chg="add mod">
          <ac:chgData name="THU DU" userId="db4d925effa94065" providerId="LiveId" clId="{BBA50A88-48F7-4EFB-9EC5-0DCB253DBDF3}" dt="2023-11-30T05:42:22.279" v="528" actId="1076"/>
          <ac:picMkLst>
            <pc:docMk/>
            <pc:sldMk cId="727351133" sldId="324"/>
            <ac:picMk id="17" creationId="{896E9136-8549-2202-B512-65211EC02F46}"/>
          </ac:picMkLst>
        </pc:picChg>
      </pc:sldChg>
      <pc:sldChg chg="del">
        <pc:chgData name="THU DU" userId="db4d925effa94065" providerId="LiveId" clId="{BBA50A88-48F7-4EFB-9EC5-0DCB253DBDF3}" dt="2023-11-30T11:36:05.678" v="641" actId="47"/>
        <pc:sldMkLst>
          <pc:docMk/>
          <pc:sldMk cId="2138508035" sldId="327"/>
        </pc:sldMkLst>
      </pc:sldChg>
      <pc:sldChg chg="addSp delSp modSp mod modAnim modNotesTx">
        <pc:chgData name="THU DU" userId="db4d925effa94065" providerId="LiveId" clId="{BBA50A88-48F7-4EFB-9EC5-0DCB253DBDF3}" dt="2023-11-30T12:13:47.360" v="1504" actId="14100"/>
        <pc:sldMkLst>
          <pc:docMk/>
          <pc:sldMk cId="2720924874" sldId="348"/>
        </pc:sldMkLst>
        <pc:spChg chg="add del mod">
          <ac:chgData name="THU DU" userId="db4d925effa94065" providerId="LiveId" clId="{BBA50A88-48F7-4EFB-9EC5-0DCB253DBDF3}" dt="2023-11-30T12:00:57.599" v="1289" actId="478"/>
          <ac:spMkLst>
            <pc:docMk/>
            <pc:sldMk cId="2720924874" sldId="348"/>
            <ac:spMk id="3" creationId="{39E5AE94-BE01-E5DB-B012-B33D0F4AC221}"/>
          </ac:spMkLst>
        </pc:spChg>
        <pc:spChg chg="add mod">
          <ac:chgData name="THU DU" userId="db4d925effa94065" providerId="LiveId" clId="{BBA50A88-48F7-4EFB-9EC5-0DCB253DBDF3}" dt="2023-11-30T12:03:38.607" v="1311" actId="3062"/>
          <ac:spMkLst>
            <pc:docMk/>
            <pc:sldMk cId="2720924874" sldId="348"/>
            <ac:spMk id="8" creationId="{645DA99A-077E-5636-F7EF-F02B7A40B7ED}"/>
          </ac:spMkLst>
        </pc:spChg>
        <pc:spChg chg="add mod">
          <ac:chgData name="THU DU" userId="db4d925effa94065" providerId="LiveId" clId="{BBA50A88-48F7-4EFB-9EC5-0DCB253DBDF3}" dt="2023-11-30T12:03:56.607" v="1321" actId="1076"/>
          <ac:spMkLst>
            <pc:docMk/>
            <pc:sldMk cId="2720924874" sldId="348"/>
            <ac:spMk id="9" creationId="{737BB484-8FA5-8D4B-C965-ECF8F4BB7363}"/>
          </ac:spMkLst>
        </pc:spChg>
        <pc:spChg chg="add mod">
          <ac:chgData name="THU DU" userId="db4d925effa94065" providerId="LiveId" clId="{BBA50A88-48F7-4EFB-9EC5-0DCB253DBDF3}" dt="2023-11-30T12:03:47.346" v="1316" actId="1076"/>
          <ac:spMkLst>
            <pc:docMk/>
            <pc:sldMk cId="2720924874" sldId="348"/>
            <ac:spMk id="10" creationId="{236A7E2A-FF05-F49E-8627-E325258EE952}"/>
          </ac:spMkLst>
        </pc:spChg>
        <pc:spChg chg="mod">
          <ac:chgData name="THU DU" userId="db4d925effa94065" providerId="LiveId" clId="{BBA50A88-48F7-4EFB-9EC5-0DCB253DBDF3}" dt="2023-11-30T12:05:02.667" v="1342" actId="20577"/>
          <ac:spMkLst>
            <pc:docMk/>
            <pc:sldMk cId="2720924874" sldId="348"/>
            <ac:spMk id="11" creationId="{00000000-0000-0000-0000-000000000000}"/>
          </ac:spMkLst>
        </pc:spChg>
        <pc:spChg chg="mod">
          <ac:chgData name="THU DU" userId="db4d925effa94065" providerId="LiveId" clId="{BBA50A88-48F7-4EFB-9EC5-0DCB253DBDF3}" dt="2023-11-30T12:00:09.576" v="1286" actId="20577"/>
          <ac:spMkLst>
            <pc:docMk/>
            <pc:sldMk cId="2720924874" sldId="348"/>
            <ac:spMk id="12" creationId="{00000000-0000-0000-0000-000000000000}"/>
          </ac:spMkLst>
        </pc:spChg>
        <pc:spChg chg="mod">
          <ac:chgData name="THU DU" userId="db4d925effa94065" providerId="LiveId" clId="{BBA50A88-48F7-4EFB-9EC5-0DCB253DBDF3}" dt="2023-11-30T11:59:38.406" v="1276" actId="20577"/>
          <ac:spMkLst>
            <pc:docMk/>
            <pc:sldMk cId="2720924874" sldId="348"/>
            <ac:spMk id="17" creationId="{00000000-0000-0000-0000-000000000000}"/>
          </ac:spMkLst>
        </pc:spChg>
        <pc:spChg chg="del mod">
          <ac:chgData name="THU DU" userId="db4d925effa94065" providerId="LiveId" clId="{BBA50A88-48F7-4EFB-9EC5-0DCB253DBDF3}" dt="2023-11-30T12:00:54.770" v="1288" actId="478"/>
          <ac:spMkLst>
            <pc:docMk/>
            <pc:sldMk cId="2720924874" sldId="348"/>
            <ac:spMk id="21" creationId="{00000000-0000-0000-0000-000000000000}"/>
          </ac:spMkLst>
        </pc:spChg>
        <pc:picChg chg="add mod">
          <ac:chgData name="THU DU" userId="db4d925effa94065" providerId="LiveId" clId="{BBA50A88-48F7-4EFB-9EC5-0DCB253DBDF3}" dt="2023-11-30T12:03:59.965" v="1323" actId="1076"/>
          <ac:picMkLst>
            <pc:docMk/>
            <pc:sldMk cId="2720924874" sldId="348"/>
            <ac:picMk id="5" creationId="{67D17DC8-24B2-8EFE-0383-419679324D94}"/>
          </ac:picMkLst>
        </pc:picChg>
        <pc:picChg chg="add mod">
          <ac:chgData name="THU DU" userId="db4d925effa94065" providerId="LiveId" clId="{BBA50A88-48F7-4EFB-9EC5-0DCB253DBDF3}" dt="2023-11-30T12:02:40.855" v="1304"/>
          <ac:picMkLst>
            <pc:docMk/>
            <pc:sldMk cId="2720924874" sldId="348"/>
            <ac:picMk id="7" creationId="{FD7C7D21-41AB-ED30-1CF3-93FE17944379}"/>
          </ac:picMkLst>
        </pc:picChg>
        <pc:picChg chg="add mod">
          <ac:chgData name="THU DU" userId="db4d925effa94065" providerId="LiveId" clId="{BBA50A88-48F7-4EFB-9EC5-0DCB253DBDF3}" dt="2023-11-30T12:13:47.360" v="1504" actId="14100"/>
          <ac:picMkLst>
            <pc:docMk/>
            <pc:sldMk cId="2720924874" sldId="348"/>
            <ac:picMk id="13" creationId="{9369E060-F88C-9874-55EE-654870B66744}"/>
          </ac:picMkLst>
        </pc:picChg>
      </pc:sldChg>
      <pc:sldChg chg="modSp del mod modAnim">
        <pc:chgData name="THU DU" userId="db4d925effa94065" providerId="LiveId" clId="{BBA50A88-48F7-4EFB-9EC5-0DCB253DBDF3}" dt="2023-11-30T11:36:05.678" v="641" actId="47"/>
        <pc:sldMkLst>
          <pc:docMk/>
          <pc:sldMk cId="1791449256" sldId="388"/>
        </pc:sldMkLst>
        <pc:spChg chg="mod">
          <ac:chgData name="THU DU" userId="db4d925effa94065" providerId="LiveId" clId="{BBA50A88-48F7-4EFB-9EC5-0DCB253DBDF3}" dt="2023-11-30T05:04:07.685" v="135" actId="14100"/>
          <ac:spMkLst>
            <pc:docMk/>
            <pc:sldMk cId="1791449256" sldId="388"/>
            <ac:spMk id="2" creationId="{817F8067-44E4-2697-A4C2-7C4D1EFD207D}"/>
          </ac:spMkLst>
        </pc:spChg>
      </pc:sldChg>
      <pc:sldChg chg="addSp delSp modSp mod delAnim modAnim modNotesTx">
        <pc:chgData name="THU DU" userId="db4d925effa94065" providerId="LiveId" clId="{BBA50A88-48F7-4EFB-9EC5-0DCB253DBDF3}" dt="2023-11-30T12:32:07.410" v="1788"/>
        <pc:sldMkLst>
          <pc:docMk/>
          <pc:sldMk cId="2772145161" sldId="389"/>
        </pc:sldMkLst>
        <pc:spChg chg="mod">
          <ac:chgData name="THU DU" userId="db4d925effa94065" providerId="LiveId" clId="{BBA50A88-48F7-4EFB-9EC5-0DCB253DBDF3}" dt="2023-11-30T11:44:44.199" v="853" actId="20577"/>
          <ac:spMkLst>
            <pc:docMk/>
            <pc:sldMk cId="2772145161" sldId="389"/>
            <ac:spMk id="2" creationId="{00000000-0000-0000-0000-000000000000}"/>
          </ac:spMkLst>
        </pc:spChg>
        <pc:spChg chg="mod">
          <ac:chgData name="THU DU" userId="db4d925effa94065" providerId="LiveId" clId="{BBA50A88-48F7-4EFB-9EC5-0DCB253DBDF3}" dt="2023-11-30T11:44:33.201" v="847" actId="20577"/>
          <ac:spMkLst>
            <pc:docMk/>
            <pc:sldMk cId="2772145161" sldId="389"/>
            <ac:spMk id="7" creationId="{00000000-0000-0000-0000-000000000000}"/>
          </ac:spMkLst>
        </pc:spChg>
        <pc:spChg chg="mod">
          <ac:chgData name="THU DU" userId="db4d925effa94065" providerId="LiveId" clId="{BBA50A88-48F7-4EFB-9EC5-0DCB253DBDF3}" dt="2023-11-30T11:52:53.381" v="1209" actId="1076"/>
          <ac:spMkLst>
            <pc:docMk/>
            <pc:sldMk cId="2772145161" sldId="389"/>
            <ac:spMk id="12" creationId="{00000000-0000-0000-0000-000000000000}"/>
          </ac:spMkLst>
        </pc:spChg>
        <pc:spChg chg="mod">
          <ac:chgData name="THU DU" userId="db4d925effa94065" providerId="LiveId" clId="{BBA50A88-48F7-4EFB-9EC5-0DCB253DBDF3}" dt="2023-11-30T11:37:44.318" v="674"/>
          <ac:spMkLst>
            <pc:docMk/>
            <pc:sldMk cId="2772145161" sldId="389"/>
            <ac:spMk id="15" creationId="{00000000-0000-0000-0000-000000000000}"/>
          </ac:spMkLst>
        </pc:spChg>
        <pc:picChg chg="add mod">
          <ac:chgData name="THU DU" userId="db4d925effa94065" providerId="LiveId" clId="{BBA50A88-48F7-4EFB-9EC5-0DCB253DBDF3}" dt="2023-11-30T11:36:40.995" v="649" actId="1076"/>
          <ac:picMkLst>
            <pc:docMk/>
            <pc:sldMk cId="2772145161" sldId="389"/>
            <ac:picMk id="3" creationId="{B152B6AF-E4F5-4A48-B102-DC07E2A67A40}"/>
          </ac:picMkLst>
        </pc:picChg>
        <pc:picChg chg="add mod">
          <ac:chgData name="THU DU" userId="db4d925effa94065" providerId="LiveId" clId="{BBA50A88-48F7-4EFB-9EC5-0DCB253DBDF3}" dt="2023-11-30T12:28:30.624" v="1769" actId="1076"/>
          <ac:picMkLst>
            <pc:docMk/>
            <pc:sldMk cId="2772145161" sldId="389"/>
            <ac:picMk id="4" creationId="{198B5D9F-F392-D4ED-6251-7088504897E5}"/>
          </ac:picMkLst>
        </pc:picChg>
        <pc:picChg chg="del">
          <ac:chgData name="THU DU" userId="db4d925effa94065" providerId="LiveId" clId="{BBA50A88-48F7-4EFB-9EC5-0DCB253DBDF3}" dt="2023-11-30T11:36:39.531" v="648" actId="478"/>
          <ac:picMkLst>
            <pc:docMk/>
            <pc:sldMk cId="2772145161" sldId="389"/>
            <ac:picMk id="10" creationId="{BEB6B27F-D1CD-B86F-317E-A4F03AFA3CA1}"/>
          </ac:picMkLst>
        </pc:picChg>
        <pc:picChg chg="del">
          <ac:chgData name="THU DU" userId="db4d925effa94065" providerId="LiveId" clId="{BBA50A88-48F7-4EFB-9EC5-0DCB253DBDF3}" dt="2023-11-30T11:42:23.897" v="715" actId="478"/>
          <ac:picMkLst>
            <pc:docMk/>
            <pc:sldMk cId="2772145161" sldId="389"/>
            <ac:picMk id="11" creationId="{0BB2549B-532F-1165-8B19-9A17387AED27}"/>
          </ac:picMkLst>
        </pc:picChg>
      </pc:sldChg>
      <pc:sldChg chg="addSp delSp modSp mod delAnim modAnim modNotesTx">
        <pc:chgData name="THU DU" userId="db4d925effa94065" providerId="LiveId" clId="{BBA50A88-48F7-4EFB-9EC5-0DCB253DBDF3}" dt="2023-11-30T12:32:16.155" v="1790"/>
        <pc:sldMkLst>
          <pc:docMk/>
          <pc:sldMk cId="2715540338" sldId="390"/>
        </pc:sldMkLst>
        <pc:spChg chg="mod">
          <ac:chgData name="THU DU" userId="db4d925effa94065" providerId="LiveId" clId="{BBA50A88-48F7-4EFB-9EC5-0DCB253DBDF3}" dt="2023-11-30T11:46:09.260" v="1022"/>
          <ac:spMkLst>
            <pc:docMk/>
            <pc:sldMk cId="2715540338" sldId="390"/>
            <ac:spMk id="2" creationId="{00000000-0000-0000-0000-000000000000}"/>
          </ac:spMkLst>
        </pc:spChg>
        <pc:spChg chg="mod">
          <ac:chgData name="THU DU" userId="db4d925effa94065" providerId="LiveId" clId="{BBA50A88-48F7-4EFB-9EC5-0DCB253DBDF3}" dt="2023-11-30T11:45:49.948" v="1019" actId="20577"/>
          <ac:spMkLst>
            <pc:docMk/>
            <pc:sldMk cId="2715540338" sldId="390"/>
            <ac:spMk id="7" creationId="{00000000-0000-0000-0000-000000000000}"/>
          </ac:spMkLst>
        </pc:spChg>
        <pc:spChg chg="mod">
          <ac:chgData name="THU DU" userId="db4d925effa94065" providerId="LiveId" clId="{BBA50A88-48F7-4EFB-9EC5-0DCB253DBDF3}" dt="2023-11-30T11:53:05.749" v="1215" actId="1076"/>
          <ac:spMkLst>
            <pc:docMk/>
            <pc:sldMk cId="2715540338" sldId="390"/>
            <ac:spMk id="12" creationId="{00000000-0000-0000-0000-000000000000}"/>
          </ac:spMkLst>
        </pc:spChg>
        <pc:spChg chg="mod">
          <ac:chgData name="THU DU" userId="db4d925effa94065" providerId="LiveId" clId="{BBA50A88-48F7-4EFB-9EC5-0DCB253DBDF3}" dt="2023-11-30T11:37:48.038" v="675"/>
          <ac:spMkLst>
            <pc:docMk/>
            <pc:sldMk cId="2715540338" sldId="390"/>
            <ac:spMk id="15" creationId="{00000000-0000-0000-0000-000000000000}"/>
          </ac:spMkLst>
        </pc:spChg>
        <pc:picChg chg="add mod">
          <ac:chgData name="THU DU" userId="db4d925effa94065" providerId="LiveId" clId="{BBA50A88-48F7-4EFB-9EC5-0DCB253DBDF3}" dt="2023-11-30T11:36:57.136" v="652" actId="1076"/>
          <ac:picMkLst>
            <pc:docMk/>
            <pc:sldMk cId="2715540338" sldId="390"/>
            <ac:picMk id="3" creationId="{47AC041F-5F9F-0D69-DDFB-2A558EC6AF64}"/>
          </ac:picMkLst>
        </pc:picChg>
        <pc:picChg chg="add mod">
          <ac:chgData name="THU DU" userId="db4d925effa94065" providerId="LiveId" clId="{BBA50A88-48F7-4EFB-9EC5-0DCB253DBDF3}" dt="2023-11-30T12:29:22.016" v="1773" actId="1076"/>
          <ac:picMkLst>
            <pc:docMk/>
            <pc:sldMk cId="2715540338" sldId="390"/>
            <ac:picMk id="4" creationId="{D381D8BE-5D15-58BE-2BE4-0E7026A2518F}"/>
          </ac:picMkLst>
        </pc:picChg>
        <pc:picChg chg="del">
          <ac:chgData name="THU DU" userId="db4d925effa94065" providerId="LiveId" clId="{BBA50A88-48F7-4EFB-9EC5-0DCB253DBDF3}" dt="2023-11-30T11:36:55.721" v="651" actId="478"/>
          <ac:picMkLst>
            <pc:docMk/>
            <pc:sldMk cId="2715540338" sldId="390"/>
            <ac:picMk id="6" creationId="{3BF289A8-194F-1203-7E13-7932FAFF3060}"/>
          </ac:picMkLst>
        </pc:picChg>
        <pc:picChg chg="del">
          <ac:chgData name="THU DU" userId="db4d925effa94065" providerId="LiveId" clId="{BBA50A88-48F7-4EFB-9EC5-0DCB253DBDF3}" dt="2023-11-30T11:45:42.680" v="1005" actId="478"/>
          <ac:picMkLst>
            <pc:docMk/>
            <pc:sldMk cId="2715540338" sldId="390"/>
            <ac:picMk id="8" creationId="{A2AD4DCC-5480-CCD0-37B2-0ABE93C7D8AA}"/>
          </ac:picMkLst>
        </pc:picChg>
      </pc:sldChg>
      <pc:sldChg chg="addSp delSp modSp mod delAnim modAnim modNotesTx">
        <pc:chgData name="THU DU" userId="db4d925effa94065" providerId="LiveId" clId="{BBA50A88-48F7-4EFB-9EC5-0DCB253DBDF3}" dt="2023-11-30T12:32:10.978" v="1789"/>
        <pc:sldMkLst>
          <pc:docMk/>
          <pc:sldMk cId="2095103403" sldId="391"/>
        </pc:sldMkLst>
        <pc:spChg chg="mod">
          <ac:chgData name="THU DU" userId="db4d925effa94065" providerId="LiveId" clId="{BBA50A88-48F7-4EFB-9EC5-0DCB253DBDF3}" dt="2023-11-30T11:48:18.309" v="1106"/>
          <ac:spMkLst>
            <pc:docMk/>
            <pc:sldMk cId="2095103403" sldId="391"/>
            <ac:spMk id="2" creationId="{00000000-0000-0000-0000-000000000000}"/>
          </ac:spMkLst>
        </pc:spChg>
        <pc:spChg chg="mod">
          <ac:chgData name="THU DU" userId="db4d925effa94065" providerId="LiveId" clId="{BBA50A88-48F7-4EFB-9EC5-0DCB253DBDF3}" dt="2023-11-30T11:47:53.557" v="1102" actId="20577"/>
          <ac:spMkLst>
            <pc:docMk/>
            <pc:sldMk cId="2095103403" sldId="391"/>
            <ac:spMk id="7" creationId="{00000000-0000-0000-0000-000000000000}"/>
          </ac:spMkLst>
        </pc:spChg>
        <pc:spChg chg="mod">
          <ac:chgData name="THU DU" userId="db4d925effa94065" providerId="LiveId" clId="{BBA50A88-48F7-4EFB-9EC5-0DCB253DBDF3}" dt="2023-11-30T11:53:14.867" v="1217" actId="1076"/>
          <ac:spMkLst>
            <pc:docMk/>
            <pc:sldMk cId="2095103403" sldId="391"/>
            <ac:spMk id="12" creationId="{00000000-0000-0000-0000-000000000000}"/>
          </ac:spMkLst>
        </pc:spChg>
        <pc:spChg chg="mod">
          <ac:chgData name="THU DU" userId="db4d925effa94065" providerId="LiveId" clId="{BBA50A88-48F7-4EFB-9EC5-0DCB253DBDF3}" dt="2023-11-30T11:37:51.932" v="676"/>
          <ac:spMkLst>
            <pc:docMk/>
            <pc:sldMk cId="2095103403" sldId="391"/>
            <ac:spMk id="15" creationId="{00000000-0000-0000-0000-000000000000}"/>
          </ac:spMkLst>
        </pc:spChg>
        <pc:picChg chg="add mod">
          <ac:chgData name="THU DU" userId="db4d925effa94065" providerId="LiveId" clId="{BBA50A88-48F7-4EFB-9EC5-0DCB253DBDF3}" dt="2023-11-30T11:37:15.270" v="655" actId="1076"/>
          <ac:picMkLst>
            <pc:docMk/>
            <pc:sldMk cId="2095103403" sldId="391"/>
            <ac:picMk id="3" creationId="{17EDA936-4774-9DD3-4F03-427043A8F10A}"/>
          </ac:picMkLst>
        </pc:picChg>
        <pc:picChg chg="add mod">
          <ac:chgData name="THU DU" userId="db4d925effa94065" providerId="LiveId" clId="{BBA50A88-48F7-4EFB-9EC5-0DCB253DBDF3}" dt="2023-11-30T12:29:30.964" v="1775" actId="1076"/>
          <ac:picMkLst>
            <pc:docMk/>
            <pc:sldMk cId="2095103403" sldId="391"/>
            <ac:picMk id="4" creationId="{FDE0BEF6-989C-3047-A229-B84B4C99B7A0}"/>
          </ac:picMkLst>
        </pc:picChg>
        <pc:picChg chg="del">
          <ac:chgData name="THU DU" userId="db4d925effa94065" providerId="LiveId" clId="{BBA50A88-48F7-4EFB-9EC5-0DCB253DBDF3}" dt="2023-11-30T11:37:13.632" v="654" actId="478"/>
          <ac:picMkLst>
            <pc:docMk/>
            <pc:sldMk cId="2095103403" sldId="391"/>
            <ac:picMk id="6" creationId="{511F331A-0D8F-860C-E12F-DF176206D469}"/>
          </ac:picMkLst>
        </pc:picChg>
        <pc:picChg chg="del">
          <ac:chgData name="THU DU" userId="db4d925effa94065" providerId="LiveId" clId="{BBA50A88-48F7-4EFB-9EC5-0DCB253DBDF3}" dt="2023-11-30T11:47:46.279" v="1090" actId="478"/>
          <ac:picMkLst>
            <pc:docMk/>
            <pc:sldMk cId="2095103403" sldId="391"/>
            <ac:picMk id="23" creationId="{86BC91E0-E13D-D6BC-74FE-6FC00758EA59}"/>
          </ac:picMkLst>
        </pc:picChg>
      </pc:sldChg>
      <pc:sldChg chg="del">
        <pc:chgData name="THU DU" userId="db4d925effa94065" providerId="LiveId" clId="{BBA50A88-48F7-4EFB-9EC5-0DCB253DBDF3}" dt="2023-11-30T11:37:54.015" v="677" actId="47"/>
        <pc:sldMkLst>
          <pc:docMk/>
          <pc:sldMk cId="516547862" sldId="392"/>
        </pc:sldMkLst>
      </pc:sldChg>
      <pc:sldChg chg="del">
        <pc:chgData name="THU DU" userId="db4d925effa94065" providerId="LiveId" clId="{BBA50A88-48F7-4EFB-9EC5-0DCB253DBDF3}" dt="2023-11-30T11:37:55.308" v="678" actId="47"/>
        <pc:sldMkLst>
          <pc:docMk/>
          <pc:sldMk cId="360304438" sldId="393"/>
        </pc:sldMkLst>
      </pc:sldChg>
      <pc:sldChg chg="addSp delSp modSp mod ord delAnim modAnim modNotesTx">
        <pc:chgData name="THU DU" userId="db4d925effa94065" providerId="LiveId" clId="{BBA50A88-48F7-4EFB-9EC5-0DCB253DBDF3}" dt="2023-11-30T12:32:49.638" v="1791"/>
        <pc:sldMkLst>
          <pc:docMk/>
          <pc:sldMk cId="3301758906" sldId="394"/>
        </pc:sldMkLst>
        <pc:spChg chg="del">
          <ac:chgData name="THU DU" userId="db4d925effa94065" providerId="LiveId" clId="{BBA50A88-48F7-4EFB-9EC5-0DCB253DBDF3}" dt="2023-11-30T12:05:35.405" v="1363" actId="478"/>
          <ac:spMkLst>
            <pc:docMk/>
            <pc:sldMk cId="3301758906" sldId="394"/>
            <ac:spMk id="2" creationId="{F651B727-D7D4-8CE6-70E4-E9C1FAA63745}"/>
          </ac:spMkLst>
        </pc:spChg>
        <pc:spChg chg="del mod">
          <ac:chgData name="THU DU" userId="db4d925effa94065" providerId="LiveId" clId="{BBA50A88-48F7-4EFB-9EC5-0DCB253DBDF3}" dt="2023-11-30T12:05:37.629" v="1365" actId="478"/>
          <ac:spMkLst>
            <pc:docMk/>
            <pc:sldMk cId="3301758906" sldId="394"/>
            <ac:spMk id="3" creationId="{58EBCE25-FCA2-9B32-8A83-F97E18778E32}"/>
          </ac:spMkLst>
        </pc:spChg>
        <pc:spChg chg="add del mod">
          <ac:chgData name="THU DU" userId="db4d925effa94065" providerId="LiveId" clId="{BBA50A88-48F7-4EFB-9EC5-0DCB253DBDF3}" dt="2023-11-30T12:05:34.740" v="1362" actId="478"/>
          <ac:spMkLst>
            <pc:docMk/>
            <pc:sldMk cId="3301758906" sldId="394"/>
            <ac:spMk id="5" creationId="{F5D93982-057F-D09C-C361-074B3B42A3D3}"/>
          </ac:spMkLst>
        </pc:spChg>
        <pc:spChg chg="add del">
          <ac:chgData name="THU DU" userId="db4d925effa94065" providerId="LiveId" clId="{BBA50A88-48F7-4EFB-9EC5-0DCB253DBDF3}" dt="2023-11-30T12:05:46.488" v="1367" actId="22"/>
          <ac:spMkLst>
            <pc:docMk/>
            <pc:sldMk cId="3301758906" sldId="394"/>
            <ac:spMk id="7" creationId="{1582CFC6-BAC7-768A-20DE-531D52BEFFD5}"/>
          </ac:spMkLst>
        </pc:spChg>
        <pc:spChg chg="add mod">
          <ac:chgData name="THU DU" userId="db4d925effa94065" providerId="LiveId" clId="{BBA50A88-48F7-4EFB-9EC5-0DCB253DBDF3}" dt="2023-11-30T12:09:55.573" v="1425"/>
          <ac:spMkLst>
            <pc:docMk/>
            <pc:sldMk cId="3301758906" sldId="394"/>
            <ac:spMk id="8" creationId="{FEC0AA6B-6F9F-9FA6-1413-07613481A1EF}"/>
          </ac:spMkLst>
        </pc:spChg>
        <pc:spChg chg="add mod">
          <ac:chgData name="THU DU" userId="db4d925effa94065" providerId="LiveId" clId="{BBA50A88-48F7-4EFB-9EC5-0DCB253DBDF3}" dt="2023-11-30T12:09:59.345" v="1426" actId="1076"/>
          <ac:spMkLst>
            <pc:docMk/>
            <pc:sldMk cId="3301758906" sldId="394"/>
            <ac:spMk id="9" creationId="{542A708A-BBE0-822F-1D90-172CEA827E6B}"/>
          </ac:spMkLst>
        </pc:spChg>
        <pc:spChg chg="add mod">
          <ac:chgData name="THU DU" userId="db4d925effa94065" providerId="LiveId" clId="{BBA50A88-48F7-4EFB-9EC5-0DCB253DBDF3}" dt="2023-11-30T12:10:02.091" v="1427" actId="1076"/>
          <ac:spMkLst>
            <pc:docMk/>
            <pc:sldMk cId="3301758906" sldId="394"/>
            <ac:spMk id="10" creationId="{A46E3B54-638A-B134-7998-C5F02E5B6198}"/>
          </ac:spMkLst>
        </pc:spChg>
        <pc:spChg chg="mod">
          <ac:chgData name="THU DU" userId="db4d925effa94065" providerId="LiveId" clId="{BBA50A88-48F7-4EFB-9EC5-0DCB253DBDF3}" dt="2023-11-30T12:05:12.849" v="1355" actId="20577"/>
          <ac:spMkLst>
            <pc:docMk/>
            <pc:sldMk cId="3301758906" sldId="394"/>
            <ac:spMk id="11" creationId="{00000000-0000-0000-0000-000000000000}"/>
          </ac:spMkLst>
        </pc:spChg>
        <pc:spChg chg="mod">
          <ac:chgData name="THU DU" userId="db4d925effa94065" providerId="LiveId" clId="{BBA50A88-48F7-4EFB-9EC5-0DCB253DBDF3}" dt="2023-11-30T12:05:30.020" v="1360" actId="20577"/>
          <ac:spMkLst>
            <pc:docMk/>
            <pc:sldMk cId="3301758906" sldId="394"/>
            <ac:spMk id="12" creationId="{00000000-0000-0000-0000-000000000000}"/>
          </ac:spMkLst>
        </pc:spChg>
        <pc:spChg chg="del">
          <ac:chgData name="THU DU" userId="db4d925effa94065" providerId="LiveId" clId="{BBA50A88-48F7-4EFB-9EC5-0DCB253DBDF3}" dt="2023-11-30T12:05:32.661" v="1361" actId="478"/>
          <ac:spMkLst>
            <pc:docMk/>
            <pc:sldMk cId="3301758906" sldId="394"/>
            <ac:spMk id="21" creationId="{00000000-0000-0000-0000-000000000000}"/>
          </ac:spMkLst>
        </pc:spChg>
        <pc:picChg chg="add mod">
          <ac:chgData name="THU DU" userId="db4d925effa94065" providerId="LiveId" clId="{BBA50A88-48F7-4EFB-9EC5-0DCB253DBDF3}" dt="2023-11-30T12:14:01.322" v="1508" actId="14100"/>
          <ac:picMkLst>
            <pc:docMk/>
            <pc:sldMk cId="3301758906" sldId="394"/>
            <ac:picMk id="13" creationId="{8AD18EAD-B3E3-5B6A-3B53-A65A4BF698CA}"/>
          </ac:picMkLst>
        </pc:picChg>
      </pc:sldChg>
      <pc:sldChg chg="del">
        <pc:chgData name="THU DU" userId="db4d925effa94065" providerId="LiveId" clId="{BBA50A88-48F7-4EFB-9EC5-0DCB253DBDF3}" dt="2023-11-30T12:14:38.287" v="1509" actId="47"/>
        <pc:sldMkLst>
          <pc:docMk/>
          <pc:sldMk cId="2603866483" sldId="396"/>
        </pc:sldMkLst>
      </pc:sldChg>
      <pc:sldChg chg="addSp delSp modSp mod modAnim modNotesTx">
        <pc:chgData name="THU DU" userId="db4d925effa94065" providerId="LiveId" clId="{BBA50A88-48F7-4EFB-9EC5-0DCB253DBDF3}" dt="2023-11-30T12:22:00.142" v="1602"/>
        <pc:sldMkLst>
          <pc:docMk/>
          <pc:sldMk cId="788396501" sldId="397"/>
        </pc:sldMkLst>
        <pc:spChg chg="del">
          <ac:chgData name="THU DU" userId="db4d925effa94065" providerId="LiveId" clId="{BBA50A88-48F7-4EFB-9EC5-0DCB253DBDF3}" dt="2023-11-30T12:15:12.484" v="1524" actId="478"/>
          <ac:spMkLst>
            <pc:docMk/>
            <pc:sldMk cId="788396501" sldId="397"/>
            <ac:spMk id="7" creationId="{982D8210-261F-9045-2B54-8E7E3569665D}"/>
          </ac:spMkLst>
        </pc:spChg>
        <pc:spChg chg="mod">
          <ac:chgData name="THU DU" userId="db4d925effa94065" providerId="LiveId" clId="{BBA50A88-48F7-4EFB-9EC5-0DCB253DBDF3}" dt="2023-11-30T12:14:49.884" v="1518" actId="20577"/>
          <ac:spMkLst>
            <pc:docMk/>
            <pc:sldMk cId="788396501" sldId="397"/>
            <ac:spMk id="11" creationId="{00000000-0000-0000-0000-000000000000}"/>
          </ac:spMkLst>
        </pc:spChg>
        <pc:spChg chg="mod">
          <ac:chgData name="THU DU" userId="db4d925effa94065" providerId="LiveId" clId="{BBA50A88-48F7-4EFB-9EC5-0DCB253DBDF3}" dt="2023-11-30T12:15:08.175" v="1523" actId="20577"/>
          <ac:spMkLst>
            <pc:docMk/>
            <pc:sldMk cId="788396501" sldId="397"/>
            <ac:spMk id="12" creationId="{00000000-0000-0000-0000-000000000000}"/>
          </ac:spMkLst>
        </pc:spChg>
        <pc:spChg chg="mod">
          <ac:chgData name="THU DU" userId="db4d925effa94065" providerId="LiveId" clId="{BBA50A88-48F7-4EFB-9EC5-0DCB253DBDF3}" dt="2023-11-30T12:14:57.182" v="1520" actId="20577"/>
          <ac:spMkLst>
            <pc:docMk/>
            <pc:sldMk cId="788396501" sldId="397"/>
            <ac:spMk id="17" creationId="{00000000-0000-0000-0000-000000000000}"/>
          </ac:spMkLst>
        </pc:spChg>
        <pc:graphicFrameChg chg="add mod modGraphic">
          <ac:chgData name="THU DU" userId="db4d925effa94065" providerId="LiveId" clId="{BBA50A88-48F7-4EFB-9EC5-0DCB253DBDF3}" dt="2023-11-30T12:20:20.638" v="1589" actId="14734"/>
          <ac:graphicFrameMkLst>
            <pc:docMk/>
            <pc:sldMk cId="788396501" sldId="397"/>
            <ac:graphicFrameMk id="2" creationId="{D2687CA9-A5EE-51D3-AC26-3A3C7F6AE108}"/>
          </ac:graphicFrameMkLst>
        </pc:graphicFrameChg>
        <pc:cxnChg chg="add mod">
          <ac:chgData name="THU DU" userId="db4d925effa94065" providerId="LiveId" clId="{BBA50A88-48F7-4EFB-9EC5-0DCB253DBDF3}" dt="2023-11-30T12:20:53.936" v="1592" actId="1582"/>
          <ac:cxnSpMkLst>
            <pc:docMk/>
            <pc:sldMk cId="788396501" sldId="397"/>
            <ac:cxnSpMk id="4" creationId="{5C597EBA-95F7-D041-6CE7-DC52F3113992}"/>
          </ac:cxnSpMkLst>
        </pc:cxnChg>
        <pc:cxnChg chg="add mod">
          <ac:chgData name="THU DU" userId="db4d925effa94065" providerId="LiveId" clId="{BBA50A88-48F7-4EFB-9EC5-0DCB253DBDF3}" dt="2023-11-30T12:21:27.824" v="1596" actId="1076"/>
          <ac:cxnSpMkLst>
            <pc:docMk/>
            <pc:sldMk cId="788396501" sldId="397"/>
            <ac:cxnSpMk id="6" creationId="{95C7372B-97AD-2134-E573-106361AF7750}"/>
          </ac:cxnSpMkLst>
        </pc:cxnChg>
        <pc:cxnChg chg="add mod">
          <ac:chgData name="THU DU" userId="db4d925effa94065" providerId="LiveId" clId="{BBA50A88-48F7-4EFB-9EC5-0DCB253DBDF3}" dt="2023-11-30T12:21:47.395" v="1599" actId="1582"/>
          <ac:cxnSpMkLst>
            <pc:docMk/>
            <pc:sldMk cId="788396501" sldId="397"/>
            <ac:cxnSpMk id="9" creationId="{C8DA2D91-40AE-4FA8-C4D0-DE9C5D3DB14C}"/>
          </ac:cxnSpMkLst>
        </pc:cxnChg>
      </pc:sldChg>
      <pc:sldChg chg="addSp delSp modSp add mod">
        <pc:chgData name="THU DU" userId="db4d925effa94065" providerId="LiveId" clId="{BBA50A88-48F7-4EFB-9EC5-0DCB253DBDF3}" dt="2023-11-30T11:36:30.423" v="646" actId="1076"/>
        <pc:sldMkLst>
          <pc:docMk/>
          <pc:sldMk cId="1366035140" sldId="398"/>
        </pc:sldMkLst>
        <pc:spChg chg="mod">
          <ac:chgData name="THU DU" userId="db4d925effa94065" providerId="LiveId" clId="{BBA50A88-48F7-4EFB-9EC5-0DCB253DBDF3}" dt="2023-11-30T05:21:02.917" v="290" actId="1076"/>
          <ac:spMkLst>
            <pc:docMk/>
            <pc:sldMk cId="1366035140" sldId="398"/>
            <ac:spMk id="49" creationId="{24BEB026-8CEB-ECFA-80D7-5425AE7323A5}"/>
          </ac:spMkLst>
        </pc:spChg>
        <pc:spChg chg="mod">
          <ac:chgData name="THU DU" userId="db4d925effa94065" providerId="LiveId" clId="{BBA50A88-48F7-4EFB-9EC5-0DCB253DBDF3}" dt="2023-11-30T05:35:55.027" v="424" actId="207"/>
          <ac:spMkLst>
            <pc:docMk/>
            <pc:sldMk cId="1366035140" sldId="398"/>
            <ac:spMk id="50" creationId="{FCC72F98-C0AA-6A6E-F297-7D4F62BA1664}"/>
          </ac:spMkLst>
        </pc:spChg>
        <pc:picChg chg="add mod modCrop">
          <ac:chgData name="THU DU" userId="db4d925effa94065" providerId="LiveId" clId="{BBA50A88-48F7-4EFB-9EC5-0DCB253DBDF3}" dt="2023-11-30T11:36:30.423" v="646" actId="1076"/>
          <ac:picMkLst>
            <pc:docMk/>
            <pc:sldMk cId="1366035140" sldId="398"/>
            <ac:picMk id="4" creationId="{7D8E3E86-F6EC-DE62-7382-9C61AA68A254}"/>
          </ac:picMkLst>
        </pc:picChg>
        <pc:picChg chg="del">
          <ac:chgData name="THU DU" userId="db4d925effa94065" providerId="LiveId" clId="{BBA50A88-48F7-4EFB-9EC5-0DCB253DBDF3}" dt="2023-11-30T05:20:53.056" v="287" actId="478"/>
          <ac:picMkLst>
            <pc:docMk/>
            <pc:sldMk cId="1366035140" sldId="398"/>
            <ac:picMk id="5" creationId="{72D4DFAF-41FE-566C-1DE5-05F753D82DC4}"/>
          </ac:picMkLst>
        </pc:picChg>
      </pc:sldChg>
      <pc:sldChg chg="addSp delSp modSp add mod">
        <pc:chgData name="THU DU" userId="db4d925effa94065" providerId="LiveId" clId="{BBA50A88-48F7-4EFB-9EC5-0DCB253DBDF3}" dt="2023-11-30T05:35:45.502" v="423" actId="207"/>
        <pc:sldMkLst>
          <pc:docMk/>
          <pc:sldMk cId="1688156199" sldId="399"/>
        </pc:sldMkLst>
        <pc:spChg chg="mod">
          <ac:chgData name="THU DU" userId="db4d925effa94065" providerId="LiveId" clId="{BBA50A88-48F7-4EFB-9EC5-0DCB253DBDF3}" dt="2023-11-30T05:24:57.372" v="320" actId="1076"/>
          <ac:spMkLst>
            <pc:docMk/>
            <pc:sldMk cId="1688156199" sldId="399"/>
            <ac:spMk id="49" creationId="{24BEB026-8CEB-ECFA-80D7-5425AE7323A5}"/>
          </ac:spMkLst>
        </pc:spChg>
        <pc:spChg chg="mod">
          <ac:chgData name="THU DU" userId="db4d925effa94065" providerId="LiveId" clId="{BBA50A88-48F7-4EFB-9EC5-0DCB253DBDF3}" dt="2023-11-30T05:35:45.502" v="423" actId="207"/>
          <ac:spMkLst>
            <pc:docMk/>
            <pc:sldMk cId="1688156199" sldId="399"/>
            <ac:spMk id="50" creationId="{FCC72F98-C0AA-6A6E-F297-7D4F62BA1664}"/>
          </ac:spMkLst>
        </pc:spChg>
        <pc:picChg chg="add mod">
          <ac:chgData name="THU DU" userId="db4d925effa94065" providerId="LiveId" clId="{BBA50A88-48F7-4EFB-9EC5-0DCB253DBDF3}" dt="2023-11-30T05:26:18.297" v="329" actId="1076"/>
          <ac:picMkLst>
            <pc:docMk/>
            <pc:sldMk cId="1688156199" sldId="399"/>
            <ac:picMk id="4" creationId="{032B6BFE-84B8-E44E-4817-3CAA8CE8724B}"/>
          </ac:picMkLst>
        </pc:picChg>
        <pc:picChg chg="del">
          <ac:chgData name="THU DU" userId="db4d925effa94065" providerId="LiveId" clId="{BBA50A88-48F7-4EFB-9EC5-0DCB253DBDF3}" dt="2023-11-30T05:24:53.126" v="319" actId="478"/>
          <ac:picMkLst>
            <pc:docMk/>
            <pc:sldMk cId="1688156199" sldId="399"/>
            <ac:picMk id="5" creationId="{72D4DFAF-41FE-566C-1DE5-05F753D82DC4}"/>
          </ac:picMkLst>
        </pc:picChg>
      </pc:sldChg>
      <pc:sldChg chg="addSp delSp modSp add mod modAnim">
        <pc:chgData name="THU DU" userId="db4d925effa94065" providerId="LiveId" clId="{BBA50A88-48F7-4EFB-9EC5-0DCB253DBDF3}" dt="2023-11-30T05:35:42.335" v="422" actId="207"/>
        <pc:sldMkLst>
          <pc:docMk/>
          <pc:sldMk cId="2702162643" sldId="400"/>
        </pc:sldMkLst>
        <pc:spChg chg="add mod">
          <ac:chgData name="THU DU" userId="db4d925effa94065" providerId="LiveId" clId="{BBA50A88-48F7-4EFB-9EC5-0DCB253DBDF3}" dt="2023-11-30T05:31:22.796" v="359" actId="1582"/>
          <ac:spMkLst>
            <pc:docMk/>
            <pc:sldMk cId="2702162643" sldId="400"/>
            <ac:spMk id="6" creationId="{DB741835-ABA7-F9ED-CC9A-5D5A72E0DF62}"/>
          </ac:spMkLst>
        </pc:spChg>
        <pc:spChg chg="mod">
          <ac:chgData name="THU DU" userId="db4d925effa94065" providerId="LiveId" clId="{BBA50A88-48F7-4EFB-9EC5-0DCB253DBDF3}" dt="2023-11-30T05:29:15.262" v="351" actId="1076"/>
          <ac:spMkLst>
            <pc:docMk/>
            <pc:sldMk cId="2702162643" sldId="400"/>
            <ac:spMk id="49" creationId="{24BEB026-8CEB-ECFA-80D7-5425AE7323A5}"/>
          </ac:spMkLst>
        </pc:spChg>
        <pc:spChg chg="mod">
          <ac:chgData name="THU DU" userId="db4d925effa94065" providerId="LiveId" clId="{BBA50A88-48F7-4EFB-9EC5-0DCB253DBDF3}" dt="2023-11-30T05:35:42.335" v="422" actId="207"/>
          <ac:spMkLst>
            <pc:docMk/>
            <pc:sldMk cId="2702162643" sldId="400"/>
            <ac:spMk id="50" creationId="{FCC72F98-C0AA-6A6E-F297-7D4F62BA1664}"/>
          </ac:spMkLst>
        </pc:spChg>
        <pc:picChg chg="add mod">
          <ac:chgData name="THU DU" userId="db4d925effa94065" providerId="LiveId" clId="{BBA50A88-48F7-4EFB-9EC5-0DCB253DBDF3}" dt="2023-11-30T05:29:06.135" v="350" actId="14100"/>
          <ac:picMkLst>
            <pc:docMk/>
            <pc:sldMk cId="2702162643" sldId="400"/>
            <ac:picMk id="4" creationId="{9A0FDDEC-787B-930A-D0E7-5B93E213301A}"/>
          </ac:picMkLst>
        </pc:picChg>
        <pc:picChg chg="del">
          <ac:chgData name="THU DU" userId="db4d925effa94065" providerId="LiveId" clId="{BBA50A88-48F7-4EFB-9EC5-0DCB253DBDF3}" dt="2023-11-30T05:26:48.395" v="340" actId="478"/>
          <ac:picMkLst>
            <pc:docMk/>
            <pc:sldMk cId="2702162643" sldId="400"/>
            <ac:picMk id="5" creationId="{72D4DFAF-41FE-566C-1DE5-05F753D82DC4}"/>
          </ac:picMkLst>
        </pc:picChg>
      </pc:sldChg>
      <pc:sldChg chg="addSp delSp modSp add mod">
        <pc:chgData name="THU DU" userId="db4d925effa94065" providerId="LiveId" clId="{BBA50A88-48F7-4EFB-9EC5-0DCB253DBDF3}" dt="2023-11-30T05:38:09.396" v="443" actId="1076"/>
        <pc:sldMkLst>
          <pc:docMk/>
          <pc:sldMk cId="124537389" sldId="401"/>
        </pc:sldMkLst>
        <pc:spChg chg="mod">
          <ac:chgData name="THU DU" userId="db4d925effa94065" providerId="LiveId" clId="{BBA50A88-48F7-4EFB-9EC5-0DCB253DBDF3}" dt="2023-11-30T05:35:12.898" v="406" actId="1076"/>
          <ac:spMkLst>
            <pc:docMk/>
            <pc:sldMk cId="124537389" sldId="401"/>
            <ac:spMk id="49" creationId="{24BEB026-8CEB-ECFA-80D7-5425AE7323A5}"/>
          </ac:spMkLst>
        </pc:spChg>
        <pc:spChg chg="mod">
          <ac:chgData name="THU DU" userId="db4d925effa94065" providerId="LiveId" clId="{BBA50A88-48F7-4EFB-9EC5-0DCB253DBDF3}" dt="2023-11-30T05:35:28.987" v="419" actId="207"/>
          <ac:spMkLst>
            <pc:docMk/>
            <pc:sldMk cId="124537389" sldId="401"/>
            <ac:spMk id="50" creationId="{FCC72F98-C0AA-6A6E-F297-7D4F62BA1664}"/>
          </ac:spMkLst>
        </pc:spChg>
        <pc:picChg chg="add del mod">
          <ac:chgData name="THU DU" userId="db4d925effa94065" providerId="LiveId" clId="{BBA50A88-48F7-4EFB-9EC5-0DCB253DBDF3}" dt="2023-11-30T05:37:41.574" v="433" actId="478"/>
          <ac:picMkLst>
            <pc:docMk/>
            <pc:sldMk cId="124537389" sldId="401"/>
            <ac:picMk id="4" creationId="{1B4B54B0-5BB3-3090-D508-B99E365E683F}"/>
          </ac:picMkLst>
        </pc:picChg>
        <pc:picChg chg="del">
          <ac:chgData name="THU DU" userId="db4d925effa94065" providerId="LiveId" clId="{BBA50A88-48F7-4EFB-9EC5-0DCB253DBDF3}" dt="2023-11-30T05:36:07.693" v="426" actId="478"/>
          <ac:picMkLst>
            <pc:docMk/>
            <pc:sldMk cId="124537389" sldId="401"/>
            <ac:picMk id="5" creationId="{72D4DFAF-41FE-566C-1DE5-05F753D82DC4}"/>
          </ac:picMkLst>
        </pc:picChg>
        <pc:picChg chg="add del mod">
          <ac:chgData name="THU DU" userId="db4d925effa94065" providerId="LiveId" clId="{BBA50A88-48F7-4EFB-9EC5-0DCB253DBDF3}" dt="2023-11-30T05:37:41.574" v="433" actId="478"/>
          <ac:picMkLst>
            <pc:docMk/>
            <pc:sldMk cId="124537389" sldId="401"/>
            <ac:picMk id="7" creationId="{8873244A-A87A-EF47-F874-8967BBD588C9}"/>
          </ac:picMkLst>
        </pc:picChg>
        <pc:picChg chg="add mod">
          <ac:chgData name="THU DU" userId="db4d925effa94065" providerId="LiveId" clId="{BBA50A88-48F7-4EFB-9EC5-0DCB253DBDF3}" dt="2023-11-30T05:38:09.396" v="443" actId="1076"/>
          <ac:picMkLst>
            <pc:docMk/>
            <pc:sldMk cId="124537389" sldId="401"/>
            <ac:picMk id="9" creationId="{E89E3AE6-A97A-DD81-EE90-8D084A9AF9DC}"/>
          </ac:picMkLst>
        </pc:picChg>
        <pc:picChg chg="add mod">
          <ac:chgData name="THU DU" userId="db4d925effa94065" providerId="LiveId" clId="{BBA50A88-48F7-4EFB-9EC5-0DCB253DBDF3}" dt="2023-11-30T05:38:09.396" v="443" actId="1076"/>
          <ac:picMkLst>
            <pc:docMk/>
            <pc:sldMk cId="124537389" sldId="401"/>
            <ac:picMk id="11" creationId="{DBE89C79-82EB-7E88-B13B-821EA6C444FE}"/>
          </ac:picMkLst>
        </pc:picChg>
      </pc:sldChg>
      <pc:sldChg chg="addSp delSp modSp add mod ord">
        <pc:chgData name="THU DU" userId="db4d925effa94065" providerId="LiveId" clId="{BBA50A88-48F7-4EFB-9EC5-0DCB253DBDF3}" dt="2023-11-30T05:35:37.683" v="421" actId="207"/>
        <pc:sldMkLst>
          <pc:docMk/>
          <pc:sldMk cId="2120374045" sldId="402"/>
        </pc:sldMkLst>
        <pc:spChg chg="add del mod">
          <ac:chgData name="THU DU" userId="db4d925effa94065" providerId="LiveId" clId="{BBA50A88-48F7-4EFB-9EC5-0DCB253DBDF3}" dt="2023-11-30T05:33:42.585" v="386" actId="478"/>
          <ac:spMkLst>
            <pc:docMk/>
            <pc:sldMk cId="2120374045" sldId="402"/>
            <ac:spMk id="6" creationId="{580E0B4E-07D0-F34B-80EC-2EE7C257A3B4}"/>
          </ac:spMkLst>
        </pc:spChg>
        <pc:spChg chg="add mod">
          <ac:chgData name="THU DU" userId="db4d925effa94065" providerId="LiveId" clId="{BBA50A88-48F7-4EFB-9EC5-0DCB253DBDF3}" dt="2023-11-30T05:34:23.303" v="396" actId="208"/>
          <ac:spMkLst>
            <pc:docMk/>
            <pc:sldMk cId="2120374045" sldId="402"/>
            <ac:spMk id="7" creationId="{39092CF9-A7A1-27CE-AFFF-A87E6123E655}"/>
          </ac:spMkLst>
        </pc:spChg>
        <pc:spChg chg="mod">
          <ac:chgData name="THU DU" userId="db4d925effa94065" providerId="LiveId" clId="{BBA50A88-48F7-4EFB-9EC5-0DCB253DBDF3}" dt="2023-11-30T05:32:22.308" v="366" actId="1076"/>
          <ac:spMkLst>
            <pc:docMk/>
            <pc:sldMk cId="2120374045" sldId="402"/>
            <ac:spMk id="49" creationId="{24BEB026-8CEB-ECFA-80D7-5425AE7323A5}"/>
          </ac:spMkLst>
        </pc:spChg>
        <pc:spChg chg="mod">
          <ac:chgData name="THU DU" userId="db4d925effa94065" providerId="LiveId" clId="{BBA50A88-48F7-4EFB-9EC5-0DCB253DBDF3}" dt="2023-11-30T05:35:37.683" v="421" actId="207"/>
          <ac:spMkLst>
            <pc:docMk/>
            <pc:sldMk cId="2120374045" sldId="402"/>
            <ac:spMk id="50" creationId="{FCC72F98-C0AA-6A6E-F297-7D4F62BA1664}"/>
          </ac:spMkLst>
        </pc:spChg>
        <pc:picChg chg="add del mod">
          <ac:chgData name="THU DU" userId="db4d925effa94065" providerId="LiveId" clId="{BBA50A88-48F7-4EFB-9EC5-0DCB253DBDF3}" dt="2023-11-30T05:33:50.803" v="390" actId="1076"/>
          <ac:picMkLst>
            <pc:docMk/>
            <pc:sldMk cId="2120374045" sldId="402"/>
            <ac:picMk id="4" creationId="{986374A9-2AF6-9A2C-BC0A-80E2A08C4F71}"/>
          </ac:picMkLst>
        </pc:picChg>
        <pc:picChg chg="del">
          <ac:chgData name="THU DU" userId="db4d925effa94065" providerId="LiveId" clId="{BBA50A88-48F7-4EFB-9EC5-0DCB253DBDF3}" dt="2023-11-30T05:32:27.401" v="375" actId="478"/>
          <ac:picMkLst>
            <pc:docMk/>
            <pc:sldMk cId="2120374045" sldId="402"/>
            <ac:picMk id="5" creationId="{72D4DFAF-41FE-566C-1DE5-05F753D82DC4}"/>
          </ac:picMkLst>
        </pc:picChg>
      </pc:sldChg>
      <pc:sldChg chg="modSp add mod modAnim">
        <pc:chgData name="THU DU" userId="db4d925effa94065" providerId="LiveId" clId="{BBA50A88-48F7-4EFB-9EC5-0DCB253DBDF3}" dt="2023-11-30T12:12:27.458" v="1482"/>
        <pc:sldMkLst>
          <pc:docMk/>
          <pc:sldMk cId="387695249" sldId="403"/>
        </pc:sldMkLst>
        <pc:spChg chg="mod">
          <ac:chgData name="THU DU" userId="db4d925effa94065" providerId="LiveId" clId="{BBA50A88-48F7-4EFB-9EC5-0DCB253DBDF3}" dt="2023-11-30T12:12:27.458" v="1482"/>
          <ac:spMkLst>
            <pc:docMk/>
            <pc:sldMk cId="387695249" sldId="403"/>
            <ac:spMk id="8" creationId="{FEC0AA6B-6F9F-9FA6-1413-07613481A1EF}"/>
          </ac:spMkLst>
        </pc:spChg>
        <pc:spChg chg="mod">
          <ac:chgData name="THU DU" userId="db4d925effa94065" providerId="LiveId" clId="{BBA50A88-48F7-4EFB-9EC5-0DCB253DBDF3}" dt="2023-11-30T12:11:20.524" v="1442" actId="1076"/>
          <ac:spMkLst>
            <pc:docMk/>
            <pc:sldMk cId="387695249" sldId="403"/>
            <ac:spMk id="9" creationId="{542A708A-BBE0-822F-1D90-172CEA827E6B}"/>
          </ac:spMkLst>
        </pc:spChg>
      </pc:sldChg>
      <pc:sldChg chg="delSp modSp add mod delAnim modAnim">
        <pc:chgData name="THU DU" userId="db4d925effa94065" providerId="LiveId" clId="{BBA50A88-48F7-4EFB-9EC5-0DCB253DBDF3}" dt="2023-11-30T12:13:20.653" v="1501" actId="1076"/>
        <pc:sldMkLst>
          <pc:docMk/>
          <pc:sldMk cId="2236581850" sldId="404"/>
        </pc:sldMkLst>
        <pc:spChg chg="mod">
          <ac:chgData name="THU DU" userId="db4d925effa94065" providerId="LiveId" clId="{BBA50A88-48F7-4EFB-9EC5-0DCB253DBDF3}" dt="2023-11-30T12:13:11.943" v="1500"/>
          <ac:spMkLst>
            <pc:docMk/>
            <pc:sldMk cId="2236581850" sldId="404"/>
            <ac:spMk id="8" creationId="{FEC0AA6B-6F9F-9FA6-1413-07613481A1EF}"/>
          </ac:spMkLst>
        </pc:spChg>
        <pc:spChg chg="mod">
          <ac:chgData name="THU DU" userId="db4d925effa94065" providerId="LiveId" clId="{BBA50A88-48F7-4EFB-9EC5-0DCB253DBDF3}" dt="2023-11-30T12:13:20.653" v="1501" actId="1076"/>
          <ac:spMkLst>
            <pc:docMk/>
            <pc:sldMk cId="2236581850" sldId="404"/>
            <ac:spMk id="9" creationId="{542A708A-BBE0-822F-1D90-172CEA827E6B}"/>
          </ac:spMkLst>
        </pc:spChg>
        <pc:spChg chg="del">
          <ac:chgData name="THU DU" userId="db4d925effa94065" providerId="LiveId" clId="{BBA50A88-48F7-4EFB-9EC5-0DCB253DBDF3}" dt="2023-11-30T12:12:41.349" v="1486" actId="478"/>
          <ac:spMkLst>
            <pc:docMk/>
            <pc:sldMk cId="2236581850" sldId="404"/>
            <ac:spMk id="10" creationId="{A46E3B54-638A-B134-7998-C5F02E5B6198}"/>
          </ac:spMkLst>
        </pc:spChg>
      </pc:sldChg>
      <pc:sldChg chg="addSp delSp modSp add mod delAnim">
        <pc:chgData name="THU DU" userId="db4d925effa94065" providerId="LiveId" clId="{BBA50A88-48F7-4EFB-9EC5-0DCB253DBDF3}" dt="2023-11-30T12:24:53.436" v="1632" actId="478"/>
        <pc:sldMkLst>
          <pc:docMk/>
          <pc:sldMk cId="3112299437" sldId="405"/>
        </pc:sldMkLst>
        <pc:spChg chg="mod">
          <ac:chgData name="THU DU" userId="db4d925effa94065" providerId="LiveId" clId="{BBA50A88-48F7-4EFB-9EC5-0DCB253DBDF3}" dt="2023-11-30T12:23:18.794" v="1612" actId="20577"/>
          <ac:spMkLst>
            <pc:docMk/>
            <pc:sldMk cId="3112299437" sldId="405"/>
            <ac:spMk id="12" creationId="{00000000-0000-0000-0000-000000000000}"/>
          </ac:spMkLst>
        </pc:spChg>
        <pc:spChg chg="mod">
          <ac:chgData name="THU DU" userId="db4d925effa94065" providerId="LiveId" clId="{BBA50A88-48F7-4EFB-9EC5-0DCB253DBDF3}" dt="2023-11-30T12:23:02.295" v="1609" actId="20577"/>
          <ac:spMkLst>
            <pc:docMk/>
            <pc:sldMk cId="3112299437" sldId="405"/>
            <ac:spMk id="17" creationId="{00000000-0000-0000-0000-000000000000}"/>
          </ac:spMkLst>
        </pc:spChg>
        <pc:graphicFrameChg chg="del mod modGraphic">
          <ac:chgData name="THU DU" userId="db4d925effa94065" providerId="LiveId" clId="{BBA50A88-48F7-4EFB-9EC5-0DCB253DBDF3}" dt="2023-11-30T12:23:38.601" v="1615" actId="478"/>
          <ac:graphicFrameMkLst>
            <pc:docMk/>
            <pc:sldMk cId="3112299437" sldId="405"/>
            <ac:graphicFrameMk id="2" creationId="{D2687CA9-A5EE-51D3-AC26-3A3C7F6AE108}"/>
          </ac:graphicFrameMkLst>
        </pc:graphicFrameChg>
        <pc:picChg chg="add mod">
          <ac:chgData name="THU DU" userId="db4d925effa94065" providerId="LiveId" clId="{BBA50A88-48F7-4EFB-9EC5-0DCB253DBDF3}" dt="2023-11-30T12:24:11.620" v="1630"/>
          <ac:picMkLst>
            <pc:docMk/>
            <pc:sldMk cId="3112299437" sldId="405"/>
            <ac:picMk id="5" creationId="{3FF1E2A1-BFB0-8912-246F-5A1A8CD6B65A}"/>
          </ac:picMkLst>
        </pc:picChg>
        <pc:picChg chg="add del">
          <ac:chgData name="THU DU" userId="db4d925effa94065" providerId="LiveId" clId="{BBA50A88-48F7-4EFB-9EC5-0DCB253DBDF3}" dt="2023-11-30T12:24:53.436" v="1632" actId="478"/>
          <ac:picMkLst>
            <pc:docMk/>
            <pc:sldMk cId="3112299437" sldId="405"/>
            <ac:picMk id="8" creationId="{FEC159DF-4816-FA66-B333-2D59DC7FA1B6}"/>
          </ac:picMkLst>
        </pc:picChg>
        <pc:cxnChg chg="del">
          <ac:chgData name="THU DU" userId="db4d925effa94065" providerId="LiveId" clId="{BBA50A88-48F7-4EFB-9EC5-0DCB253DBDF3}" dt="2023-11-30T12:23:40.610" v="1616" actId="478"/>
          <ac:cxnSpMkLst>
            <pc:docMk/>
            <pc:sldMk cId="3112299437" sldId="405"/>
            <ac:cxnSpMk id="4" creationId="{5C597EBA-95F7-D041-6CE7-DC52F3113992}"/>
          </ac:cxnSpMkLst>
        </pc:cxnChg>
        <pc:cxnChg chg="del">
          <ac:chgData name="THU DU" userId="db4d925effa94065" providerId="LiveId" clId="{BBA50A88-48F7-4EFB-9EC5-0DCB253DBDF3}" dt="2023-11-30T12:23:41.273" v="1617" actId="478"/>
          <ac:cxnSpMkLst>
            <pc:docMk/>
            <pc:sldMk cId="3112299437" sldId="405"/>
            <ac:cxnSpMk id="6" creationId="{95C7372B-97AD-2134-E573-106361AF7750}"/>
          </ac:cxnSpMkLst>
        </pc:cxnChg>
        <pc:cxnChg chg="del">
          <ac:chgData name="THU DU" userId="db4d925effa94065" providerId="LiveId" clId="{BBA50A88-48F7-4EFB-9EC5-0DCB253DBDF3}" dt="2023-11-30T12:23:41.793" v="1618" actId="478"/>
          <ac:cxnSpMkLst>
            <pc:docMk/>
            <pc:sldMk cId="3112299437" sldId="405"/>
            <ac:cxnSpMk id="9" creationId="{C8DA2D91-40AE-4FA8-C4D0-DE9C5D3DB14C}"/>
          </ac:cxnSpMkLst>
        </pc:cxnChg>
      </pc:sldChg>
      <pc:sldChg chg="addSp delSp modSp add mod">
        <pc:chgData name="THU DU" userId="db4d925effa94065" providerId="LiveId" clId="{BBA50A88-48F7-4EFB-9EC5-0DCB253DBDF3}" dt="2023-11-30T12:26:18.623" v="1708" actId="20577"/>
        <pc:sldMkLst>
          <pc:docMk/>
          <pc:sldMk cId="290102326" sldId="406"/>
        </pc:sldMkLst>
        <pc:spChg chg="add mod">
          <ac:chgData name="THU DU" userId="db4d925effa94065" providerId="LiveId" clId="{BBA50A88-48F7-4EFB-9EC5-0DCB253DBDF3}" dt="2023-11-30T12:25:33.584" v="1646" actId="1076"/>
          <ac:spMkLst>
            <pc:docMk/>
            <pc:sldMk cId="290102326" sldId="406"/>
            <ac:spMk id="2" creationId="{06CDA745-49DF-91A2-457A-6DE453B9359B}"/>
          </ac:spMkLst>
        </pc:spChg>
        <pc:spChg chg="add mod">
          <ac:chgData name="THU DU" userId="db4d925effa94065" providerId="LiveId" clId="{BBA50A88-48F7-4EFB-9EC5-0DCB253DBDF3}" dt="2023-11-30T12:26:18.623" v="1708" actId="20577"/>
          <ac:spMkLst>
            <pc:docMk/>
            <pc:sldMk cId="290102326" sldId="406"/>
            <ac:spMk id="3" creationId="{89698D27-1346-9E5A-8392-F8C700F4B1BD}"/>
          </ac:spMkLst>
        </pc:spChg>
        <pc:spChg chg="mod">
          <ac:chgData name="THU DU" userId="db4d925effa94065" providerId="LiveId" clId="{BBA50A88-48F7-4EFB-9EC5-0DCB253DBDF3}" dt="2023-11-30T12:25:02.281" v="1635" actId="20577"/>
          <ac:spMkLst>
            <pc:docMk/>
            <pc:sldMk cId="290102326" sldId="406"/>
            <ac:spMk id="12" creationId="{00000000-0000-0000-0000-000000000000}"/>
          </ac:spMkLst>
        </pc:spChg>
        <pc:picChg chg="del">
          <ac:chgData name="THU DU" userId="db4d925effa94065" providerId="LiveId" clId="{BBA50A88-48F7-4EFB-9EC5-0DCB253DBDF3}" dt="2023-11-30T12:25:01.146" v="1634" actId="478"/>
          <ac:picMkLst>
            <pc:docMk/>
            <pc:sldMk cId="290102326" sldId="406"/>
            <ac:picMk id="5" creationId="{3FF1E2A1-BFB0-8912-246F-5A1A8CD6B65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8/19/2025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ictionary.cambridge.org/vi/dictionary/english/study"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dictionary.cambridge.org/vi/dictionary/english/home" TargetMode="External"/><Relationship Id="rId5" Type="http://schemas.openxmlformats.org/officeDocument/2006/relationships/hyperlink" Target="https://dictionary.cambridge.org/vi/dictionary/english/school" TargetMode="External"/><Relationship Id="rId4" Type="http://schemas.openxmlformats.org/officeDocument/2006/relationships/hyperlink" Target="https://dictionary.cambridge.org/vi/dictionary/english/child"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ictionary.cambridge.org/vi/dictionary/english/usual"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dictionary.cambridge.org/vi/dictionary/english/fixed"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ictionary.cambridge.org/vi/dictionary/english/offer"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dictionary.cambridge.org/vi/dictionary/english/others" TargetMode="External"/><Relationship Id="rId4" Type="http://schemas.openxmlformats.org/officeDocument/2006/relationships/hyperlink" Target="https://dictionary.cambridge.org/vi/dictionary/english/decision"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ictionary.cambridge.org/vi/dictionary/english/reduce"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dictionary.cambridge.org/vi/dictionary/english/amount" TargetMode="External"/><Relationship Id="rId5" Type="http://schemas.openxmlformats.org/officeDocument/2006/relationships/hyperlink" Target="https://dictionary.cambridge.org/vi/dictionary/english/level" TargetMode="External"/><Relationship Id="rId4" Type="http://schemas.openxmlformats.org/officeDocument/2006/relationships/hyperlink" Target="https://dictionary.cambridge.org/vi/dictionary/english/possible"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a:t>
            </a:fld>
            <a:endParaRPr lang="en-US"/>
          </a:p>
        </p:txBody>
      </p:sp>
    </p:spTree>
    <p:extLst>
      <p:ext uri="{BB962C8B-B14F-4D97-AF65-F5344CB8AC3E}">
        <p14:creationId xmlns:p14="http://schemas.microsoft.com/office/powerpoint/2010/main" val="572682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b="1" i="1" dirty="0">
                <a:solidFill>
                  <a:srgbClr val="000000"/>
                </a:solidFill>
                <a:effectLst/>
                <a:highlight>
                  <a:srgbClr val="FFFF00"/>
                </a:highlight>
                <a:latin typeface="Times New Roman" panose="02020603050405020304" pitchFamily="18" charset="0"/>
                <a:ea typeface="Calibri" panose="020F0502020204030204" pitchFamily="34" charset="0"/>
              </a:rPr>
              <a:t>Key:</a:t>
            </a:r>
            <a:r>
              <a:rPr lang="en-GB" sz="1800" b="1" i="1" dirty="0">
                <a:solidFill>
                  <a:srgbClr val="000000"/>
                </a:solidFill>
                <a:effectLst/>
                <a:highlight>
                  <a:srgbClr val="FFFF00"/>
                </a:highlight>
                <a:latin typeface="Times New Roman" panose="02020603050405020304" pitchFamily="18" charset="0"/>
                <a:ea typeface="Arial" panose="020B0604020202020204" pitchFamily="34" charset="0"/>
              </a:rPr>
              <a:t> </a:t>
            </a:r>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t>
            </a:r>
            <a:r>
              <a:rPr lang="en-GB" sz="1800" dirty="0">
                <a:solidFill>
                  <a:srgbClr val="000000"/>
                </a:solidFill>
                <a:effectLst/>
                <a:latin typeface="Times New Roman" panose="02020603050405020304" pitchFamily="18" charset="0"/>
                <a:ea typeface="Calibri" panose="020F0502020204030204" pitchFamily="34" charset="0"/>
              </a:rPr>
              <a:t>b</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2365873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b="1" i="1" dirty="0">
                <a:solidFill>
                  <a:srgbClr val="000000"/>
                </a:solidFill>
                <a:effectLst/>
                <a:highlight>
                  <a:srgbClr val="FFFF00"/>
                </a:highlight>
                <a:latin typeface="Times New Roman" panose="02020603050405020304" pitchFamily="18" charset="0"/>
                <a:ea typeface="Calibri" panose="020F0502020204030204" pitchFamily="34" charset="0"/>
              </a:rPr>
              <a:t>Key:</a:t>
            </a:r>
            <a:r>
              <a:rPr lang="en-GB" sz="1800" b="1" i="1" dirty="0">
                <a:solidFill>
                  <a:srgbClr val="000000"/>
                </a:solidFill>
                <a:effectLst/>
                <a:highlight>
                  <a:srgbClr val="FFFF00"/>
                </a:highlight>
                <a:latin typeface="Times New Roman" panose="02020603050405020304" pitchFamily="18" charset="0"/>
                <a:ea typeface="Arial" panose="020B0604020202020204" pitchFamily="34" charset="0"/>
              </a:rPr>
              <a:t> </a:t>
            </a:r>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t>
            </a:r>
            <a:r>
              <a:rPr lang="en-GB" sz="1800" dirty="0">
                <a:solidFill>
                  <a:srgbClr val="000000"/>
                </a:solidFill>
                <a:effectLst/>
                <a:latin typeface="Times New Roman" panose="02020603050405020304" pitchFamily="18" charset="0"/>
                <a:ea typeface="Calibri" panose="020F0502020204030204" pitchFamily="34" charset="0"/>
              </a:rPr>
              <a:t>b</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1713119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BEDF4-BEAB-AE5F-1468-7B6E9CB13A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089265-79F6-32E6-C52A-8E17B2A153E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07EDC21-4799-C09D-4512-F9FDD09EE391}"/>
              </a:ext>
            </a:extLst>
          </p:cNvPr>
          <p:cNvSpPr>
            <a:spLocks noGrp="1"/>
          </p:cNvSpPr>
          <p:nvPr>
            <p:ph type="body" idx="1"/>
          </p:nvPr>
        </p:nvSpPr>
        <p:spPr/>
        <p:txBody>
          <a:bodyPr/>
          <a:lstStyle/>
          <a:p>
            <a:r>
              <a:rPr lang="en-GB" sz="1800" b="1" i="1" dirty="0">
                <a:solidFill>
                  <a:srgbClr val="000000"/>
                </a:solidFill>
                <a:effectLst/>
                <a:highlight>
                  <a:srgbClr val="FFFF00"/>
                </a:highlight>
                <a:latin typeface="Times New Roman" panose="02020603050405020304" pitchFamily="18" charset="0"/>
                <a:ea typeface="Calibri" panose="020F0502020204030204" pitchFamily="34" charset="0"/>
              </a:rPr>
              <a:t>Key:</a:t>
            </a:r>
            <a:r>
              <a:rPr lang="en-GB" sz="1800" b="1" i="1" dirty="0">
                <a:solidFill>
                  <a:srgbClr val="000000"/>
                </a:solidFill>
                <a:effectLst/>
                <a:highlight>
                  <a:srgbClr val="FFFF00"/>
                </a:highlight>
                <a:latin typeface="Times New Roman" panose="02020603050405020304" pitchFamily="18" charset="0"/>
                <a:ea typeface="Arial" panose="020B0604020202020204" pitchFamily="34" charset="0"/>
              </a:rPr>
              <a:t> </a:t>
            </a:r>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t>
            </a:r>
            <a:r>
              <a:rPr lang="en-GB" sz="1800" dirty="0">
                <a:solidFill>
                  <a:srgbClr val="000000"/>
                </a:solidFill>
                <a:effectLst/>
                <a:latin typeface="Times New Roman" panose="02020603050405020304" pitchFamily="18" charset="0"/>
                <a:ea typeface="Calibri" panose="020F0502020204030204" pitchFamily="34" charset="0"/>
              </a:rPr>
              <a:t>b</a:t>
            </a:r>
            <a:endParaRPr lang="en-US" dirty="0"/>
          </a:p>
        </p:txBody>
      </p:sp>
      <p:sp>
        <p:nvSpPr>
          <p:cNvPr id="4" name="Slide Number Placeholder 3">
            <a:extLst>
              <a:ext uri="{FF2B5EF4-FFF2-40B4-BE49-F238E27FC236}">
                <a16:creationId xmlns:a16="http://schemas.microsoft.com/office/drawing/2014/main" id="{DBE5B05B-B642-4EC0-AC80-D8EE4E4E93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8375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b="1" i="1" dirty="0">
                <a:solidFill>
                  <a:srgbClr val="000000"/>
                </a:solidFill>
                <a:effectLst/>
                <a:highlight>
                  <a:srgbClr val="FFFF00"/>
                </a:highlight>
                <a:latin typeface="Times New Roman" panose="02020603050405020304" pitchFamily="18" charset="0"/>
                <a:ea typeface="Calibri" panose="020F0502020204030204" pitchFamily="34" charset="0"/>
              </a:rPr>
              <a:t>Key:</a:t>
            </a:r>
            <a:r>
              <a:rPr lang="en-GB" sz="1800" b="1" i="1" dirty="0">
                <a:solidFill>
                  <a:srgbClr val="000000"/>
                </a:solidFill>
                <a:effectLst/>
                <a:highlight>
                  <a:srgbClr val="FFFF00"/>
                </a:highlight>
                <a:latin typeface="Times New Roman" panose="02020603050405020304" pitchFamily="18" charset="0"/>
                <a:ea typeface="Arial" panose="020B0604020202020204" pitchFamily="34" charset="0"/>
              </a:rPr>
              <a:t> </a:t>
            </a:r>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t>
            </a:r>
            <a:r>
              <a:rPr lang="en-GB" sz="1800" dirty="0">
                <a:solidFill>
                  <a:srgbClr val="000000"/>
                </a:solidFill>
                <a:effectLst/>
                <a:latin typeface="Times New Roman" panose="02020603050405020304" pitchFamily="18" charset="0"/>
                <a:ea typeface="Calibri" panose="020F0502020204030204" pitchFamily="34" charset="0"/>
              </a:rPr>
              <a:t>b</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38715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i="0" u="none" strike="noStrike" dirty="0">
                <a:solidFill>
                  <a:srgbClr val="1D2A57"/>
                </a:solidFill>
                <a:effectLst/>
                <a:latin typeface="Arial" panose="020B0604020202020204" pitchFamily="34" charset="0"/>
                <a:hlinkClick r:id="rId3" tooltip="studying"/>
              </a:rPr>
              <a:t>studying</a:t>
            </a:r>
            <a:r>
              <a:rPr lang="en-US" b="1" i="0" dirty="0">
                <a:solidFill>
                  <a:srgbClr val="1D2A57"/>
                </a:solidFill>
                <a:effectLst/>
                <a:latin typeface="Arial" panose="020B0604020202020204" pitchFamily="34" charset="0"/>
              </a:rPr>
              <a:t> done by a </a:t>
            </a:r>
            <a:r>
              <a:rPr lang="en-US" b="1" i="0" u="none" strike="noStrike" dirty="0">
                <a:solidFill>
                  <a:srgbClr val="1D2A57"/>
                </a:solidFill>
                <a:effectLst/>
                <a:latin typeface="Arial" panose="020B0604020202020204" pitchFamily="34" charset="0"/>
                <a:hlinkClick r:id="rId4" tooltip="child"/>
              </a:rPr>
              <a:t>child</a:t>
            </a:r>
            <a:r>
              <a:rPr lang="en-US" b="1" i="0" dirty="0">
                <a:solidFill>
                  <a:srgbClr val="1D2A57"/>
                </a:solidFill>
                <a:effectLst/>
                <a:latin typeface="Arial" panose="020B0604020202020204" pitchFamily="34" charset="0"/>
              </a:rPr>
              <a:t> at </a:t>
            </a:r>
            <a:r>
              <a:rPr lang="en-US" b="1" i="0" u="none" strike="noStrike" dirty="0">
                <a:solidFill>
                  <a:srgbClr val="1D2A57"/>
                </a:solidFill>
                <a:effectLst/>
                <a:latin typeface="Arial" panose="020B0604020202020204" pitchFamily="34" charset="0"/>
                <a:hlinkClick r:id="rId5" tooltip="school"/>
              </a:rPr>
              <a:t>school</a:t>
            </a:r>
            <a:r>
              <a:rPr lang="en-US" b="1" i="0" dirty="0">
                <a:solidFill>
                  <a:srgbClr val="1D2A57"/>
                </a:solidFill>
                <a:effectLst/>
                <a:latin typeface="Arial" panose="020B0604020202020204" pitchFamily="34" charset="0"/>
              </a:rPr>
              <a:t> or at </a:t>
            </a:r>
            <a:r>
              <a:rPr lang="en-US" b="1" i="0" u="none" strike="noStrike" dirty="0">
                <a:solidFill>
                  <a:srgbClr val="1D2A57"/>
                </a:solidFill>
                <a:effectLst/>
                <a:latin typeface="Arial" panose="020B0604020202020204" pitchFamily="34" charset="0"/>
                <a:hlinkClick r:id="rId6" tooltip="home"/>
              </a:rPr>
              <a:t>home</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690114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i="0" dirty="0">
                <a:solidFill>
                  <a:srgbClr val="1D2A57"/>
                </a:solidFill>
                <a:effectLst/>
                <a:latin typeface="Arial" panose="020B0604020202020204" pitchFamily="34" charset="0"/>
              </a:rPr>
              <a:t>a </a:t>
            </a:r>
            <a:r>
              <a:rPr lang="en-US" b="1" i="0" u="none" strike="noStrike" dirty="0">
                <a:solidFill>
                  <a:srgbClr val="1D2A57"/>
                </a:solidFill>
                <a:effectLst/>
                <a:latin typeface="Arial" panose="020B0604020202020204" pitchFamily="34" charset="0"/>
                <a:hlinkClick r:id="rId3" tooltip="usual"/>
              </a:rPr>
              <a:t>usual</a:t>
            </a:r>
            <a:r>
              <a:rPr lang="en-US" b="1" i="0" dirty="0">
                <a:solidFill>
                  <a:srgbClr val="1D2A57"/>
                </a:solidFill>
                <a:effectLst/>
                <a:latin typeface="Arial" panose="020B0604020202020204" pitchFamily="34" charset="0"/>
              </a:rPr>
              <a:t> or </a:t>
            </a:r>
            <a:r>
              <a:rPr lang="en-US" b="1" i="0" u="none" strike="noStrike" dirty="0">
                <a:solidFill>
                  <a:srgbClr val="1D2A57"/>
                </a:solidFill>
                <a:effectLst/>
                <a:latin typeface="Arial" panose="020B0604020202020204" pitchFamily="34" charset="0"/>
                <a:hlinkClick r:id="rId4" tooltip="fixed"/>
              </a:rPr>
              <a:t>fixed</a:t>
            </a:r>
            <a:r>
              <a:rPr lang="en-US" b="1" i="0" dirty="0">
                <a:solidFill>
                  <a:srgbClr val="1D2A57"/>
                </a:solidFill>
                <a:effectLst/>
                <a:latin typeface="Arial" panose="020B0604020202020204" pitchFamily="34" charset="0"/>
              </a:rPr>
              <a:t> way of doing things:</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2296951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i="0" dirty="0">
                <a:solidFill>
                  <a:srgbClr val="1D2A57"/>
                </a:solidFill>
                <a:effectLst/>
                <a:latin typeface="Arial" panose="020B0604020202020204" pitchFamily="34" charset="0"/>
              </a:rPr>
              <a:t>to give or </a:t>
            </a:r>
            <a:r>
              <a:rPr lang="en-US" b="1" i="0" u="none" strike="noStrike" dirty="0">
                <a:solidFill>
                  <a:srgbClr val="1D2A57"/>
                </a:solidFill>
                <a:effectLst/>
                <a:latin typeface="Arial" panose="020B0604020202020204" pitchFamily="34" charset="0"/>
                <a:hlinkClick r:id="rId3" tooltip="offer"/>
              </a:rPr>
              <a:t>offer</a:t>
            </a:r>
            <a:r>
              <a:rPr lang="en-US" b="1" i="0" dirty="0">
                <a:solidFill>
                  <a:srgbClr val="1D2A57"/>
                </a:solidFill>
                <a:effectLst/>
                <a:latin typeface="Arial" panose="020B0604020202020204" pitchFamily="34" charset="0"/>
              </a:rPr>
              <a:t> something for a </a:t>
            </a:r>
            <a:r>
              <a:rPr lang="en-US" b="1" i="0" u="none" strike="noStrike" dirty="0">
                <a:solidFill>
                  <a:srgbClr val="1D2A57"/>
                </a:solidFill>
                <a:effectLst/>
                <a:latin typeface="Arial" panose="020B0604020202020204" pitchFamily="34" charset="0"/>
                <a:hlinkClick r:id="rId4" tooltip="decision"/>
              </a:rPr>
              <a:t>decision</a:t>
            </a:r>
            <a:r>
              <a:rPr lang="en-US" b="1" i="0" dirty="0">
                <a:solidFill>
                  <a:srgbClr val="1D2A57"/>
                </a:solidFill>
                <a:effectLst/>
                <a:latin typeface="Arial" panose="020B0604020202020204" pitchFamily="34" charset="0"/>
              </a:rPr>
              <a:t> to be made by </a:t>
            </a:r>
            <a:r>
              <a:rPr lang="en-US" b="1" i="0" u="none" strike="noStrike" dirty="0">
                <a:solidFill>
                  <a:srgbClr val="1D2A57"/>
                </a:solidFill>
                <a:effectLst/>
                <a:latin typeface="Arial" panose="020B0604020202020204" pitchFamily="34" charset="0"/>
                <a:hlinkClick r:id="rId5" tooltip="others"/>
              </a:rPr>
              <a:t>others</a:t>
            </a:r>
            <a:endParaRPr lang="en-US" sz="1200" b="0" i="0" dirty="0">
              <a:solidFill>
                <a:srgbClr val="F26648"/>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428512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i="0" dirty="0">
                <a:solidFill>
                  <a:srgbClr val="1D2A57"/>
                </a:solidFill>
                <a:effectLst/>
                <a:latin typeface="Arial" panose="020B0604020202020204" pitchFamily="34" charset="0"/>
              </a:rPr>
              <a:t>to </a:t>
            </a:r>
            <a:r>
              <a:rPr lang="en-US" b="1" i="0" u="none" strike="noStrike" dirty="0">
                <a:solidFill>
                  <a:srgbClr val="1D2A57"/>
                </a:solidFill>
                <a:effectLst/>
                <a:latin typeface="Arial" panose="020B0604020202020204" pitchFamily="34" charset="0"/>
                <a:hlinkClick r:id="rId3" tooltip="reduce"/>
              </a:rPr>
              <a:t>reduce</a:t>
            </a:r>
            <a:r>
              <a:rPr lang="en-US" b="1" i="0" dirty="0">
                <a:solidFill>
                  <a:srgbClr val="1D2A57"/>
                </a:solidFill>
                <a:effectLst/>
                <a:latin typeface="Arial" panose="020B0604020202020204" pitchFamily="34" charset="0"/>
              </a:rPr>
              <a:t> something to the least </a:t>
            </a:r>
            <a:r>
              <a:rPr lang="en-US" b="1" i="0" u="none" strike="noStrike" dirty="0">
                <a:solidFill>
                  <a:srgbClr val="1D2A57"/>
                </a:solidFill>
                <a:effectLst/>
                <a:latin typeface="Arial" panose="020B0604020202020204" pitchFamily="34" charset="0"/>
                <a:hlinkClick r:id="rId4" tooltip="possible"/>
              </a:rPr>
              <a:t>possible</a:t>
            </a:r>
            <a:r>
              <a:rPr lang="en-US" b="1" i="0" dirty="0">
                <a:solidFill>
                  <a:srgbClr val="1D2A57"/>
                </a:solidFill>
                <a:effectLst/>
                <a:latin typeface="Arial" panose="020B0604020202020204" pitchFamily="34" charset="0"/>
              </a:rPr>
              <a:t> </a:t>
            </a:r>
            <a:r>
              <a:rPr lang="en-US" b="1" i="0" u="none" strike="noStrike" dirty="0">
                <a:solidFill>
                  <a:srgbClr val="1D2A57"/>
                </a:solidFill>
                <a:effectLst/>
                <a:latin typeface="Arial" panose="020B0604020202020204" pitchFamily="34" charset="0"/>
                <a:hlinkClick r:id="rId5" tooltip="level"/>
              </a:rPr>
              <a:t>level</a:t>
            </a:r>
            <a:r>
              <a:rPr lang="en-US" b="1" i="0" dirty="0">
                <a:solidFill>
                  <a:srgbClr val="1D2A57"/>
                </a:solidFill>
                <a:effectLst/>
                <a:latin typeface="Arial" panose="020B0604020202020204" pitchFamily="34" charset="0"/>
              </a:rPr>
              <a:t> or </a:t>
            </a:r>
            <a:r>
              <a:rPr lang="en-US" b="1" i="0" u="none" strike="noStrike" dirty="0">
                <a:solidFill>
                  <a:srgbClr val="1D2A57"/>
                </a:solidFill>
                <a:effectLst/>
                <a:latin typeface="Arial" panose="020B0604020202020204" pitchFamily="34" charset="0"/>
                <a:hlinkClick r:id="rId6" tooltip="amount"/>
              </a:rPr>
              <a:t>amount</a:t>
            </a:r>
            <a:r>
              <a:rPr lang="en-US" b="1" i="0" dirty="0">
                <a:solidFill>
                  <a:srgbClr val="1D2A57"/>
                </a:solidFill>
                <a:effectLst/>
                <a:latin typeface="Arial" panose="020B0604020202020204" pitchFamily="34" charset="0"/>
              </a:rPr>
              <a:t>:</a:t>
            </a:r>
            <a:endParaRPr lang="en-US" sz="1200" b="0" i="0" dirty="0">
              <a:solidFill>
                <a:srgbClr val="F26648"/>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2846086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905225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Trang: B, Phong: A, Tom: C.</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1833934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3E234-E165-D88E-995C-29EBB5B861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FE7324-3B7F-140B-5DA6-3F1B0B351B5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592272D-5B1A-6A88-E30B-599B9A82B614}"/>
              </a:ext>
            </a:extLst>
          </p:cNvPr>
          <p:cNvSpPr>
            <a:spLocks noGrp="1"/>
          </p:cNvSpPr>
          <p:nvPr>
            <p:ph type="body" idx="1"/>
          </p:nvPr>
        </p:nvSpPr>
        <p:spPr/>
        <p:txBody>
          <a:bodyPr/>
          <a:lstStyle/>
          <a:p>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Trang: B, Phong: A, Tom: C.</a:t>
            </a:r>
            <a:endParaRPr lang="en-US" dirty="0"/>
          </a:p>
        </p:txBody>
      </p:sp>
      <p:sp>
        <p:nvSpPr>
          <p:cNvPr id="4" name="Slide Number Placeholder 3">
            <a:extLst>
              <a:ext uri="{FF2B5EF4-FFF2-40B4-BE49-F238E27FC236}">
                <a16:creationId xmlns:a16="http://schemas.microsoft.com/office/drawing/2014/main" id="{BE178FFA-CD14-07DA-C30C-CCE9670565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9853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 	4. A	5. B	</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575378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1353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52006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6384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8738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9451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9229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62859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6496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12639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7349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7791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8/19/2025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8/19/2025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8/19/2025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8/19/2025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8/19/2025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8/19/2025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8/19/2025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8/19/2025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9634566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audio" Target="../media/media2.mp3"/><Relationship Id="rId3" Type="http://schemas.microsoft.com/office/2007/relationships/media" Target="../media/media4.mp3"/><Relationship Id="rId7" Type="http://schemas.microsoft.com/office/2007/relationships/media" Target="../media/media2.mp3"/><Relationship Id="rId12" Type="http://schemas.openxmlformats.org/officeDocument/2006/relationships/image" Target="../media/image30.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media3.mp3"/><Relationship Id="rId11" Type="http://schemas.openxmlformats.org/officeDocument/2006/relationships/image" Target="../media/image1.png"/><Relationship Id="rId5" Type="http://schemas.microsoft.com/office/2007/relationships/media" Target="../media/media3.mp3"/><Relationship Id="rId10" Type="http://schemas.openxmlformats.org/officeDocument/2006/relationships/notesSlide" Target="../notesSlides/notesSlide6.xml"/><Relationship Id="rId4" Type="http://schemas.openxmlformats.org/officeDocument/2006/relationships/audio" Target="../media/media4.mp3"/><Relationship Id="rId9"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26.sv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7.svg"/><Relationship Id="rId11" Type="http://schemas.openxmlformats.org/officeDocument/2006/relationships/image" Target="../media/image25.png"/><Relationship Id="rId5" Type="http://schemas.openxmlformats.org/officeDocument/2006/relationships/image" Target="../media/image6.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40.sv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2.xml"/><Relationship Id="rId7" Type="http://schemas.openxmlformats.org/officeDocument/2006/relationships/image" Target="../media/image42.png"/><Relationship Id="rId2" Type="http://schemas.microsoft.com/office/2007/relationships/media" Target="../media/media6.mp4"/><Relationship Id="rId1" Type="http://schemas.openxmlformats.org/officeDocument/2006/relationships/video" Target="NULL" TargetMode="External"/><Relationship Id="rId6" Type="http://schemas.openxmlformats.org/officeDocument/2006/relationships/image" Target="../media/image41.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slideLayout" Target="../slideLayouts/slideLayout2.xml"/><Relationship Id="rId7" Type="http://schemas.openxmlformats.org/officeDocument/2006/relationships/image" Target="../media/image44.png"/><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30.png"/><Relationship Id="rId5" Type="http://schemas.openxmlformats.org/officeDocument/2006/relationships/image" Target="../media/image1.png"/><Relationship Id="rId10" Type="http://schemas.openxmlformats.org/officeDocument/2006/relationships/image" Target="../media/image5.svg"/><Relationship Id="rId4" Type="http://schemas.openxmlformats.org/officeDocument/2006/relationships/notesSlide" Target="../notesSlides/notesSlide9.xml"/><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 Id="rId14" Type="http://schemas.openxmlformats.org/officeDocument/2006/relationships/image" Target="../media/image57.svg"/></Relationships>
</file>

<file path=ppt/slides/_rels/slide1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60.png"/><Relationship Id="rId3" Type="http://schemas.openxmlformats.org/officeDocument/2006/relationships/image" Target="../media/image8.png"/><Relationship Id="rId7" Type="http://schemas.openxmlformats.org/officeDocument/2006/relationships/image" Target="../media/image59.png"/><Relationship Id="rId12" Type="http://schemas.openxmlformats.org/officeDocument/2006/relationships/image" Target="../media/image15.svg"/><Relationship Id="rId2" Type="http://schemas.openxmlformats.org/officeDocument/2006/relationships/image" Target="../media/image1.png"/><Relationship Id="rId16" Type="http://schemas.openxmlformats.org/officeDocument/2006/relationships/image" Target="../media/image28.svg"/><Relationship Id="rId1" Type="http://schemas.openxmlformats.org/officeDocument/2006/relationships/slideLayout" Target="../slideLayouts/slideLayout18.xml"/><Relationship Id="rId6" Type="http://schemas.openxmlformats.org/officeDocument/2006/relationships/image" Target="../media/image24.svg"/><Relationship Id="rId11" Type="http://schemas.openxmlformats.org/officeDocument/2006/relationships/image" Target="../media/image14.png"/><Relationship Id="rId5" Type="http://schemas.openxmlformats.org/officeDocument/2006/relationships/image" Target="../media/image58.png"/><Relationship Id="rId15" Type="http://schemas.openxmlformats.org/officeDocument/2006/relationships/image" Target="../media/image61.png"/><Relationship Id="rId10" Type="http://schemas.openxmlformats.org/officeDocument/2006/relationships/image" Target="../media/image13.svg"/><Relationship Id="rId4" Type="http://schemas.openxmlformats.org/officeDocument/2006/relationships/image" Target="../media/image9.svg"/><Relationship Id="rId9" Type="http://schemas.openxmlformats.org/officeDocument/2006/relationships/image" Target="../media/image12.png"/><Relationship Id="rId14" Type="http://schemas.openxmlformats.org/officeDocument/2006/relationships/image" Target="../media/image22.sv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4.png"/><Relationship Id="rId3" Type="http://schemas.openxmlformats.org/officeDocument/2006/relationships/slideLayout" Target="../slideLayouts/slideLayout18.xml"/><Relationship Id="rId7" Type="http://schemas.openxmlformats.org/officeDocument/2006/relationships/image" Target="../media/image6.png"/><Relationship Id="rId12" Type="http://schemas.openxmlformats.org/officeDocument/2006/relationships/image" Target="../media/image13.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svg"/><Relationship Id="rId11" Type="http://schemas.openxmlformats.org/officeDocument/2006/relationships/image" Target="../media/image12.png"/><Relationship Id="rId5" Type="http://schemas.openxmlformats.org/officeDocument/2006/relationships/image" Target="../media/image8.png"/><Relationship Id="rId15" Type="http://schemas.openxmlformats.org/officeDocument/2006/relationships/image" Target="../media/image16.png"/><Relationship Id="rId10" Type="http://schemas.openxmlformats.org/officeDocument/2006/relationships/image" Target="../media/image11.svg"/><Relationship Id="rId4" Type="http://schemas.openxmlformats.org/officeDocument/2006/relationships/image" Target="../media/image1.png"/><Relationship Id="rId9" Type="http://schemas.openxmlformats.org/officeDocument/2006/relationships/image" Target="../media/image10.png"/><Relationship Id="rId14" Type="http://schemas.openxmlformats.org/officeDocument/2006/relationships/image" Target="../media/image15.sv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63.png"/><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5.sv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73.svg"/><Relationship Id="rId3" Type="http://schemas.openxmlformats.org/officeDocument/2006/relationships/image" Target="../media/image1.png"/><Relationship Id="rId7" Type="http://schemas.openxmlformats.org/officeDocument/2006/relationships/image" Target="../media/image69.svg"/><Relationship Id="rId12" Type="http://schemas.openxmlformats.org/officeDocument/2006/relationships/image" Target="../media/image72.png"/><Relationship Id="rId17" Type="http://schemas.openxmlformats.org/officeDocument/2006/relationships/image" Target="../media/image77.svg"/><Relationship Id="rId2" Type="http://schemas.openxmlformats.org/officeDocument/2006/relationships/notesSlide" Target="../notesSlides/notesSlide15.xml"/><Relationship Id="rId16"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1.svg"/><Relationship Id="rId5" Type="http://schemas.openxmlformats.org/officeDocument/2006/relationships/image" Target="../media/image67.svg"/><Relationship Id="rId15" Type="http://schemas.openxmlformats.org/officeDocument/2006/relationships/image" Target="../media/image75.svg"/><Relationship Id="rId10" Type="http://schemas.openxmlformats.org/officeDocument/2006/relationships/image" Target="../media/image70.png"/><Relationship Id="rId4" Type="http://schemas.openxmlformats.org/officeDocument/2006/relationships/image" Target="../media/image66.png"/><Relationship Id="rId9" Type="http://schemas.openxmlformats.org/officeDocument/2006/relationships/image" Target="../media/image49.svg"/><Relationship Id="rId14" Type="http://schemas.openxmlformats.org/officeDocument/2006/relationships/image" Target="../media/image74.png"/></Relationships>
</file>

<file path=ppt/slides/_rels/slide24.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88.png"/><Relationship Id="rId18" Type="http://schemas.openxmlformats.org/officeDocument/2006/relationships/image" Target="../media/image91.svg"/><Relationship Id="rId26" Type="http://schemas.openxmlformats.org/officeDocument/2006/relationships/image" Target="../media/image99.svg"/><Relationship Id="rId3" Type="http://schemas.openxmlformats.org/officeDocument/2006/relationships/image" Target="../media/image78.png"/><Relationship Id="rId21" Type="http://schemas.openxmlformats.org/officeDocument/2006/relationships/image" Target="../media/image94.png"/><Relationship Id="rId7" Type="http://schemas.openxmlformats.org/officeDocument/2006/relationships/image" Target="../media/image82.png"/><Relationship Id="rId12" Type="http://schemas.openxmlformats.org/officeDocument/2006/relationships/image" Target="../media/image87.svg"/><Relationship Id="rId17" Type="http://schemas.openxmlformats.org/officeDocument/2006/relationships/image" Target="../media/image90.png"/><Relationship Id="rId25" Type="http://schemas.openxmlformats.org/officeDocument/2006/relationships/image" Target="../media/image98.png"/><Relationship Id="rId2" Type="http://schemas.openxmlformats.org/officeDocument/2006/relationships/image" Target="../media/image1.png"/><Relationship Id="rId16" Type="http://schemas.openxmlformats.org/officeDocument/2006/relationships/image" Target="../media/image40.svg"/><Relationship Id="rId20" Type="http://schemas.openxmlformats.org/officeDocument/2006/relationships/image" Target="../media/image93.svg"/><Relationship Id="rId29" Type="http://schemas.openxmlformats.org/officeDocument/2006/relationships/image" Target="../media/image102.png"/><Relationship Id="rId1" Type="http://schemas.openxmlformats.org/officeDocument/2006/relationships/slideLayout" Target="../slideLayouts/slideLayout18.xml"/><Relationship Id="rId6" Type="http://schemas.openxmlformats.org/officeDocument/2006/relationships/image" Target="../media/image81.svg"/><Relationship Id="rId11" Type="http://schemas.openxmlformats.org/officeDocument/2006/relationships/image" Target="../media/image86.png"/><Relationship Id="rId24" Type="http://schemas.openxmlformats.org/officeDocument/2006/relationships/image" Target="../media/image97.svg"/><Relationship Id="rId32" Type="http://schemas.openxmlformats.org/officeDocument/2006/relationships/image" Target="../media/image105.svg"/><Relationship Id="rId5" Type="http://schemas.openxmlformats.org/officeDocument/2006/relationships/image" Target="../media/image80.png"/><Relationship Id="rId15" Type="http://schemas.openxmlformats.org/officeDocument/2006/relationships/image" Target="../media/image39.png"/><Relationship Id="rId23" Type="http://schemas.openxmlformats.org/officeDocument/2006/relationships/image" Target="../media/image96.png"/><Relationship Id="rId28" Type="http://schemas.openxmlformats.org/officeDocument/2006/relationships/image" Target="../media/image101.svg"/><Relationship Id="rId10" Type="http://schemas.openxmlformats.org/officeDocument/2006/relationships/image" Target="../media/image85.svg"/><Relationship Id="rId19" Type="http://schemas.openxmlformats.org/officeDocument/2006/relationships/image" Target="../media/image92.png"/><Relationship Id="rId31" Type="http://schemas.openxmlformats.org/officeDocument/2006/relationships/image" Target="../media/image104.png"/><Relationship Id="rId4" Type="http://schemas.openxmlformats.org/officeDocument/2006/relationships/image" Target="../media/image79.svg"/><Relationship Id="rId9" Type="http://schemas.openxmlformats.org/officeDocument/2006/relationships/image" Target="../media/image84.png"/><Relationship Id="rId14" Type="http://schemas.openxmlformats.org/officeDocument/2006/relationships/image" Target="../media/image89.svg"/><Relationship Id="rId22" Type="http://schemas.openxmlformats.org/officeDocument/2006/relationships/image" Target="../media/image95.svg"/><Relationship Id="rId27" Type="http://schemas.openxmlformats.org/officeDocument/2006/relationships/image" Target="../media/image100.png"/><Relationship Id="rId30" Type="http://schemas.openxmlformats.org/officeDocument/2006/relationships/image" Target="../media/image103.sv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25.pn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1.png"/><Relationship Id="rId16" Type="http://schemas.openxmlformats.org/officeDocument/2006/relationships/image" Target="../media/image28.svg"/><Relationship Id="rId1" Type="http://schemas.openxmlformats.org/officeDocument/2006/relationships/slideLayout" Target="../slideLayouts/slideLayout18.xml"/><Relationship Id="rId6" Type="http://schemas.openxmlformats.org/officeDocument/2006/relationships/image" Target="../media/image24.svg"/><Relationship Id="rId11" Type="http://schemas.openxmlformats.org/officeDocument/2006/relationships/image" Target="../media/image14.png"/><Relationship Id="rId5" Type="http://schemas.openxmlformats.org/officeDocument/2006/relationships/image" Target="../media/image23.png"/><Relationship Id="rId15" Type="http://schemas.openxmlformats.org/officeDocument/2006/relationships/image" Target="../media/image27.png"/><Relationship Id="rId10" Type="http://schemas.openxmlformats.org/officeDocument/2006/relationships/image" Target="../media/image13.svg"/><Relationship Id="rId4" Type="http://schemas.openxmlformats.org/officeDocument/2006/relationships/image" Target="../media/image9.svg"/><Relationship Id="rId9" Type="http://schemas.openxmlformats.org/officeDocument/2006/relationships/image" Target="../media/image12.png"/><Relationship Id="rId14" Type="http://schemas.openxmlformats.org/officeDocument/2006/relationships/image" Target="../media/image26.sv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hyperlink" Target="https://clipground.com/too-much-homework-clipart.html" TargetMode="External"/><Relationship Id="rId12" Type="http://schemas.openxmlformats.org/officeDocument/2006/relationships/image" Target="../media/image34.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jpg"/><Relationship Id="rId11" Type="http://schemas.openxmlformats.org/officeDocument/2006/relationships/image" Target="../media/image33.png"/><Relationship Id="rId5" Type="http://schemas.openxmlformats.org/officeDocument/2006/relationships/image" Target="../media/image1.png"/><Relationship Id="rId10" Type="http://schemas.openxmlformats.org/officeDocument/2006/relationships/image" Target="../media/image32.svg"/><Relationship Id="rId4" Type="http://schemas.openxmlformats.org/officeDocument/2006/relationships/notesSlide" Target="../notesSlides/notesSlide2.xml"/><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hyperlink" Target="https://blog.mycoughdrop.com/aacroutine/" TargetMode="External"/><Relationship Id="rId13" Type="http://schemas.openxmlformats.org/officeDocument/2006/relationships/image" Target="../media/image34.svg"/><Relationship Id="rId3" Type="http://schemas.openxmlformats.org/officeDocument/2006/relationships/slideLayout" Target="../slideLayouts/slideLayout2.xml"/><Relationship Id="rId7" Type="http://schemas.microsoft.com/office/2007/relationships/hdphoto" Target="../media/hdphoto1.wdp"/><Relationship Id="rId12" Type="http://schemas.openxmlformats.org/officeDocument/2006/relationships/image" Target="../media/image3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5.png"/><Relationship Id="rId11" Type="http://schemas.openxmlformats.org/officeDocument/2006/relationships/image" Target="../media/image32.svg"/><Relationship Id="rId5" Type="http://schemas.openxmlformats.org/officeDocument/2006/relationships/image" Target="../media/image1.png"/><Relationship Id="rId10" Type="http://schemas.openxmlformats.org/officeDocument/2006/relationships/image" Target="../media/image31.png"/><Relationship Id="rId4" Type="http://schemas.openxmlformats.org/officeDocument/2006/relationships/notesSlide" Target="../notesSlides/notesSlide3.xml"/><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hyperlink" Target="https://clipground.com/passing-clipart.html" TargetMode="External"/><Relationship Id="rId12" Type="http://schemas.openxmlformats.org/officeDocument/2006/relationships/image" Target="../media/image34.sv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6.jpg"/><Relationship Id="rId11" Type="http://schemas.openxmlformats.org/officeDocument/2006/relationships/image" Target="../media/image33.png"/><Relationship Id="rId5" Type="http://schemas.openxmlformats.org/officeDocument/2006/relationships/image" Target="../media/image1.png"/><Relationship Id="rId10" Type="http://schemas.openxmlformats.org/officeDocument/2006/relationships/image" Target="../media/image32.svg"/><Relationship Id="rId4" Type="http://schemas.openxmlformats.org/officeDocument/2006/relationships/notesSlide" Target="../notesSlides/notesSlide4.xml"/><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hyperlink" Target="https://www.onlinewebfonts.com/icon/554849" TargetMode="External"/><Relationship Id="rId12" Type="http://schemas.openxmlformats.org/officeDocument/2006/relationships/image" Target="../media/image34.sv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7.png"/><Relationship Id="rId11" Type="http://schemas.openxmlformats.org/officeDocument/2006/relationships/image" Target="../media/image33.png"/><Relationship Id="rId5" Type="http://schemas.openxmlformats.org/officeDocument/2006/relationships/image" Target="../media/image1.png"/><Relationship Id="rId10" Type="http://schemas.openxmlformats.org/officeDocument/2006/relationships/image" Target="../media/image32.svg"/><Relationship Id="rId4" Type="http://schemas.openxmlformats.org/officeDocument/2006/relationships/notesSlide" Target="../notesSlides/notesSlide5.xml"/><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4"/>
          <p:cNvSpPr txBox="1"/>
          <p:nvPr/>
        </p:nvSpPr>
        <p:spPr>
          <a:xfrm>
            <a:off x="2390892" y="1560364"/>
            <a:ext cx="7410215" cy="2954655"/>
          </a:xfrm>
          <a:prstGeom prst="rect">
            <a:avLst/>
          </a:prstGeom>
        </p:spPr>
        <p:txBody>
          <a:bodyPr lIns="0" tIns="0" rIns="0" bIns="0" rtlCol="0" anchor="t">
            <a:spAutoFit/>
          </a:bodyPr>
          <a:lstStyle/>
          <a:p>
            <a:pPr algn="ctr" defTabSz="609630"/>
            <a:r>
              <a:rPr lang="en-US" sz="9600" dirty="0">
                <a:solidFill>
                  <a:srgbClr val="191919"/>
                </a:solidFill>
                <a:latin typeface="Britannic Bold" panose="020B0903060703020204" pitchFamily="34" charset="0"/>
              </a:rPr>
              <a:t>WELCOME TO OUR CLASS!</a:t>
            </a:r>
          </a:p>
        </p:txBody>
      </p:sp>
      <p:sp>
        <p:nvSpPr>
          <p:cNvPr id="7" name="Freeform 7"/>
          <p:cNvSpPr/>
          <p:nvPr/>
        </p:nvSpPr>
        <p:spPr>
          <a:xfrm rot="-1582253">
            <a:off x="9310557" y="185625"/>
            <a:ext cx="1832337" cy="2065133"/>
          </a:xfrm>
          <a:custGeom>
            <a:avLst/>
            <a:gdLst/>
            <a:ahLst/>
            <a:cxnLst/>
            <a:rect l="l" t="t" r="r" b="b"/>
            <a:pathLst>
              <a:path w="2748505" h="3097700">
                <a:moveTo>
                  <a:pt x="0" y="0"/>
                </a:moveTo>
                <a:lnTo>
                  <a:pt x="2748505" y="0"/>
                </a:lnTo>
                <a:lnTo>
                  <a:pt x="2748505" y="3097700"/>
                </a:lnTo>
                <a:lnTo>
                  <a:pt x="0" y="30977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924922" y="4794447"/>
            <a:ext cx="1848206" cy="1377753"/>
          </a:xfrm>
          <a:custGeom>
            <a:avLst/>
            <a:gdLst/>
            <a:ahLst/>
            <a:cxnLst/>
            <a:rect l="l" t="t" r="r" b="b"/>
            <a:pathLst>
              <a:path w="2772309" h="2066630">
                <a:moveTo>
                  <a:pt x="0" y="0"/>
                </a:moveTo>
                <a:lnTo>
                  <a:pt x="2772310" y="0"/>
                </a:lnTo>
                <a:lnTo>
                  <a:pt x="2772310" y="2066630"/>
                </a:lnTo>
                <a:lnTo>
                  <a:pt x="0" y="20666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Freeform 6">
            <a:extLst>
              <a:ext uri="{FF2B5EF4-FFF2-40B4-BE49-F238E27FC236}">
                <a16:creationId xmlns:a16="http://schemas.microsoft.com/office/drawing/2014/main" id="{50FCB841-13E7-7B04-7F4E-06D07AC942CD}"/>
              </a:ext>
            </a:extLst>
          </p:cNvPr>
          <p:cNvSpPr/>
          <p:nvPr/>
        </p:nvSpPr>
        <p:spPr>
          <a:xfrm rot="854397">
            <a:off x="9783223" y="3037757"/>
            <a:ext cx="1958860" cy="3902792"/>
          </a:xfrm>
          <a:custGeom>
            <a:avLst/>
            <a:gdLst/>
            <a:ahLst/>
            <a:cxnLst/>
            <a:rect l="l" t="t" r="r" b="b"/>
            <a:pathLst>
              <a:path w="1779073" h="3339557">
                <a:moveTo>
                  <a:pt x="0" y="0"/>
                </a:moveTo>
                <a:lnTo>
                  <a:pt x="1779073" y="0"/>
                </a:lnTo>
                <a:lnTo>
                  <a:pt x="1779073" y="3339557"/>
                </a:lnTo>
                <a:lnTo>
                  <a:pt x="0" y="33395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TextBox 6">
            <a:extLst>
              <a:ext uri="{FF2B5EF4-FFF2-40B4-BE49-F238E27FC236}">
                <a16:creationId xmlns:a16="http://schemas.microsoft.com/office/drawing/2014/main" id="{EF52E5D0-ECED-05A9-2DC2-66CFBA71FDEF}"/>
              </a:ext>
            </a:extLst>
          </p:cNvPr>
          <p:cNvSpPr txBox="1"/>
          <p:nvPr/>
        </p:nvSpPr>
        <p:spPr>
          <a:xfrm>
            <a:off x="2755008" y="5148193"/>
            <a:ext cx="6681983" cy="372090"/>
          </a:xfrm>
          <a:prstGeom prst="rect">
            <a:avLst/>
          </a:prstGeom>
        </p:spPr>
        <p:txBody>
          <a:bodyPr wrap="square" lIns="0" tIns="0" rIns="0" bIns="0" rtlCol="0" anchor="t">
            <a:spAutoFit/>
          </a:bodyPr>
          <a:lstStyle/>
          <a:p>
            <a:pPr marL="0" marR="0" lvl="0" indent="0" algn="ctr" defTabSz="609630" rtl="0" eaLnBrk="1" fontAlgn="auto" latinLnBrk="0" hangingPunct="1">
              <a:lnSpc>
                <a:spcPts val="2427"/>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91919"/>
                </a:solidFill>
                <a:effectLst/>
                <a:uLnTx/>
                <a:uFillTx/>
                <a:latin typeface="Britannic Bold" panose="020B0903060703020204" pitchFamily="34" charset="0"/>
              </a:rPr>
              <a:t>Teacher: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093105953"/>
              </p:ext>
            </p:extLst>
          </p:nvPr>
        </p:nvGraphicFramePr>
        <p:xfrm>
          <a:off x="968186" y="1603111"/>
          <a:ext cx="10953135" cy="4703258"/>
        </p:xfrm>
        <a:graphic>
          <a:graphicData uri="http://schemas.openxmlformats.org/drawingml/2006/table">
            <a:tbl>
              <a:tblPr firstRow="1" bandRow="1">
                <a:tableStyleId>{ED083AE6-46FA-4A59-8FB0-9F97EB10719F}</a:tableStyleId>
              </a:tblPr>
              <a:tblGrid>
                <a:gridCol w="4299722">
                  <a:extLst>
                    <a:ext uri="{9D8B030D-6E8A-4147-A177-3AD203B41FA5}">
                      <a16:colId xmlns:a16="http://schemas.microsoft.com/office/drawing/2014/main" val="20000"/>
                    </a:ext>
                  </a:extLst>
                </a:gridCol>
                <a:gridCol w="3170082">
                  <a:extLst>
                    <a:ext uri="{9D8B030D-6E8A-4147-A177-3AD203B41FA5}">
                      <a16:colId xmlns:a16="http://schemas.microsoft.com/office/drawing/2014/main" val="20001"/>
                    </a:ext>
                  </a:extLst>
                </a:gridCol>
                <a:gridCol w="3483331">
                  <a:extLst>
                    <a:ext uri="{9D8B030D-6E8A-4147-A177-3AD203B41FA5}">
                      <a16:colId xmlns:a16="http://schemas.microsoft.com/office/drawing/2014/main" val="20002"/>
                    </a:ext>
                  </a:extLst>
                </a:gridCol>
              </a:tblGrid>
              <a:tr h="815406">
                <a:tc>
                  <a:txBody>
                    <a:bodyPr/>
                    <a:lstStyle/>
                    <a:p>
                      <a:pPr algn="ctr"/>
                      <a:r>
                        <a:rPr lang="en-US" sz="4000" b="1" dirty="0">
                          <a:solidFill>
                            <a:srgbClr val="C00000"/>
                          </a:solidFill>
                        </a:rPr>
                        <a:t>New words</a:t>
                      </a:r>
                      <a:endParaRPr lang="en-US" sz="4000" b="1" dirty="0">
                        <a:solidFill>
                          <a:srgbClr val="C00000"/>
                        </a:solidFill>
                        <a:latin typeface="Britannic Bold" panose="020B0903060703020204" pitchFamily="34" charset="0"/>
                      </a:endParaRPr>
                    </a:p>
                  </a:txBody>
                  <a:tcPr anchor="ctr"/>
                </a:tc>
                <a:tc>
                  <a:txBody>
                    <a:bodyPr/>
                    <a:lstStyle/>
                    <a:p>
                      <a:pPr algn="ctr"/>
                      <a:r>
                        <a:rPr lang="en-US" sz="4000" b="1" dirty="0">
                          <a:solidFill>
                            <a:srgbClr val="C00000"/>
                          </a:solidFill>
                        </a:rPr>
                        <a:t>Pronunciation</a:t>
                      </a:r>
                      <a:endParaRPr lang="en-US" sz="4000" b="1" dirty="0">
                        <a:solidFill>
                          <a:srgbClr val="C00000"/>
                        </a:solidFill>
                        <a:latin typeface="Britannic Bold" panose="020B0903060703020204" pitchFamily="34" charset="0"/>
                      </a:endParaRPr>
                    </a:p>
                  </a:txBody>
                  <a:tcPr anchor="ctr"/>
                </a:tc>
                <a:tc>
                  <a:txBody>
                    <a:bodyPr/>
                    <a:lstStyle/>
                    <a:p>
                      <a:pPr algn="ctr"/>
                      <a:r>
                        <a:rPr lang="en-US" sz="4000" b="1" dirty="0">
                          <a:solidFill>
                            <a:srgbClr val="C00000"/>
                          </a:solidFill>
                        </a:rPr>
                        <a:t>Meaning</a:t>
                      </a:r>
                      <a:endParaRPr lang="en-US" sz="4000" b="1" dirty="0">
                        <a:solidFill>
                          <a:srgbClr val="C00000"/>
                        </a:solidFill>
                        <a:latin typeface="Britannic Bold" panose="020B0903060703020204" pitchFamily="34" charset="0"/>
                      </a:endParaRPr>
                    </a:p>
                  </a:txBody>
                  <a:tcPr anchor="ctr"/>
                </a:tc>
                <a:extLst>
                  <a:ext uri="{0D108BD9-81ED-4DB2-BD59-A6C34878D82A}">
                    <a16:rowId xmlns:a16="http://schemas.microsoft.com/office/drawing/2014/main" val="10000"/>
                  </a:ext>
                </a:extLst>
              </a:tr>
              <a:tr h="785595">
                <a:tc>
                  <a:txBody>
                    <a:bodyPr/>
                    <a:lstStyle/>
                    <a:p>
                      <a:pPr marL="144145" marR="0" indent="-144145" algn="l">
                        <a:lnSpc>
                          <a:spcPct val="107000"/>
                        </a:lnSpc>
                        <a:spcBef>
                          <a:spcPts val="0"/>
                        </a:spcBef>
                        <a:spcAft>
                          <a:spcPts val="0"/>
                        </a:spcAft>
                      </a:pPr>
                      <a:r>
                        <a:rPr lang="en-US" sz="4400" b="1" dirty="0">
                          <a:solidFill>
                            <a:srgbClr val="0070C0"/>
                          </a:solidFill>
                          <a:effectLst/>
                        </a:rPr>
                        <a:t>1. schoolwork (n)</a:t>
                      </a:r>
                      <a:endParaRPr lang="en-US" sz="4400" b="1" dirty="0">
                        <a:solidFill>
                          <a:srgbClr val="0070C0"/>
                        </a:solidFill>
                        <a:effectLst/>
                        <a:latin typeface="Britannic Bold" panose="020B0903060703020204" pitchFamily="34" charset="0"/>
                        <a:ea typeface="Calibri" panose="020F0502020204030204" pitchFamily="34" charset="0"/>
                        <a:cs typeface="Calibri" panose="020F0502020204030204" pitchFamily="34" charset="0"/>
                      </a:endParaRPr>
                    </a:p>
                  </a:txBody>
                  <a:tcPr marL="71755" marR="71755" marT="71755" marB="71755" anchor="ctr"/>
                </a:tc>
                <a:tc>
                  <a:txBody>
                    <a:bodyPr/>
                    <a:lstStyle/>
                    <a:p>
                      <a:pPr algn="ctr"/>
                      <a:r>
                        <a:rPr lang="en-US" sz="3200" b="1" dirty="0">
                          <a:solidFill>
                            <a:schemeClr val="accent5">
                              <a:lumMod val="50000"/>
                            </a:schemeClr>
                          </a:solidFill>
                        </a:rPr>
                        <a:t>/ˈ</a:t>
                      </a:r>
                      <a:r>
                        <a:rPr lang="en-US" sz="3200" b="1" dirty="0" err="1">
                          <a:solidFill>
                            <a:schemeClr val="accent5">
                              <a:lumMod val="50000"/>
                            </a:schemeClr>
                          </a:solidFill>
                        </a:rPr>
                        <a:t>skuːl.wɝːk</a:t>
                      </a:r>
                      <a:r>
                        <a:rPr lang="en-US" sz="3200" b="1" dirty="0">
                          <a:solidFill>
                            <a:schemeClr val="accent5">
                              <a:lumMod val="50000"/>
                            </a:schemeClr>
                          </a:solidFill>
                        </a:rPr>
                        <a:t>/</a:t>
                      </a:r>
                    </a:p>
                  </a:txBody>
                  <a:tcPr marL="36195" marR="36195" marT="71755" marB="71755" anchor="ctr"/>
                </a:tc>
                <a:tc>
                  <a:txBody>
                    <a:bodyPr/>
                    <a:lstStyle/>
                    <a:p>
                      <a:pPr lvl="0" algn="ctr"/>
                      <a:r>
                        <a:rPr lang="en-US" sz="3200" dirty="0" err="1"/>
                        <a:t>việc</a:t>
                      </a:r>
                      <a:r>
                        <a:rPr lang="en-US" sz="3200" dirty="0"/>
                        <a:t> </a:t>
                      </a:r>
                      <a:r>
                        <a:rPr lang="en-US" sz="3200" dirty="0" err="1"/>
                        <a:t>học</a:t>
                      </a:r>
                      <a:r>
                        <a:rPr lang="en-US" sz="3200" dirty="0"/>
                        <a:t> </a:t>
                      </a:r>
                      <a:r>
                        <a:rPr lang="en-US" sz="3200" dirty="0" err="1"/>
                        <a:t>tập</a:t>
                      </a:r>
                      <a:endParaRPr lang="en-US" sz="3200" dirty="0"/>
                    </a:p>
                  </a:txBody>
                  <a:tcPr marL="36195" marR="36195" marT="71755" marB="71755" anchor="ctr"/>
                </a:tc>
                <a:extLst>
                  <a:ext uri="{0D108BD9-81ED-4DB2-BD59-A6C34878D82A}">
                    <a16:rowId xmlns:a16="http://schemas.microsoft.com/office/drawing/2014/main" val="10001"/>
                  </a:ext>
                </a:extLst>
              </a:tr>
              <a:tr h="785595">
                <a:tc>
                  <a:txBody>
                    <a:bodyPr/>
                    <a:lstStyle/>
                    <a:p>
                      <a:pPr marL="144145" marR="0" indent="-144145" algn="l">
                        <a:lnSpc>
                          <a:spcPct val="107000"/>
                        </a:lnSpc>
                        <a:spcBef>
                          <a:spcPts val="0"/>
                        </a:spcBef>
                        <a:spcAft>
                          <a:spcPts val="0"/>
                        </a:spcAft>
                      </a:pPr>
                      <a:r>
                        <a:rPr lang="en-US" sz="4400" b="1" dirty="0">
                          <a:solidFill>
                            <a:srgbClr val="0070C0"/>
                          </a:solidFill>
                          <a:effectLst/>
                        </a:rPr>
                        <a:t>2. routine (n)</a:t>
                      </a:r>
                      <a:endParaRPr lang="en-US" sz="4400" b="1" dirty="0">
                        <a:solidFill>
                          <a:srgbClr val="0070C0"/>
                        </a:solidFill>
                        <a:effectLst/>
                        <a:latin typeface="Britannic Bold" panose="020B0903060703020204" pitchFamily="34" charset="0"/>
                        <a:ea typeface="Calibri" panose="020F0502020204030204" pitchFamily="34" charset="0"/>
                        <a:cs typeface="Calibri" panose="020F0502020204030204" pitchFamily="34" charset="0"/>
                      </a:endParaRPr>
                    </a:p>
                  </a:txBody>
                  <a:tcPr marL="71755" marR="71755" marT="71755" marB="71755" anchor="ctr"/>
                </a:tc>
                <a:tc>
                  <a:txBody>
                    <a:bodyPr/>
                    <a:lstStyle/>
                    <a:p>
                      <a:pPr algn="ctr"/>
                      <a:r>
                        <a:rPr lang="en-US" sz="3200" b="1" dirty="0">
                          <a:solidFill>
                            <a:schemeClr val="accent5">
                              <a:lumMod val="50000"/>
                            </a:schemeClr>
                          </a:solidFill>
                        </a:rPr>
                        <a:t>/</a:t>
                      </a:r>
                      <a:r>
                        <a:rPr lang="en-US" sz="3200" b="1" dirty="0" err="1">
                          <a:solidFill>
                            <a:schemeClr val="accent5">
                              <a:lumMod val="50000"/>
                            </a:schemeClr>
                          </a:solidFill>
                        </a:rPr>
                        <a:t>ru</a:t>
                      </a:r>
                      <a:r>
                        <a:rPr lang="en-US" sz="3200" b="1" dirty="0">
                          <a:solidFill>
                            <a:schemeClr val="accent5">
                              <a:lumMod val="50000"/>
                            </a:schemeClr>
                          </a:solidFill>
                        </a:rPr>
                        <a:t>ːˈ</a:t>
                      </a:r>
                      <a:r>
                        <a:rPr lang="en-US" sz="3200" b="1" dirty="0" err="1">
                          <a:solidFill>
                            <a:schemeClr val="accent5">
                              <a:lumMod val="50000"/>
                            </a:schemeClr>
                          </a:solidFill>
                        </a:rPr>
                        <a:t>tiːn</a:t>
                      </a:r>
                      <a:r>
                        <a:rPr lang="en-US" sz="3200" b="1" dirty="0">
                          <a:solidFill>
                            <a:schemeClr val="accent5">
                              <a:lumMod val="50000"/>
                            </a:schemeClr>
                          </a:solidFill>
                        </a:rPr>
                        <a:t>/</a:t>
                      </a:r>
                    </a:p>
                  </a:txBody>
                  <a:tcPr marL="36195" marR="36195" marT="71755" marB="71755" anchor="ctr"/>
                </a:tc>
                <a:tc>
                  <a:txBody>
                    <a:bodyPr/>
                    <a:lstStyle/>
                    <a:p>
                      <a:pPr lvl="0" algn="ctr"/>
                      <a:r>
                        <a:rPr lang="en-US" sz="3200" dirty="0" err="1"/>
                        <a:t>việc</a:t>
                      </a:r>
                      <a:r>
                        <a:rPr lang="en-US" sz="3200" dirty="0"/>
                        <a:t> </a:t>
                      </a:r>
                      <a:r>
                        <a:rPr lang="en-US" sz="3200" dirty="0" err="1"/>
                        <a:t>thường</a:t>
                      </a:r>
                      <a:r>
                        <a:rPr lang="en-US" sz="3200" dirty="0"/>
                        <a:t> </a:t>
                      </a:r>
                      <a:r>
                        <a:rPr lang="en-US" sz="3200" dirty="0" err="1"/>
                        <a:t>làm</a:t>
                      </a:r>
                      <a:r>
                        <a:rPr lang="en-US" sz="3200" dirty="0"/>
                        <a:t> (</a:t>
                      </a:r>
                      <a:r>
                        <a:rPr lang="en-US" sz="3200" dirty="0" err="1"/>
                        <a:t>hàng</a:t>
                      </a:r>
                      <a:r>
                        <a:rPr lang="en-US" sz="3200" dirty="0"/>
                        <a:t> </a:t>
                      </a:r>
                      <a:r>
                        <a:rPr lang="en-US" sz="3200" dirty="0" err="1"/>
                        <a:t>ngày</a:t>
                      </a:r>
                      <a:r>
                        <a:rPr lang="en-US" sz="3200" dirty="0"/>
                        <a:t>)</a:t>
                      </a:r>
                      <a:endParaRPr lang="en-US" sz="4400" dirty="0"/>
                    </a:p>
                  </a:txBody>
                  <a:tcPr marL="36195" marR="36195" marT="71755" marB="71755" anchor="ctr"/>
                </a:tc>
                <a:extLst>
                  <a:ext uri="{0D108BD9-81ED-4DB2-BD59-A6C34878D82A}">
                    <a16:rowId xmlns:a16="http://schemas.microsoft.com/office/drawing/2014/main" val="2917693607"/>
                  </a:ext>
                </a:extLst>
              </a:tr>
              <a:tr h="785595">
                <a:tc>
                  <a:txBody>
                    <a:bodyPr/>
                    <a:lstStyle/>
                    <a:p>
                      <a:pPr marL="144145" marR="0" indent="-144145" algn="l">
                        <a:lnSpc>
                          <a:spcPct val="107000"/>
                        </a:lnSpc>
                        <a:spcBef>
                          <a:spcPts val="0"/>
                        </a:spcBef>
                        <a:spcAft>
                          <a:spcPts val="0"/>
                        </a:spcAft>
                      </a:pPr>
                      <a:r>
                        <a:rPr lang="en-US" sz="4400" b="1" dirty="0">
                          <a:solidFill>
                            <a:srgbClr val="0070C0"/>
                          </a:solidFill>
                          <a:effectLst/>
                        </a:rPr>
                        <a:t>3. submit (v)</a:t>
                      </a:r>
                      <a:endParaRPr lang="en-US" sz="4400" b="1" dirty="0">
                        <a:solidFill>
                          <a:srgbClr val="0070C0"/>
                        </a:solidFill>
                        <a:effectLst/>
                        <a:latin typeface="Britannic Bold" panose="020B090306070302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algn="ctr"/>
                      <a:r>
                        <a:rPr lang="en-US" sz="3200" b="1" dirty="0">
                          <a:solidFill>
                            <a:schemeClr val="accent5">
                              <a:lumMod val="50000"/>
                            </a:schemeClr>
                          </a:solidFill>
                        </a:rPr>
                        <a:t>/</a:t>
                      </a:r>
                      <a:r>
                        <a:rPr lang="en-US" sz="3200" b="1" dirty="0" err="1">
                          <a:solidFill>
                            <a:schemeClr val="accent5">
                              <a:lumMod val="50000"/>
                            </a:schemeClr>
                          </a:solidFill>
                        </a:rPr>
                        <a:t>səbˈmɪt</a:t>
                      </a:r>
                      <a:r>
                        <a:rPr lang="en-US" sz="3200" b="1" dirty="0">
                          <a:solidFill>
                            <a:schemeClr val="accent5">
                              <a:lumMod val="50000"/>
                            </a:schemeClr>
                          </a:solidFill>
                        </a:rPr>
                        <a:t>/</a:t>
                      </a:r>
                    </a:p>
                  </a:txBody>
                  <a:tcPr marL="36195" marR="36195" marT="71755" marB="71755" anchor="ctr"/>
                </a:tc>
                <a:tc>
                  <a:txBody>
                    <a:bodyPr/>
                    <a:lstStyle/>
                    <a:p>
                      <a:pPr lvl="0" algn="ctr"/>
                      <a:r>
                        <a:rPr lang="en-US" sz="3200" dirty="0" err="1"/>
                        <a:t>nộp</a:t>
                      </a:r>
                      <a:r>
                        <a:rPr lang="en-US" sz="3200" dirty="0"/>
                        <a:t>, </a:t>
                      </a:r>
                      <a:r>
                        <a:rPr lang="en-US" sz="3200" dirty="0" err="1"/>
                        <a:t>đệ</a:t>
                      </a:r>
                      <a:r>
                        <a:rPr lang="en-US" sz="3200" dirty="0"/>
                        <a:t> </a:t>
                      </a:r>
                      <a:r>
                        <a:rPr lang="en-US" sz="3200" dirty="0" err="1"/>
                        <a:t>trình</a:t>
                      </a:r>
                      <a:endParaRPr lang="en-US" sz="4400" dirty="0"/>
                    </a:p>
                  </a:txBody>
                  <a:tcPr marL="36195" marR="36195" marT="71755" marB="71755" anchor="ctr"/>
                </a:tc>
                <a:extLst>
                  <a:ext uri="{0D108BD9-81ED-4DB2-BD59-A6C34878D82A}">
                    <a16:rowId xmlns:a16="http://schemas.microsoft.com/office/drawing/2014/main" val="426221227"/>
                  </a:ext>
                </a:extLst>
              </a:tr>
              <a:tr h="785595">
                <a:tc>
                  <a:txBody>
                    <a:bodyPr/>
                    <a:lstStyle/>
                    <a:p>
                      <a:pPr marL="144145" marR="0" indent="-144145" algn="l">
                        <a:lnSpc>
                          <a:spcPct val="107000"/>
                        </a:lnSpc>
                        <a:spcBef>
                          <a:spcPts val="0"/>
                        </a:spcBef>
                        <a:spcAft>
                          <a:spcPts val="0"/>
                        </a:spcAft>
                      </a:pPr>
                      <a:r>
                        <a:rPr lang="en-US" sz="4400" b="1" dirty="0">
                          <a:solidFill>
                            <a:srgbClr val="0070C0"/>
                          </a:solidFill>
                          <a:effectLst/>
                        </a:rPr>
                        <a:t>4. minimize (v)</a:t>
                      </a:r>
                    </a:p>
                  </a:txBody>
                  <a:tcPr marL="71755" marR="71755" marT="71755" marB="71755" anchor="ctr"/>
                </a:tc>
                <a:tc>
                  <a:txBody>
                    <a:bodyPr/>
                    <a:lstStyle/>
                    <a:p>
                      <a:pPr algn="ctr"/>
                      <a:r>
                        <a:rPr lang="en-US" sz="3200" b="1" dirty="0">
                          <a:solidFill>
                            <a:schemeClr val="accent5">
                              <a:lumMod val="50000"/>
                            </a:schemeClr>
                          </a:solidFill>
                        </a:rPr>
                        <a:t>/ˈ</a:t>
                      </a:r>
                      <a:r>
                        <a:rPr lang="en-US" sz="3200" b="1" dirty="0" err="1">
                          <a:solidFill>
                            <a:schemeClr val="accent5">
                              <a:lumMod val="50000"/>
                            </a:schemeClr>
                          </a:solidFill>
                        </a:rPr>
                        <a:t>mɪn.ɪ.maɪz</a:t>
                      </a:r>
                      <a:r>
                        <a:rPr lang="en-US" sz="3200" b="1" dirty="0">
                          <a:solidFill>
                            <a:schemeClr val="accent5">
                              <a:lumMod val="50000"/>
                            </a:schemeClr>
                          </a:solidFill>
                        </a:rPr>
                        <a:t>/</a:t>
                      </a:r>
                    </a:p>
                  </a:txBody>
                  <a:tcPr marL="36195" marR="36195" marT="71755" marB="71755" anchor="ctr"/>
                </a:tc>
                <a:tc>
                  <a:txBody>
                    <a:bodyPr/>
                    <a:lstStyle/>
                    <a:p>
                      <a:pPr lvl="0" algn="ctr"/>
                      <a:r>
                        <a:rPr lang="en-US" sz="3200" dirty="0" err="1"/>
                        <a:t>giảm</a:t>
                      </a:r>
                      <a:r>
                        <a:rPr lang="en-US" sz="3200" dirty="0"/>
                        <a:t> </a:t>
                      </a:r>
                      <a:r>
                        <a:rPr lang="en-US" sz="3200" dirty="0" err="1"/>
                        <a:t>đến</a:t>
                      </a:r>
                      <a:r>
                        <a:rPr lang="en-US" sz="3200" dirty="0"/>
                        <a:t> </a:t>
                      </a:r>
                      <a:r>
                        <a:rPr lang="en-US" sz="3200" dirty="0" err="1"/>
                        <a:t>mức</a:t>
                      </a:r>
                      <a:r>
                        <a:rPr lang="en-US" sz="3200" dirty="0"/>
                        <a:t>  </a:t>
                      </a:r>
                      <a:r>
                        <a:rPr lang="en-US" sz="3200" dirty="0" err="1"/>
                        <a:t>tối</a:t>
                      </a:r>
                      <a:r>
                        <a:rPr lang="en-US" sz="3200" dirty="0"/>
                        <a:t> </a:t>
                      </a:r>
                      <a:r>
                        <a:rPr lang="en-US" sz="3200" dirty="0" err="1"/>
                        <a:t>thiểu</a:t>
                      </a:r>
                      <a:endParaRPr lang="en-US" sz="4400" dirty="0"/>
                    </a:p>
                  </a:txBody>
                  <a:tcPr marL="36195" marR="36195" marT="71755" marB="71755" anchor="ctr"/>
                </a:tc>
                <a:extLst>
                  <a:ext uri="{0D108BD9-81ED-4DB2-BD59-A6C34878D82A}">
                    <a16:rowId xmlns:a16="http://schemas.microsoft.com/office/drawing/2014/main" val="663421673"/>
                  </a:ext>
                </a:extLst>
              </a:tr>
            </a:tbl>
          </a:graphicData>
        </a:graphic>
      </p:graphicFrame>
      <p:pic>
        <p:nvPicPr>
          <p:cNvPr id="8" name="minimize">
            <a:hlinkClick r:id="" action="ppaction://media"/>
            <a:extLst>
              <a:ext uri="{FF2B5EF4-FFF2-40B4-BE49-F238E27FC236}">
                <a16:creationId xmlns:a16="http://schemas.microsoft.com/office/drawing/2014/main" id="{946DA6EF-A6EF-9187-B3DA-CFD105545B4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87091" y="5341834"/>
            <a:ext cx="487363" cy="487363"/>
          </a:xfrm>
          <a:prstGeom prst="rect">
            <a:avLst/>
          </a:prstGeom>
        </p:spPr>
      </p:pic>
      <p:pic>
        <p:nvPicPr>
          <p:cNvPr id="9" name="submit">
            <a:hlinkClick r:id="" action="ppaction://media"/>
            <a:extLst>
              <a:ext uri="{FF2B5EF4-FFF2-40B4-BE49-F238E27FC236}">
                <a16:creationId xmlns:a16="http://schemas.microsoft.com/office/drawing/2014/main" id="{82AEC243-DD0B-A6DE-95CA-072512E722B7}"/>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87091" y="4476514"/>
            <a:ext cx="487363" cy="487363"/>
          </a:xfrm>
          <a:prstGeom prst="rect">
            <a:avLst/>
          </a:prstGeom>
        </p:spPr>
      </p:pic>
      <p:pic>
        <p:nvPicPr>
          <p:cNvPr id="20" name="routine">
            <a:hlinkClick r:id="" action="ppaction://media"/>
            <a:extLst>
              <a:ext uri="{FF2B5EF4-FFF2-40B4-BE49-F238E27FC236}">
                <a16:creationId xmlns:a16="http://schemas.microsoft.com/office/drawing/2014/main" id="{89666C80-F11F-2AF5-B2A1-7E6461B3FC72}"/>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270679" y="3556491"/>
            <a:ext cx="487363" cy="487363"/>
          </a:xfrm>
          <a:prstGeom prst="rect">
            <a:avLst/>
          </a:prstGeom>
        </p:spPr>
      </p:pic>
      <p:pic>
        <p:nvPicPr>
          <p:cNvPr id="21" name="schoolwork">
            <a:hlinkClick r:id="" action="ppaction://media"/>
            <a:extLst>
              <a:ext uri="{FF2B5EF4-FFF2-40B4-BE49-F238E27FC236}">
                <a16:creationId xmlns:a16="http://schemas.microsoft.com/office/drawing/2014/main" id="{AA4555F6-E7D8-79F7-C79C-832A9BD1C99C}"/>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287091" y="2609117"/>
            <a:ext cx="487363" cy="487363"/>
          </a:xfrm>
          <a:prstGeom prst="rect">
            <a:avLst/>
          </a:prstGeom>
        </p:spPr>
      </p:pic>
      <p:sp>
        <p:nvSpPr>
          <p:cNvPr id="2" name="TextBox 4">
            <a:extLst>
              <a:ext uri="{FF2B5EF4-FFF2-40B4-BE49-F238E27FC236}">
                <a16:creationId xmlns:a16="http://schemas.microsoft.com/office/drawing/2014/main" id="{B5D06379-DAD3-1B86-6A90-3119800B41BA}"/>
              </a:ext>
            </a:extLst>
          </p:cNvPr>
          <p:cNvSpPr txBox="1"/>
          <p:nvPr/>
        </p:nvSpPr>
        <p:spPr>
          <a:xfrm>
            <a:off x="1488159" y="375173"/>
            <a:ext cx="9472630" cy="802977"/>
          </a:xfrm>
          <a:prstGeom prst="rect">
            <a:avLst/>
          </a:prstGeom>
        </p:spPr>
        <p:txBody>
          <a:bodyPr lIns="0" tIns="0" rIns="0" bIns="0" rtlCol="0" anchor="t">
            <a:spAutoFit/>
          </a:bodyPr>
          <a:lstStyle/>
          <a:p>
            <a:pPr marL="0" marR="0" lvl="0" indent="0" algn="ctr" defTabSz="609630" rtl="0" eaLnBrk="1" fontAlgn="auto" latinLnBrk="0" hangingPunct="1">
              <a:lnSpc>
                <a:spcPts val="592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16649"/>
                </a:solidFill>
                <a:effectLst/>
                <a:uLnTx/>
                <a:uFillTx/>
                <a:latin typeface="Britannic Bold" panose="020B0903060703020204" pitchFamily="34" charset="0"/>
                <a:ea typeface="+mn-ea"/>
                <a:cs typeface="+mn-cs"/>
              </a:rPr>
              <a:t>VOCABULARY</a:t>
            </a:r>
          </a:p>
        </p:txBody>
      </p:sp>
    </p:spTree>
    <p:extLst>
      <p:ext uri="{BB962C8B-B14F-4D97-AF65-F5344CB8AC3E}">
        <p14:creationId xmlns:p14="http://schemas.microsoft.com/office/powerpoint/2010/main" val="1769986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12" fill="hold"/>
                                        <p:tgtEl>
                                          <p:spTgt spid="20"/>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92"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0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8"/>
                </p:tgtEl>
              </p:cMediaNode>
            </p:audio>
            <p:audio>
              <p:cMediaNode vol="80000">
                <p:cTn id="20" fill="hold" display="0">
                  <p:stCondLst>
                    <p:cond delay="indefinite"/>
                  </p:stCondLst>
                  <p:endCondLst>
                    <p:cond evt="onStopAudio" delay="0">
                      <p:tgtEl>
                        <p:sldTgt/>
                      </p:tgtEl>
                    </p:cond>
                  </p:endCondLst>
                </p:cTn>
                <p:tgtEl>
                  <p:spTgt spid="9"/>
                </p:tgtEl>
              </p:cMediaNode>
            </p:audio>
            <p:audio>
              <p:cMediaNode vol="80000">
                <p:cTn id="21" fill="hold" display="0">
                  <p:stCondLst>
                    <p:cond delay="indefinite"/>
                  </p:stCondLst>
                  <p:endCondLst>
                    <p:cond evt="onStopAudio" delay="0">
                      <p:tgtEl>
                        <p:sldTgt/>
                      </p:tgtEl>
                    </p:cond>
                  </p:endCondLst>
                </p:cTn>
                <p:tgtEl>
                  <p:spTgt spid="20"/>
                </p:tgtEl>
              </p:cMediaNode>
            </p:audio>
            <p:audio>
              <p:cMediaNode vol="80000">
                <p:cTn id="22" fill="hold" display="0">
                  <p:stCondLst>
                    <p:cond delay="indefinite"/>
                  </p:stCondLst>
                  <p:endCondLst>
                    <p:cond evt="onStopAudio" delay="0">
                      <p:tgtEl>
                        <p:sldTgt/>
                      </p:tgtEl>
                    </p:cond>
                  </p:endCondLst>
                </p:cTn>
                <p:tgtEl>
                  <p:spTgt spid="2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reeform 3"/>
          <p:cNvSpPr/>
          <p:nvPr/>
        </p:nvSpPr>
        <p:spPr>
          <a:xfrm rot="-10800000">
            <a:off x="1092274" y="672894"/>
            <a:ext cx="9738645" cy="5410921"/>
          </a:xfrm>
          <a:custGeom>
            <a:avLst/>
            <a:gdLst/>
            <a:ahLst/>
            <a:cxnLst/>
            <a:rect l="l" t="t" r="r" b="b"/>
            <a:pathLst>
              <a:path w="14607967" h="8116381">
                <a:moveTo>
                  <a:pt x="0" y="0"/>
                </a:moveTo>
                <a:lnTo>
                  <a:pt x="14607966" y="0"/>
                </a:lnTo>
                <a:lnTo>
                  <a:pt x="14607966" y="8116381"/>
                </a:lnTo>
                <a:lnTo>
                  <a:pt x="0" y="81163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1256750" y="2255720"/>
            <a:ext cx="9472630" cy="905954"/>
          </a:xfrm>
          <a:prstGeom prst="rect">
            <a:avLst/>
          </a:prstGeom>
        </p:spPr>
        <p:txBody>
          <a:bodyPr lIns="0" tIns="0" rIns="0" bIns="0" rtlCol="0" anchor="t">
            <a:spAutoFit/>
          </a:bodyPr>
          <a:lstStyle/>
          <a:p>
            <a:pPr algn="ctr" defTabSz="609630">
              <a:lnSpc>
                <a:spcPts val="5920"/>
              </a:lnSpc>
            </a:pPr>
            <a:r>
              <a:rPr lang="en-US" sz="11500" dirty="0">
                <a:solidFill>
                  <a:srgbClr val="191919"/>
                </a:solidFill>
                <a:latin typeface="Britannic Bold" panose="020B0903060703020204" pitchFamily="34" charset="0"/>
              </a:rPr>
              <a:t>LISTENING</a:t>
            </a:r>
          </a:p>
        </p:txBody>
      </p:sp>
      <p:sp>
        <p:nvSpPr>
          <p:cNvPr id="6" name="Freeform 6"/>
          <p:cNvSpPr/>
          <p:nvPr/>
        </p:nvSpPr>
        <p:spPr>
          <a:xfrm rot="854397">
            <a:off x="9155617" y="3296895"/>
            <a:ext cx="2351105" cy="3956781"/>
          </a:xfrm>
          <a:custGeom>
            <a:avLst/>
            <a:gdLst/>
            <a:ahLst/>
            <a:cxnLst/>
            <a:rect l="l" t="t" r="r" b="b"/>
            <a:pathLst>
              <a:path w="1779073" h="3339557">
                <a:moveTo>
                  <a:pt x="0" y="0"/>
                </a:moveTo>
                <a:lnTo>
                  <a:pt x="1779073" y="0"/>
                </a:lnTo>
                <a:lnTo>
                  <a:pt x="1779073" y="3339557"/>
                </a:lnTo>
                <a:lnTo>
                  <a:pt x="0" y="33395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9" name="Freeform 9"/>
          <p:cNvSpPr/>
          <p:nvPr/>
        </p:nvSpPr>
        <p:spPr>
          <a:xfrm>
            <a:off x="9678388" y="6047585"/>
            <a:ext cx="419225" cy="419225"/>
          </a:xfrm>
          <a:custGeom>
            <a:avLst/>
            <a:gdLst/>
            <a:ahLst/>
            <a:cxnLst/>
            <a:rect l="l" t="t" r="r" b="b"/>
            <a:pathLst>
              <a:path w="628838" h="628838">
                <a:moveTo>
                  <a:pt x="0" y="0"/>
                </a:moveTo>
                <a:lnTo>
                  <a:pt x="628838" y="0"/>
                </a:lnTo>
                <a:lnTo>
                  <a:pt x="628838" y="628838"/>
                </a:lnTo>
                <a:lnTo>
                  <a:pt x="0" y="6288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rot="-1620315">
            <a:off x="282358" y="3718207"/>
            <a:ext cx="498210" cy="461071"/>
          </a:xfrm>
          <a:custGeom>
            <a:avLst/>
            <a:gdLst/>
            <a:ahLst/>
            <a:cxnLst/>
            <a:rect l="l" t="t" r="r" b="b"/>
            <a:pathLst>
              <a:path w="747315" h="691606">
                <a:moveTo>
                  <a:pt x="0" y="0"/>
                </a:moveTo>
                <a:lnTo>
                  <a:pt x="747315" y="0"/>
                </a:lnTo>
                <a:lnTo>
                  <a:pt x="747315" y="691606"/>
                </a:lnTo>
                <a:lnTo>
                  <a:pt x="0" y="6916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14"/>
          <p:cNvSpPr/>
          <p:nvPr/>
        </p:nvSpPr>
        <p:spPr>
          <a:xfrm>
            <a:off x="10256390" y="2028260"/>
            <a:ext cx="883341" cy="859250"/>
          </a:xfrm>
          <a:custGeom>
            <a:avLst/>
            <a:gdLst/>
            <a:ahLst/>
            <a:cxnLst/>
            <a:rect l="l" t="t" r="r" b="b"/>
            <a:pathLst>
              <a:path w="1325012" h="1288875">
                <a:moveTo>
                  <a:pt x="0" y="0"/>
                </a:moveTo>
                <a:lnTo>
                  <a:pt x="1325012" y="0"/>
                </a:lnTo>
                <a:lnTo>
                  <a:pt x="1325012" y="1288876"/>
                </a:lnTo>
                <a:lnTo>
                  <a:pt x="0" y="12888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770C6F86-A5F3-322C-F71E-AC3DBF9A27C9}"/>
              </a:ext>
            </a:extLst>
          </p:cNvPr>
          <p:cNvSpPr txBox="1"/>
          <p:nvPr/>
        </p:nvSpPr>
        <p:spPr>
          <a:xfrm>
            <a:off x="2361159" y="3246850"/>
            <a:ext cx="7200874" cy="1938992"/>
          </a:xfrm>
          <a:prstGeom prst="rect">
            <a:avLst/>
          </a:prstGeom>
          <a:noFill/>
        </p:spPr>
        <p:txBody>
          <a:bodyPr wrap="square" rtlCol="0">
            <a:spAutoFit/>
          </a:bodyPr>
          <a:lstStyle/>
          <a:p>
            <a:pPr algn="ctr"/>
            <a:r>
              <a:rPr lang="en-US" sz="6000" dirty="0">
                <a:solidFill>
                  <a:srgbClr val="F16649"/>
                </a:solidFill>
                <a:latin typeface="Britannic Bold" panose="020B0903060703020204" pitchFamily="34" charset="0"/>
              </a:rPr>
              <a:t>How to manage the time effectively</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33" name="Freeform: Shape 1032">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35" name="Freeform: Shape 1034">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026" name="Picture 2">
            <a:extLst>
              <a:ext uri="{FF2B5EF4-FFF2-40B4-BE49-F238E27FC236}">
                <a16:creationId xmlns:a16="http://schemas.microsoft.com/office/drawing/2014/main" id="{C9DAB54A-8E06-7EF8-EA14-5BF7712A17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03"/>
          <a:stretch/>
        </p:blipFill>
        <p:spPr bwMode="auto">
          <a:xfrm>
            <a:off x="2644776" y="10"/>
            <a:ext cx="9547224" cy="6857990"/>
          </a:xfrm>
          <a:custGeom>
            <a:avLst/>
            <a:gdLst/>
            <a:ahLst/>
            <a:cxnLst/>
            <a:rect l="l" t="t" r="r" b="b"/>
            <a:pathLst>
              <a:path w="9547224" h="685800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a:noFill/>
          <a:extLst>
            <a:ext uri="{909E8E84-426E-40DD-AFC4-6F175D3DCCD1}">
              <a14:hiddenFill xmlns:a14="http://schemas.microsoft.com/office/drawing/2010/main">
                <a:solidFill>
                  <a:srgbClr val="FFFFFF"/>
                </a:solidFill>
              </a14:hiddenFill>
            </a:ext>
          </a:extLst>
        </p:spPr>
      </p:pic>
      <p:sp>
        <p:nvSpPr>
          <p:cNvPr id="1037" name="Freeform: Shape 1036">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Rectangle: Rounded Corners 1">
            <a:extLst>
              <a:ext uri="{FF2B5EF4-FFF2-40B4-BE49-F238E27FC236}">
                <a16:creationId xmlns:a16="http://schemas.microsoft.com/office/drawing/2014/main" id="{150BFF6D-F021-3317-4BEC-169C52D3B1C1}"/>
              </a:ext>
            </a:extLst>
          </p:cNvPr>
          <p:cNvSpPr/>
          <p:nvPr/>
        </p:nvSpPr>
        <p:spPr>
          <a:xfrm>
            <a:off x="9774449" y="5930201"/>
            <a:ext cx="1349076" cy="602901"/>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Britannic Bold" panose="020B0903060703020204" pitchFamily="34" charset="0"/>
              </a:rPr>
              <a:t>Trang</a:t>
            </a:r>
          </a:p>
        </p:txBody>
      </p:sp>
      <p:sp>
        <p:nvSpPr>
          <p:cNvPr id="3" name="Rectangle: Rounded Corners 2">
            <a:extLst>
              <a:ext uri="{FF2B5EF4-FFF2-40B4-BE49-F238E27FC236}">
                <a16:creationId xmlns:a16="http://schemas.microsoft.com/office/drawing/2014/main" id="{A3442060-DC96-CB2A-A03B-8906A4208B5F}"/>
              </a:ext>
            </a:extLst>
          </p:cNvPr>
          <p:cNvSpPr/>
          <p:nvPr/>
        </p:nvSpPr>
        <p:spPr>
          <a:xfrm>
            <a:off x="5927605" y="5930202"/>
            <a:ext cx="1467982" cy="602901"/>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Britannic Bold" panose="020B0903060703020204" pitchFamily="34" charset="0"/>
              </a:rPr>
              <a:t>Phong</a:t>
            </a:r>
          </a:p>
        </p:txBody>
      </p:sp>
      <p:sp>
        <p:nvSpPr>
          <p:cNvPr id="4" name="Rectangle: Rounded Corners 3">
            <a:extLst>
              <a:ext uri="{FF2B5EF4-FFF2-40B4-BE49-F238E27FC236}">
                <a16:creationId xmlns:a16="http://schemas.microsoft.com/office/drawing/2014/main" id="{D0CCA42C-3EFF-B326-28D4-A157F2479B51}"/>
              </a:ext>
            </a:extLst>
          </p:cNvPr>
          <p:cNvSpPr/>
          <p:nvPr/>
        </p:nvSpPr>
        <p:spPr>
          <a:xfrm>
            <a:off x="3810254" y="5930202"/>
            <a:ext cx="1349076" cy="602901"/>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Britannic Bold" panose="020B0903060703020204" pitchFamily="34" charset="0"/>
              </a:rPr>
              <a:t>Tom</a:t>
            </a:r>
          </a:p>
        </p:txBody>
      </p:sp>
      <p:sp>
        <p:nvSpPr>
          <p:cNvPr id="6" name="Freeform 14">
            <a:extLst>
              <a:ext uri="{FF2B5EF4-FFF2-40B4-BE49-F238E27FC236}">
                <a16:creationId xmlns:a16="http://schemas.microsoft.com/office/drawing/2014/main" id="{D052C608-50EF-8DB6-D3B0-6CCF74BA986D}"/>
              </a:ext>
            </a:extLst>
          </p:cNvPr>
          <p:cNvSpPr/>
          <p:nvPr/>
        </p:nvSpPr>
        <p:spPr>
          <a:xfrm rot="20684613">
            <a:off x="669280" y="451623"/>
            <a:ext cx="1912388" cy="886652"/>
          </a:xfrm>
          <a:custGeom>
            <a:avLst/>
            <a:gdLst/>
            <a:ahLst/>
            <a:cxnLst/>
            <a:rect l="l" t="t" r="r" b="b"/>
            <a:pathLst>
              <a:path w="1912388" h="886652">
                <a:moveTo>
                  <a:pt x="0" y="0"/>
                </a:moveTo>
                <a:lnTo>
                  <a:pt x="1912388" y="0"/>
                </a:lnTo>
                <a:lnTo>
                  <a:pt x="1912388" y="886652"/>
                </a:lnTo>
                <a:lnTo>
                  <a:pt x="0" y="8866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808633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2" name="TextBox 11"/>
          <p:cNvSpPr txBox="1"/>
          <p:nvPr/>
        </p:nvSpPr>
        <p:spPr>
          <a:xfrm>
            <a:off x="166240" y="96418"/>
            <a:ext cx="11934320" cy="1200329"/>
          </a:xfrm>
          <a:prstGeom prst="rect">
            <a:avLst/>
          </a:prstGeom>
          <a:noFill/>
          <a:effectLst/>
        </p:spPr>
        <p:txBody>
          <a:bodyPr wrap="square" rtlCol="0">
            <a:spAutoFit/>
          </a:bodyPr>
          <a:lstStyle/>
          <a:p>
            <a:r>
              <a:rPr lang="en-US" sz="3600" b="1" dirty="0">
                <a:solidFill>
                  <a:srgbClr val="FF0000"/>
                </a:solidFill>
                <a:effectLst>
                  <a:glow rad="88900">
                    <a:schemeClr val="bg1"/>
                  </a:glow>
                </a:effectLst>
                <a:latin typeface="Britannic Bold" panose="020B0903060703020204" pitchFamily="34" charset="0"/>
                <a:cs typeface="Arial" panose="020B0604020202020204" pitchFamily="34" charset="0"/>
              </a:rPr>
              <a:t>2. For each student (1 – 3), choose the opinion (A – C) each of them expresses.</a:t>
            </a:r>
          </a:p>
        </p:txBody>
      </p:sp>
      <p:graphicFrame>
        <p:nvGraphicFramePr>
          <p:cNvPr id="3" name="Table 2">
            <a:extLst>
              <a:ext uri="{FF2B5EF4-FFF2-40B4-BE49-F238E27FC236}">
                <a16:creationId xmlns:a16="http://schemas.microsoft.com/office/drawing/2014/main" id="{63247E1F-B9C8-16F4-42C3-3948F716CC7E}"/>
              </a:ext>
            </a:extLst>
          </p:cNvPr>
          <p:cNvGraphicFramePr>
            <a:graphicFrameLocks noGrp="1"/>
          </p:cNvGraphicFramePr>
          <p:nvPr>
            <p:extLst>
              <p:ext uri="{D42A27DB-BD31-4B8C-83A1-F6EECF244321}">
                <p14:modId xmlns:p14="http://schemas.microsoft.com/office/powerpoint/2010/main" val="34305454"/>
              </p:ext>
            </p:extLst>
          </p:nvPr>
        </p:nvGraphicFramePr>
        <p:xfrm>
          <a:off x="0" y="4292903"/>
          <a:ext cx="12192000" cy="2557305"/>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3176770276"/>
                    </a:ext>
                  </a:extLst>
                </a:gridCol>
              </a:tblGrid>
              <a:tr h="6675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dirty="0">
                          <a:solidFill>
                            <a:srgbClr val="C00000"/>
                          </a:solidFill>
                          <a:latin typeface="Britannic Bold" panose="020B0903060703020204" pitchFamily="34" charset="0"/>
                        </a:rPr>
                        <a:t>A. </a:t>
                      </a:r>
                      <a:r>
                        <a:rPr lang="en-US" sz="2800" b="0" dirty="0">
                          <a:solidFill>
                            <a:schemeClr val="tx1"/>
                          </a:solidFill>
                          <a:latin typeface="Britannic Bold" panose="020B0903060703020204" pitchFamily="34" charset="0"/>
                        </a:rPr>
                        <a:t>I don’t let things distract me from the schoolwork that I have to do.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5525148"/>
                  </a:ext>
                </a:extLst>
              </a:tr>
              <a:tr h="8360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dirty="0">
                          <a:solidFill>
                            <a:srgbClr val="C00000"/>
                          </a:solidFill>
                          <a:latin typeface="Britannic Bold" panose="020B0903060703020204" pitchFamily="34" charset="0"/>
                        </a:rPr>
                        <a:t>B. </a:t>
                      </a:r>
                      <a:r>
                        <a:rPr lang="en-US" sz="2800" b="0" dirty="0">
                          <a:solidFill>
                            <a:schemeClr val="tx1"/>
                          </a:solidFill>
                          <a:latin typeface="Britannic Bold" panose="020B0903060703020204" pitchFamily="34" charset="0"/>
                        </a:rPr>
                        <a:t>Using a calendar to plan my work ahead helps me manage my time effectively.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8718041"/>
                  </a:ext>
                </a:extLst>
              </a:tr>
              <a:tr h="8360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dirty="0">
                          <a:solidFill>
                            <a:srgbClr val="C00000"/>
                          </a:solidFill>
                          <a:latin typeface="Britannic Bold" panose="020B0903060703020204" pitchFamily="34" charset="0"/>
                        </a:rPr>
                        <a:t>C. </a:t>
                      </a:r>
                      <a:r>
                        <a:rPr lang="en-US" sz="2800" b="0" dirty="0">
                          <a:solidFill>
                            <a:schemeClr val="tx1"/>
                          </a:solidFill>
                          <a:latin typeface="Britannic Bold" panose="020B0903060703020204" pitchFamily="34" charset="0"/>
                        </a:rPr>
                        <a:t>I try not to delay doing my homework and working on my projects and coming tests.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2235677"/>
                  </a:ext>
                </a:extLst>
              </a:tr>
            </a:tbl>
          </a:graphicData>
        </a:graphic>
      </p:graphicFrame>
      <p:pic>
        <p:nvPicPr>
          <p:cNvPr id="4" name="skills">
            <a:hlinkClick r:id="" action="ppaction://media"/>
            <a:extLst>
              <a:ext uri="{FF2B5EF4-FFF2-40B4-BE49-F238E27FC236}">
                <a16:creationId xmlns:a16="http://schemas.microsoft.com/office/drawing/2014/main" id="{BB8006A6-9D73-12C4-0765-37F4D627E838}"/>
              </a:ext>
            </a:extLst>
          </p:cNvPr>
          <p:cNvPicPr>
            <a:picLocks noChangeAspect="1"/>
          </p:cNvPicPr>
          <p:nvPr>
            <a:videoFile r:link="rId1"/>
            <p:extLst>
              <p:ext uri="{DAA4B4D4-6D71-4841-9C94-3DE7FCFB9230}">
                <p14:media xmlns:p14="http://schemas.microsoft.com/office/powerpoint/2010/main" r:embed="rId2">
                  <p14:trim end="41275"/>
                </p14:media>
              </p:ext>
            </p:extLst>
          </p:nvPr>
        </p:nvPicPr>
        <p:blipFill>
          <a:blip r:embed="rId6"/>
          <a:srcRect l="27614" r="27727"/>
          <a:stretch>
            <a:fillRect/>
          </a:stretch>
        </p:blipFill>
        <p:spPr>
          <a:xfrm>
            <a:off x="113511" y="1296748"/>
            <a:ext cx="2359062" cy="2971339"/>
          </a:xfrm>
          <a:prstGeom prst="rect">
            <a:avLst/>
          </a:prstGeom>
        </p:spPr>
      </p:pic>
      <p:pic>
        <p:nvPicPr>
          <p:cNvPr id="11" name="skills">
            <a:hlinkClick r:id="" action="ppaction://media"/>
            <a:extLst>
              <a:ext uri="{FF2B5EF4-FFF2-40B4-BE49-F238E27FC236}">
                <a16:creationId xmlns:a16="http://schemas.microsoft.com/office/drawing/2014/main" id="{946CBFDB-B04A-AA2A-71D2-4AECE6B7C9D8}"/>
              </a:ext>
            </a:extLst>
          </p:cNvPr>
          <p:cNvPicPr>
            <a:picLocks noChangeAspect="1"/>
          </p:cNvPicPr>
          <p:nvPr>
            <a:videoFile r:link="rId1"/>
            <p:extLst>
              <p:ext uri="{DAA4B4D4-6D71-4841-9C94-3DE7FCFB9230}">
                <p14:media xmlns:p14="http://schemas.microsoft.com/office/powerpoint/2010/main" r:embed="rId2">
                  <p14:trim st="21976" end="18620"/>
                </p14:media>
              </p:ext>
            </p:extLst>
          </p:nvPr>
        </p:nvPicPr>
        <p:blipFill>
          <a:blip r:embed="rId7"/>
          <a:srcRect l="27614" r="27727"/>
          <a:stretch>
            <a:fillRect/>
          </a:stretch>
        </p:blipFill>
        <p:spPr>
          <a:xfrm>
            <a:off x="4430869" y="1296747"/>
            <a:ext cx="2359062" cy="2971339"/>
          </a:xfrm>
          <a:prstGeom prst="rect">
            <a:avLst/>
          </a:prstGeom>
        </p:spPr>
      </p:pic>
      <p:pic>
        <p:nvPicPr>
          <p:cNvPr id="14" name="skills">
            <a:hlinkClick r:id="" action="ppaction://media"/>
            <a:extLst>
              <a:ext uri="{FF2B5EF4-FFF2-40B4-BE49-F238E27FC236}">
                <a16:creationId xmlns:a16="http://schemas.microsoft.com/office/drawing/2014/main" id="{AAA59868-187D-65D9-1234-05F13A31C097}"/>
              </a:ext>
            </a:extLst>
          </p:cNvPr>
          <p:cNvPicPr>
            <a:picLocks noChangeAspect="1"/>
          </p:cNvPicPr>
          <p:nvPr>
            <a:videoFile r:link="rId1"/>
            <p:extLst>
              <p:ext uri="{DAA4B4D4-6D71-4841-9C94-3DE7FCFB9230}">
                <p14:media xmlns:p14="http://schemas.microsoft.com/office/powerpoint/2010/main" r:embed="rId2">
                  <p14:trim st="44072"/>
                </p14:media>
              </p:ext>
            </p:extLst>
          </p:nvPr>
        </p:nvPicPr>
        <p:blipFill>
          <a:blip r:embed="rId8"/>
          <a:srcRect l="27614" r="27727"/>
          <a:stretch>
            <a:fillRect/>
          </a:stretch>
        </p:blipFill>
        <p:spPr>
          <a:xfrm>
            <a:off x="8748227" y="1321564"/>
            <a:ext cx="2359062" cy="2971339"/>
          </a:xfrm>
          <a:prstGeom prst="rect">
            <a:avLst/>
          </a:prstGeom>
        </p:spPr>
      </p:pic>
      <p:sp>
        <p:nvSpPr>
          <p:cNvPr id="21" name="Rectangle: Rounded Corners 20">
            <a:extLst>
              <a:ext uri="{FF2B5EF4-FFF2-40B4-BE49-F238E27FC236}">
                <a16:creationId xmlns:a16="http://schemas.microsoft.com/office/drawing/2014/main" id="{B47E5BBA-8BAF-BFAE-B5AE-2AA27B58D2BE}"/>
              </a:ext>
            </a:extLst>
          </p:cNvPr>
          <p:cNvSpPr/>
          <p:nvPr/>
        </p:nvSpPr>
        <p:spPr>
          <a:xfrm>
            <a:off x="166240" y="3654037"/>
            <a:ext cx="2306333" cy="60290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5">
                    <a:lumMod val="50000"/>
                  </a:schemeClr>
                </a:solidFill>
                <a:latin typeface="Britannic Bold" panose="020B0903060703020204" pitchFamily="34" charset="0"/>
              </a:rPr>
              <a:t>1. Trang</a:t>
            </a:r>
          </a:p>
        </p:txBody>
      </p:sp>
      <p:sp>
        <p:nvSpPr>
          <p:cNvPr id="22" name="Rectangle: Rounded Corners 21">
            <a:extLst>
              <a:ext uri="{FF2B5EF4-FFF2-40B4-BE49-F238E27FC236}">
                <a16:creationId xmlns:a16="http://schemas.microsoft.com/office/drawing/2014/main" id="{91E17D96-FC8D-5F73-F08A-FFE595E99C1A}"/>
              </a:ext>
            </a:extLst>
          </p:cNvPr>
          <p:cNvSpPr/>
          <p:nvPr/>
        </p:nvSpPr>
        <p:spPr>
          <a:xfrm>
            <a:off x="4369899" y="3678853"/>
            <a:ext cx="2469907" cy="60290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5">
                    <a:lumMod val="50000"/>
                  </a:schemeClr>
                </a:solidFill>
                <a:latin typeface="Britannic Bold" panose="020B0903060703020204" pitchFamily="34" charset="0"/>
              </a:rPr>
              <a:t>2. Phong</a:t>
            </a:r>
          </a:p>
        </p:txBody>
      </p:sp>
      <p:sp>
        <p:nvSpPr>
          <p:cNvPr id="23" name="Rectangle: Rounded Corners 22">
            <a:extLst>
              <a:ext uri="{FF2B5EF4-FFF2-40B4-BE49-F238E27FC236}">
                <a16:creationId xmlns:a16="http://schemas.microsoft.com/office/drawing/2014/main" id="{7DD995C9-7783-7203-DB4A-1B81DCA2A0E0}"/>
              </a:ext>
            </a:extLst>
          </p:cNvPr>
          <p:cNvSpPr/>
          <p:nvPr/>
        </p:nvSpPr>
        <p:spPr>
          <a:xfrm>
            <a:off x="8908970" y="3690002"/>
            <a:ext cx="2037576" cy="60290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5">
                    <a:lumMod val="50000"/>
                  </a:schemeClr>
                </a:solidFill>
                <a:latin typeface="Britannic Bold" panose="020B0903060703020204" pitchFamily="34" charset="0"/>
              </a:rPr>
              <a:t>3. Tom</a:t>
            </a:r>
          </a:p>
        </p:txBody>
      </p:sp>
    </p:spTree>
    <p:extLst>
      <p:ext uri="{BB962C8B-B14F-4D97-AF65-F5344CB8AC3E}">
        <p14:creationId xmlns:p14="http://schemas.microsoft.com/office/powerpoint/2010/main" val="2720924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7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753" fill="hold"/>
                                        <p:tgtEl>
                                          <p:spTgt spid="11"/>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827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1"/>
                                        </p:tgtEl>
                                      </p:cBhvr>
                                    </p:cmd>
                                  </p:childTnLst>
                                </p:cTn>
                              </p:par>
                            </p:childTnLst>
                          </p:cTn>
                        </p:par>
                      </p:childTnLst>
                    </p:cTn>
                  </p:par>
                </p:childTnLst>
              </p:cTn>
              <p:nextCondLst>
                <p:cond evt="onClick" delay="0">
                  <p:tgtEl>
                    <p:spTgt spid="11"/>
                  </p:tgtEl>
                </p:cond>
              </p:nextCondLst>
            </p:seq>
            <p:video>
              <p:cMediaNode vol="80000">
                <p:cTn id="26" fill="hold" display="0">
                  <p:stCondLst>
                    <p:cond delay="indefinite"/>
                  </p:stCondLst>
                </p:cTn>
                <p:tgtEl>
                  <p:spTgt spid="11"/>
                </p:tgtEl>
              </p:cMediaNode>
            </p:video>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14"/>
                                        </p:tgtEl>
                                      </p:cBhvr>
                                    </p:cmd>
                                  </p:childTnLst>
                                </p:cTn>
                              </p:par>
                            </p:childTnLst>
                          </p:cTn>
                        </p:par>
                      </p:childTnLst>
                    </p:cTn>
                  </p:par>
                </p:childTnLst>
              </p:cTn>
              <p:nextCondLst>
                <p:cond evt="onClick" delay="0">
                  <p:tgtEl>
                    <p:spTgt spid="14"/>
                  </p:tgtEl>
                </p:cond>
              </p:nextCondLst>
            </p:seq>
            <p:video>
              <p:cMediaNode vol="80000">
                <p:cTn id="32" fill="hold" display="0">
                  <p:stCondLst>
                    <p:cond delay="indefinite"/>
                  </p:stCondLst>
                </p:cTn>
                <p:tgtEl>
                  <p:spTgt spid="1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54EC1B0-B462-B519-73AF-112288049BB5}"/>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BBB02898-10E7-859C-7B2C-1AF7A806CD24}"/>
              </a:ext>
            </a:extLst>
          </p:cNvPr>
          <p:cNvSpPr txBox="1"/>
          <p:nvPr/>
        </p:nvSpPr>
        <p:spPr>
          <a:xfrm>
            <a:off x="166240" y="96418"/>
            <a:ext cx="11934320" cy="1200329"/>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glow rad="88900">
                    <a:prstClr val="white"/>
                  </a:glow>
                </a:effectLst>
                <a:uLnTx/>
                <a:uFillTx/>
                <a:latin typeface="Britannic Bold" panose="020B0903060703020204" pitchFamily="34" charset="0"/>
                <a:ea typeface="+mn-ea"/>
                <a:cs typeface="Arial" panose="020B0604020202020204" pitchFamily="34" charset="0"/>
              </a:rPr>
              <a:t>2. For each student (1 – 3), choose the opinion (A – C) each of them expresses.</a:t>
            </a:r>
          </a:p>
        </p:txBody>
      </p:sp>
      <p:sp>
        <p:nvSpPr>
          <p:cNvPr id="5" name="AutoShape 4">
            <a:extLst>
              <a:ext uri="{FF2B5EF4-FFF2-40B4-BE49-F238E27FC236}">
                <a16:creationId xmlns:a16="http://schemas.microsoft.com/office/drawing/2014/main" id="{E0598713-452E-7CB7-120C-0852ED4D9527}"/>
              </a:ext>
            </a:extLst>
          </p:cNvPr>
          <p:cNvSpPr/>
          <p:nvPr/>
        </p:nvSpPr>
        <p:spPr>
          <a:xfrm>
            <a:off x="216948" y="1539578"/>
            <a:ext cx="3425412" cy="1526845"/>
          </a:xfrm>
          <a:prstGeom prst="rect">
            <a:avLst/>
          </a:pr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AutoShape 6">
            <a:extLst>
              <a:ext uri="{FF2B5EF4-FFF2-40B4-BE49-F238E27FC236}">
                <a16:creationId xmlns:a16="http://schemas.microsoft.com/office/drawing/2014/main" id="{C6641E76-720B-D8AA-287F-D52C0CBD2F05}"/>
              </a:ext>
            </a:extLst>
          </p:cNvPr>
          <p:cNvSpPr/>
          <p:nvPr/>
        </p:nvSpPr>
        <p:spPr>
          <a:xfrm>
            <a:off x="4392708" y="1539578"/>
            <a:ext cx="3425412" cy="1526845"/>
          </a:xfrm>
          <a:prstGeom prst="rect">
            <a:avLst/>
          </a:pr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AutoShape 7">
            <a:extLst>
              <a:ext uri="{FF2B5EF4-FFF2-40B4-BE49-F238E27FC236}">
                <a16:creationId xmlns:a16="http://schemas.microsoft.com/office/drawing/2014/main" id="{868196AB-932F-73E7-713C-B37996C20C22}"/>
              </a:ext>
            </a:extLst>
          </p:cNvPr>
          <p:cNvSpPr/>
          <p:nvPr/>
        </p:nvSpPr>
        <p:spPr>
          <a:xfrm>
            <a:off x="8292354" y="1533229"/>
            <a:ext cx="3425412" cy="1526845"/>
          </a:xfrm>
          <a:prstGeom prst="rect">
            <a:avLst/>
          </a:pr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197DB165-3FBF-9D6B-86FF-77901FFAB31E}"/>
              </a:ext>
            </a:extLst>
          </p:cNvPr>
          <p:cNvSpPr/>
          <p:nvPr/>
        </p:nvSpPr>
        <p:spPr>
          <a:xfrm>
            <a:off x="216947" y="2045996"/>
            <a:ext cx="2306333" cy="60290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Britannic Bold" panose="020B0903060703020204" pitchFamily="34" charset="0"/>
                <a:ea typeface="+mn-ea"/>
                <a:cs typeface="+mn-cs"/>
              </a:rPr>
              <a:t>1. Trang</a:t>
            </a:r>
          </a:p>
        </p:txBody>
      </p:sp>
      <p:sp>
        <p:nvSpPr>
          <p:cNvPr id="22" name="Rectangle: Rounded Corners 21">
            <a:extLst>
              <a:ext uri="{FF2B5EF4-FFF2-40B4-BE49-F238E27FC236}">
                <a16:creationId xmlns:a16="http://schemas.microsoft.com/office/drawing/2014/main" id="{1A49C13A-F67B-8519-32AF-DF722A64243B}"/>
              </a:ext>
            </a:extLst>
          </p:cNvPr>
          <p:cNvSpPr/>
          <p:nvPr/>
        </p:nvSpPr>
        <p:spPr>
          <a:xfrm>
            <a:off x="4370731" y="2070812"/>
            <a:ext cx="2469907" cy="60290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Britannic Bold" panose="020B0903060703020204" pitchFamily="34" charset="0"/>
                <a:ea typeface="+mn-ea"/>
                <a:cs typeface="+mn-cs"/>
              </a:rPr>
              <a:t>2. Phong</a:t>
            </a:r>
          </a:p>
        </p:txBody>
      </p:sp>
      <p:sp>
        <p:nvSpPr>
          <p:cNvPr id="23" name="Rectangle: Rounded Corners 22">
            <a:extLst>
              <a:ext uri="{FF2B5EF4-FFF2-40B4-BE49-F238E27FC236}">
                <a16:creationId xmlns:a16="http://schemas.microsoft.com/office/drawing/2014/main" id="{841C8C9F-0CF5-BE6B-7A7C-CF8C576F4215}"/>
              </a:ext>
            </a:extLst>
          </p:cNvPr>
          <p:cNvSpPr/>
          <p:nvPr/>
        </p:nvSpPr>
        <p:spPr>
          <a:xfrm>
            <a:off x="8311182" y="2065522"/>
            <a:ext cx="2037576" cy="60290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Britannic Bold" panose="020B0903060703020204" pitchFamily="34" charset="0"/>
                <a:ea typeface="+mn-ea"/>
                <a:cs typeface="+mn-cs"/>
              </a:rPr>
              <a:t>3. Tom</a:t>
            </a:r>
          </a:p>
        </p:txBody>
      </p:sp>
      <p:sp>
        <p:nvSpPr>
          <p:cNvPr id="24" name="TextBox 23">
            <a:extLst>
              <a:ext uri="{FF2B5EF4-FFF2-40B4-BE49-F238E27FC236}">
                <a16:creationId xmlns:a16="http://schemas.microsoft.com/office/drawing/2014/main" id="{9F2B77E0-E599-45F4-7A80-C2675C6C8B9F}"/>
              </a:ext>
            </a:extLst>
          </p:cNvPr>
          <p:cNvSpPr txBox="1"/>
          <p:nvPr/>
        </p:nvSpPr>
        <p:spPr>
          <a:xfrm>
            <a:off x="374708" y="3860553"/>
            <a:ext cx="326136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Britannic Bold" panose="020B0903060703020204" pitchFamily="34" charset="0"/>
                <a:ea typeface="+mn-ea"/>
                <a:cs typeface="+mn-cs"/>
              </a:rPr>
              <a:t>A. </a:t>
            </a:r>
            <a:r>
              <a:rPr kumimoji="0" lang="en-US" sz="3200" b="0"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I don’t let things distract me from the schoolwork that I have to do. </a:t>
            </a:r>
          </a:p>
        </p:txBody>
      </p:sp>
      <p:sp>
        <p:nvSpPr>
          <p:cNvPr id="25" name="TextBox 24">
            <a:extLst>
              <a:ext uri="{FF2B5EF4-FFF2-40B4-BE49-F238E27FC236}">
                <a16:creationId xmlns:a16="http://schemas.microsoft.com/office/drawing/2014/main" id="{01819D0F-8037-594B-AE9E-B0C23516833E}"/>
              </a:ext>
            </a:extLst>
          </p:cNvPr>
          <p:cNvSpPr txBox="1"/>
          <p:nvPr/>
        </p:nvSpPr>
        <p:spPr>
          <a:xfrm>
            <a:off x="4459028" y="3886989"/>
            <a:ext cx="3261360"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Britannic Bold" panose="020B0903060703020204" pitchFamily="34" charset="0"/>
                <a:ea typeface="+mn-ea"/>
                <a:cs typeface="+mn-cs"/>
              </a:rPr>
              <a:t>B. </a:t>
            </a:r>
            <a:r>
              <a:rPr kumimoji="0" lang="en-US" sz="3200" b="0"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Using a calendar to plan my work ahead helps me manage my time effectively. </a:t>
            </a:r>
          </a:p>
        </p:txBody>
      </p:sp>
      <p:sp>
        <p:nvSpPr>
          <p:cNvPr id="29" name="TextBox 28">
            <a:extLst>
              <a:ext uri="{FF2B5EF4-FFF2-40B4-BE49-F238E27FC236}">
                <a16:creationId xmlns:a16="http://schemas.microsoft.com/office/drawing/2014/main" id="{E48A7C02-1240-A0B8-1932-F09EF0F69273}"/>
              </a:ext>
            </a:extLst>
          </p:cNvPr>
          <p:cNvSpPr txBox="1"/>
          <p:nvPr/>
        </p:nvSpPr>
        <p:spPr>
          <a:xfrm>
            <a:off x="8117904" y="3886989"/>
            <a:ext cx="3774311"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Britannic Bold" panose="020B0903060703020204" pitchFamily="34" charset="0"/>
                <a:ea typeface="+mn-ea"/>
                <a:cs typeface="+mn-cs"/>
              </a:rPr>
              <a:t>C. </a:t>
            </a:r>
            <a:r>
              <a:rPr kumimoji="0" lang="en-US" sz="3200" b="0"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I try not to delay doing my homework and working on my projects and coming tests. </a:t>
            </a:r>
          </a:p>
        </p:txBody>
      </p:sp>
      <p:cxnSp>
        <p:nvCxnSpPr>
          <p:cNvPr id="31" name="Straight Arrow Connector 30">
            <a:extLst>
              <a:ext uri="{FF2B5EF4-FFF2-40B4-BE49-F238E27FC236}">
                <a16:creationId xmlns:a16="http://schemas.microsoft.com/office/drawing/2014/main" id="{59AE6393-8E2F-1E94-5109-EA982F742EA6}"/>
              </a:ext>
            </a:extLst>
          </p:cNvPr>
          <p:cNvCxnSpPr>
            <a:cxnSpLocks/>
          </p:cNvCxnSpPr>
          <p:nvPr/>
        </p:nvCxnSpPr>
        <p:spPr>
          <a:xfrm flipH="1" flipV="1">
            <a:off x="3155171" y="2585271"/>
            <a:ext cx="1958447" cy="1511303"/>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206E2615-19AD-0765-8684-45B5ACFC1E48}"/>
              </a:ext>
            </a:extLst>
          </p:cNvPr>
          <p:cNvSpPr/>
          <p:nvPr/>
        </p:nvSpPr>
        <p:spPr>
          <a:xfrm>
            <a:off x="2548986" y="1780312"/>
            <a:ext cx="668773"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16649"/>
                </a:solidFill>
                <a:effectLst/>
                <a:uLnTx/>
                <a:uFillTx/>
                <a:latin typeface="Britannic Bold" panose="020B0903060703020204" pitchFamily="34" charset="0"/>
                <a:ea typeface="+mn-ea"/>
                <a:cs typeface="+mn-cs"/>
              </a:rPr>
              <a:t>B</a:t>
            </a:r>
          </a:p>
        </p:txBody>
      </p:sp>
      <p:sp>
        <p:nvSpPr>
          <p:cNvPr id="9" name="Rectangle 8">
            <a:extLst>
              <a:ext uri="{FF2B5EF4-FFF2-40B4-BE49-F238E27FC236}">
                <a16:creationId xmlns:a16="http://schemas.microsoft.com/office/drawing/2014/main" id="{FE951E77-0775-484F-0E40-5FA54FEAD3DF}"/>
              </a:ext>
            </a:extLst>
          </p:cNvPr>
          <p:cNvSpPr/>
          <p:nvPr/>
        </p:nvSpPr>
        <p:spPr>
          <a:xfrm>
            <a:off x="6880827" y="1844285"/>
            <a:ext cx="601448"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16649"/>
                </a:solidFill>
                <a:effectLst/>
                <a:uLnTx/>
                <a:uFillTx/>
                <a:latin typeface="Britannic Bold" panose="020B0903060703020204" pitchFamily="34" charset="0"/>
                <a:ea typeface="+mn-ea"/>
                <a:cs typeface="+mn-cs"/>
              </a:rPr>
              <a:t>A</a:t>
            </a:r>
          </a:p>
        </p:txBody>
      </p:sp>
      <p:sp>
        <p:nvSpPr>
          <p:cNvPr id="10" name="Rectangle 9">
            <a:extLst>
              <a:ext uri="{FF2B5EF4-FFF2-40B4-BE49-F238E27FC236}">
                <a16:creationId xmlns:a16="http://schemas.microsoft.com/office/drawing/2014/main" id="{DD228252-E06F-64C3-6A01-3B14E0DB3D28}"/>
              </a:ext>
            </a:extLst>
          </p:cNvPr>
          <p:cNvSpPr/>
          <p:nvPr/>
        </p:nvSpPr>
        <p:spPr>
          <a:xfrm>
            <a:off x="10367586" y="1780311"/>
            <a:ext cx="646332"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16649"/>
                </a:solidFill>
                <a:effectLst/>
                <a:uLnTx/>
                <a:uFillTx/>
                <a:latin typeface="Britannic Bold" panose="020B0903060703020204" pitchFamily="34" charset="0"/>
                <a:ea typeface="+mn-ea"/>
                <a:cs typeface="+mn-cs"/>
              </a:rPr>
              <a:t>C</a:t>
            </a:r>
          </a:p>
        </p:txBody>
      </p:sp>
      <p:cxnSp>
        <p:nvCxnSpPr>
          <p:cNvPr id="34" name="Straight Arrow Connector 33">
            <a:extLst>
              <a:ext uri="{FF2B5EF4-FFF2-40B4-BE49-F238E27FC236}">
                <a16:creationId xmlns:a16="http://schemas.microsoft.com/office/drawing/2014/main" id="{773AB9FA-21BB-31BB-3323-7B3F52471EF0}"/>
              </a:ext>
            </a:extLst>
          </p:cNvPr>
          <p:cNvCxnSpPr>
            <a:cxnSpLocks/>
          </p:cNvCxnSpPr>
          <p:nvPr/>
        </p:nvCxnSpPr>
        <p:spPr>
          <a:xfrm flipV="1">
            <a:off x="1178082" y="2721055"/>
            <a:ext cx="5712975" cy="1139498"/>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323EF61-409B-8CE5-7F03-BE37394601D6}"/>
              </a:ext>
            </a:extLst>
          </p:cNvPr>
          <p:cNvCxnSpPr>
            <a:cxnSpLocks/>
          </p:cNvCxnSpPr>
          <p:nvPr/>
        </p:nvCxnSpPr>
        <p:spPr>
          <a:xfrm flipV="1">
            <a:off x="8495162" y="2721055"/>
            <a:ext cx="2014651" cy="116593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1537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down)">
                                      <p:cBhvr>
                                        <p:cTn id="24" dur="500"/>
                                        <p:tgtEl>
                                          <p:spTgt spid="31"/>
                                        </p:tgtEl>
                                      </p:cBhvr>
                                    </p:animEffect>
                                  </p:childTnLst>
                                </p:cTn>
                              </p:par>
                              <p:par>
                                <p:cTn id="25" presetID="53" presetClass="entr" presetSubtype="16" fill="hold" grpId="1"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26" presetClass="emph" presetSubtype="0" repeatCount="5000" fill="hold" grpId="0" nodeType="withEffect">
                                  <p:stCondLst>
                                    <p:cond delay="0"/>
                                  </p:stCondLst>
                                  <p:childTnLst>
                                    <p:animEffect transition="out" filter="fade">
                                      <p:cBhvr>
                                        <p:cTn id="31" dur="500" tmFilter="0, 0; .2, .5; .8, .5; 1, 0"/>
                                        <p:tgtEl>
                                          <p:spTgt spid="8"/>
                                        </p:tgtEl>
                                      </p:cBhvr>
                                    </p:animEffect>
                                    <p:animScale>
                                      <p:cBhvr>
                                        <p:cTn id="32" dur="250" autoRev="1" fill="hold"/>
                                        <p:tgtEl>
                                          <p:spTgt spid="8"/>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down)">
                                      <p:cBhvr>
                                        <p:cTn id="37" dur="500"/>
                                        <p:tgtEl>
                                          <p:spTgt spid="34"/>
                                        </p:tgtEl>
                                      </p:cBhvr>
                                    </p:animEffect>
                                  </p:childTnLst>
                                </p:cTn>
                              </p:par>
                              <p:par>
                                <p:cTn id="38" presetID="53" presetClass="entr" presetSubtype="16" fill="hold" grpId="1"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par>
                                <p:cTn id="43" presetID="26" presetClass="emph" presetSubtype="0" repeatCount="5000" fill="hold" grpId="0" nodeType="withEffect">
                                  <p:stCondLst>
                                    <p:cond delay="0"/>
                                  </p:stCondLst>
                                  <p:childTnLst>
                                    <p:animEffect transition="out" filter="fade">
                                      <p:cBhvr>
                                        <p:cTn id="44" dur="500" tmFilter="0, 0; .2, .5; .8, .5; 1, 0"/>
                                        <p:tgtEl>
                                          <p:spTgt spid="9"/>
                                        </p:tgtEl>
                                      </p:cBhvr>
                                    </p:animEffect>
                                    <p:animScale>
                                      <p:cBhvr>
                                        <p:cTn id="45" dur="250" autoRev="1" fill="hold"/>
                                        <p:tgtEl>
                                          <p:spTgt spid="9"/>
                                        </p:tgtEl>
                                      </p:cBhvr>
                                      <p:by x="105000" y="105000"/>
                                    </p:animScale>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wipe(down)">
                                      <p:cBhvr>
                                        <p:cTn id="50" dur="500"/>
                                        <p:tgtEl>
                                          <p:spTgt spid="37"/>
                                        </p:tgtEl>
                                      </p:cBhvr>
                                    </p:animEffect>
                                  </p:childTnLst>
                                </p:cTn>
                              </p:par>
                              <p:par>
                                <p:cTn id="51" presetID="53" presetClass="entr" presetSubtype="16" fill="hold" grpId="1"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500" fill="hold"/>
                                        <p:tgtEl>
                                          <p:spTgt spid="10"/>
                                        </p:tgtEl>
                                        <p:attrNameLst>
                                          <p:attrName>ppt_w</p:attrName>
                                        </p:attrNameLst>
                                      </p:cBhvr>
                                      <p:tavLst>
                                        <p:tav tm="0">
                                          <p:val>
                                            <p:fltVal val="0"/>
                                          </p:val>
                                        </p:tav>
                                        <p:tav tm="100000">
                                          <p:val>
                                            <p:strVal val="#ppt_w"/>
                                          </p:val>
                                        </p:tav>
                                      </p:tavLst>
                                    </p:anim>
                                    <p:anim calcmode="lin" valueType="num">
                                      <p:cBhvr>
                                        <p:cTn id="54" dur="500" fill="hold"/>
                                        <p:tgtEl>
                                          <p:spTgt spid="10"/>
                                        </p:tgtEl>
                                        <p:attrNameLst>
                                          <p:attrName>ppt_h</p:attrName>
                                        </p:attrNameLst>
                                      </p:cBhvr>
                                      <p:tavLst>
                                        <p:tav tm="0">
                                          <p:val>
                                            <p:fltVal val="0"/>
                                          </p:val>
                                        </p:tav>
                                        <p:tav tm="100000">
                                          <p:val>
                                            <p:strVal val="#ppt_h"/>
                                          </p:val>
                                        </p:tav>
                                      </p:tavLst>
                                    </p:anim>
                                    <p:animEffect transition="in" filter="fade">
                                      <p:cBhvr>
                                        <p:cTn id="55" dur="500"/>
                                        <p:tgtEl>
                                          <p:spTgt spid="10"/>
                                        </p:tgtEl>
                                      </p:cBhvr>
                                    </p:animEffect>
                                  </p:childTnLst>
                                </p:cTn>
                              </p:par>
                              <p:par>
                                <p:cTn id="56" presetID="26" presetClass="emph" presetSubtype="0" repeatCount="5000" fill="hold" grpId="0" nodeType="withEffect">
                                  <p:stCondLst>
                                    <p:cond delay="0"/>
                                  </p:stCondLst>
                                  <p:childTnLst>
                                    <p:animEffect transition="out" filter="fade">
                                      <p:cBhvr>
                                        <p:cTn id="57" dur="500" tmFilter="0, 0; .2, .5; .8, .5; 1, 0"/>
                                        <p:tgtEl>
                                          <p:spTgt spid="10"/>
                                        </p:tgtEl>
                                      </p:cBhvr>
                                    </p:animEffect>
                                    <p:animScale>
                                      <p:cBhvr>
                                        <p:cTn id="58"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9" grpId="0"/>
      <p:bldP spid="8" grpId="0"/>
      <p:bldP spid="8" grpId="1"/>
      <p:bldP spid="9" grpId="0"/>
      <p:bldP spid="9" grpId="1"/>
      <p:bldP spid="10" grpId="0"/>
      <p:bldP spid="10"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2" name="TextBox 11"/>
          <p:cNvSpPr txBox="1"/>
          <p:nvPr/>
        </p:nvSpPr>
        <p:spPr>
          <a:xfrm>
            <a:off x="192868" y="31542"/>
            <a:ext cx="11999132" cy="646331"/>
          </a:xfrm>
          <a:prstGeom prst="rect">
            <a:avLst/>
          </a:prstGeom>
          <a:noFill/>
          <a:effectLst/>
        </p:spPr>
        <p:txBody>
          <a:bodyPr wrap="square" rtlCol="0">
            <a:spAutoFit/>
          </a:bodyPr>
          <a:lstStyle/>
          <a:p>
            <a:r>
              <a:rPr lang="en-US" sz="3600" b="1" dirty="0">
                <a:solidFill>
                  <a:srgbClr val="FF0000"/>
                </a:solidFill>
                <a:effectLst>
                  <a:glow rad="88900">
                    <a:schemeClr val="bg1"/>
                  </a:glow>
                </a:effectLst>
                <a:latin typeface="Britannic Bold" panose="020B0903060703020204" pitchFamily="34" charset="0"/>
                <a:cs typeface="Arial" panose="020B0604020202020204" pitchFamily="34" charset="0"/>
              </a:rPr>
              <a:t>3. Listen again and choose the correct answer A, B, or C.</a:t>
            </a:r>
          </a:p>
        </p:txBody>
      </p:sp>
      <p:sp>
        <p:nvSpPr>
          <p:cNvPr id="8" name="Content Placeholder 2">
            <a:extLst>
              <a:ext uri="{FF2B5EF4-FFF2-40B4-BE49-F238E27FC236}">
                <a16:creationId xmlns:a16="http://schemas.microsoft.com/office/drawing/2014/main" id="{FEC0AA6B-6F9F-9FA6-1413-07613481A1EF}"/>
              </a:ext>
            </a:extLst>
          </p:cNvPr>
          <p:cNvSpPr>
            <a:spLocks noGrp="1"/>
          </p:cNvSpPr>
          <p:nvPr>
            <p:ph idx="1"/>
          </p:nvPr>
        </p:nvSpPr>
        <p:spPr>
          <a:xfrm>
            <a:off x="278543" y="725909"/>
            <a:ext cx="11720589" cy="6594452"/>
          </a:xfrm>
        </p:spPr>
        <p:txBody>
          <a:bodyPr>
            <a:noAutofit/>
          </a:bodyPr>
          <a:lstStyle/>
          <a:p>
            <a:pPr marL="0" indent="0">
              <a:lnSpc>
                <a:spcPct val="100000"/>
              </a:lnSpc>
              <a:spcBef>
                <a:spcPts val="0"/>
              </a:spcBef>
              <a:buNone/>
            </a:pPr>
            <a:r>
              <a:rPr lang="en-US" b="1" dirty="0">
                <a:solidFill>
                  <a:srgbClr val="FF9933"/>
                </a:solidFill>
                <a:latin typeface="Britannic Bold" panose="020B0903060703020204" pitchFamily="34" charset="0"/>
              </a:rPr>
              <a:t>1.</a:t>
            </a:r>
            <a:r>
              <a:rPr lang="en-US" dirty="0">
                <a:latin typeface="Britannic Bold" panose="020B0903060703020204" pitchFamily="34" charset="0"/>
              </a:rPr>
              <a:t> Trang enters what she has to do into a ______ at the beginning of each term.</a:t>
            </a:r>
          </a:p>
          <a:p>
            <a:pPr marL="0" indent="0">
              <a:lnSpc>
                <a:spcPct val="100000"/>
              </a:lnSpc>
              <a:spcBef>
                <a:spcPts val="0"/>
              </a:spcBef>
              <a:buNone/>
            </a:pPr>
            <a:r>
              <a:rPr lang="en-US" dirty="0">
                <a:latin typeface="Britannic Bold" panose="020B0903060703020204" pitchFamily="34" charset="0"/>
              </a:rPr>
              <a:t>	</a:t>
            </a:r>
            <a:r>
              <a:rPr lang="en-US" dirty="0">
                <a:solidFill>
                  <a:srgbClr val="0070C0"/>
                </a:solidFill>
                <a:latin typeface="Britannic Bold" panose="020B0903060703020204" pitchFamily="34" charset="0"/>
              </a:rPr>
              <a:t>A. </a:t>
            </a:r>
            <a:r>
              <a:rPr lang="en-US" dirty="0">
                <a:latin typeface="Britannic Bold" panose="020B0903060703020204" pitchFamily="34" charset="0"/>
              </a:rPr>
              <a:t>poster			</a:t>
            </a:r>
            <a:r>
              <a:rPr lang="en-US" dirty="0">
                <a:solidFill>
                  <a:srgbClr val="0070C0"/>
                </a:solidFill>
                <a:latin typeface="Britannic Bold" panose="020B0903060703020204" pitchFamily="34" charset="0"/>
              </a:rPr>
              <a:t>B. </a:t>
            </a:r>
            <a:r>
              <a:rPr lang="en-US" dirty="0">
                <a:latin typeface="Britannic Bold" panose="020B0903060703020204" pitchFamily="34" charset="0"/>
              </a:rPr>
              <a:t>routine				</a:t>
            </a:r>
            <a:r>
              <a:rPr lang="en-US" dirty="0">
                <a:solidFill>
                  <a:srgbClr val="0070C0"/>
                </a:solidFill>
                <a:latin typeface="Britannic Bold" panose="020B0903060703020204" pitchFamily="34" charset="0"/>
              </a:rPr>
              <a:t>C. </a:t>
            </a:r>
            <a:r>
              <a:rPr lang="en-US" dirty="0">
                <a:latin typeface="Britannic Bold" panose="020B0903060703020204" pitchFamily="34" charset="0"/>
              </a:rPr>
              <a:t>calendar</a:t>
            </a:r>
          </a:p>
          <a:p>
            <a:pPr marL="0" indent="0">
              <a:lnSpc>
                <a:spcPct val="100000"/>
              </a:lnSpc>
              <a:spcBef>
                <a:spcPts val="0"/>
              </a:spcBef>
              <a:buNone/>
            </a:pPr>
            <a:r>
              <a:rPr lang="en-US" b="1" dirty="0">
                <a:solidFill>
                  <a:srgbClr val="FF9933"/>
                </a:solidFill>
                <a:latin typeface="Britannic Bold" panose="020B0903060703020204" pitchFamily="34" charset="0"/>
              </a:rPr>
              <a:t>2.</a:t>
            </a:r>
            <a:r>
              <a:rPr lang="en-US" dirty="0">
                <a:latin typeface="Britannic Bold" panose="020B0903060703020204" pitchFamily="34" charset="0"/>
              </a:rPr>
              <a:t> Trang often uses ______ </a:t>
            </a:r>
            <a:r>
              <a:rPr lang="en-US" dirty="0" err="1">
                <a:latin typeface="Britannic Bold" panose="020B0903060703020204" pitchFamily="34" charset="0"/>
              </a:rPr>
              <a:t>colours</a:t>
            </a:r>
            <a:r>
              <a:rPr lang="en-US" dirty="0">
                <a:latin typeface="Britannic Bold" panose="020B0903060703020204" pitchFamily="34" charset="0"/>
              </a:rPr>
              <a:t> to mark project due dates and exam times on her calendar.</a:t>
            </a:r>
          </a:p>
          <a:p>
            <a:pPr marL="0" indent="0">
              <a:lnSpc>
                <a:spcPct val="100000"/>
              </a:lnSpc>
              <a:spcBef>
                <a:spcPts val="0"/>
              </a:spcBef>
              <a:buNone/>
            </a:pPr>
            <a:r>
              <a:rPr lang="en-US" dirty="0">
                <a:latin typeface="Britannic Bold" panose="020B0903060703020204" pitchFamily="34" charset="0"/>
              </a:rPr>
              <a:t>	</a:t>
            </a:r>
            <a:r>
              <a:rPr lang="en-US" dirty="0">
                <a:solidFill>
                  <a:srgbClr val="0070C0"/>
                </a:solidFill>
                <a:latin typeface="Britannic Bold" panose="020B0903060703020204" pitchFamily="34" charset="0"/>
              </a:rPr>
              <a:t>A. </a:t>
            </a:r>
            <a:r>
              <a:rPr lang="en-US" dirty="0">
                <a:latin typeface="Britannic Bold" panose="020B0903060703020204" pitchFamily="34" charset="0"/>
              </a:rPr>
              <a:t>different			</a:t>
            </a:r>
            <a:r>
              <a:rPr lang="en-US" dirty="0">
                <a:solidFill>
                  <a:srgbClr val="0070C0"/>
                </a:solidFill>
                <a:latin typeface="Britannic Bold" panose="020B0903060703020204" pitchFamily="34" charset="0"/>
              </a:rPr>
              <a:t>B. </a:t>
            </a:r>
            <a:r>
              <a:rPr lang="en-US" dirty="0">
                <a:latin typeface="Britannic Bold" panose="020B0903060703020204" pitchFamily="34" charset="0"/>
              </a:rPr>
              <a:t>the same			</a:t>
            </a:r>
            <a:r>
              <a:rPr lang="en-US" dirty="0">
                <a:solidFill>
                  <a:srgbClr val="0070C0"/>
                </a:solidFill>
                <a:latin typeface="Britannic Bold" panose="020B0903060703020204" pitchFamily="34" charset="0"/>
              </a:rPr>
              <a:t>C. </a:t>
            </a:r>
            <a:r>
              <a:rPr lang="en-US" dirty="0">
                <a:latin typeface="Britannic Bold" panose="020B0903060703020204" pitchFamily="34" charset="0"/>
              </a:rPr>
              <a:t>similar</a:t>
            </a:r>
          </a:p>
          <a:p>
            <a:pPr marL="0" indent="0">
              <a:lnSpc>
                <a:spcPct val="100000"/>
              </a:lnSpc>
              <a:spcBef>
                <a:spcPts val="0"/>
              </a:spcBef>
              <a:buNone/>
            </a:pPr>
            <a:r>
              <a:rPr lang="en-US" b="1" dirty="0">
                <a:solidFill>
                  <a:srgbClr val="FF9933"/>
                </a:solidFill>
                <a:latin typeface="Britannic Bold" panose="020B0903060703020204" pitchFamily="34" charset="0"/>
              </a:rPr>
              <a:t>3.</a:t>
            </a:r>
            <a:r>
              <a:rPr lang="en-US" dirty="0">
                <a:latin typeface="Britannic Bold" panose="020B0903060703020204" pitchFamily="34" charset="0"/>
              </a:rPr>
              <a:t> Phong turns off his cell phone and signs out of social media ______ when he starts his work.</a:t>
            </a:r>
          </a:p>
          <a:p>
            <a:pPr marL="0" indent="0">
              <a:lnSpc>
                <a:spcPct val="100000"/>
              </a:lnSpc>
              <a:spcBef>
                <a:spcPts val="0"/>
              </a:spcBef>
              <a:buNone/>
            </a:pPr>
            <a:r>
              <a:rPr lang="en-US" dirty="0">
                <a:latin typeface="Britannic Bold" panose="020B0903060703020204" pitchFamily="34" charset="0"/>
              </a:rPr>
              <a:t>	</a:t>
            </a:r>
            <a:r>
              <a:rPr lang="en-US" dirty="0">
                <a:solidFill>
                  <a:srgbClr val="0070C0"/>
                </a:solidFill>
                <a:latin typeface="Britannic Bold" panose="020B0903060703020204" pitchFamily="34" charset="0"/>
              </a:rPr>
              <a:t>A. </a:t>
            </a:r>
            <a:r>
              <a:rPr lang="en-US" dirty="0">
                <a:latin typeface="Britannic Bold" panose="020B0903060703020204" pitchFamily="34" charset="0"/>
              </a:rPr>
              <a:t>accounts			</a:t>
            </a:r>
            <a:r>
              <a:rPr lang="en-US" dirty="0">
                <a:solidFill>
                  <a:srgbClr val="0070C0"/>
                </a:solidFill>
                <a:latin typeface="Britannic Bold" panose="020B0903060703020204" pitchFamily="34" charset="0"/>
              </a:rPr>
              <a:t>B. </a:t>
            </a:r>
            <a:r>
              <a:rPr lang="en-US" dirty="0">
                <a:latin typeface="Britannic Bold" panose="020B0903060703020204" pitchFamily="34" charset="0"/>
              </a:rPr>
              <a:t>networks			</a:t>
            </a:r>
            <a:r>
              <a:rPr lang="en-US" dirty="0">
                <a:solidFill>
                  <a:srgbClr val="0070C0"/>
                </a:solidFill>
                <a:latin typeface="Britannic Bold" panose="020B0903060703020204" pitchFamily="34" charset="0"/>
              </a:rPr>
              <a:t>C. </a:t>
            </a:r>
            <a:r>
              <a:rPr lang="en-US" dirty="0">
                <a:latin typeface="Britannic Bold" panose="020B0903060703020204" pitchFamily="34" charset="0"/>
              </a:rPr>
              <a:t>websites</a:t>
            </a:r>
          </a:p>
          <a:p>
            <a:pPr marL="0" indent="0">
              <a:lnSpc>
                <a:spcPct val="100000"/>
              </a:lnSpc>
              <a:spcBef>
                <a:spcPts val="0"/>
              </a:spcBef>
              <a:buNone/>
            </a:pPr>
            <a:r>
              <a:rPr lang="en-US" b="1" dirty="0">
                <a:solidFill>
                  <a:srgbClr val="FF9933"/>
                </a:solidFill>
                <a:latin typeface="Britannic Bold" panose="020B0903060703020204" pitchFamily="34" charset="0"/>
              </a:rPr>
              <a:t>4.</a:t>
            </a:r>
            <a:r>
              <a:rPr lang="en-US" dirty="0">
                <a:latin typeface="Britannic Bold" panose="020B0903060703020204" pitchFamily="34" charset="0"/>
              </a:rPr>
              <a:t> Tom tries not to ______ homework until just before the due date.</a:t>
            </a:r>
          </a:p>
          <a:p>
            <a:pPr marL="0" indent="0">
              <a:lnSpc>
                <a:spcPct val="100000"/>
              </a:lnSpc>
              <a:spcBef>
                <a:spcPts val="0"/>
              </a:spcBef>
              <a:buNone/>
            </a:pPr>
            <a:r>
              <a:rPr lang="en-US" dirty="0">
                <a:latin typeface="Britannic Bold" panose="020B0903060703020204" pitchFamily="34" charset="0"/>
              </a:rPr>
              <a:t>	</a:t>
            </a:r>
            <a:r>
              <a:rPr lang="en-US" dirty="0">
                <a:solidFill>
                  <a:srgbClr val="0070C0"/>
                </a:solidFill>
                <a:latin typeface="Britannic Bold" panose="020B0903060703020204" pitchFamily="34" charset="0"/>
              </a:rPr>
              <a:t>A. </a:t>
            </a:r>
            <a:r>
              <a:rPr lang="en-US" dirty="0">
                <a:latin typeface="Britannic Bold" panose="020B0903060703020204" pitchFamily="34" charset="0"/>
              </a:rPr>
              <a:t>leave			</a:t>
            </a:r>
            <a:r>
              <a:rPr lang="en-US" dirty="0">
                <a:solidFill>
                  <a:srgbClr val="0070C0"/>
                </a:solidFill>
                <a:latin typeface="Britannic Bold" panose="020B0903060703020204" pitchFamily="34" charset="0"/>
              </a:rPr>
              <a:t>B. </a:t>
            </a:r>
            <a:r>
              <a:rPr lang="en-US" dirty="0">
                <a:latin typeface="Britannic Bold" panose="020B0903060703020204" pitchFamily="34" charset="0"/>
              </a:rPr>
              <a:t>complete 			</a:t>
            </a:r>
            <a:r>
              <a:rPr lang="en-US" dirty="0">
                <a:solidFill>
                  <a:srgbClr val="0070C0"/>
                </a:solidFill>
                <a:latin typeface="Britannic Bold" panose="020B0903060703020204" pitchFamily="34" charset="0"/>
              </a:rPr>
              <a:t>C. </a:t>
            </a:r>
            <a:r>
              <a:rPr lang="en-US" dirty="0">
                <a:latin typeface="Britannic Bold" panose="020B0903060703020204" pitchFamily="34" charset="0"/>
              </a:rPr>
              <a:t>submit</a:t>
            </a:r>
          </a:p>
          <a:p>
            <a:pPr marL="0" indent="0">
              <a:lnSpc>
                <a:spcPct val="100000"/>
              </a:lnSpc>
              <a:spcBef>
                <a:spcPts val="0"/>
              </a:spcBef>
              <a:buNone/>
            </a:pPr>
            <a:r>
              <a:rPr lang="en-US" b="1" dirty="0">
                <a:solidFill>
                  <a:srgbClr val="FF9933"/>
                </a:solidFill>
                <a:latin typeface="Britannic Bold" panose="020B0903060703020204" pitchFamily="34" charset="0"/>
              </a:rPr>
              <a:t>5.</a:t>
            </a:r>
            <a:r>
              <a:rPr lang="en-US" dirty="0">
                <a:latin typeface="Britannic Bold" panose="020B0903060703020204" pitchFamily="34" charset="0"/>
              </a:rPr>
              <a:t> Tom ______ his projects and coming tests and adds them to his schedule.</a:t>
            </a:r>
          </a:p>
          <a:p>
            <a:pPr marL="0" indent="0">
              <a:lnSpc>
                <a:spcPct val="100000"/>
              </a:lnSpc>
              <a:spcBef>
                <a:spcPts val="0"/>
              </a:spcBef>
              <a:buNone/>
            </a:pPr>
            <a:r>
              <a:rPr lang="en-US" dirty="0">
                <a:latin typeface="Britannic Bold" panose="020B0903060703020204" pitchFamily="34" charset="0"/>
              </a:rPr>
              <a:t>	</a:t>
            </a:r>
            <a:r>
              <a:rPr lang="en-US" dirty="0">
                <a:solidFill>
                  <a:srgbClr val="0070C0"/>
                </a:solidFill>
                <a:latin typeface="Britannic Bold" panose="020B0903060703020204" pitchFamily="34" charset="0"/>
              </a:rPr>
              <a:t>A. </a:t>
            </a:r>
            <a:r>
              <a:rPr lang="en-US" dirty="0">
                <a:latin typeface="Britannic Bold" panose="020B0903060703020204" pitchFamily="34" charset="0"/>
              </a:rPr>
              <a:t>prepares			</a:t>
            </a:r>
            <a:r>
              <a:rPr lang="en-US" dirty="0">
                <a:solidFill>
                  <a:srgbClr val="0070C0"/>
                </a:solidFill>
                <a:latin typeface="Britannic Bold" panose="020B0903060703020204" pitchFamily="34" charset="0"/>
              </a:rPr>
              <a:t>B. </a:t>
            </a:r>
            <a:r>
              <a:rPr lang="en-US" dirty="0">
                <a:latin typeface="Britannic Bold" panose="020B0903060703020204" pitchFamily="34" charset="0"/>
              </a:rPr>
              <a:t>reviews				</a:t>
            </a:r>
            <a:r>
              <a:rPr lang="en-US" dirty="0">
                <a:solidFill>
                  <a:srgbClr val="0070C0"/>
                </a:solidFill>
                <a:latin typeface="Britannic Bold" panose="020B0903060703020204" pitchFamily="34" charset="0"/>
              </a:rPr>
              <a:t>C. </a:t>
            </a:r>
            <a:r>
              <a:rPr lang="en-US" dirty="0">
                <a:latin typeface="Britannic Bold" panose="020B0903060703020204" pitchFamily="34" charset="0"/>
              </a:rPr>
              <a:t>revises</a:t>
            </a:r>
            <a:endParaRPr lang="en-US" dirty="0"/>
          </a:p>
        </p:txBody>
      </p:sp>
      <p:sp>
        <p:nvSpPr>
          <p:cNvPr id="9" name="Oval 8">
            <a:extLst>
              <a:ext uri="{FF2B5EF4-FFF2-40B4-BE49-F238E27FC236}">
                <a16:creationId xmlns:a16="http://schemas.microsoft.com/office/drawing/2014/main" id="{542A708A-BBE0-822F-1D90-172CEA827E6B}"/>
              </a:ext>
            </a:extLst>
          </p:cNvPr>
          <p:cNvSpPr/>
          <p:nvPr/>
        </p:nvSpPr>
        <p:spPr>
          <a:xfrm>
            <a:off x="9425129" y="1638062"/>
            <a:ext cx="467139" cy="4611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46E3B54-638A-B134-7998-C5F02E5B6198}"/>
              </a:ext>
            </a:extLst>
          </p:cNvPr>
          <p:cNvSpPr/>
          <p:nvPr/>
        </p:nvSpPr>
        <p:spPr>
          <a:xfrm>
            <a:off x="1184671" y="2860030"/>
            <a:ext cx="467139" cy="4611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019">
            <a:hlinkClick r:id="" action="ppaction://media"/>
            <a:extLst>
              <a:ext uri="{FF2B5EF4-FFF2-40B4-BE49-F238E27FC236}">
                <a16:creationId xmlns:a16="http://schemas.microsoft.com/office/drawing/2014/main" id="{8AD18EAD-B3E3-5B6A-3B53-A65A4BF698CA}"/>
              </a:ext>
            </a:extLst>
          </p:cNvPr>
          <p:cNvPicPr>
            <a:picLocks noChangeAspect="1"/>
          </p:cNvPicPr>
          <p:nvPr>
            <a:audioFile r:link="rId1"/>
            <p:extLst>
              <p:ext uri="{DAA4B4D4-6D71-4841-9C94-3DE7FCFB9230}">
                <p14:media xmlns:p14="http://schemas.microsoft.com/office/powerpoint/2010/main" r:embed="rId2">
                  <p14:trim st="9345"/>
                </p14:media>
              </p:ext>
            </p:extLst>
          </p:nvPr>
        </p:nvPicPr>
        <p:blipFill>
          <a:blip r:embed="rId6">
            <a:duotone>
              <a:prstClr val="black"/>
              <a:schemeClr val="accent6">
                <a:tint val="45000"/>
                <a:satMod val="400000"/>
              </a:schemeClr>
            </a:duotone>
          </a:blip>
          <a:stretch>
            <a:fillRect/>
          </a:stretch>
        </p:blipFill>
        <p:spPr>
          <a:xfrm>
            <a:off x="11408801" y="565671"/>
            <a:ext cx="686765" cy="686765"/>
          </a:xfrm>
          <a:prstGeom prst="rect">
            <a:avLst/>
          </a:prstGeom>
        </p:spPr>
      </p:pic>
      <p:sp>
        <p:nvSpPr>
          <p:cNvPr id="3" name="Oval 2">
            <a:extLst>
              <a:ext uri="{FF2B5EF4-FFF2-40B4-BE49-F238E27FC236}">
                <a16:creationId xmlns:a16="http://schemas.microsoft.com/office/drawing/2014/main" id="{BF7D9E49-7DC4-634C-0F7E-52EF30688422}"/>
              </a:ext>
            </a:extLst>
          </p:cNvPr>
          <p:cNvSpPr/>
          <p:nvPr/>
        </p:nvSpPr>
        <p:spPr>
          <a:xfrm>
            <a:off x="1184671" y="4223170"/>
            <a:ext cx="467139" cy="4611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23E5269A-F39B-CE72-8CFE-81E56DFAEADC}"/>
              </a:ext>
            </a:extLst>
          </p:cNvPr>
          <p:cNvSpPr/>
          <p:nvPr/>
        </p:nvSpPr>
        <p:spPr>
          <a:xfrm>
            <a:off x="1184671" y="5018384"/>
            <a:ext cx="467139" cy="4611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C249302-B4CB-3D6B-F4C2-C9067B208A33}"/>
              </a:ext>
            </a:extLst>
          </p:cNvPr>
          <p:cNvSpPr/>
          <p:nvPr/>
        </p:nvSpPr>
        <p:spPr>
          <a:xfrm>
            <a:off x="4832625" y="6334105"/>
            <a:ext cx="467139" cy="4611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
            <a:extLst>
              <a:ext uri="{FF2B5EF4-FFF2-40B4-BE49-F238E27FC236}">
                <a16:creationId xmlns:a16="http://schemas.microsoft.com/office/drawing/2014/main" id="{DC07DF73-56EA-BDE5-067A-349FBF631462}"/>
              </a:ext>
            </a:extLst>
          </p:cNvPr>
          <p:cNvSpPr/>
          <p:nvPr/>
        </p:nvSpPr>
        <p:spPr>
          <a:xfrm>
            <a:off x="12905260" y="3485930"/>
            <a:ext cx="1828558" cy="1074410"/>
          </a:xfrm>
          <a:custGeom>
            <a:avLst/>
            <a:gdLst/>
            <a:ahLst/>
            <a:cxnLst/>
            <a:rect l="l" t="t" r="r" b="b"/>
            <a:pathLst>
              <a:path w="3259574" h="1631419">
                <a:moveTo>
                  <a:pt x="0" y="0"/>
                </a:moveTo>
                <a:lnTo>
                  <a:pt x="3259574" y="0"/>
                </a:lnTo>
                <a:lnTo>
                  <a:pt x="3259574" y="1631418"/>
                </a:lnTo>
                <a:lnTo>
                  <a:pt x="0" y="16314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11">
            <a:extLst>
              <a:ext uri="{FF2B5EF4-FFF2-40B4-BE49-F238E27FC236}">
                <a16:creationId xmlns:a16="http://schemas.microsoft.com/office/drawing/2014/main" id="{652D9FCE-E8BA-99EE-15D1-CD946ABB2747}"/>
              </a:ext>
            </a:extLst>
          </p:cNvPr>
          <p:cNvSpPr/>
          <p:nvPr/>
        </p:nvSpPr>
        <p:spPr>
          <a:xfrm>
            <a:off x="6899105" y="5857884"/>
            <a:ext cx="1406057" cy="1048152"/>
          </a:xfrm>
          <a:custGeom>
            <a:avLst/>
            <a:gdLst/>
            <a:ahLst/>
            <a:cxnLst/>
            <a:rect l="l" t="t" r="r" b="b"/>
            <a:pathLst>
              <a:path w="1406057" h="1048152">
                <a:moveTo>
                  <a:pt x="0" y="0"/>
                </a:moveTo>
                <a:lnTo>
                  <a:pt x="1406058" y="0"/>
                </a:lnTo>
                <a:lnTo>
                  <a:pt x="1406058" y="1048152"/>
                </a:lnTo>
                <a:lnTo>
                  <a:pt x="0" y="10481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3301758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p:cTn id="21"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 calcmode="lin" valueType="num">
                                      <p:cBhvr>
                                        <p:cTn id="28"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8">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 calcmode="lin" valueType="num">
                                      <p:cBhvr>
                                        <p:cTn id="35"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8">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8">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8">
                                            <p:txEl>
                                              <p:pRg st="5" end="5"/>
                                            </p:txEl>
                                          </p:spTgt>
                                        </p:tgtEl>
                                        <p:attrNameLst>
                                          <p:attrName>style.visibility</p:attrName>
                                        </p:attrNameLst>
                                      </p:cBhvr>
                                      <p:to>
                                        <p:strVal val="visible"/>
                                      </p:to>
                                    </p:set>
                                    <p:anim calcmode="lin" valueType="num">
                                      <p:cBhvr>
                                        <p:cTn id="42" dur="500" fill="hold"/>
                                        <p:tgtEl>
                                          <p:spTgt spid="8">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8">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8">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8">
                                            <p:txEl>
                                              <p:pRg st="6" end="6"/>
                                            </p:txEl>
                                          </p:spTgt>
                                        </p:tgtEl>
                                        <p:attrNameLst>
                                          <p:attrName>style.visibility</p:attrName>
                                        </p:attrNameLst>
                                      </p:cBhvr>
                                      <p:to>
                                        <p:strVal val="visible"/>
                                      </p:to>
                                    </p:set>
                                    <p:anim calcmode="lin" valueType="num">
                                      <p:cBhvr>
                                        <p:cTn id="49" dur="500" fill="hold"/>
                                        <p:tgtEl>
                                          <p:spTgt spid="8">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8">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8">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8">
                                            <p:txEl>
                                              <p:pRg st="7" end="7"/>
                                            </p:txEl>
                                          </p:spTgt>
                                        </p:tgtEl>
                                        <p:attrNameLst>
                                          <p:attrName>style.visibility</p:attrName>
                                        </p:attrNameLst>
                                      </p:cBhvr>
                                      <p:to>
                                        <p:strVal val="visible"/>
                                      </p:to>
                                    </p:set>
                                    <p:anim calcmode="lin" valueType="num">
                                      <p:cBhvr>
                                        <p:cTn id="56" dur="500" fill="hold"/>
                                        <p:tgtEl>
                                          <p:spTgt spid="8">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8">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8">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8">
                                            <p:txEl>
                                              <p:pRg st="8" end="8"/>
                                            </p:txEl>
                                          </p:spTgt>
                                        </p:tgtEl>
                                        <p:attrNameLst>
                                          <p:attrName>style.visibility</p:attrName>
                                        </p:attrNameLst>
                                      </p:cBhvr>
                                      <p:to>
                                        <p:strVal val="visible"/>
                                      </p:to>
                                    </p:set>
                                    <p:anim calcmode="lin" valueType="num">
                                      <p:cBhvr>
                                        <p:cTn id="63" dur="500" fill="hold"/>
                                        <p:tgtEl>
                                          <p:spTgt spid="8">
                                            <p:txEl>
                                              <p:pRg st="8" end="8"/>
                                            </p:txEl>
                                          </p:spTgt>
                                        </p:tgtEl>
                                        <p:attrNameLst>
                                          <p:attrName>ppt_w</p:attrName>
                                        </p:attrNameLst>
                                      </p:cBhvr>
                                      <p:tavLst>
                                        <p:tav tm="0">
                                          <p:val>
                                            <p:fltVal val="0"/>
                                          </p:val>
                                        </p:tav>
                                        <p:tav tm="100000">
                                          <p:val>
                                            <p:strVal val="#ppt_w"/>
                                          </p:val>
                                        </p:tav>
                                      </p:tavLst>
                                    </p:anim>
                                    <p:anim calcmode="lin" valueType="num">
                                      <p:cBhvr>
                                        <p:cTn id="64" dur="500" fill="hold"/>
                                        <p:tgtEl>
                                          <p:spTgt spid="8">
                                            <p:txEl>
                                              <p:pRg st="8" end="8"/>
                                            </p:txEl>
                                          </p:spTgt>
                                        </p:tgtEl>
                                        <p:attrNameLst>
                                          <p:attrName>ppt_h</p:attrName>
                                        </p:attrNameLst>
                                      </p:cBhvr>
                                      <p:tavLst>
                                        <p:tav tm="0">
                                          <p:val>
                                            <p:fltVal val="0"/>
                                          </p:val>
                                        </p:tav>
                                        <p:tav tm="100000">
                                          <p:val>
                                            <p:strVal val="#ppt_h"/>
                                          </p:val>
                                        </p:tav>
                                      </p:tavLst>
                                    </p:anim>
                                    <p:animEffect transition="in" filter="fade">
                                      <p:cBhvr>
                                        <p:cTn id="65" dur="500"/>
                                        <p:tgtEl>
                                          <p:spTgt spid="8">
                                            <p:txEl>
                                              <p:pRg st="8" end="8"/>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8">
                                            <p:txEl>
                                              <p:pRg st="9" end="9"/>
                                            </p:txEl>
                                          </p:spTgt>
                                        </p:tgtEl>
                                        <p:attrNameLst>
                                          <p:attrName>style.visibility</p:attrName>
                                        </p:attrNameLst>
                                      </p:cBhvr>
                                      <p:to>
                                        <p:strVal val="visible"/>
                                      </p:to>
                                    </p:set>
                                    <p:anim calcmode="lin" valueType="num">
                                      <p:cBhvr>
                                        <p:cTn id="70" dur="500" fill="hold"/>
                                        <p:tgtEl>
                                          <p:spTgt spid="8">
                                            <p:txEl>
                                              <p:pRg st="9" end="9"/>
                                            </p:txEl>
                                          </p:spTgt>
                                        </p:tgtEl>
                                        <p:attrNameLst>
                                          <p:attrName>ppt_w</p:attrName>
                                        </p:attrNameLst>
                                      </p:cBhvr>
                                      <p:tavLst>
                                        <p:tav tm="0">
                                          <p:val>
                                            <p:fltVal val="0"/>
                                          </p:val>
                                        </p:tav>
                                        <p:tav tm="100000">
                                          <p:val>
                                            <p:strVal val="#ppt_w"/>
                                          </p:val>
                                        </p:tav>
                                      </p:tavLst>
                                    </p:anim>
                                    <p:anim calcmode="lin" valueType="num">
                                      <p:cBhvr>
                                        <p:cTn id="71" dur="500" fill="hold"/>
                                        <p:tgtEl>
                                          <p:spTgt spid="8">
                                            <p:txEl>
                                              <p:pRg st="9" end="9"/>
                                            </p:txEl>
                                          </p:spTgt>
                                        </p:tgtEl>
                                        <p:attrNameLst>
                                          <p:attrName>ppt_h</p:attrName>
                                        </p:attrNameLst>
                                      </p:cBhvr>
                                      <p:tavLst>
                                        <p:tav tm="0">
                                          <p:val>
                                            <p:fltVal val="0"/>
                                          </p:val>
                                        </p:tav>
                                        <p:tav tm="100000">
                                          <p:val>
                                            <p:strVal val="#ppt_h"/>
                                          </p:val>
                                        </p:tav>
                                      </p:tavLst>
                                    </p:anim>
                                    <p:animEffect transition="in" filter="fade">
                                      <p:cBhvr>
                                        <p:cTn id="72" dur="500"/>
                                        <p:tgtEl>
                                          <p:spTgt spid="8">
                                            <p:txEl>
                                              <p:pRg st="9" end="9"/>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75436" fill="hold"/>
                                        <p:tgtEl>
                                          <p:spTgt spid="13"/>
                                        </p:tgtEl>
                                      </p:cBhvr>
                                    </p:cmd>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7" fill="hold" display="0">
                  <p:stCondLst>
                    <p:cond delay="indefinite"/>
                  </p:stCondLst>
                  <p:endCondLst>
                    <p:cond evt="onStopAudio" delay="0">
                      <p:tgtEl>
                        <p:sldTgt/>
                      </p:tgtEl>
                    </p:cond>
                  </p:endCondLst>
                </p:cTn>
                <p:tgtEl>
                  <p:spTgt spid="13"/>
                </p:tgtEl>
              </p:cMediaNode>
            </p:audio>
          </p:childTnLst>
        </p:cTn>
      </p:par>
    </p:tnLst>
    <p:bldLst>
      <p:bldP spid="8" grpId="0" build="p"/>
      <p:bldP spid="9" grpId="0" animBg="1"/>
      <p:bldP spid="10" grpId="0" animBg="1"/>
      <p:bldP spid="3" grpId="0" animBg="1"/>
      <p:bldP spid="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3" name="Table 3"/>
          <p:cNvGraphicFramePr>
            <a:graphicFrameLocks noGrp="1"/>
          </p:cNvGraphicFramePr>
          <p:nvPr>
            <p:extLst>
              <p:ext uri="{D42A27DB-BD31-4B8C-83A1-F6EECF244321}">
                <p14:modId xmlns:p14="http://schemas.microsoft.com/office/powerpoint/2010/main" val="3030723867"/>
              </p:ext>
            </p:extLst>
          </p:nvPr>
        </p:nvGraphicFramePr>
        <p:xfrm>
          <a:off x="1105648" y="1556356"/>
          <a:ext cx="9929532" cy="4548997"/>
        </p:xfrm>
        <a:graphic>
          <a:graphicData uri="http://schemas.openxmlformats.org/drawingml/2006/table">
            <a:tbl>
              <a:tblPr/>
              <a:tblGrid>
                <a:gridCol w="3309844">
                  <a:extLst>
                    <a:ext uri="{9D8B030D-6E8A-4147-A177-3AD203B41FA5}">
                      <a16:colId xmlns:a16="http://schemas.microsoft.com/office/drawing/2014/main" val="20000"/>
                    </a:ext>
                  </a:extLst>
                </a:gridCol>
                <a:gridCol w="3309844">
                  <a:extLst>
                    <a:ext uri="{9D8B030D-6E8A-4147-A177-3AD203B41FA5}">
                      <a16:colId xmlns:a16="http://schemas.microsoft.com/office/drawing/2014/main" val="20001"/>
                    </a:ext>
                  </a:extLst>
                </a:gridCol>
                <a:gridCol w="3309844">
                  <a:extLst>
                    <a:ext uri="{9D8B030D-6E8A-4147-A177-3AD203B41FA5}">
                      <a16:colId xmlns:a16="http://schemas.microsoft.com/office/drawing/2014/main" val="20002"/>
                    </a:ext>
                  </a:extLst>
                </a:gridCol>
              </a:tblGrid>
              <a:tr h="899976">
                <a:tc>
                  <a:txBody>
                    <a:bodyPr/>
                    <a:lstStyle/>
                    <a:p>
                      <a:pPr algn="ctr">
                        <a:lnSpc>
                          <a:spcPts val="4200"/>
                        </a:lnSpc>
                        <a:defRPr/>
                      </a:pPr>
                      <a:r>
                        <a:rPr lang="en-US" sz="3600" dirty="0">
                          <a:solidFill>
                            <a:srgbClr val="002060"/>
                          </a:solidFill>
                          <a:latin typeface="Britannic Bold" panose="020B0903060703020204" pitchFamily="34" charset="0"/>
                        </a:rPr>
                        <a:t>Daily routines</a:t>
                      </a:r>
                      <a:endParaRPr lang="en-US" sz="1050" dirty="0">
                        <a:solidFill>
                          <a:srgbClr val="002060"/>
                        </a:solidFill>
                        <a:latin typeface="Britannic Bold" panose="020B0903060703020204" pitchFamily="34" charset="0"/>
                      </a:endParaRPr>
                    </a:p>
                  </a:txBody>
                  <a:tcPr marL="127000" marR="127000" marT="127000" marB="127000" anchor="ctr">
                    <a:lnL w="19050" cap="flat" cmpd="sng" algn="ctr">
                      <a:solidFill>
                        <a:srgbClr val="191919"/>
                      </a:solidFill>
                      <a:prstDash val="solid"/>
                      <a:round/>
                      <a:headEnd type="none" w="med" len="med"/>
                      <a:tailEnd type="none" w="med" len="med"/>
                    </a:lnL>
                    <a:lnR w="19050" cap="flat" cmpd="sng" algn="ctr">
                      <a:solidFill>
                        <a:srgbClr val="191919"/>
                      </a:solidFill>
                      <a:prstDash val="solid"/>
                      <a:round/>
                      <a:headEnd type="none" w="med" len="med"/>
                      <a:tailEnd type="none" w="med" len="med"/>
                    </a:lnR>
                    <a:lnT w="19050" cap="flat" cmpd="sng" algn="ctr">
                      <a:solidFill>
                        <a:srgbClr val="191919"/>
                      </a:solidFill>
                      <a:prstDash val="solid"/>
                      <a:round/>
                      <a:headEnd type="none" w="med" len="med"/>
                      <a:tailEnd type="none" w="med" len="med"/>
                    </a:lnT>
                    <a:lnB w="19050" cap="flat" cmpd="sng" algn="ctr">
                      <a:solidFill>
                        <a:srgbClr val="191919"/>
                      </a:solidFill>
                      <a:prstDash val="solid"/>
                      <a:round/>
                      <a:headEnd type="none" w="med" len="med"/>
                      <a:tailEnd type="none" w="med" len="med"/>
                    </a:lnB>
                    <a:solidFill>
                      <a:srgbClr val="98D2E3"/>
                    </a:solidFill>
                  </a:tcPr>
                </a:tc>
                <a:tc>
                  <a:txBody>
                    <a:bodyPr/>
                    <a:lstStyle/>
                    <a:p>
                      <a:pPr algn="ctr">
                        <a:lnSpc>
                          <a:spcPts val="4200"/>
                        </a:lnSpc>
                        <a:defRPr/>
                      </a:pPr>
                      <a:r>
                        <a:rPr lang="en-US" sz="3600" dirty="0">
                          <a:solidFill>
                            <a:srgbClr val="002060"/>
                          </a:solidFill>
                          <a:latin typeface="Britannic Bold" panose="020B0903060703020204" pitchFamily="34" charset="0"/>
                        </a:rPr>
                        <a:t>How you give priority to your tasks</a:t>
                      </a:r>
                      <a:endParaRPr lang="en-US" sz="1050" dirty="0">
                        <a:solidFill>
                          <a:srgbClr val="002060"/>
                        </a:solidFill>
                        <a:latin typeface="Britannic Bold" panose="020B0903060703020204" pitchFamily="34" charset="0"/>
                      </a:endParaRPr>
                    </a:p>
                  </a:txBody>
                  <a:tcPr marL="127000" marR="127000" marT="127000" marB="127000" anchor="ctr">
                    <a:lnL w="19050" cap="flat" cmpd="sng" algn="ctr">
                      <a:solidFill>
                        <a:srgbClr val="191919"/>
                      </a:solidFill>
                      <a:prstDash val="solid"/>
                      <a:round/>
                      <a:headEnd type="none" w="med" len="med"/>
                      <a:tailEnd type="none" w="med" len="med"/>
                    </a:lnL>
                    <a:lnR w="19050" cap="flat" cmpd="sng" algn="ctr">
                      <a:solidFill>
                        <a:srgbClr val="191919"/>
                      </a:solidFill>
                      <a:prstDash val="solid"/>
                      <a:round/>
                      <a:headEnd type="none" w="med" len="med"/>
                      <a:tailEnd type="none" w="med" len="med"/>
                    </a:lnR>
                    <a:lnT w="19050" cap="flat" cmpd="sng" algn="ctr">
                      <a:solidFill>
                        <a:srgbClr val="191919"/>
                      </a:solidFill>
                      <a:prstDash val="solid"/>
                      <a:round/>
                      <a:headEnd type="none" w="med" len="med"/>
                      <a:tailEnd type="none" w="med" len="med"/>
                    </a:lnT>
                    <a:lnB w="19050" cap="flat" cmpd="sng" algn="ctr">
                      <a:solidFill>
                        <a:srgbClr val="191919"/>
                      </a:solidFill>
                      <a:prstDash val="solid"/>
                      <a:round/>
                      <a:headEnd type="none" w="med" len="med"/>
                      <a:tailEnd type="none" w="med" len="med"/>
                    </a:lnB>
                    <a:solidFill>
                      <a:srgbClr val="B4D1AB"/>
                    </a:solidFill>
                  </a:tcPr>
                </a:tc>
                <a:tc>
                  <a:txBody>
                    <a:bodyPr/>
                    <a:lstStyle/>
                    <a:p>
                      <a:pPr algn="ctr">
                        <a:lnSpc>
                          <a:spcPts val="4200"/>
                        </a:lnSpc>
                        <a:defRPr/>
                      </a:pPr>
                      <a:r>
                        <a:rPr lang="en-US" sz="3600" dirty="0">
                          <a:solidFill>
                            <a:srgbClr val="002060"/>
                          </a:solidFill>
                          <a:latin typeface="Britannic Bold" panose="020B0903060703020204" pitchFamily="34" charset="0"/>
                        </a:rPr>
                        <a:t>Challenges </a:t>
                      </a:r>
                      <a:endParaRPr lang="en-US" sz="1050" dirty="0">
                        <a:solidFill>
                          <a:srgbClr val="002060"/>
                        </a:solidFill>
                        <a:latin typeface="Britannic Bold" panose="020B0903060703020204" pitchFamily="34" charset="0"/>
                      </a:endParaRPr>
                    </a:p>
                  </a:txBody>
                  <a:tcPr marL="127000" marR="127000" marT="127000" marB="127000" anchor="ctr">
                    <a:lnL w="19050" cap="flat" cmpd="sng" algn="ctr">
                      <a:solidFill>
                        <a:srgbClr val="191919"/>
                      </a:solidFill>
                      <a:prstDash val="solid"/>
                      <a:round/>
                      <a:headEnd type="none" w="med" len="med"/>
                      <a:tailEnd type="none" w="med" len="med"/>
                    </a:lnL>
                    <a:lnR w="19050" cap="flat" cmpd="sng" algn="ctr">
                      <a:solidFill>
                        <a:srgbClr val="191919"/>
                      </a:solidFill>
                      <a:prstDash val="solid"/>
                      <a:round/>
                      <a:headEnd type="none" w="med" len="med"/>
                      <a:tailEnd type="none" w="med" len="med"/>
                    </a:lnR>
                    <a:lnT w="19050" cap="flat" cmpd="sng" algn="ctr">
                      <a:solidFill>
                        <a:srgbClr val="191919"/>
                      </a:solidFill>
                      <a:prstDash val="solid"/>
                      <a:round/>
                      <a:headEnd type="none" w="med" len="med"/>
                      <a:tailEnd type="none" w="med" len="med"/>
                    </a:lnT>
                    <a:lnB w="19050" cap="flat" cmpd="sng" algn="ctr">
                      <a:solidFill>
                        <a:srgbClr val="191919"/>
                      </a:solidFill>
                      <a:prstDash val="solid"/>
                      <a:round/>
                      <a:headEnd type="none" w="med" len="med"/>
                      <a:tailEnd type="none" w="med" len="med"/>
                    </a:lnB>
                    <a:solidFill>
                      <a:srgbClr val="EB717B"/>
                    </a:solidFill>
                  </a:tcPr>
                </a:tc>
                <a:extLst>
                  <a:ext uri="{0D108BD9-81ED-4DB2-BD59-A6C34878D82A}">
                    <a16:rowId xmlns:a16="http://schemas.microsoft.com/office/drawing/2014/main" val="10000"/>
                  </a:ext>
                </a:extLst>
              </a:tr>
              <a:tr h="2694797">
                <a:tc>
                  <a:txBody>
                    <a:bodyPr/>
                    <a:lstStyle/>
                    <a:p>
                      <a:pPr marL="474979" lvl="1" indent="-237490" algn="l">
                        <a:lnSpc>
                          <a:spcPts val="3079"/>
                        </a:lnSpc>
                        <a:buFont typeface="Arial"/>
                        <a:buChar char="•"/>
                        <a:defRPr/>
                      </a:pPr>
                      <a:endParaRPr lang="en-US" sz="700" dirty="0"/>
                    </a:p>
                  </a:txBody>
                  <a:tcPr marL="127000" marR="127000" marT="127000" marB="127000" anchor="ctr">
                    <a:lnL w="19050" cap="flat" cmpd="sng" algn="ctr">
                      <a:solidFill>
                        <a:srgbClr val="191919"/>
                      </a:solidFill>
                      <a:prstDash val="solid"/>
                      <a:round/>
                      <a:headEnd type="none" w="med" len="med"/>
                      <a:tailEnd type="none" w="med" len="med"/>
                    </a:lnL>
                    <a:lnR w="19050" cap="flat" cmpd="sng" algn="ctr">
                      <a:solidFill>
                        <a:srgbClr val="191919"/>
                      </a:solidFill>
                      <a:prstDash val="solid"/>
                      <a:round/>
                      <a:headEnd type="none" w="med" len="med"/>
                      <a:tailEnd type="none" w="med" len="med"/>
                    </a:lnR>
                    <a:lnT w="19050" cap="flat" cmpd="sng" algn="ctr">
                      <a:solidFill>
                        <a:srgbClr val="191919"/>
                      </a:solidFill>
                      <a:prstDash val="solid"/>
                      <a:round/>
                      <a:headEnd type="none" w="med" len="med"/>
                      <a:tailEnd type="none" w="med" len="med"/>
                    </a:lnT>
                    <a:lnB w="19050" cap="flat" cmpd="sng" algn="ctr">
                      <a:solidFill>
                        <a:srgbClr val="191919"/>
                      </a:solidFill>
                      <a:prstDash val="solid"/>
                      <a:round/>
                      <a:headEnd type="none" w="med" len="med"/>
                      <a:tailEnd type="none" w="med" len="med"/>
                    </a:lnB>
                  </a:tcPr>
                </a:tc>
                <a:tc>
                  <a:txBody>
                    <a:bodyPr/>
                    <a:lstStyle/>
                    <a:p>
                      <a:pPr marL="474979" lvl="1" indent="-237490" algn="l">
                        <a:lnSpc>
                          <a:spcPts val="3079"/>
                        </a:lnSpc>
                        <a:buFont typeface="Arial"/>
                        <a:buChar char="•"/>
                        <a:defRPr/>
                      </a:pPr>
                      <a:endParaRPr lang="en-US" sz="700" dirty="0"/>
                    </a:p>
                  </a:txBody>
                  <a:tcPr marL="127000" marR="127000" marT="127000" marB="127000" anchor="ctr">
                    <a:lnL w="19050" cap="flat" cmpd="sng" algn="ctr">
                      <a:solidFill>
                        <a:srgbClr val="191919"/>
                      </a:solidFill>
                      <a:prstDash val="solid"/>
                      <a:round/>
                      <a:headEnd type="none" w="med" len="med"/>
                      <a:tailEnd type="none" w="med" len="med"/>
                    </a:lnL>
                    <a:lnR w="19050" cap="flat" cmpd="sng" algn="ctr">
                      <a:solidFill>
                        <a:srgbClr val="191919"/>
                      </a:solidFill>
                      <a:prstDash val="solid"/>
                      <a:round/>
                      <a:headEnd type="none" w="med" len="med"/>
                      <a:tailEnd type="none" w="med" len="med"/>
                    </a:lnR>
                    <a:lnT w="19050" cap="flat" cmpd="sng" algn="ctr">
                      <a:solidFill>
                        <a:srgbClr val="191919"/>
                      </a:solidFill>
                      <a:prstDash val="solid"/>
                      <a:round/>
                      <a:headEnd type="none" w="med" len="med"/>
                      <a:tailEnd type="none" w="med" len="med"/>
                    </a:lnT>
                    <a:lnB w="19050" cap="flat" cmpd="sng" algn="ctr">
                      <a:solidFill>
                        <a:srgbClr val="191919"/>
                      </a:solidFill>
                      <a:prstDash val="solid"/>
                      <a:round/>
                      <a:headEnd type="none" w="med" len="med"/>
                      <a:tailEnd type="none" w="med" len="med"/>
                    </a:lnB>
                  </a:tcPr>
                </a:tc>
                <a:tc>
                  <a:txBody>
                    <a:bodyPr/>
                    <a:lstStyle/>
                    <a:p>
                      <a:pPr marL="474979" lvl="1" indent="-237490" algn="l">
                        <a:lnSpc>
                          <a:spcPts val="3079"/>
                        </a:lnSpc>
                        <a:buFont typeface="Arial"/>
                        <a:buChar char="•"/>
                        <a:defRPr/>
                      </a:pPr>
                      <a:endParaRPr lang="en-US" sz="700" dirty="0"/>
                    </a:p>
                  </a:txBody>
                  <a:tcPr marL="127000" marR="127000" marT="127000" marB="127000" anchor="ctr">
                    <a:lnL w="19050" cap="flat" cmpd="sng" algn="ctr">
                      <a:solidFill>
                        <a:srgbClr val="191919"/>
                      </a:solidFill>
                      <a:prstDash val="solid"/>
                      <a:round/>
                      <a:headEnd type="none" w="med" len="med"/>
                      <a:tailEnd type="none" w="med" len="med"/>
                    </a:lnL>
                    <a:lnR w="19050" cap="flat" cmpd="sng" algn="ctr">
                      <a:solidFill>
                        <a:srgbClr val="191919"/>
                      </a:solidFill>
                      <a:prstDash val="solid"/>
                      <a:round/>
                      <a:headEnd type="none" w="med" len="med"/>
                      <a:tailEnd type="none" w="med" len="med"/>
                    </a:lnR>
                    <a:lnT w="19050" cap="flat" cmpd="sng" algn="ctr">
                      <a:solidFill>
                        <a:srgbClr val="191919"/>
                      </a:solidFill>
                      <a:prstDash val="solid"/>
                      <a:round/>
                      <a:headEnd type="none" w="med" len="med"/>
                      <a:tailEnd type="none" w="med" len="med"/>
                    </a:lnT>
                    <a:lnB w="19050" cap="flat" cmpd="sng" algn="ctr">
                      <a:solidFill>
                        <a:srgbClr val="191919"/>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 name="TextBox 4"/>
          <p:cNvSpPr txBox="1"/>
          <p:nvPr/>
        </p:nvSpPr>
        <p:spPr>
          <a:xfrm>
            <a:off x="1246982" y="356462"/>
            <a:ext cx="9929531" cy="820738"/>
          </a:xfrm>
          <a:prstGeom prst="rect">
            <a:avLst/>
          </a:prstGeom>
        </p:spPr>
        <p:txBody>
          <a:bodyPr lIns="0" tIns="0" rIns="0" bIns="0" rtlCol="0" anchor="t">
            <a:spAutoFit/>
          </a:bodyPr>
          <a:lstStyle/>
          <a:p>
            <a:pPr algn="ctr" defTabSz="609630">
              <a:lnSpc>
                <a:spcPts val="6400"/>
              </a:lnSpc>
            </a:pPr>
            <a:r>
              <a:rPr lang="en-US" sz="6000" dirty="0">
                <a:solidFill>
                  <a:srgbClr val="0070C0"/>
                </a:solidFill>
                <a:latin typeface="Britannic Bold" panose="020B0903060703020204" pitchFamily="34" charset="0"/>
              </a:rPr>
              <a:t>TIME MANAGEMENT HABITS</a:t>
            </a:r>
          </a:p>
        </p:txBody>
      </p:sp>
      <p:sp>
        <p:nvSpPr>
          <p:cNvPr id="5" name="Freeform 5"/>
          <p:cNvSpPr/>
          <p:nvPr/>
        </p:nvSpPr>
        <p:spPr>
          <a:xfrm flipH="1">
            <a:off x="259039" y="4640099"/>
            <a:ext cx="995470" cy="2207695"/>
          </a:xfrm>
          <a:custGeom>
            <a:avLst/>
            <a:gdLst/>
            <a:ahLst/>
            <a:cxnLst/>
            <a:rect l="l" t="t" r="r" b="b"/>
            <a:pathLst>
              <a:path w="1493205" h="3311543">
                <a:moveTo>
                  <a:pt x="1493205" y="0"/>
                </a:moveTo>
                <a:lnTo>
                  <a:pt x="0" y="0"/>
                </a:lnTo>
                <a:lnTo>
                  <a:pt x="0" y="3311543"/>
                </a:lnTo>
                <a:lnTo>
                  <a:pt x="1493205" y="3311543"/>
                </a:lnTo>
                <a:lnTo>
                  <a:pt x="149320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1352869" y="4845325"/>
            <a:ext cx="527792" cy="527792"/>
          </a:xfrm>
          <a:custGeom>
            <a:avLst/>
            <a:gdLst/>
            <a:ahLst/>
            <a:cxnLst/>
            <a:rect l="l" t="t" r="r" b="b"/>
            <a:pathLst>
              <a:path w="791688" h="791688">
                <a:moveTo>
                  <a:pt x="0" y="0"/>
                </a:moveTo>
                <a:lnTo>
                  <a:pt x="791689" y="0"/>
                </a:lnTo>
                <a:lnTo>
                  <a:pt x="791689" y="791688"/>
                </a:lnTo>
                <a:lnTo>
                  <a:pt x="0" y="7916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727654">
            <a:off x="10368417" y="5322709"/>
            <a:ext cx="1042861" cy="1014420"/>
          </a:xfrm>
          <a:custGeom>
            <a:avLst/>
            <a:gdLst/>
            <a:ahLst/>
            <a:cxnLst/>
            <a:rect l="l" t="t" r="r" b="b"/>
            <a:pathLst>
              <a:path w="1564292" h="1521630">
                <a:moveTo>
                  <a:pt x="0" y="0"/>
                </a:moveTo>
                <a:lnTo>
                  <a:pt x="1564292" y="0"/>
                </a:lnTo>
                <a:lnTo>
                  <a:pt x="1564292" y="1521630"/>
                </a:lnTo>
                <a:lnTo>
                  <a:pt x="0" y="15216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9469407" y="6172200"/>
            <a:ext cx="804087" cy="263156"/>
          </a:xfrm>
          <a:custGeom>
            <a:avLst/>
            <a:gdLst/>
            <a:ahLst/>
            <a:cxnLst/>
            <a:rect l="l" t="t" r="r" b="b"/>
            <a:pathLst>
              <a:path w="1206130" h="394734">
                <a:moveTo>
                  <a:pt x="0" y="0"/>
                </a:moveTo>
                <a:lnTo>
                  <a:pt x="1206131" y="0"/>
                </a:lnTo>
                <a:lnTo>
                  <a:pt x="1206131" y="394734"/>
                </a:lnTo>
                <a:lnTo>
                  <a:pt x="0" y="3947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102386" y="3649277"/>
            <a:ext cx="989038" cy="832590"/>
          </a:xfrm>
          <a:custGeom>
            <a:avLst/>
            <a:gdLst/>
            <a:ahLst/>
            <a:cxnLst/>
            <a:rect l="l" t="t" r="r" b="b"/>
            <a:pathLst>
              <a:path w="1483557" h="1248885">
                <a:moveTo>
                  <a:pt x="0" y="0"/>
                </a:moveTo>
                <a:lnTo>
                  <a:pt x="1483557" y="0"/>
                </a:lnTo>
                <a:lnTo>
                  <a:pt x="1483557" y="1248885"/>
                </a:lnTo>
                <a:lnTo>
                  <a:pt x="0" y="12488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p:cNvSpPr/>
          <p:nvPr/>
        </p:nvSpPr>
        <p:spPr>
          <a:xfrm rot="-599856">
            <a:off x="874750" y="6015365"/>
            <a:ext cx="744467" cy="442619"/>
          </a:xfrm>
          <a:custGeom>
            <a:avLst/>
            <a:gdLst/>
            <a:ahLst/>
            <a:cxnLst/>
            <a:rect l="l" t="t" r="r" b="b"/>
            <a:pathLst>
              <a:path w="1116700" h="663929">
                <a:moveTo>
                  <a:pt x="0" y="0"/>
                </a:moveTo>
                <a:lnTo>
                  <a:pt x="1116700" y="0"/>
                </a:lnTo>
                <a:lnTo>
                  <a:pt x="1116700" y="663928"/>
                </a:lnTo>
                <a:lnTo>
                  <a:pt x="0" y="66392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reeform 3"/>
          <p:cNvSpPr/>
          <p:nvPr/>
        </p:nvSpPr>
        <p:spPr>
          <a:xfrm rot="-10800000">
            <a:off x="1092274" y="672894"/>
            <a:ext cx="9738645" cy="5410921"/>
          </a:xfrm>
          <a:custGeom>
            <a:avLst/>
            <a:gdLst/>
            <a:ahLst/>
            <a:cxnLst/>
            <a:rect l="l" t="t" r="r" b="b"/>
            <a:pathLst>
              <a:path w="14607967" h="8116381">
                <a:moveTo>
                  <a:pt x="0" y="0"/>
                </a:moveTo>
                <a:lnTo>
                  <a:pt x="14607966" y="0"/>
                </a:lnTo>
                <a:lnTo>
                  <a:pt x="14607966" y="8116381"/>
                </a:lnTo>
                <a:lnTo>
                  <a:pt x="0" y="81163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1256750" y="3068517"/>
            <a:ext cx="9472630" cy="905954"/>
          </a:xfrm>
          <a:prstGeom prst="rect">
            <a:avLst/>
          </a:prstGeom>
        </p:spPr>
        <p:txBody>
          <a:bodyPr lIns="0" tIns="0" rIns="0" bIns="0" rtlCol="0" anchor="t">
            <a:spAutoFit/>
          </a:bodyPr>
          <a:lstStyle/>
          <a:p>
            <a:pPr marL="0" marR="0" lvl="0" indent="0" algn="ctr" defTabSz="609630" rtl="0" eaLnBrk="1" fontAlgn="auto" latinLnBrk="0" hangingPunct="1">
              <a:lnSpc>
                <a:spcPts val="592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191919"/>
                </a:solidFill>
                <a:effectLst/>
                <a:uLnTx/>
                <a:uFillTx/>
                <a:latin typeface="Britannic Bold" panose="020B0903060703020204" pitchFamily="34" charset="0"/>
                <a:ea typeface="+mn-ea"/>
                <a:cs typeface="+mn-cs"/>
              </a:rPr>
              <a:t>WRITING</a:t>
            </a:r>
          </a:p>
        </p:txBody>
      </p:sp>
      <p:sp>
        <p:nvSpPr>
          <p:cNvPr id="7" name="Freeform 7"/>
          <p:cNvSpPr/>
          <p:nvPr/>
        </p:nvSpPr>
        <p:spPr>
          <a:xfrm>
            <a:off x="531463" y="2208832"/>
            <a:ext cx="1005159" cy="1121375"/>
          </a:xfrm>
          <a:custGeom>
            <a:avLst/>
            <a:gdLst/>
            <a:ahLst/>
            <a:cxnLst/>
            <a:rect l="l" t="t" r="r" b="b"/>
            <a:pathLst>
              <a:path w="1507739" h="1682062">
                <a:moveTo>
                  <a:pt x="0" y="0"/>
                </a:moveTo>
                <a:lnTo>
                  <a:pt x="1507739" y="0"/>
                </a:lnTo>
                <a:lnTo>
                  <a:pt x="1507739" y="1682062"/>
                </a:lnTo>
                <a:lnTo>
                  <a:pt x="0" y="16820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rot="-6563007">
            <a:off x="1072950" y="4079461"/>
            <a:ext cx="367601" cy="1081181"/>
          </a:xfrm>
          <a:custGeom>
            <a:avLst/>
            <a:gdLst/>
            <a:ahLst/>
            <a:cxnLst/>
            <a:rect l="l" t="t" r="r" b="b"/>
            <a:pathLst>
              <a:path w="551402" h="1621771">
                <a:moveTo>
                  <a:pt x="0" y="0"/>
                </a:moveTo>
                <a:lnTo>
                  <a:pt x="551402" y="0"/>
                </a:lnTo>
                <a:lnTo>
                  <a:pt x="551402" y="1621771"/>
                </a:lnTo>
                <a:lnTo>
                  <a:pt x="0" y="16217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9678388" y="6047585"/>
            <a:ext cx="419225" cy="419225"/>
          </a:xfrm>
          <a:custGeom>
            <a:avLst/>
            <a:gdLst/>
            <a:ahLst/>
            <a:cxnLst/>
            <a:rect l="l" t="t" r="r" b="b"/>
            <a:pathLst>
              <a:path w="628838" h="628838">
                <a:moveTo>
                  <a:pt x="0" y="0"/>
                </a:moveTo>
                <a:lnTo>
                  <a:pt x="628838" y="0"/>
                </a:lnTo>
                <a:lnTo>
                  <a:pt x="628838" y="628838"/>
                </a:lnTo>
                <a:lnTo>
                  <a:pt x="0" y="62883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rot="-1620315">
            <a:off x="282358" y="3718207"/>
            <a:ext cx="498210" cy="461071"/>
          </a:xfrm>
          <a:custGeom>
            <a:avLst/>
            <a:gdLst/>
            <a:ahLst/>
            <a:cxnLst/>
            <a:rect l="l" t="t" r="r" b="b"/>
            <a:pathLst>
              <a:path w="747315" h="691606">
                <a:moveTo>
                  <a:pt x="0" y="0"/>
                </a:moveTo>
                <a:lnTo>
                  <a:pt x="747315" y="0"/>
                </a:lnTo>
                <a:lnTo>
                  <a:pt x="747315" y="691606"/>
                </a:lnTo>
                <a:lnTo>
                  <a:pt x="0" y="6916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Freeform 13"/>
          <p:cNvSpPr/>
          <p:nvPr/>
        </p:nvSpPr>
        <p:spPr>
          <a:xfrm>
            <a:off x="10873071" y="3631430"/>
            <a:ext cx="1002035" cy="787053"/>
          </a:xfrm>
          <a:custGeom>
            <a:avLst/>
            <a:gdLst/>
            <a:ahLst/>
            <a:cxnLst/>
            <a:rect l="l" t="t" r="r" b="b"/>
            <a:pathLst>
              <a:path w="1503053" h="1180580">
                <a:moveTo>
                  <a:pt x="0" y="0"/>
                </a:moveTo>
                <a:lnTo>
                  <a:pt x="1503054" y="0"/>
                </a:lnTo>
                <a:lnTo>
                  <a:pt x="1503054" y="1180580"/>
                </a:lnTo>
                <a:lnTo>
                  <a:pt x="0" y="118058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 name="Freeform 15"/>
          <p:cNvSpPr/>
          <p:nvPr/>
        </p:nvSpPr>
        <p:spPr>
          <a:xfrm rot="-599856">
            <a:off x="11538969" y="2666201"/>
            <a:ext cx="744467" cy="442619"/>
          </a:xfrm>
          <a:custGeom>
            <a:avLst/>
            <a:gdLst/>
            <a:ahLst/>
            <a:cxnLst/>
            <a:rect l="l" t="t" r="r" b="b"/>
            <a:pathLst>
              <a:path w="1116700" h="663929">
                <a:moveTo>
                  <a:pt x="0" y="0"/>
                </a:moveTo>
                <a:lnTo>
                  <a:pt x="1116700" y="0"/>
                </a:lnTo>
                <a:lnTo>
                  <a:pt x="1116700" y="663929"/>
                </a:lnTo>
                <a:lnTo>
                  <a:pt x="0" y="66392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Tree>
    <p:extLst>
      <p:ext uri="{BB962C8B-B14F-4D97-AF65-F5344CB8AC3E}">
        <p14:creationId xmlns:p14="http://schemas.microsoft.com/office/powerpoint/2010/main" val="3437895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p:cNvSpPr txBox="1"/>
          <p:nvPr/>
        </p:nvSpPr>
        <p:spPr>
          <a:xfrm>
            <a:off x="152828" y="71908"/>
            <a:ext cx="12039172" cy="1200329"/>
          </a:xfrm>
          <a:prstGeom prst="rect">
            <a:avLst/>
          </a:prstGeom>
          <a:noFill/>
          <a:effectLst/>
        </p:spPr>
        <p:txBody>
          <a:bodyPr wrap="square" rtlCol="0">
            <a:spAutoFit/>
          </a:bodyPr>
          <a:lstStyle/>
          <a:p>
            <a:r>
              <a:rPr lang="en-US" sz="3600" b="1" dirty="0">
                <a:solidFill>
                  <a:srgbClr val="FF0000"/>
                </a:solidFill>
                <a:latin typeface="Britannic Bold" panose="020B0903060703020204" pitchFamily="34" charset="0"/>
              </a:rPr>
              <a:t>4. Match the time management tips in column A with the explanations and / or reasons in column B.</a:t>
            </a:r>
            <a:endParaRPr lang="en-US" sz="3600" b="1" dirty="0">
              <a:solidFill>
                <a:srgbClr val="FF0000"/>
              </a:solidFill>
              <a:effectLst>
                <a:glow rad="88900">
                  <a:schemeClr val="bg1"/>
                </a:glow>
              </a:effectLst>
              <a:latin typeface="Britannic Bold" panose="020B0903060703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D2687CA9-A5EE-51D3-AC26-3A3C7F6AE108}"/>
              </a:ext>
            </a:extLst>
          </p:cNvPr>
          <p:cNvGraphicFramePr>
            <a:graphicFrameLocks noGrp="1"/>
          </p:cNvGraphicFramePr>
          <p:nvPr>
            <p:extLst>
              <p:ext uri="{D42A27DB-BD31-4B8C-83A1-F6EECF244321}">
                <p14:modId xmlns:p14="http://schemas.microsoft.com/office/powerpoint/2010/main" val="3817524028"/>
              </p:ext>
            </p:extLst>
          </p:nvPr>
        </p:nvGraphicFramePr>
        <p:xfrm>
          <a:off x="528307" y="1360638"/>
          <a:ext cx="11301020" cy="5202209"/>
        </p:xfrm>
        <a:graphic>
          <a:graphicData uri="http://schemas.openxmlformats.org/drawingml/2006/table">
            <a:tbl>
              <a:tblPr firstRow="1" bandRow="1">
                <a:tableStyleId>{ED083AE6-46FA-4A59-8FB0-9F97EB10719F}</a:tableStyleId>
              </a:tblPr>
              <a:tblGrid>
                <a:gridCol w="4217313">
                  <a:extLst>
                    <a:ext uri="{9D8B030D-6E8A-4147-A177-3AD203B41FA5}">
                      <a16:colId xmlns:a16="http://schemas.microsoft.com/office/drawing/2014/main" val="579637417"/>
                    </a:ext>
                  </a:extLst>
                </a:gridCol>
                <a:gridCol w="7083707">
                  <a:extLst>
                    <a:ext uri="{9D8B030D-6E8A-4147-A177-3AD203B41FA5}">
                      <a16:colId xmlns:a16="http://schemas.microsoft.com/office/drawing/2014/main" val="2103478552"/>
                    </a:ext>
                  </a:extLst>
                </a:gridCol>
              </a:tblGrid>
              <a:tr h="842611">
                <a:tc>
                  <a:txBody>
                    <a:bodyPr/>
                    <a:lstStyle/>
                    <a:p>
                      <a:pPr algn="ctr"/>
                      <a:r>
                        <a:rPr lang="en-US" sz="4000" dirty="0">
                          <a:solidFill>
                            <a:schemeClr val="accent5">
                              <a:lumMod val="75000"/>
                            </a:schemeClr>
                          </a:solidFill>
                        </a:rPr>
                        <a:t>A</a:t>
                      </a:r>
                      <a:endParaRPr lang="en-US" sz="4000" dirty="0">
                        <a:solidFill>
                          <a:schemeClr val="accent5">
                            <a:lumMod val="75000"/>
                          </a:schemeClr>
                        </a:solidFill>
                        <a:latin typeface="Britannic Bold" panose="020B0903060703020204" pitchFamily="34" charset="0"/>
                      </a:endParaRPr>
                    </a:p>
                  </a:txBody>
                  <a:tcPr/>
                </a:tc>
                <a:tc>
                  <a:txBody>
                    <a:bodyPr/>
                    <a:lstStyle/>
                    <a:p>
                      <a:pPr algn="ctr"/>
                      <a:r>
                        <a:rPr lang="en-US" sz="4000" dirty="0">
                          <a:solidFill>
                            <a:schemeClr val="accent5">
                              <a:lumMod val="75000"/>
                            </a:schemeClr>
                          </a:solidFill>
                        </a:rPr>
                        <a:t>B</a:t>
                      </a:r>
                      <a:endParaRPr lang="en-US" sz="4000" dirty="0">
                        <a:solidFill>
                          <a:schemeClr val="accent5">
                            <a:lumMod val="75000"/>
                          </a:schemeClr>
                        </a:solidFill>
                        <a:latin typeface="Britannic Bold" panose="020B0903060703020204" pitchFamily="34" charset="0"/>
                      </a:endParaRPr>
                    </a:p>
                  </a:txBody>
                  <a:tcPr/>
                </a:tc>
                <a:extLst>
                  <a:ext uri="{0D108BD9-81ED-4DB2-BD59-A6C34878D82A}">
                    <a16:rowId xmlns:a16="http://schemas.microsoft.com/office/drawing/2014/main" val="697345689"/>
                  </a:ext>
                </a:extLst>
              </a:tr>
              <a:tr h="1721858">
                <a:tc>
                  <a:txBody>
                    <a:bodyPr/>
                    <a:lstStyle/>
                    <a:p>
                      <a:pPr algn="just"/>
                      <a:r>
                        <a:rPr lang="en-US" sz="2200" dirty="0">
                          <a:solidFill>
                            <a:srgbClr val="F16649"/>
                          </a:solidFill>
                        </a:rPr>
                        <a:t>1. </a:t>
                      </a:r>
                      <a:r>
                        <a:rPr lang="en-US" sz="2200" dirty="0"/>
                        <a:t>Making a plan or schedule for things you need to do, including appointments, projects, homework and tests</a:t>
                      </a:r>
                      <a:endParaRPr lang="en-US" sz="2200" dirty="0">
                        <a:latin typeface="Britannic Bold" panose="020B0903060703020204" pitchFamily="34" charset="0"/>
                      </a:endParaRPr>
                    </a:p>
                  </a:txBody>
                  <a:tcPr/>
                </a:tc>
                <a:tc>
                  <a:txBody>
                    <a:bodyPr/>
                    <a:lstStyle/>
                    <a:p>
                      <a:pPr algn="just"/>
                      <a:r>
                        <a:rPr lang="en-US" sz="2200" dirty="0">
                          <a:solidFill>
                            <a:srgbClr val="0070C0"/>
                          </a:solidFill>
                        </a:rPr>
                        <a:t>a. </a:t>
                      </a:r>
                      <a:r>
                        <a:rPr lang="en-US" sz="2200" dirty="0"/>
                        <a:t>You should decide which is the most urgent and important task so that you can concentrate on it first. By doing this, you may not be at a loss to deal with too much work at the same time.</a:t>
                      </a:r>
                      <a:endParaRPr lang="en-US" sz="2200" dirty="0">
                        <a:latin typeface="Britannic Bold" panose="020B0903060703020204" pitchFamily="34" charset="0"/>
                      </a:endParaRPr>
                    </a:p>
                  </a:txBody>
                  <a:tcPr/>
                </a:tc>
                <a:extLst>
                  <a:ext uri="{0D108BD9-81ED-4DB2-BD59-A6C34878D82A}">
                    <a16:rowId xmlns:a16="http://schemas.microsoft.com/office/drawing/2014/main" val="2454415116"/>
                  </a:ext>
                </a:extLst>
              </a:tr>
              <a:tr h="1318870">
                <a:tc>
                  <a:txBody>
                    <a:bodyPr/>
                    <a:lstStyle/>
                    <a:p>
                      <a:pPr algn="just"/>
                      <a:r>
                        <a:rPr lang="en-US" sz="2200" dirty="0">
                          <a:solidFill>
                            <a:srgbClr val="F16649"/>
                          </a:solidFill>
                        </a:rPr>
                        <a:t>2. </a:t>
                      </a:r>
                      <a:r>
                        <a:rPr lang="en-US" sz="2200" dirty="0"/>
                        <a:t>Giving priority to the most important task</a:t>
                      </a:r>
                      <a:endParaRPr lang="en-US" sz="2200" dirty="0">
                        <a:latin typeface="Britannic Bold" panose="020B0903060703020204" pitchFamily="34" charset="0"/>
                      </a:endParaRPr>
                    </a:p>
                  </a:txBody>
                  <a:tcPr/>
                </a:tc>
                <a:tc>
                  <a:txBody>
                    <a:bodyPr/>
                    <a:lstStyle/>
                    <a:p>
                      <a:pPr algn="just"/>
                      <a:r>
                        <a:rPr lang="en-US" sz="2200" dirty="0">
                          <a:solidFill>
                            <a:srgbClr val="0070C0"/>
                          </a:solidFill>
                        </a:rPr>
                        <a:t>b. </a:t>
                      </a:r>
                      <a:r>
                        <a:rPr lang="en-US" sz="2200" dirty="0"/>
                        <a:t>An effective routine can help you accomplish the things you need to do. The more you follow a daily routine, the less you will worry or get stressed.</a:t>
                      </a:r>
                      <a:endParaRPr lang="en-US" sz="2200" dirty="0">
                        <a:latin typeface="Britannic Bold" panose="020B0903060703020204" pitchFamily="34" charset="0"/>
                      </a:endParaRPr>
                    </a:p>
                  </a:txBody>
                  <a:tcPr/>
                </a:tc>
                <a:extLst>
                  <a:ext uri="{0D108BD9-81ED-4DB2-BD59-A6C34878D82A}">
                    <a16:rowId xmlns:a16="http://schemas.microsoft.com/office/drawing/2014/main" val="1713520436"/>
                  </a:ext>
                </a:extLst>
              </a:tr>
              <a:tr h="1318870">
                <a:tc>
                  <a:txBody>
                    <a:bodyPr/>
                    <a:lstStyle/>
                    <a:p>
                      <a:pPr algn="just"/>
                      <a:r>
                        <a:rPr lang="en-US" sz="2200" dirty="0">
                          <a:solidFill>
                            <a:srgbClr val="F16649"/>
                          </a:solidFill>
                        </a:rPr>
                        <a:t>3. </a:t>
                      </a:r>
                      <a:r>
                        <a:rPr lang="en-US" sz="2200" dirty="0"/>
                        <a:t>Building an effective daily routine</a:t>
                      </a:r>
                      <a:endParaRPr lang="en-US" sz="2200" dirty="0">
                        <a:latin typeface="Britannic Bold" panose="020B0903060703020204" pitchFamily="34" charset="0"/>
                      </a:endParaRPr>
                    </a:p>
                  </a:txBody>
                  <a:tcPr/>
                </a:tc>
                <a:tc>
                  <a:txBody>
                    <a:bodyPr/>
                    <a:lstStyle/>
                    <a:p>
                      <a:pPr algn="just"/>
                      <a:r>
                        <a:rPr lang="en-US" sz="2200" dirty="0">
                          <a:solidFill>
                            <a:srgbClr val="0070C0"/>
                          </a:solidFill>
                        </a:rPr>
                        <a:t>c. </a:t>
                      </a:r>
                      <a:r>
                        <a:rPr lang="en-US" sz="2200" dirty="0"/>
                        <a:t>You can plan your work ahead by using a calendar, a diary, or a mobile app. It helps you remember what you need to accomplish and when you should do it.</a:t>
                      </a:r>
                      <a:endParaRPr lang="en-US" sz="2200" dirty="0">
                        <a:latin typeface="Britannic Bold" panose="020B0903060703020204" pitchFamily="34" charset="0"/>
                      </a:endParaRPr>
                    </a:p>
                  </a:txBody>
                  <a:tcPr/>
                </a:tc>
                <a:extLst>
                  <a:ext uri="{0D108BD9-81ED-4DB2-BD59-A6C34878D82A}">
                    <a16:rowId xmlns:a16="http://schemas.microsoft.com/office/drawing/2014/main" val="284541374"/>
                  </a:ext>
                </a:extLst>
              </a:tr>
            </a:tbl>
          </a:graphicData>
        </a:graphic>
      </p:graphicFrame>
      <p:cxnSp>
        <p:nvCxnSpPr>
          <p:cNvPr id="4" name="Straight Arrow Connector 3">
            <a:extLst>
              <a:ext uri="{FF2B5EF4-FFF2-40B4-BE49-F238E27FC236}">
                <a16:creationId xmlns:a16="http://schemas.microsoft.com/office/drawing/2014/main" id="{5C597EBA-95F7-D041-6CE7-DC52F3113992}"/>
              </a:ext>
            </a:extLst>
          </p:cNvPr>
          <p:cNvCxnSpPr>
            <a:cxnSpLocks/>
          </p:cNvCxnSpPr>
          <p:nvPr/>
        </p:nvCxnSpPr>
        <p:spPr>
          <a:xfrm>
            <a:off x="4366663" y="3429000"/>
            <a:ext cx="594457" cy="2068362"/>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cxnSp>
        <p:nvCxnSpPr>
          <p:cNvPr id="6" name="Straight Arrow Connector 5">
            <a:extLst>
              <a:ext uri="{FF2B5EF4-FFF2-40B4-BE49-F238E27FC236}">
                <a16:creationId xmlns:a16="http://schemas.microsoft.com/office/drawing/2014/main" id="{95C7372B-97AD-2134-E573-106361AF7750}"/>
              </a:ext>
            </a:extLst>
          </p:cNvPr>
          <p:cNvCxnSpPr>
            <a:cxnSpLocks/>
          </p:cNvCxnSpPr>
          <p:nvPr/>
        </p:nvCxnSpPr>
        <p:spPr>
          <a:xfrm flipV="1">
            <a:off x="4366663" y="4268388"/>
            <a:ext cx="958835" cy="1680999"/>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cxnSp>
        <p:nvCxnSpPr>
          <p:cNvPr id="9" name="Straight Arrow Connector 8">
            <a:extLst>
              <a:ext uri="{FF2B5EF4-FFF2-40B4-BE49-F238E27FC236}">
                <a16:creationId xmlns:a16="http://schemas.microsoft.com/office/drawing/2014/main" id="{C8DA2D91-40AE-4FA8-C4D0-DE9C5D3DB14C}"/>
              </a:ext>
            </a:extLst>
          </p:cNvPr>
          <p:cNvCxnSpPr>
            <a:cxnSpLocks/>
          </p:cNvCxnSpPr>
          <p:nvPr/>
        </p:nvCxnSpPr>
        <p:spPr>
          <a:xfrm flipV="1">
            <a:off x="4525701" y="3340599"/>
            <a:ext cx="502969" cy="1208252"/>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788396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p:cNvSpPr txBox="1"/>
          <p:nvPr/>
        </p:nvSpPr>
        <p:spPr>
          <a:xfrm>
            <a:off x="112027" y="0"/>
            <a:ext cx="11983517" cy="1077218"/>
          </a:xfrm>
          <a:prstGeom prst="rect">
            <a:avLst/>
          </a:prstGeom>
          <a:noFill/>
          <a:effectLst/>
        </p:spPr>
        <p:txBody>
          <a:bodyPr wrap="square" rtlCol="0">
            <a:spAutoFit/>
          </a:bodyPr>
          <a:lstStyle/>
          <a:p>
            <a:r>
              <a:rPr lang="en-US" sz="3200" b="1" dirty="0">
                <a:solidFill>
                  <a:srgbClr val="FF0000"/>
                </a:solidFill>
                <a:latin typeface="Britannic Bold" panose="020B0903060703020204" pitchFamily="34" charset="0"/>
              </a:rPr>
              <a:t>5. Write a paragraph (about 100 words) about how to manage your time effectively. Use the tips in 4 or your own ideas.</a:t>
            </a:r>
            <a:endParaRPr lang="en-US" sz="3200" b="1" dirty="0">
              <a:solidFill>
                <a:srgbClr val="FF0000"/>
              </a:solidFill>
              <a:effectLst>
                <a:glow rad="88900">
                  <a:schemeClr val="bg1"/>
                </a:glow>
              </a:effectLst>
              <a:latin typeface="Britannic Bold" panose="020B0903060703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C81CAEF-6ED9-4A36-A00C-C728051D76FF}"/>
              </a:ext>
            </a:extLst>
          </p:cNvPr>
          <p:cNvPicPr>
            <a:picLocks noChangeAspect="1"/>
          </p:cNvPicPr>
          <p:nvPr/>
        </p:nvPicPr>
        <p:blipFill>
          <a:blip r:embed="rId4"/>
          <a:stretch>
            <a:fillRect/>
          </a:stretch>
        </p:blipFill>
        <p:spPr>
          <a:xfrm>
            <a:off x="1454828" y="1093712"/>
            <a:ext cx="8839788" cy="5515794"/>
          </a:xfrm>
          <a:prstGeom prst="rect">
            <a:avLst/>
          </a:prstGeom>
        </p:spPr>
      </p:pic>
    </p:spTree>
    <p:extLst>
      <p:ext uri="{BB962C8B-B14F-4D97-AF65-F5344CB8AC3E}">
        <p14:creationId xmlns:p14="http://schemas.microsoft.com/office/powerpoint/2010/main" val="3112299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Freeform 3"/>
          <p:cNvSpPr/>
          <p:nvPr/>
        </p:nvSpPr>
        <p:spPr>
          <a:xfrm rot="-10800000">
            <a:off x="573133" y="1069869"/>
            <a:ext cx="10800955" cy="5620534"/>
          </a:xfrm>
          <a:custGeom>
            <a:avLst/>
            <a:gdLst/>
            <a:ahLst/>
            <a:cxnLst/>
            <a:rect l="l" t="t" r="r" b="b"/>
            <a:pathLst>
              <a:path w="14607967" h="8116381">
                <a:moveTo>
                  <a:pt x="0" y="0"/>
                </a:moveTo>
                <a:lnTo>
                  <a:pt x="14607966" y="0"/>
                </a:lnTo>
                <a:lnTo>
                  <a:pt x="14607966" y="8116381"/>
                </a:lnTo>
                <a:lnTo>
                  <a:pt x="0" y="81163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1210342" y="276506"/>
            <a:ext cx="9472630" cy="756617"/>
          </a:xfrm>
          <a:prstGeom prst="rect">
            <a:avLst/>
          </a:prstGeom>
        </p:spPr>
        <p:txBody>
          <a:bodyPr lIns="0" tIns="0" rIns="0" bIns="0" rtlCol="0" anchor="t">
            <a:spAutoFit/>
          </a:bodyPr>
          <a:lstStyle/>
          <a:p>
            <a:pPr algn="ctr" defTabSz="609630">
              <a:lnSpc>
                <a:spcPts val="5920"/>
              </a:lnSpc>
            </a:pPr>
            <a:r>
              <a:rPr lang="en-US" sz="6000" dirty="0">
                <a:solidFill>
                  <a:srgbClr val="0070C0"/>
                </a:solidFill>
                <a:latin typeface="Britannic Bold" panose="020B0903060703020204" pitchFamily="34" charset="0"/>
              </a:rPr>
              <a:t>How to live a balanced life</a:t>
            </a:r>
          </a:p>
        </p:txBody>
      </p:sp>
      <p:sp>
        <p:nvSpPr>
          <p:cNvPr id="6" name="Freeform 6"/>
          <p:cNvSpPr/>
          <p:nvPr/>
        </p:nvSpPr>
        <p:spPr>
          <a:xfrm rot="854397">
            <a:off x="10089948" y="5144013"/>
            <a:ext cx="1186049" cy="2226371"/>
          </a:xfrm>
          <a:custGeom>
            <a:avLst/>
            <a:gdLst/>
            <a:ahLst/>
            <a:cxnLst/>
            <a:rect l="l" t="t" r="r" b="b"/>
            <a:pathLst>
              <a:path w="1779073" h="3339557">
                <a:moveTo>
                  <a:pt x="0" y="0"/>
                </a:moveTo>
                <a:lnTo>
                  <a:pt x="1779073" y="0"/>
                </a:lnTo>
                <a:lnTo>
                  <a:pt x="1779073" y="3339557"/>
                </a:lnTo>
                <a:lnTo>
                  <a:pt x="0" y="33395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rot="-6563007">
            <a:off x="894354" y="3318759"/>
            <a:ext cx="367601" cy="1081181"/>
          </a:xfrm>
          <a:custGeom>
            <a:avLst/>
            <a:gdLst/>
            <a:ahLst/>
            <a:cxnLst/>
            <a:rect l="l" t="t" r="r" b="b"/>
            <a:pathLst>
              <a:path w="551402" h="1621771">
                <a:moveTo>
                  <a:pt x="0" y="0"/>
                </a:moveTo>
                <a:lnTo>
                  <a:pt x="551402" y="0"/>
                </a:lnTo>
                <a:lnTo>
                  <a:pt x="551402" y="1621771"/>
                </a:lnTo>
                <a:lnTo>
                  <a:pt x="0" y="162177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10544153" y="4498433"/>
            <a:ext cx="419225" cy="533909"/>
          </a:xfrm>
          <a:custGeom>
            <a:avLst/>
            <a:gdLst/>
            <a:ahLst/>
            <a:cxnLst/>
            <a:rect l="l" t="t" r="r" b="b"/>
            <a:pathLst>
              <a:path w="628838" h="628838">
                <a:moveTo>
                  <a:pt x="0" y="0"/>
                </a:moveTo>
                <a:lnTo>
                  <a:pt x="628838" y="0"/>
                </a:lnTo>
                <a:lnTo>
                  <a:pt x="628838" y="628838"/>
                </a:lnTo>
                <a:lnTo>
                  <a:pt x="0" y="62883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p:cNvSpPr/>
          <p:nvPr/>
        </p:nvSpPr>
        <p:spPr>
          <a:xfrm rot="-1620315">
            <a:off x="-268822" y="2700888"/>
            <a:ext cx="498210" cy="461071"/>
          </a:xfrm>
          <a:custGeom>
            <a:avLst/>
            <a:gdLst/>
            <a:ahLst/>
            <a:cxnLst/>
            <a:rect l="l" t="t" r="r" b="b"/>
            <a:pathLst>
              <a:path w="747315" h="691606">
                <a:moveTo>
                  <a:pt x="0" y="0"/>
                </a:moveTo>
                <a:lnTo>
                  <a:pt x="747315" y="0"/>
                </a:lnTo>
                <a:lnTo>
                  <a:pt x="747315" y="691606"/>
                </a:lnTo>
                <a:lnTo>
                  <a:pt x="0" y="69160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6" name="How To Live A Balanced Life - Buddhism In English">
            <a:hlinkClick r:id="" action="ppaction://media"/>
            <a:extLst>
              <a:ext uri="{FF2B5EF4-FFF2-40B4-BE49-F238E27FC236}">
                <a16:creationId xmlns:a16="http://schemas.microsoft.com/office/drawing/2014/main" id="{74D627F7-16DA-545A-6FD9-2686CEA718A6}"/>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627693" y="1486097"/>
            <a:ext cx="8561555" cy="4815875"/>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342"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a:extLst>
            <a:ext uri="{FF2B5EF4-FFF2-40B4-BE49-F238E27FC236}">
              <a16:creationId xmlns:a16="http://schemas.microsoft.com/office/drawing/2014/main" id="{C833A2C9-F2BD-B1F7-B3B4-4D6F556DADE6}"/>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9A66E79D-1C9A-C3F9-65A7-D66D00E8D23A}"/>
              </a:ext>
            </a:extLst>
          </p:cNvPr>
          <p:cNvSpPr txBox="1"/>
          <p:nvPr/>
        </p:nvSpPr>
        <p:spPr>
          <a:xfrm>
            <a:off x="112027" y="0"/>
            <a:ext cx="11983517" cy="1077218"/>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Britannic Bold" panose="020B0903060703020204" pitchFamily="34" charset="0"/>
                <a:ea typeface="+mn-ea"/>
                <a:cs typeface="+mn-cs"/>
              </a:rPr>
              <a:t>5. Write a paragraph (about 100 words) about how to manage your time effectively. Use the tips in 4 or your own ideas.</a:t>
            </a:r>
            <a:endParaRPr kumimoji="0" lang="en-US" sz="3200" b="1" i="0" u="none" strike="noStrike" kern="1200" cap="none" spc="0" normalizeH="0" baseline="0" noProof="0" dirty="0">
              <a:ln>
                <a:noFill/>
              </a:ln>
              <a:solidFill>
                <a:srgbClr val="FF0000"/>
              </a:solidFill>
              <a:effectLst>
                <a:glow rad="88900">
                  <a:prstClr val="white"/>
                </a:glow>
              </a:effectLst>
              <a:uLnTx/>
              <a:uFillTx/>
              <a:latin typeface="Britannic Bold" panose="020B0903060703020204" pitchFamily="34" charset="0"/>
              <a:ea typeface="+mn-ea"/>
              <a:cs typeface="Arial" panose="020B0604020202020204" pitchFamily="34" charset="0"/>
            </a:endParaRPr>
          </a:p>
        </p:txBody>
      </p:sp>
      <p:pic>
        <p:nvPicPr>
          <p:cNvPr id="3" name="Write a paragraph (about 100 words) about how to manage your time effectively.">
            <a:hlinkClick r:id="" action="ppaction://media"/>
            <a:extLst>
              <a:ext uri="{FF2B5EF4-FFF2-40B4-BE49-F238E27FC236}">
                <a16:creationId xmlns:a16="http://schemas.microsoft.com/office/drawing/2014/main" id="{1B67D740-A635-0837-9734-E9666474C7A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961373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p:cNvSpPr txBox="1"/>
          <p:nvPr/>
        </p:nvSpPr>
        <p:spPr>
          <a:xfrm>
            <a:off x="245425" y="11925"/>
            <a:ext cx="11491304" cy="1077218"/>
          </a:xfrm>
          <a:prstGeom prst="rect">
            <a:avLst/>
          </a:prstGeom>
          <a:noFill/>
          <a:effectLst/>
        </p:spPr>
        <p:txBody>
          <a:bodyPr wrap="square" rtlCol="0">
            <a:spAutoFit/>
          </a:bodyPr>
          <a:lstStyle/>
          <a:p>
            <a:r>
              <a:rPr lang="en-US" sz="3200" b="1" dirty="0">
                <a:solidFill>
                  <a:srgbClr val="FF0000"/>
                </a:solidFill>
                <a:latin typeface="Britannic Bold" panose="020B0903060703020204" pitchFamily="34" charset="0"/>
              </a:rPr>
              <a:t>5. Write a paragraph (about 100 words) about how to manage your time effectively. Use the tips in 4 or your own ideas. </a:t>
            </a:r>
            <a:endParaRPr lang="en-US" sz="3200" b="1" dirty="0">
              <a:solidFill>
                <a:srgbClr val="FF0000"/>
              </a:solidFill>
              <a:effectLst>
                <a:glow rad="88900">
                  <a:schemeClr val="bg1"/>
                </a:glow>
              </a:effectLst>
              <a:latin typeface="Britannic Bold" panose="020B0903060703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6CDA745-49DF-91A2-457A-6DE453B9359B}"/>
              </a:ext>
            </a:extLst>
          </p:cNvPr>
          <p:cNvSpPr txBox="1"/>
          <p:nvPr/>
        </p:nvSpPr>
        <p:spPr>
          <a:xfrm>
            <a:off x="258501" y="1547491"/>
            <a:ext cx="11688074" cy="5262979"/>
          </a:xfrm>
          <a:prstGeom prst="rect">
            <a:avLst/>
          </a:prstGeom>
          <a:noFill/>
          <a:effectLst/>
        </p:spPr>
        <p:txBody>
          <a:bodyPr wrap="square" rtlCol="0">
            <a:spAutoFit/>
          </a:bodyPr>
          <a:lstStyle/>
          <a:p>
            <a:pPr algn="just"/>
            <a:r>
              <a:rPr lang="en-US" sz="2800" dirty="0">
                <a:latin typeface="Britannic Bold" panose="020B0903060703020204" pitchFamily="34" charset="0"/>
              </a:rPr>
              <a:t>There are many things we should do to manage our time effectively. </a:t>
            </a:r>
            <a:r>
              <a:rPr lang="en-US" sz="2800" dirty="0">
                <a:highlight>
                  <a:srgbClr val="FFFF00"/>
                </a:highlight>
                <a:latin typeface="Britannic Bold" panose="020B0903060703020204" pitchFamily="34" charset="0"/>
              </a:rPr>
              <a:t>Firstly, </a:t>
            </a:r>
            <a:r>
              <a:rPr lang="en-US" sz="2800" dirty="0">
                <a:latin typeface="Britannic Bold" panose="020B0903060703020204" pitchFamily="34" charset="0"/>
              </a:rPr>
              <a:t>we should set specific goals and </a:t>
            </a:r>
            <a:r>
              <a:rPr lang="en-US" sz="2800" dirty="0" err="1">
                <a:latin typeface="Britannic Bold" panose="020B0903060703020204" pitchFamily="34" charset="0"/>
              </a:rPr>
              <a:t>prioritise</a:t>
            </a:r>
            <a:r>
              <a:rPr lang="en-US" sz="2800" dirty="0">
                <a:latin typeface="Britannic Bold" panose="020B0903060703020204" pitchFamily="34" charset="0"/>
              </a:rPr>
              <a:t> them according to their importance level. This will help us keep focused on our most important tasks and avoid wasting time on tasks that do not contribute to our goals. </a:t>
            </a:r>
            <a:r>
              <a:rPr lang="en-US" sz="2800" dirty="0">
                <a:highlight>
                  <a:srgbClr val="FFFF00"/>
                </a:highlight>
                <a:latin typeface="Britannic Bold" panose="020B0903060703020204" pitchFamily="34" charset="0"/>
              </a:rPr>
              <a:t>Secondly, </a:t>
            </a:r>
            <a:r>
              <a:rPr lang="en-US" sz="2800" dirty="0">
                <a:latin typeface="Britannic Bold" panose="020B0903060703020204" pitchFamily="34" charset="0"/>
              </a:rPr>
              <a:t>creating a schedule or to-do list can help us manage our time efficiently by breaking down our day into manageable chunks. We should also be realistic about how long each task will take and build in extra time for unexpected interruptions or delays. </a:t>
            </a:r>
            <a:r>
              <a:rPr lang="en-US" sz="2800" dirty="0">
                <a:highlight>
                  <a:srgbClr val="FFFF00"/>
                </a:highlight>
                <a:latin typeface="Britannic Bold" panose="020B0903060703020204" pitchFamily="34" charset="0"/>
              </a:rPr>
              <a:t>Thirdly, </a:t>
            </a:r>
            <a:r>
              <a:rPr lang="en-US" sz="2800" dirty="0">
                <a:latin typeface="Britannic Bold" panose="020B0903060703020204" pitchFamily="34" charset="0"/>
              </a:rPr>
              <a:t>it is essential to eliminate distractions and time-wasting activities, such as social media or unnecessary meetings, which can reduce our productivity. By following these tips, you we can effectively manage your time and achieve success in all aspects of your life.</a:t>
            </a:r>
            <a:endParaRPr lang="en-US" sz="2800" dirty="0">
              <a:effectLst>
                <a:glow rad="88900">
                  <a:schemeClr val="bg1"/>
                </a:glow>
              </a:effectLst>
              <a:latin typeface="Britannic Bold" panose="020B0903060703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9698D27-1346-9E5A-8392-F8C700F4B1BD}"/>
              </a:ext>
            </a:extLst>
          </p:cNvPr>
          <p:cNvSpPr txBox="1"/>
          <p:nvPr/>
        </p:nvSpPr>
        <p:spPr>
          <a:xfrm>
            <a:off x="245425" y="1025930"/>
            <a:ext cx="10536999" cy="584775"/>
          </a:xfrm>
          <a:prstGeom prst="rect">
            <a:avLst/>
          </a:prstGeom>
          <a:noFill/>
          <a:effectLst/>
        </p:spPr>
        <p:txBody>
          <a:bodyPr wrap="square" rtlCol="0">
            <a:spAutoFit/>
          </a:bodyPr>
          <a:lstStyle/>
          <a:p>
            <a:r>
              <a:rPr lang="en-US" sz="3200" b="1" dirty="0">
                <a:solidFill>
                  <a:srgbClr val="0070C0"/>
                </a:solidFill>
                <a:effectLst>
                  <a:glow rad="88900">
                    <a:schemeClr val="bg1"/>
                  </a:glow>
                </a:effectLst>
                <a:latin typeface="Britannic Bold" panose="020B0903060703020204" pitchFamily="34" charset="0"/>
                <a:cs typeface="Arial" panose="020B0604020202020204" pitchFamily="34" charset="0"/>
              </a:rPr>
              <a:t>Suggested answer:</a:t>
            </a:r>
          </a:p>
        </p:txBody>
      </p:sp>
      <p:sp>
        <p:nvSpPr>
          <p:cNvPr id="6" name="Freeform 12">
            <a:extLst>
              <a:ext uri="{FF2B5EF4-FFF2-40B4-BE49-F238E27FC236}">
                <a16:creationId xmlns:a16="http://schemas.microsoft.com/office/drawing/2014/main" id="{B9516166-A389-AF2C-B16A-9FBF65B47788}"/>
              </a:ext>
            </a:extLst>
          </p:cNvPr>
          <p:cNvSpPr/>
          <p:nvPr/>
        </p:nvSpPr>
        <p:spPr>
          <a:xfrm rot="21121203">
            <a:off x="10578742" y="380897"/>
            <a:ext cx="2561400" cy="1145644"/>
          </a:xfrm>
          <a:custGeom>
            <a:avLst/>
            <a:gdLst/>
            <a:ahLst/>
            <a:cxnLst/>
            <a:rect l="l" t="t" r="r" b="b"/>
            <a:pathLst>
              <a:path w="2561400" h="1145644">
                <a:moveTo>
                  <a:pt x="0" y="0"/>
                </a:moveTo>
                <a:lnTo>
                  <a:pt x="2561400" y="0"/>
                </a:lnTo>
                <a:lnTo>
                  <a:pt x="2561400" y="1145644"/>
                </a:lnTo>
                <a:lnTo>
                  <a:pt x="0" y="11456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290102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F362693E-C475-811A-1D28-B5E5CC6F0A8D}"/>
              </a:ext>
            </a:extLst>
          </p:cNvPr>
          <p:cNvSpPr/>
          <p:nvPr/>
        </p:nvSpPr>
        <p:spPr>
          <a:xfrm rot="10800000">
            <a:off x="416887" y="1812276"/>
            <a:ext cx="11610367" cy="3996920"/>
          </a:xfrm>
          <a:custGeom>
            <a:avLst/>
            <a:gdLst/>
            <a:ahLst/>
            <a:cxnLst/>
            <a:rect l="l" t="t" r="r" b="b"/>
            <a:pathLst>
              <a:path w="14607967" h="8116381">
                <a:moveTo>
                  <a:pt x="0" y="0"/>
                </a:moveTo>
                <a:lnTo>
                  <a:pt x="14607966" y="0"/>
                </a:lnTo>
                <a:lnTo>
                  <a:pt x="14607966" y="8116381"/>
                </a:lnTo>
                <a:lnTo>
                  <a:pt x="0" y="81163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TextBox 11"/>
          <p:cNvSpPr txBox="1"/>
          <p:nvPr/>
        </p:nvSpPr>
        <p:spPr>
          <a:xfrm>
            <a:off x="4183491" y="437229"/>
            <a:ext cx="3825017" cy="1107996"/>
          </a:xfrm>
          <a:prstGeom prst="rect">
            <a:avLst/>
          </a:prstGeom>
          <a:noFill/>
          <a:effectLst/>
        </p:spPr>
        <p:txBody>
          <a:bodyPr wrap="square" rtlCol="0">
            <a:spAutoFit/>
          </a:bodyPr>
          <a:lstStyle/>
          <a:p>
            <a:r>
              <a:rPr lang="en-US" sz="6600" b="1" dirty="0">
                <a:solidFill>
                  <a:srgbClr val="FF0000"/>
                </a:solidFill>
                <a:effectLst>
                  <a:glow rad="88900">
                    <a:schemeClr val="bg1"/>
                  </a:glow>
                </a:effectLst>
                <a:latin typeface="Britannic Bold" panose="020B0903060703020204" pitchFamily="34" charset="0"/>
                <a:cs typeface="Arial" panose="020B0604020202020204" pitchFamily="34" charset="0"/>
              </a:rPr>
              <a:t>WRAP-UP</a:t>
            </a:r>
          </a:p>
        </p:txBody>
      </p:sp>
      <p:sp>
        <p:nvSpPr>
          <p:cNvPr id="9" name="TextBox 8">
            <a:extLst>
              <a:ext uri="{FF2B5EF4-FFF2-40B4-BE49-F238E27FC236}">
                <a16:creationId xmlns:a16="http://schemas.microsoft.com/office/drawing/2014/main" id="{3985D3B7-A40A-4421-9C5F-777653C71BC7}"/>
              </a:ext>
            </a:extLst>
          </p:cNvPr>
          <p:cNvSpPr txBox="1"/>
          <p:nvPr/>
        </p:nvSpPr>
        <p:spPr>
          <a:xfrm>
            <a:off x="664005" y="1998213"/>
            <a:ext cx="11445622" cy="3314562"/>
          </a:xfrm>
          <a:prstGeom prst="rect">
            <a:avLst/>
          </a:prstGeom>
          <a:noFill/>
        </p:spPr>
        <p:txBody>
          <a:bodyPr wrap="square" rtlCol="0">
            <a:spAutoFit/>
          </a:bodyPr>
          <a:lstStyle/>
          <a:p>
            <a:pPr>
              <a:lnSpc>
                <a:spcPct val="150000"/>
              </a:lnSpc>
            </a:pPr>
            <a:r>
              <a:rPr lang="en-US" sz="3600" dirty="0">
                <a:solidFill>
                  <a:srgbClr val="0070C0"/>
                </a:solidFill>
                <a:latin typeface="Britannic Bold" panose="020B0903060703020204" pitchFamily="34" charset="0"/>
              </a:rPr>
              <a:t>What have we learnt in this lesson?</a:t>
            </a:r>
          </a:p>
          <a:p>
            <a:pPr marL="457200" indent="-457200">
              <a:lnSpc>
                <a:spcPct val="150000"/>
              </a:lnSpc>
              <a:buFont typeface="Wingdings" panose="05000000000000000000" pitchFamily="2" charset="2"/>
              <a:buChar char="ü"/>
            </a:pPr>
            <a:r>
              <a:rPr lang="en-US" sz="3600" dirty="0">
                <a:latin typeface="Britannic Bold" panose="020B0903060703020204" pitchFamily="34" charset="0"/>
              </a:rPr>
              <a:t>Listening skill for specific information.</a:t>
            </a:r>
          </a:p>
          <a:p>
            <a:pPr marL="457200" indent="-457200">
              <a:lnSpc>
                <a:spcPct val="150000"/>
              </a:lnSpc>
              <a:buFont typeface="Wingdings" panose="05000000000000000000" pitchFamily="2" charset="2"/>
              <a:buChar char="ü"/>
            </a:pPr>
            <a:r>
              <a:rPr lang="en-US" sz="3600" dirty="0">
                <a:latin typeface="Britannic Bold" panose="020B0903060703020204" pitchFamily="34" charset="0"/>
              </a:rPr>
              <a:t>Writing a paragraph about how to manage their time effectively, using the given tips or their own ideas.</a:t>
            </a:r>
          </a:p>
        </p:txBody>
      </p:sp>
    </p:spTree>
    <p:extLst>
      <p:ext uri="{BB962C8B-B14F-4D97-AF65-F5344CB8AC3E}">
        <p14:creationId xmlns:p14="http://schemas.microsoft.com/office/powerpoint/2010/main" val="2275727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p:cNvSpPr txBox="1"/>
          <p:nvPr/>
        </p:nvSpPr>
        <p:spPr>
          <a:xfrm>
            <a:off x="3622876" y="584886"/>
            <a:ext cx="4919239" cy="1107996"/>
          </a:xfrm>
          <a:prstGeom prst="rect">
            <a:avLst/>
          </a:prstGeom>
          <a:noFill/>
          <a:effectLst/>
        </p:spPr>
        <p:txBody>
          <a:bodyPr wrap="square" rtlCol="0">
            <a:spAutoFit/>
          </a:bodyPr>
          <a:lstStyle/>
          <a:p>
            <a:r>
              <a:rPr lang="en-US" sz="6600" b="1" dirty="0">
                <a:solidFill>
                  <a:srgbClr val="FF0000"/>
                </a:solidFill>
                <a:effectLst>
                  <a:glow rad="88900">
                    <a:schemeClr val="bg1"/>
                  </a:glow>
                </a:effectLst>
                <a:latin typeface="Britannic Bold" panose="020B0903060703020204" pitchFamily="34" charset="0"/>
                <a:cs typeface="Arial" panose="020B0604020202020204" pitchFamily="34" charset="0"/>
              </a:rPr>
              <a:t>HOMEWORK</a:t>
            </a:r>
          </a:p>
        </p:txBody>
      </p:sp>
      <p:sp>
        <p:nvSpPr>
          <p:cNvPr id="2" name="TextBox 1"/>
          <p:cNvSpPr txBox="1"/>
          <p:nvPr/>
        </p:nvSpPr>
        <p:spPr>
          <a:xfrm>
            <a:off x="1366743" y="1544790"/>
            <a:ext cx="8149852" cy="5461303"/>
          </a:xfrm>
          <a:prstGeom prst="rect">
            <a:avLst/>
          </a:prstGeom>
          <a:noFill/>
        </p:spPr>
        <p:txBody>
          <a:bodyPr wrap="square" rtlCol="0">
            <a:spAutoFit/>
          </a:bodyPr>
          <a:lstStyle/>
          <a:p>
            <a:pPr>
              <a:lnSpc>
                <a:spcPct val="200000"/>
              </a:lnSpc>
            </a:pPr>
            <a:r>
              <a:rPr lang="en-US" sz="3600" dirty="0">
                <a:latin typeface="Britannic Bold" panose="020B0903060703020204" pitchFamily="34" charset="0"/>
              </a:rPr>
              <a:t>Learn by heart vocabulary </a:t>
            </a:r>
          </a:p>
          <a:p>
            <a:pPr>
              <a:lnSpc>
                <a:spcPct val="200000"/>
              </a:lnSpc>
            </a:pPr>
            <a:r>
              <a:rPr lang="en-US" sz="3600" dirty="0">
                <a:latin typeface="Britannic Bold" panose="020B0903060703020204" pitchFamily="34" charset="0"/>
              </a:rPr>
              <a:t>Complete the writing task by yourself </a:t>
            </a:r>
          </a:p>
          <a:p>
            <a:pPr>
              <a:lnSpc>
                <a:spcPct val="200000"/>
              </a:lnSpc>
            </a:pPr>
            <a:r>
              <a:rPr lang="en-US" sz="3600" dirty="0">
                <a:latin typeface="Britannic Bold" panose="020B0903060703020204" pitchFamily="34" charset="0"/>
              </a:rPr>
              <a:t>Do exercises in the workbook</a:t>
            </a:r>
          </a:p>
          <a:p>
            <a:pPr>
              <a:lnSpc>
                <a:spcPct val="200000"/>
              </a:lnSpc>
            </a:pPr>
            <a:r>
              <a:rPr lang="en-US" sz="3600" dirty="0">
                <a:latin typeface="Britannic Bold" panose="020B0903060703020204" pitchFamily="34" charset="0"/>
              </a:rPr>
              <a:t>Prepare: Looking back and Project</a:t>
            </a:r>
          </a:p>
          <a:p>
            <a:pPr>
              <a:lnSpc>
                <a:spcPct val="200000"/>
              </a:lnSpc>
            </a:pPr>
            <a:endParaRPr lang="en-US" sz="3600" dirty="0">
              <a:latin typeface="Britannic Bold" panose="020B0903060703020204" pitchFamily="34" charset="0"/>
            </a:endParaRPr>
          </a:p>
        </p:txBody>
      </p:sp>
      <p:sp>
        <p:nvSpPr>
          <p:cNvPr id="7" name="Freeform 9">
            <a:extLst>
              <a:ext uri="{FF2B5EF4-FFF2-40B4-BE49-F238E27FC236}">
                <a16:creationId xmlns:a16="http://schemas.microsoft.com/office/drawing/2014/main" id="{6CD0961D-3DF3-9FD1-9CFF-E31307D5D767}"/>
              </a:ext>
            </a:extLst>
          </p:cNvPr>
          <p:cNvSpPr/>
          <p:nvPr/>
        </p:nvSpPr>
        <p:spPr>
          <a:xfrm>
            <a:off x="416112" y="1982045"/>
            <a:ext cx="624433" cy="624434"/>
          </a:xfrm>
          <a:custGeom>
            <a:avLst/>
            <a:gdLst/>
            <a:ahLst/>
            <a:cxnLst/>
            <a:rect l="l" t="t" r="r" b="b"/>
            <a:pathLst>
              <a:path w="832578" h="832578">
                <a:moveTo>
                  <a:pt x="0" y="0"/>
                </a:moveTo>
                <a:lnTo>
                  <a:pt x="832578" y="0"/>
                </a:lnTo>
                <a:lnTo>
                  <a:pt x="832578" y="832578"/>
                </a:lnTo>
                <a:lnTo>
                  <a:pt x="0" y="8325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2">
            <a:extLst>
              <a:ext uri="{FF2B5EF4-FFF2-40B4-BE49-F238E27FC236}">
                <a16:creationId xmlns:a16="http://schemas.microsoft.com/office/drawing/2014/main" id="{47790F17-3AED-A16E-768C-5AC2E3791BEB}"/>
              </a:ext>
            </a:extLst>
          </p:cNvPr>
          <p:cNvSpPr/>
          <p:nvPr/>
        </p:nvSpPr>
        <p:spPr>
          <a:xfrm>
            <a:off x="438384" y="2992426"/>
            <a:ext cx="624433" cy="624434"/>
          </a:xfrm>
          <a:custGeom>
            <a:avLst/>
            <a:gdLst/>
            <a:ahLst/>
            <a:cxnLst/>
            <a:rect l="l" t="t" r="r" b="b"/>
            <a:pathLst>
              <a:path w="832578" h="832578">
                <a:moveTo>
                  <a:pt x="0" y="0"/>
                </a:moveTo>
                <a:lnTo>
                  <a:pt x="832578" y="0"/>
                </a:lnTo>
                <a:lnTo>
                  <a:pt x="832578" y="832578"/>
                </a:lnTo>
                <a:lnTo>
                  <a:pt x="0" y="8325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a:extLst>
              <a:ext uri="{FF2B5EF4-FFF2-40B4-BE49-F238E27FC236}">
                <a16:creationId xmlns:a16="http://schemas.microsoft.com/office/drawing/2014/main" id="{AD8FD816-DDE7-8BD8-9745-96DC6958FF45}"/>
              </a:ext>
            </a:extLst>
          </p:cNvPr>
          <p:cNvSpPr/>
          <p:nvPr/>
        </p:nvSpPr>
        <p:spPr>
          <a:xfrm>
            <a:off x="495380" y="4121879"/>
            <a:ext cx="624433" cy="624434"/>
          </a:xfrm>
          <a:custGeom>
            <a:avLst/>
            <a:gdLst/>
            <a:ahLst/>
            <a:cxnLst/>
            <a:rect l="l" t="t" r="r" b="b"/>
            <a:pathLst>
              <a:path w="832578" h="832578">
                <a:moveTo>
                  <a:pt x="0" y="0"/>
                </a:moveTo>
                <a:lnTo>
                  <a:pt x="832578" y="0"/>
                </a:lnTo>
                <a:lnTo>
                  <a:pt x="832578" y="832578"/>
                </a:lnTo>
                <a:lnTo>
                  <a:pt x="0" y="8325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4" name="Freeform 18">
            <a:extLst>
              <a:ext uri="{FF2B5EF4-FFF2-40B4-BE49-F238E27FC236}">
                <a16:creationId xmlns:a16="http://schemas.microsoft.com/office/drawing/2014/main" id="{45BCB98E-000B-6BB1-C98F-5E3DA69B1315}"/>
              </a:ext>
            </a:extLst>
          </p:cNvPr>
          <p:cNvSpPr/>
          <p:nvPr/>
        </p:nvSpPr>
        <p:spPr>
          <a:xfrm>
            <a:off x="495379" y="5205159"/>
            <a:ext cx="624433" cy="624434"/>
          </a:xfrm>
          <a:custGeom>
            <a:avLst/>
            <a:gdLst/>
            <a:ahLst/>
            <a:cxnLst/>
            <a:rect l="l" t="t" r="r" b="b"/>
            <a:pathLst>
              <a:path w="832578" h="832578">
                <a:moveTo>
                  <a:pt x="0" y="0"/>
                </a:moveTo>
                <a:lnTo>
                  <a:pt x="832578" y="0"/>
                </a:lnTo>
                <a:lnTo>
                  <a:pt x="832578" y="832578"/>
                </a:lnTo>
                <a:lnTo>
                  <a:pt x="0" y="8325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6" name="Freeform 32">
            <a:extLst>
              <a:ext uri="{FF2B5EF4-FFF2-40B4-BE49-F238E27FC236}">
                <a16:creationId xmlns:a16="http://schemas.microsoft.com/office/drawing/2014/main" id="{402961DB-5584-2192-14FC-E22B244A4AEE}"/>
              </a:ext>
            </a:extLst>
          </p:cNvPr>
          <p:cNvSpPr/>
          <p:nvPr/>
        </p:nvSpPr>
        <p:spPr>
          <a:xfrm rot="418817">
            <a:off x="9351386" y="2990121"/>
            <a:ext cx="2521162" cy="1608960"/>
          </a:xfrm>
          <a:custGeom>
            <a:avLst/>
            <a:gdLst/>
            <a:ahLst/>
            <a:cxnLst/>
            <a:rect l="l" t="t" r="r" b="b"/>
            <a:pathLst>
              <a:path w="2521162" h="1608960">
                <a:moveTo>
                  <a:pt x="0" y="0"/>
                </a:moveTo>
                <a:lnTo>
                  <a:pt x="2521162" y="0"/>
                </a:lnTo>
                <a:lnTo>
                  <a:pt x="2521162" y="1608960"/>
                </a:lnTo>
                <a:lnTo>
                  <a:pt x="0" y="160896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0" name="Freeform 37">
            <a:extLst>
              <a:ext uri="{FF2B5EF4-FFF2-40B4-BE49-F238E27FC236}">
                <a16:creationId xmlns:a16="http://schemas.microsoft.com/office/drawing/2014/main" id="{511EB872-F1C6-F872-D424-00AEF4D0875A}"/>
              </a:ext>
            </a:extLst>
          </p:cNvPr>
          <p:cNvSpPr/>
          <p:nvPr/>
        </p:nvSpPr>
        <p:spPr>
          <a:xfrm rot="424110">
            <a:off x="4285729" y="187860"/>
            <a:ext cx="515679" cy="497864"/>
          </a:xfrm>
          <a:custGeom>
            <a:avLst/>
            <a:gdLst/>
            <a:ahLst/>
            <a:cxnLst/>
            <a:rect l="l" t="t" r="r" b="b"/>
            <a:pathLst>
              <a:path w="515679" h="497864">
                <a:moveTo>
                  <a:pt x="0" y="0"/>
                </a:moveTo>
                <a:lnTo>
                  <a:pt x="515678" y="0"/>
                </a:lnTo>
                <a:lnTo>
                  <a:pt x="515678" y="497865"/>
                </a:lnTo>
                <a:lnTo>
                  <a:pt x="0" y="49786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31" name="Freeform 38">
            <a:extLst>
              <a:ext uri="{FF2B5EF4-FFF2-40B4-BE49-F238E27FC236}">
                <a16:creationId xmlns:a16="http://schemas.microsoft.com/office/drawing/2014/main" id="{85C47AAA-65B6-2476-A948-25DF4E9F4DC8}"/>
              </a:ext>
            </a:extLst>
          </p:cNvPr>
          <p:cNvSpPr/>
          <p:nvPr/>
        </p:nvSpPr>
        <p:spPr>
          <a:xfrm>
            <a:off x="1957338" y="1204209"/>
            <a:ext cx="520580" cy="497864"/>
          </a:xfrm>
          <a:custGeom>
            <a:avLst/>
            <a:gdLst/>
            <a:ahLst/>
            <a:cxnLst/>
            <a:rect l="l" t="t" r="r" b="b"/>
            <a:pathLst>
              <a:path w="520580" h="497864">
                <a:moveTo>
                  <a:pt x="0" y="0"/>
                </a:moveTo>
                <a:lnTo>
                  <a:pt x="520580" y="0"/>
                </a:lnTo>
                <a:lnTo>
                  <a:pt x="520580" y="497864"/>
                </a:lnTo>
                <a:lnTo>
                  <a:pt x="0" y="49786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Tree>
    <p:extLst>
      <p:ext uri="{BB962C8B-B14F-4D97-AF65-F5344CB8AC3E}">
        <p14:creationId xmlns:p14="http://schemas.microsoft.com/office/powerpoint/2010/main" val="387957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2"/>
          <p:cNvSpPr/>
          <p:nvPr/>
        </p:nvSpPr>
        <p:spPr>
          <a:xfrm>
            <a:off x="0" y="0"/>
            <a:ext cx="12198350" cy="6858000"/>
          </a:xfrm>
          <a:custGeom>
            <a:avLst/>
            <a:gdLst/>
            <a:ahLst/>
            <a:cxnLst/>
            <a:rect l="l" t="t" r="r" b="b"/>
            <a:pathLst>
              <a:path w="18297525" h="10287000">
                <a:moveTo>
                  <a:pt x="0" y="0"/>
                </a:moveTo>
                <a:lnTo>
                  <a:pt x="18297525" y="0"/>
                </a:lnTo>
                <a:lnTo>
                  <a:pt x="18297525" y="10287000"/>
                </a:lnTo>
                <a:lnTo>
                  <a:pt x="0" y="10287000"/>
                </a:lnTo>
                <a:lnTo>
                  <a:pt x="0" y="0"/>
                </a:lnTo>
                <a:close/>
              </a:path>
            </a:pathLst>
          </a:custGeom>
          <a:blipFill>
            <a:blip r:embed="rId3">
              <a:alphaModFix amt="69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7751425" y="887392"/>
            <a:ext cx="1823547" cy="1488678"/>
          </a:xfrm>
          <a:custGeom>
            <a:avLst/>
            <a:gdLst/>
            <a:ahLst/>
            <a:cxnLst/>
            <a:rect l="l" t="t" r="r" b="b"/>
            <a:pathLst>
              <a:path w="2735321" h="2233017">
                <a:moveTo>
                  <a:pt x="0" y="0"/>
                </a:moveTo>
                <a:lnTo>
                  <a:pt x="2735321" y="0"/>
                </a:lnTo>
                <a:lnTo>
                  <a:pt x="2735321" y="2233017"/>
                </a:lnTo>
                <a:lnTo>
                  <a:pt x="0" y="22330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9757431" y="997076"/>
            <a:ext cx="1225903" cy="1192469"/>
          </a:xfrm>
          <a:custGeom>
            <a:avLst/>
            <a:gdLst/>
            <a:ahLst/>
            <a:cxnLst/>
            <a:rect l="l" t="t" r="r" b="b"/>
            <a:pathLst>
              <a:path w="1838855" h="1788704">
                <a:moveTo>
                  <a:pt x="0" y="0"/>
                </a:moveTo>
                <a:lnTo>
                  <a:pt x="1838855" y="0"/>
                </a:lnTo>
                <a:lnTo>
                  <a:pt x="1838855" y="1788704"/>
                </a:lnTo>
                <a:lnTo>
                  <a:pt x="0" y="17887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a:off x="6667743" y="4669064"/>
            <a:ext cx="1406384" cy="1301545"/>
          </a:xfrm>
          <a:custGeom>
            <a:avLst/>
            <a:gdLst/>
            <a:ahLst/>
            <a:cxnLst/>
            <a:rect l="l" t="t" r="r" b="b"/>
            <a:pathLst>
              <a:path w="2109576" h="1952317">
                <a:moveTo>
                  <a:pt x="0" y="0"/>
                </a:moveTo>
                <a:lnTo>
                  <a:pt x="2109576" y="0"/>
                </a:lnTo>
                <a:lnTo>
                  <a:pt x="2109576" y="1952317"/>
                </a:lnTo>
                <a:lnTo>
                  <a:pt x="0" y="19523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6"/>
          <p:cNvSpPr/>
          <p:nvPr/>
        </p:nvSpPr>
        <p:spPr>
          <a:xfrm>
            <a:off x="9469113" y="2278689"/>
            <a:ext cx="2037087" cy="1166695"/>
          </a:xfrm>
          <a:custGeom>
            <a:avLst/>
            <a:gdLst/>
            <a:ahLst/>
            <a:cxnLst/>
            <a:rect l="l" t="t" r="r" b="b"/>
            <a:pathLst>
              <a:path w="3055631" h="1750043">
                <a:moveTo>
                  <a:pt x="0" y="0"/>
                </a:moveTo>
                <a:lnTo>
                  <a:pt x="3055631" y="0"/>
                </a:lnTo>
                <a:lnTo>
                  <a:pt x="3055631" y="1750043"/>
                </a:lnTo>
                <a:lnTo>
                  <a:pt x="0" y="17500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7" name="Freeform 7"/>
          <p:cNvSpPr/>
          <p:nvPr/>
        </p:nvSpPr>
        <p:spPr>
          <a:xfrm>
            <a:off x="8523586" y="4669064"/>
            <a:ext cx="1233845" cy="1209169"/>
          </a:xfrm>
          <a:custGeom>
            <a:avLst/>
            <a:gdLst/>
            <a:ahLst/>
            <a:cxnLst/>
            <a:rect l="l" t="t" r="r" b="b"/>
            <a:pathLst>
              <a:path w="1850768" h="1813753">
                <a:moveTo>
                  <a:pt x="0" y="0"/>
                </a:moveTo>
                <a:lnTo>
                  <a:pt x="1850768" y="0"/>
                </a:lnTo>
                <a:lnTo>
                  <a:pt x="1850768" y="1813753"/>
                </a:lnTo>
                <a:lnTo>
                  <a:pt x="0" y="18137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 name="Freeform 8"/>
          <p:cNvSpPr/>
          <p:nvPr/>
        </p:nvSpPr>
        <p:spPr>
          <a:xfrm>
            <a:off x="9566017" y="3445385"/>
            <a:ext cx="1843279" cy="854611"/>
          </a:xfrm>
          <a:custGeom>
            <a:avLst/>
            <a:gdLst/>
            <a:ahLst/>
            <a:cxnLst/>
            <a:rect l="l" t="t" r="r" b="b"/>
            <a:pathLst>
              <a:path w="2764918" h="1281917">
                <a:moveTo>
                  <a:pt x="0" y="0"/>
                </a:moveTo>
                <a:lnTo>
                  <a:pt x="2764919" y="0"/>
                </a:lnTo>
                <a:lnTo>
                  <a:pt x="2764919" y="1281916"/>
                </a:lnTo>
                <a:lnTo>
                  <a:pt x="0" y="128191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9" name="Freeform 9"/>
          <p:cNvSpPr/>
          <p:nvPr/>
        </p:nvSpPr>
        <p:spPr>
          <a:xfrm>
            <a:off x="10026589" y="4571310"/>
            <a:ext cx="1382707" cy="1179073"/>
          </a:xfrm>
          <a:custGeom>
            <a:avLst/>
            <a:gdLst/>
            <a:ahLst/>
            <a:cxnLst/>
            <a:rect l="l" t="t" r="r" b="b"/>
            <a:pathLst>
              <a:path w="2074061" h="1768609">
                <a:moveTo>
                  <a:pt x="0" y="0"/>
                </a:moveTo>
                <a:lnTo>
                  <a:pt x="2074062" y="0"/>
                </a:lnTo>
                <a:lnTo>
                  <a:pt x="2074062" y="1768608"/>
                </a:lnTo>
                <a:lnTo>
                  <a:pt x="0" y="176860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0" name="Freeform 10"/>
          <p:cNvSpPr/>
          <p:nvPr/>
        </p:nvSpPr>
        <p:spPr>
          <a:xfrm>
            <a:off x="8185278" y="3114783"/>
            <a:ext cx="1184353" cy="1156359"/>
          </a:xfrm>
          <a:custGeom>
            <a:avLst/>
            <a:gdLst/>
            <a:ahLst/>
            <a:cxnLst/>
            <a:rect l="l" t="t" r="r" b="b"/>
            <a:pathLst>
              <a:path w="1776529" h="1734538">
                <a:moveTo>
                  <a:pt x="0" y="0"/>
                </a:moveTo>
                <a:lnTo>
                  <a:pt x="1776529" y="0"/>
                </a:lnTo>
                <a:lnTo>
                  <a:pt x="1776529" y="1734539"/>
                </a:lnTo>
                <a:lnTo>
                  <a:pt x="0" y="173453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1" name="Freeform 11"/>
          <p:cNvSpPr/>
          <p:nvPr/>
        </p:nvSpPr>
        <p:spPr>
          <a:xfrm>
            <a:off x="5342083" y="3309971"/>
            <a:ext cx="1336913" cy="1125438"/>
          </a:xfrm>
          <a:custGeom>
            <a:avLst/>
            <a:gdLst/>
            <a:ahLst/>
            <a:cxnLst/>
            <a:rect l="l" t="t" r="r" b="b"/>
            <a:pathLst>
              <a:path w="2005370" h="1688157">
                <a:moveTo>
                  <a:pt x="0" y="0"/>
                </a:moveTo>
                <a:lnTo>
                  <a:pt x="2005369" y="0"/>
                </a:lnTo>
                <a:lnTo>
                  <a:pt x="2005369" y="1688156"/>
                </a:lnTo>
                <a:lnTo>
                  <a:pt x="0" y="168815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2" name="Freeform 12"/>
          <p:cNvSpPr/>
          <p:nvPr/>
        </p:nvSpPr>
        <p:spPr>
          <a:xfrm>
            <a:off x="5972989" y="1063808"/>
            <a:ext cx="1505856" cy="1070527"/>
          </a:xfrm>
          <a:custGeom>
            <a:avLst/>
            <a:gdLst/>
            <a:ahLst/>
            <a:cxnLst/>
            <a:rect l="l" t="t" r="r" b="b"/>
            <a:pathLst>
              <a:path w="2258784" h="1605790">
                <a:moveTo>
                  <a:pt x="0" y="0"/>
                </a:moveTo>
                <a:lnTo>
                  <a:pt x="2258784" y="0"/>
                </a:lnTo>
                <a:lnTo>
                  <a:pt x="2258784" y="1605790"/>
                </a:lnTo>
                <a:lnTo>
                  <a:pt x="0" y="160579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3" name="Freeform 13"/>
          <p:cNvSpPr/>
          <p:nvPr/>
        </p:nvSpPr>
        <p:spPr>
          <a:xfrm>
            <a:off x="5143754" y="4669064"/>
            <a:ext cx="1072863" cy="1209169"/>
          </a:xfrm>
          <a:custGeom>
            <a:avLst/>
            <a:gdLst/>
            <a:ahLst/>
            <a:cxnLst/>
            <a:rect l="l" t="t" r="r" b="b"/>
            <a:pathLst>
              <a:path w="1609294" h="1813753">
                <a:moveTo>
                  <a:pt x="0" y="0"/>
                </a:moveTo>
                <a:lnTo>
                  <a:pt x="1609294" y="0"/>
                </a:lnTo>
                <a:lnTo>
                  <a:pt x="1609294" y="1813753"/>
                </a:lnTo>
                <a:lnTo>
                  <a:pt x="0" y="1813753"/>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4" name="Freeform 14"/>
          <p:cNvSpPr/>
          <p:nvPr/>
        </p:nvSpPr>
        <p:spPr>
          <a:xfrm rot="379677">
            <a:off x="5175546" y="2357786"/>
            <a:ext cx="1471658" cy="658233"/>
          </a:xfrm>
          <a:custGeom>
            <a:avLst/>
            <a:gdLst/>
            <a:ahLst/>
            <a:cxnLst/>
            <a:rect l="l" t="t" r="r" b="b"/>
            <a:pathLst>
              <a:path w="2207487" h="987349">
                <a:moveTo>
                  <a:pt x="0" y="0"/>
                </a:moveTo>
                <a:lnTo>
                  <a:pt x="2207487" y="0"/>
                </a:lnTo>
                <a:lnTo>
                  <a:pt x="2207487" y="987348"/>
                </a:lnTo>
                <a:lnTo>
                  <a:pt x="0" y="987348"/>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15" name="Freeform 15"/>
          <p:cNvSpPr/>
          <p:nvPr/>
        </p:nvSpPr>
        <p:spPr>
          <a:xfrm>
            <a:off x="6927399" y="3367363"/>
            <a:ext cx="1102895" cy="1010653"/>
          </a:xfrm>
          <a:custGeom>
            <a:avLst/>
            <a:gdLst/>
            <a:ahLst/>
            <a:cxnLst/>
            <a:rect l="l" t="t" r="r" b="b"/>
            <a:pathLst>
              <a:path w="1654343" h="1515980">
                <a:moveTo>
                  <a:pt x="0" y="0"/>
                </a:moveTo>
                <a:lnTo>
                  <a:pt x="1654343" y="0"/>
                </a:lnTo>
                <a:lnTo>
                  <a:pt x="1654343" y="1515980"/>
                </a:lnTo>
                <a:lnTo>
                  <a:pt x="0" y="1515980"/>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16" name="Freeform 16"/>
          <p:cNvSpPr/>
          <p:nvPr/>
        </p:nvSpPr>
        <p:spPr>
          <a:xfrm>
            <a:off x="6995003" y="2376070"/>
            <a:ext cx="1512844" cy="830689"/>
          </a:xfrm>
          <a:custGeom>
            <a:avLst/>
            <a:gdLst/>
            <a:ahLst/>
            <a:cxnLst/>
            <a:rect l="l" t="t" r="r" b="b"/>
            <a:pathLst>
              <a:path w="2269266" h="1246033">
                <a:moveTo>
                  <a:pt x="0" y="0"/>
                </a:moveTo>
                <a:lnTo>
                  <a:pt x="2269266" y="0"/>
                </a:lnTo>
                <a:lnTo>
                  <a:pt x="2269266" y="1246033"/>
                </a:lnTo>
                <a:lnTo>
                  <a:pt x="0" y="1246033"/>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18" name="TextBox 18"/>
          <p:cNvSpPr txBox="1"/>
          <p:nvPr/>
        </p:nvSpPr>
        <p:spPr>
          <a:xfrm>
            <a:off x="579606" y="1734218"/>
            <a:ext cx="4644169" cy="3539430"/>
          </a:xfrm>
          <a:prstGeom prst="rect">
            <a:avLst/>
          </a:prstGeom>
        </p:spPr>
        <p:txBody>
          <a:bodyPr wrap="square" lIns="0" tIns="0" rIns="0" bIns="0" rtlCol="0" anchor="t">
            <a:spAutoFit/>
          </a:bodyPr>
          <a:lstStyle/>
          <a:p>
            <a:pPr algn="ctr" defTabSz="609630"/>
            <a:r>
              <a:rPr lang="en-US" sz="11500" dirty="0">
                <a:solidFill>
                  <a:srgbClr val="191919"/>
                </a:solidFill>
                <a:latin typeface="Britannic Bold" panose="020B0903060703020204" pitchFamily="34" charset="0"/>
              </a:rPr>
              <a:t>THANK YOU!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p:cNvSpPr txBox="1"/>
          <p:nvPr/>
        </p:nvSpPr>
        <p:spPr>
          <a:xfrm>
            <a:off x="325176" y="217849"/>
            <a:ext cx="11551976" cy="707886"/>
          </a:xfrm>
          <a:prstGeom prst="rect">
            <a:avLst/>
          </a:prstGeom>
          <a:noFill/>
          <a:effectLst/>
        </p:spPr>
        <p:txBody>
          <a:bodyPr wrap="square" rtlCol="0">
            <a:spAutoFit/>
          </a:bodyPr>
          <a:lstStyle/>
          <a:p>
            <a:r>
              <a:rPr lang="en-US" sz="4000" b="1" dirty="0">
                <a:solidFill>
                  <a:srgbClr val="FF0000"/>
                </a:solidFill>
                <a:latin typeface="Britannic Bold" panose="020B0903060703020204" pitchFamily="34" charset="0"/>
              </a:rPr>
              <a:t>1. Work in pairs. Discuss the following question.</a:t>
            </a:r>
            <a:endParaRPr lang="en-US" sz="4000" b="1" dirty="0">
              <a:solidFill>
                <a:srgbClr val="FF0000"/>
              </a:solidFill>
              <a:effectLst>
                <a:glow rad="88900">
                  <a:schemeClr val="bg1"/>
                </a:glow>
              </a:effectLst>
              <a:latin typeface="Britannic Bold" panose="020B0903060703020204" pitchFamily="34" charset="0"/>
              <a:cs typeface="Arial" panose="020B0604020202020204" pitchFamily="34" charset="0"/>
            </a:endParaRPr>
          </a:p>
        </p:txBody>
      </p:sp>
      <p:sp>
        <p:nvSpPr>
          <p:cNvPr id="7" name="Hộp Văn bản 3">
            <a:extLst>
              <a:ext uri="{FF2B5EF4-FFF2-40B4-BE49-F238E27FC236}">
                <a16:creationId xmlns:a16="http://schemas.microsoft.com/office/drawing/2014/main" id="{982D8210-261F-9045-2B54-8E7E3569665D}"/>
              </a:ext>
            </a:extLst>
          </p:cNvPr>
          <p:cNvSpPr txBox="1"/>
          <p:nvPr/>
        </p:nvSpPr>
        <p:spPr>
          <a:xfrm>
            <a:off x="2126054" y="1997839"/>
            <a:ext cx="8382000" cy="2862322"/>
          </a:xfrm>
          <a:prstGeom prst="rect">
            <a:avLst/>
          </a:prstGeom>
          <a:noFill/>
        </p:spPr>
        <p:txBody>
          <a:bodyPr wrap="square">
            <a:spAutoFit/>
          </a:bodyPr>
          <a:lstStyle/>
          <a:p>
            <a:pPr algn="ctr"/>
            <a:r>
              <a:rPr lang="en-US" sz="6000" dirty="0">
                <a:solidFill>
                  <a:srgbClr val="F26648"/>
                </a:solidFill>
                <a:effectLst/>
                <a:latin typeface="Britannic Bold" panose="020B0903060703020204" pitchFamily="34" charset="0"/>
              </a:rPr>
              <a:t>How do you make time for study and other activities?</a:t>
            </a:r>
            <a:endParaRPr lang="en-US" sz="6000" dirty="0">
              <a:solidFill>
                <a:srgbClr val="242021"/>
              </a:solidFill>
              <a:effectLst/>
              <a:latin typeface="Britannic Bold" panose="020B0903060703020204" pitchFamily="34" charset="0"/>
            </a:endParaRPr>
          </a:p>
        </p:txBody>
      </p:sp>
    </p:spTree>
    <p:extLst>
      <p:ext uri="{BB962C8B-B14F-4D97-AF65-F5344CB8AC3E}">
        <p14:creationId xmlns:p14="http://schemas.microsoft.com/office/powerpoint/2010/main" val="626516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reeform 3"/>
          <p:cNvSpPr/>
          <p:nvPr/>
        </p:nvSpPr>
        <p:spPr>
          <a:xfrm>
            <a:off x="1839826" y="1234974"/>
            <a:ext cx="8688198" cy="4878931"/>
          </a:xfrm>
          <a:custGeom>
            <a:avLst/>
            <a:gdLst/>
            <a:ahLst/>
            <a:cxnLst/>
            <a:rect l="l" t="t" r="r" b="b"/>
            <a:pathLst>
              <a:path w="13032297" h="7318397">
                <a:moveTo>
                  <a:pt x="0" y="0"/>
                </a:moveTo>
                <a:lnTo>
                  <a:pt x="13032298" y="0"/>
                </a:lnTo>
                <a:lnTo>
                  <a:pt x="13032298" y="7318396"/>
                </a:lnTo>
                <a:lnTo>
                  <a:pt x="0" y="73183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1663976" y="2395330"/>
            <a:ext cx="8688198" cy="283154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0000"/>
                </a:solidFill>
                <a:effectLst/>
                <a:uLnTx/>
                <a:uFillTx/>
                <a:latin typeface="Britannic Bold" panose="020B0903060703020204" pitchFamily="34" charset="0"/>
                <a:ea typeface="+mn-ea"/>
                <a:cs typeface="+mn-cs"/>
              </a:rPr>
              <a:t>HEALTHY</a:t>
            </a:r>
            <a:r>
              <a:rPr kumimoji="0" lang="en-US" sz="8800" b="0" i="0" u="none" strike="noStrike" kern="1200" cap="none" spc="0" normalizeH="0" baseline="0" noProof="0" dirty="0">
                <a:ln>
                  <a:noFill/>
                </a:ln>
                <a:solidFill>
                  <a:srgbClr val="FF0000"/>
                </a:solidFill>
                <a:effectLst/>
                <a:uLnTx/>
                <a:uFillTx/>
                <a:latin typeface="Britannic Bold" panose="020B0903060703020204" pitchFamily="34" charset="0"/>
                <a:ea typeface="+mn-ea"/>
                <a:cs typeface="+mn-cs"/>
              </a:rPr>
              <a:t> LIVING FOR TEENS</a:t>
            </a:r>
          </a:p>
        </p:txBody>
      </p:sp>
      <p:sp>
        <p:nvSpPr>
          <p:cNvPr id="6" name="TextBox 6"/>
          <p:cNvSpPr txBox="1"/>
          <p:nvPr/>
        </p:nvSpPr>
        <p:spPr>
          <a:xfrm>
            <a:off x="4716418" y="1755365"/>
            <a:ext cx="2759163" cy="425116"/>
          </a:xfrm>
          <a:prstGeom prst="rect">
            <a:avLst/>
          </a:prstGeom>
        </p:spPr>
        <p:txBody>
          <a:bodyPr lIns="0" tIns="0" rIns="0" bIns="0" rtlCol="0" anchor="t">
            <a:spAutoFit/>
          </a:bodyPr>
          <a:lstStyle/>
          <a:p>
            <a:pPr marL="0" marR="0" lvl="0" indent="0" algn="ctr" defTabSz="609630" rtl="0" eaLnBrk="1" fontAlgn="auto" latinLnBrk="0" hangingPunct="1">
              <a:lnSpc>
                <a:spcPts val="2427"/>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191919"/>
                </a:solidFill>
                <a:effectLst/>
                <a:uLnTx/>
                <a:uFillTx/>
                <a:latin typeface="Britannic Bold" panose="020B0903060703020204" pitchFamily="34" charset="0"/>
              </a:rPr>
              <a:t>Unit 3: </a:t>
            </a:r>
          </a:p>
        </p:txBody>
      </p:sp>
      <p:sp>
        <p:nvSpPr>
          <p:cNvPr id="21" name="TextBox 6">
            <a:extLst>
              <a:ext uri="{FF2B5EF4-FFF2-40B4-BE49-F238E27FC236}">
                <a16:creationId xmlns:a16="http://schemas.microsoft.com/office/drawing/2014/main" id="{4E7319C8-E3A6-62BC-E86C-AB37ED02FD3C}"/>
              </a:ext>
            </a:extLst>
          </p:cNvPr>
          <p:cNvSpPr txBox="1"/>
          <p:nvPr/>
        </p:nvSpPr>
        <p:spPr>
          <a:xfrm>
            <a:off x="2667083" y="5910195"/>
            <a:ext cx="6681983" cy="407419"/>
          </a:xfrm>
          <a:prstGeom prst="rect">
            <a:avLst/>
          </a:prstGeom>
        </p:spPr>
        <p:txBody>
          <a:bodyPr wrap="square" lIns="0" tIns="0" rIns="0" bIns="0" rtlCol="0" anchor="t">
            <a:spAutoFit/>
          </a:bodyPr>
          <a:lstStyle/>
          <a:p>
            <a:pPr marL="0" marR="0" lvl="0" indent="0" algn="ctr" defTabSz="609630" rtl="0" eaLnBrk="1" fontAlgn="auto" latinLnBrk="0" hangingPunct="1">
              <a:lnSpc>
                <a:spcPts val="2427"/>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191919"/>
                </a:solidFill>
                <a:effectLst/>
                <a:uLnTx/>
                <a:uFillTx/>
                <a:latin typeface="Britannic Bold" panose="020B0903060703020204" pitchFamily="34" charset="0"/>
              </a:rPr>
              <a:t>Lesson 6: Skills 2</a:t>
            </a:r>
          </a:p>
        </p:txBody>
      </p:sp>
      <p:sp>
        <p:nvSpPr>
          <p:cNvPr id="22" name="Freeform 11">
            <a:extLst>
              <a:ext uri="{FF2B5EF4-FFF2-40B4-BE49-F238E27FC236}">
                <a16:creationId xmlns:a16="http://schemas.microsoft.com/office/drawing/2014/main" id="{6B59002B-3BC1-7DC6-F89C-3E9C3E7F422B}"/>
              </a:ext>
            </a:extLst>
          </p:cNvPr>
          <p:cNvSpPr/>
          <p:nvPr/>
        </p:nvSpPr>
        <p:spPr>
          <a:xfrm rot="20786640">
            <a:off x="924636" y="1163472"/>
            <a:ext cx="1295220" cy="1274026"/>
          </a:xfrm>
          <a:custGeom>
            <a:avLst/>
            <a:gdLst/>
            <a:ahLst/>
            <a:cxnLst/>
            <a:rect l="l" t="t" r="r" b="b"/>
            <a:pathLst>
              <a:path w="1942830" h="1911039">
                <a:moveTo>
                  <a:pt x="0" y="0"/>
                </a:moveTo>
                <a:lnTo>
                  <a:pt x="1942830" y="0"/>
                </a:lnTo>
                <a:lnTo>
                  <a:pt x="1942830" y="1911038"/>
                </a:lnTo>
                <a:lnTo>
                  <a:pt x="0" y="19110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3" name="Freeform 13">
            <a:extLst>
              <a:ext uri="{FF2B5EF4-FFF2-40B4-BE49-F238E27FC236}">
                <a16:creationId xmlns:a16="http://schemas.microsoft.com/office/drawing/2014/main" id="{C21FD48F-903C-5C97-F15D-078A0B629FC0}"/>
              </a:ext>
            </a:extLst>
          </p:cNvPr>
          <p:cNvSpPr/>
          <p:nvPr/>
        </p:nvSpPr>
        <p:spPr>
          <a:xfrm>
            <a:off x="9851156" y="5005072"/>
            <a:ext cx="1002035" cy="787053"/>
          </a:xfrm>
          <a:custGeom>
            <a:avLst/>
            <a:gdLst/>
            <a:ahLst/>
            <a:cxnLst/>
            <a:rect l="l" t="t" r="r" b="b"/>
            <a:pathLst>
              <a:path w="1503053" h="1180580">
                <a:moveTo>
                  <a:pt x="0" y="0"/>
                </a:moveTo>
                <a:lnTo>
                  <a:pt x="1503054" y="0"/>
                </a:lnTo>
                <a:lnTo>
                  <a:pt x="1503054" y="1180580"/>
                </a:lnTo>
                <a:lnTo>
                  <a:pt x="0" y="11805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2385014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reeform 3"/>
          <p:cNvSpPr/>
          <p:nvPr/>
        </p:nvSpPr>
        <p:spPr>
          <a:xfrm rot="-10800000">
            <a:off x="1092274" y="672894"/>
            <a:ext cx="9738645" cy="5410921"/>
          </a:xfrm>
          <a:custGeom>
            <a:avLst/>
            <a:gdLst/>
            <a:ahLst/>
            <a:cxnLst/>
            <a:rect l="l" t="t" r="r" b="b"/>
            <a:pathLst>
              <a:path w="14607967" h="8116381">
                <a:moveTo>
                  <a:pt x="0" y="0"/>
                </a:moveTo>
                <a:lnTo>
                  <a:pt x="14607966" y="0"/>
                </a:lnTo>
                <a:lnTo>
                  <a:pt x="14607966" y="8116381"/>
                </a:lnTo>
                <a:lnTo>
                  <a:pt x="0" y="81163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1256750" y="3068517"/>
            <a:ext cx="9472630" cy="905954"/>
          </a:xfrm>
          <a:prstGeom prst="rect">
            <a:avLst/>
          </a:prstGeom>
        </p:spPr>
        <p:txBody>
          <a:bodyPr lIns="0" tIns="0" rIns="0" bIns="0" rtlCol="0" anchor="t">
            <a:spAutoFit/>
          </a:bodyPr>
          <a:lstStyle/>
          <a:p>
            <a:pPr marL="0" marR="0" lvl="0" indent="0" algn="ctr" defTabSz="609630" rtl="0" eaLnBrk="1" fontAlgn="auto" latinLnBrk="0" hangingPunct="1">
              <a:lnSpc>
                <a:spcPts val="592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191919"/>
                </a:solidFill>
                <a:effectLst/>
                <a:uLnTx/>
                <a:uFillTx/>
                <a:latin typeface="Britannic Bold" panose="020B0903060703020204" pitchFamily="34" charset="0"/>
                <a:ea typeface="+mn-ea"/>
                <a:cs typeface="+mn-cs"/>
              </a:rPr>
              <a:t>VOCABULARY</a:t>
            </a:r>
          </a:p>
        </p:txBody>
      </p:sp>
      <p:sp>
        <p:nvSpPr>
          <p:cNvPr id="7" name="Freeform 7"/>
          <p:cNvSpPr/>
          <p:nvPr/>
        </p:nvSpPr>
        <p:spPr>
          <a:xfrm>
            <a:off x="531463" y="2208832"/>
            <a:ext cx="1005159" cy="1121375"/>
          </a:xfrm>
          <a:custGeom>
            <a:avLst/>
            <a:gdLst/>
            <a:ahLst/>
            <a:cxnLst/>
            <a:rect l="l" t="t" r="r" b="b"/>
            <a:pathLst>
              <a:path w="1507739" h="1682062">
                <a:moveTo>
                  <a:pt x="0" y="0"/>
                </a:moveTo>
                <a:lnTo>
                  <a:pt x="1507739" y="0"/>
                </a:lnTo>
                <a:lnTo>
                  <a:pt x="1507739" y="1682062"/>
                </a:lnTo>
                <a:lnTo>
                  <a:pt x="0" y="16820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rot="-6563007">
            <a:off x="1072950" y="4079461"/>
            <a:ext cx="367601" cy="1081181"/>
          </a:xfrm>
          <a:custGeom>
            <a:avLst/>
            <a:gdLst/>
            <a:ahLst/>
            <a:cxnLst/>
            <a:rect l="l" t="t" r="r" b="b"/>
            <a:pathLst>
              <a:path w="551402" h="1621771">
                <a:moveTo>
                  <a:pt x="0" y="0"/>
                </a:moveTo>
                <a:lnTo>
                  <a:pt x="551402" y="0"/>
                </a:lnTo>
                <a:lnTo>
                  <a:pt x="551402" y="1621771"/>
                </a:lnTo>
                <a:lnTo>
                  <a:pt x="0" y="16217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9678388" y="6047585"/>
            <a:ext cx="419225" cy="419225"/>
          </a:xfrm>
          <a:custGeom>
            <a:avLst/>
            <a:gdLst/>
            <a:ahLst/>
            <a:cxnLst/>
            <a:rect l="l" t="t" r="r" b="b"/>
            <a:pathLst>
              <a:path w="628838" h="628838">
                <a:moveTo>
                  <a:pt x="0" y="0"/>
                </a:moveTo>
                <a:lnTo>
                  <a:pt x="628838" y="0"/>
                </a:lnTo>
                <a:lnTo>
                  <a:pt x="628838" y="628838"/>
                </a:lnTo>
                <a:lnTo>
                  <a:pt x="0" y="62883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rot="-1620315">
            <a:off x="282358" y="3718207"/>
            <a:ext cx="498210" cy="461071"/>
          </a:xfrm>
          <a:custGeom>
            <a:avLst/>
            <a:gdLst/>
            <a:ahLst/>
            <a:cxnLst/>
            <a:rect l="l" t="t" r="r" b="b"/>
            <a:pathLst>
              <a:path w="747315" h="691606">
                <a:moveTo>
                  <a:pt x="0" y="0"/>
                </a:moveTo>
                <a:lnTo>
                  <a:pt x="747315" y="0"/>
                </a:lnTo>
                <a:lnTo>
                  <a:pt x="747315" y="691606"/>
                </a:lnTo>
                <a:lnTo>
                  <a:pt x="0" y="6916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14"/>
          <p:cNvSpPr/>
          <p:nvPr/>
        </p:nvSpPr>
        <p:spPr>
          <a:xfrm>
            <a:off x="10256390" y="2028260"/>
            <a:ext cx="883341" cy="859250"/>
          </a:xfrm>
          <a:custGeom>
            <a:avLst/>
            <a:gdLst/>
            <a:ahLst/>
            <a:cxnLst/>
            <a:rect l="l" t="t" r="r" b="b"/>
            <a:pathLst>
              <a:path w="1325012" h="1288875">
                <a:moveTo>
                  <a:pt x="0" y="0"/>
                </a:moveTo>
                <a:lnTo>
                  <a:pt x="1325012" y="0"/>
                </a:lnTo>
                <a:lnTo>
                  <a:pt x="1325012" y="1288876"/>
                </a:lnTo>
                <a:lnTo>
                  <a:pt x="0" y="128887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 name="Freeform 15"/>
          <p:cNvSpPr/>
          <p:nvPr/>
        </p:nvSpPr>
        <p:spPr>
          <a:xfrm rot="-599856">
            <a:off x="11538969" y="2666201"/>
            <a:ext cx="744467" cy="442619"/>
          </a:xfrm>
          <a:custGeom>
            <a:avLst/>
            <a:gdLst/>
            <a:ahLst/>
            <a:cxnLst/>
            <a:rect l="l" t="t" r="r" b="b"/>
            <a:pathLst>
              <a:path w="1116700" h="663929">
                <a:moveTo>
                  <a:pt x="0" y="0"/>
                </a:moveTo>
                <a:lnTo>
                  <a:pt x="1116700" y="0"/>
                </a:lnTo>
                <a:lnTo>
                  <a:pt x="1116700" y="663929"/>
                </a:lnTo>
                <a:lnTo>
                  <a:pt x="0" y="66392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Tree>
    <p:extLst>
      <p:ext uri="{BB962C8B-B14F-4D97-AF65-F5344CB8AC3E}">
        <p14:creationId xmlns:p14="http://schemas.microsoft.com/office/powerpoint/2010/main" val="2543079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Google Shape;1881;p31"/>
          <p:cNvSpPr txBox="1">
            <a:spLocks/>
          </p:cNvSpPr>
          <p:nvPr/>
        </p:nvSpPr>
        <p:spPr>
          <a:xfrm>
            <a:off x="354349" y="1403734"/>
            <a:ext cx="6398289"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7200" b="1" dirty="0">
                <a:solidFill>
                  <a:srgbClr val="0070C0"/>
                </a:solidFill>
                <a:latin typeface="Britannic Bold" panose="020B0903060703020204" pitchFamily="34" charset="0"/>
              </a:rPr>
              <a:t>schoolwork</a:t>
            </a:r>
            <a:r>
              <a:rPr lang="en-US" sz="5400" b="1" dirty="0">
                <a:solidFill>
                  <a:srgbClr val="0070C0"/>
                </a:solidFill>
                <a:latin typeface="Britannic Bold" panose="020B0903060703020204" pitchFamily="34" charset="0"/>
              </a:rPr>
              <a:t> </a:t>
            </a:r>
            <a:r>
              <a:rPr lang="en-US" sz="5400" b="1" dirty="0">
                <a:solidFill>
                  <a:srgbClr val="0070C0"/>
                </a:solidFill>
                <a:latin typeface="Britannic Bold" panose="020B0903060703020204" pitchFamily="34" charset="0"/>
                <a:cs typeface="Calibri" panose="020F0502020204030204" pitchFamily="34" charset="0"/>
              </a:rPr>
              <a:t>(n)</a:t>
            </a:r>
          </a:p>
        </p:txBody>
      </p:sp>
      <p:sp>
        <p:nvSpPr>
          <p:cNvPr id="12" name="Rectangle 11"/>
          <p:cNvSpPr/>
          <p:nvPr/>
        </p:nvSpPr>
        <p:spPr>
          <a:xfrm>
            <a:off x="670442" y="4346270"/>
            <a:ext cx="5030933" cy="1107996"/>
          </a:xfrm>
          <a:prstGeom prst="rect">
            <a:avLst/>
          </a:prstGeom>
        </p:spPr>
        <p:txBody>
          <a:bodyPr wrap="square">
            <a:spAutoFit/>
          </a:bodyPr>
          <a:lstStyle/>
          <a:p>
            <a:pPr lvl="0" algn="ctr"/>
            <a:r>
              <a:rPr lang="en-US" sz="6600" dirty="0" err="1"/>
              <a:t>việc</a:t>
            </a:r>
            <a:r>
              <a:rPr lang="en-US" sz="6600" dirty="0"/>
              <a:t> </a:t>
            </a:r>
            <a:r>
              <a:rPr lang="en-US" sz="6600" dirty="0" err="1"/>
              <a:t>học</a:t>
            </a:r>
            <a:r>
              <a:rPr lang="en-US" sz="6600" dirty="0"/>
              <a:t> </a:t>
            </a:r>
            <a:r>
              <a:rPr lang="en-US" sz="6600" dirty="0" err="1"/>
              <a:t>tập</a:t>
            </a:r>
            <a:endParaRPr lang="en-US" sz="6600" dirty="0"/>
          </a:p>
        </p:txBody>
      </p:sp>
      <p:sp>
        <p:nvSpPr>
          <p:cNvPr id="2" name="Rectangle 1"/>
          <p:cNvSpPr/>
          <p:nvPr/>
        </p:nvSpPr>
        <p:spPr>
          <a:xfrm>
            <a:off x="1488159" y="2999868"/>
            <a:ext cx="3479029" cy="830997"/>
          </a:xfrm>
          <a:prstGeom prst="rect">
            <a:avLst/>
          </a:prstGeom>
        </p:spPr>
        <p:txBody>
          <a:bodyPr wrap="none">
            <a:spAutoFit/>
          </a:bodyPr>
          <a:lstStyle/>
          <a:p>
            <a:pPr algn="ctr"/>
            <a:r>
              <a:rPr lang="en-US" sz="4800" b="1" dirty="0">
                <a:solidFill>
                  <a:schemeClr val="accent5">
                    <a:lumMod val="50000"/>
                  </a:schemeClr>
                </a:solidFill>
              </a:rPr>
              <a:t>/ˈ</a:t>
            </a:r>
            <a:r>
              <a:rPr lang="en-US" sz="4800" b="1" dirty="0" err="1">
                <a:solidFill>
                  <a:schemeClr val="accent5">
                    <a:lumMod val="50000"/>
                  </a:schemeClr>
                </a:solidFill>
              </a:rPr>
              <a:t>skuːl.wɝːk</a:t>
            </a:r>
            <a:r>
              <a:rPr lang="en-US" sz="4800" b="1" dirty="0">
                <a:solidFill>
                  <a:schemeClr val="accent5">
                    <a:lumMod val="50000"/>
                  </a:schemeClr>
                </a:solidFill>
              </a:rPr>
              <a:t>/</a:t>
            </a:r>
          </a:p>
        </p:txBody>
      </p:sp>
      <p:sp>
        <p:nvSpPr>
          <p:cNvPr id="9" name="TextBox 8">
            <a:extLst>
              <a:ext uri="{FF2B5EF4-FFF2-40B4-BE49-F238E27FC236}">
                <a16:creationId xmlns:a16="http://schemas.microsoft.com/office/drawing/2014/main" id="{EA0C596D-35DA-B5A7-BB84-2F3002B59704}"/>
              </a:ext>
            </a:extLst>
          </p:cNvPr>
          <p:cNvSpPr txBox="1"/>
          <p:nvPr/>
        </p:nvSpPr>
        <p:spPr>
          <a:xfrm>
            <a:off x="5843239" y="2019210"/>
            <a:ext cx="6703234" cy="477054"/>
          </a:xfrm>
          <a:prstGeom prst="rect">
            <a:avLst/>
          </a:prstGeom>
          <a:noFill/>
        </p:spPr>
        <p:txBody>
          <a:bodyPr wrap="square">
            <a:spAutoFit/>
          </a:bodyPr>
          <a:lstStyle/>
          <a:p>
            <a:r>
              <a:rPr lang="en-US" sz="2500" b="0" i="0" dirty="0">
                <a:solidFill>
                  <a:srgbClr val="F26648"/>
                </a:solidFill>
                <a:effectLst/>
                <a:latin typeface="Source Sans Pro" panose="020B0503030403020204" pitchFamily="34" charset="0"/>
              </a:rPr>
              <a:t>.</a:t>
            </a:r>
            <a:endParaRPr lang="en-US" sz="2500" dirty="0">
              <a:solidFill>
                <a:srgbClr val="F26648"/>
              </a:solidFill>
            </a:endParaRPr>
          </a:p>
        </p:txBody>
      </p:sp>
      <p:pic>
        <p:nvPicPr>
          <p:cNvPr id="3" name="Picture 2" descr="A cartoon of a child sitting in front of a pile of books&#10;&#10;Description automatically generated">
            <a:extLst>
              <a:ext uri="{FF2B5EF4-FFF2-40B4-BE49-F238E27FC236}">
                <a16:creationId xmlns:a16="http://schemas.microsoft.com/office/drawing/2014/main" id="{4224401A-AA21-644B-2FC5-013DA2B40A7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883054" y="1732454"/>
            <a:ext cx="4806734" cy="3605050"/>
          </a:xfrm>
          <a:prstGeom prst="rect">
            <a:avLst/>
          </a:prstGeom>
        </p:spPr>
      </p:pic>
      <p:pic>
        <p:nvPicPr>
          <p:cNvPr id="4" name="schoolwork">
            <a:hlinkClick r:id="" action="ppaction://media"/>
            <a:extLst>
              <a:ext uri="{FF2B5EF4-FFF2-40B4-BE49-F238E27FC236}">
                <a16:creationId xmlns:a16="http://schemas.microsoft.com/office/drawing/2014/main" id="{2234D7E7-20BB-67A7-2E16-961AC0375FA5}"/>
              </a:ext>
            </a:extLst>
          </p:cNvPr>
          <p:cNvPicPr>
            <a:picLocks noChangeAspect="1"/>
          </p:cNvPicPr>
          <p:nvPr>
            <a:audioFile r:link="rId2"/>
            <p:extLst>
              <p:ext uri="{DAA4B4D4-6D71-4841-9C94-3DE7FCFB9230}">
                <p14:media xmlns:p14="http://schemas.microsoft.com/office/powerpoint/2010/main" r:embed="rId1"/>
              </p:ext>
            </p:extLst>
          </p:nvPr>
        </p:nvPicPr>
        <p:blipFill>
          <a:blip r:embed="rId8">
            <a:biLevel thresh="75000"/>
          </a:blip>
          <a:stretch>
            <a:fillRect/>
          </a:stretch>
        </p:blipFill>
        <p:spPr>
          <a:xfrm>
            <a:off x="207198" y="3011525"/>
            <a:ext cx="926488" cy="926488"/>
          </a:xfrm>
          <a:prstGeom prst="rect">
            <a:avLst/>
          </a:prstGeom>
        </p:spPr>
      </p:pic>
      <p:sp>
        <p:nvSpPr>
          <p:cNvPr id="8" name="TextBox 4">
            <a:extLst>
              <a:ext uri="{FF2B5EF4-FFF2-40B4-BE49-F238E27FC236}">
                <a16:creationId xmlns:a16="http://schemas.microsoft.com/office/drawing/2014/main" id="{516C3E83-53B1-8E8F-FDD0-ED1EC4D7B2F6}"/>
              </a:ext>
            </a:extLst>
          </p:cNvPr>
          <p:cNvSpPr txBox="1"/>
          <p:nvPr/>
        </p:nvSpPr>
        <p:spPr>
          <a:xfrm>
            <a:off x="1488159" y="375173"/>
            <a:ext cx="9472630" cy="802977"/>
          </a:xfrm>
          <a:prstGeom prst="rect">
            <a:avLst/>
          </a:prstGeom>
        </p:spPr>
        <p:txBody>
          <a:bodyPr lIns="0" tIns="0" rIns="0" bIns="0" rtlCol="0" anchor="t">
            <a:spAutoFit/>
          </a:bodyPr>
          <a:lstStyle/>
          <a:p>
            <a:pPr marL="0" marR="0" lvl="0" indent="0" algn="ctr" defTabSz="609630" rtl="0" eaLnBrk="1" fontAlgn="auto" latinLnBrk="0" hangingPunct="1">
              <a:lnSpc>
                <a:spcPts val="592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16649"/>
                </a:solidFill>
                <a:effectLst/>
                <a:uLnTx/>
                <a:uFillTx/>
                <a:latin typeface="Britannic Bold" panose="020B0903060703020204" pitchFamily="34" charset="0"/>
                <a:ea typeface="+mn-ea"/>
                <a:cs typeface="+mn-cs"/>
              </a:rPr>
              <a:t>VOCABULARY</a:t>
            </a:r>
          </a:p>
        </p:txBody>
      </p:sp>
      <p:sp>
        <p:nvSpPr>
          <p:cNvPr id="10" name="Freeform 24">
            <a:extLst>
              <a:ext uri="{FF2B5EF4-FFF2-40B4-BE49-F238E27FC236}">
                <a16:creationId xmlns:a16="http://schemas.microsoft.com/office/drawing/2014/main" id="{3CF9D2E6-64C8-D9CE-E615-270193C6A116}"/>
              </a:ext>
            </a:extLst>
          </p:cNvPr>
          <p:cNvSpPr/>
          <p:nvPr/>
        </p:nvSpPr>
        <p:spPr>
          <a:xfrm>
            <a:off x="8874370" y="36330"/>
            <a:ext cx="2382052" cy="1775712"/>
          </a:xfrm>
          <a:custGeom>
            <a:avLst/>
            <a:gdLst/>
            <a:ahLst/>
            <a:cxnLst/>
            <a:rect l="l" t="t" r="r" b="b"/>
            <a:pathLst>
              <a:path w="2382052" h="1775712">
                <a:moveTo>
                  <a:pt x="0" y="0"/>
                </a:moveTo>
                <a:lnTo>
                  <a:pt x="2382052" y="0"/>
                </a:lnTo>
                <a:lnTo>
                  <a:pt x="2382052" y="1775712"/>
                </a:lnTo>
                <a:lnTo>
                  <a:pt x="0" y="17757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25">
            <a:extLst>
              <a:ext uri="{FF2B5EF4-FFF2-40B4-BE49-F238E27FC236}">
                <a16:creationId xmlns:a16="http://schemas.microsoft.com/office/drawing/2014/main" id="{4134A4E4-59B6-2DB3-5FAA-3BDE2335D0A7}"/>
              </a:ext>
            </a:extLst>
          </p:cNvPr>
          <p:cNvSpPr/>
          <p:nvPr/>
        </p:nvSpPr>
        <p:spPr>
          <a:xfrm rot="20320399">
            <a:off x="10795797" y="1863091"/>
            <a:ext cx="1621691" cy="530735"/>
          </a:xfrm>
          <a:custGeom>
            <a:avLst/>
            <a:gdLst/>
            <a:ahLst/>
            <a:cxnLst/>
            <a:rect l="l" t="t" r="r" b="b"/>
            <a:pathLst>
              <a:path w="1621691" h="530735">
                <a:moveTo>
                  <a:pt x="0" y="0"/>
                </a:moveTo>
                <a:lnTo>
                  <a:pt x="1621691" y="0"/>
                </a:lnTo>
                <a:lnTo>
                  <a:pt x="1621691" y="530735"/>
                </a:lnTo>
                <a:lnTo>
                  <a:pt x="0" y="53073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2817977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888" fill="hold"/>
                                        <p:tgtEl>
                                          <p:spTgt spid="4"/>
                                        </p:tgtEl>
                                      </p:cBhvr>
                                    </p:cmd>
                                  </p:childTnLst>
                                </p:cTn>
                              </p:par>
                              <p:par>
                                <p:cTn id="12" presetID="2" presetClass="entr" presetSubtype="4"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bldLst>
      <p:bldP spid="7" grpId="0"/>
      <p:bldP spid="12"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Google Shape;1881;p31"/>
          <p:cNvSpPr txBox="1">
            <a:spLocks/>
          </p:cNvSpPr>
          <p:nvPr/>
        </p:nvSpPr>
        <p:spPr>
          <a:xfrm>
            <a:off x="612111" y="1528724"/>
            <a:ext cx="523112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0070C0"/>
                </a:solidFill>
                <a:latin typeface="Britannic Bold" panose="020B0903060703020204" pitchFamily="34" charset="0"/>
              </a:rPr>
              <a:t>routine</a:t>
            </a:r>
            <a:r>
              <a:rPr lang="en-US" sz="6000" b="1" dirty="0">
                <a:solidFill>
                  <a:srgbClr val="0070C0"/>
                </a:solidFill>
                <a:latin typeface="Britannic Bold" panose="020B0903060703020204" pitchFamily="34" charset="0"/>
              </a:rPr>
              <a:t> </a:t>
            </a:r>
            <a:r>
              <a:rPr lang="en-US" sz="6000" b="1" dirty="0">
                <a:solidFill>
                  <a:srgbClr val="0070C0"/>
                </a:solidFill>
                <a:latin typeface="Britannic Bold" panose="020B0903060703020204" pitchFamily="34" charset="0"/>
                <a:cs typeface="Calibri" panose="020F0502020204030204" pitchFamily="34" charset="0"/>
              </a:rPr>
              <a:t>(n)</a:t>
            </a:r>
          </a:p>
        </p:txBody>
      </p:sp>
      <p:sp>
        <p:nvSpPr>
          <p:cNvPr id="12" name="Rectangle 11"/>
          <p:cNvSpPr/>
          <p:nvPr/>
        </p:nvSpPr>
        <p:spPr>
          <a:xfrm>
            <a:off x="577694" y="4544446"/>
            <a:ext cx="5010924" cy="1569660"/>
          </a:xfrm>
          <a:prstGeom prst="rect">
            <a:avLst/>
          </a:prstGeom>
        </p:spPr>
        <p:txBody>
          <a:bodyPr wrap="square">
            <a:spAutoFit/>
          </a:bodyPr>
          <a:lstStyle/>
          <a:p>
            <a:pPr lvl="0" algn="ctr"/>
            <a:r>
              <a:rPr lang="en-US" sz="4800" dirty="0" err="1"/>
              <a:t>việc</a:t>
            </a:r>
            <a:r>
              <a:rPr lang="en-US" sz="4800" dirty="0"/>
              <a:t> </a:t>
            </a:r>
            <a:r>
              <a:rPr lang="en-US" sz="4800" dirty="0" err="1"/>
              <a:t>thường</a:t>
            </a:r>
            <a:r>
              <a:rPr lang="en-US" sz="4800" dirty="0"/>
              <a:t> </a:t>
            </a:r>
            <a:r>
              <a:rPr lang="en-US" sz="4800" dirty="0" err="1"/>
              <a:t>làm</a:t>
            </a:r>
            <a:r>
              <a:rPr lang="en-US" sz="4800" dirty="0"/>
              <a:t> (</a:t>
            </a:r>
            <a:r>
              <a:rPr lang="en-US" sz="4800" dirty="0" err="1"/>
              <a:t>hàng</a:t>
            </a:r>
            <a:r>
              <a:rPr lang="en-US" sz="4800" dirty="0"/>
              <a:t> </a:t>
            </a:r>
            <a:r>
              <a:rPr lang="en-US" sz="4800" dirty="0" err="1"/>
              <a:t>ngày</a:t>
            </a:r>
            <a:r>
              <a:rPr lang="en-US" sz="4800" dirty="0"/>
              <a:t>)</a:t>
            </a:r>
            <a:endParaRPr lang="en-US" sz="6600" dirty="0"/>
          </a:p>
        </p:txBody>
      </p:sp>
      <p:sp>
        <p:nvSpPr>
          <p:cNvPr id="2" name="Rectangle 1"/>
          <p:cNvSpPr/>
          <p:nvPr/>
        </p:nvSpPr>
        <p:spPr>
          <a:xfrm>
            <a:off x="1714072" y="3374924"/>
            <a:ext cx="2478563" cy="830997"/>
          </a:xfrm>
          <a:prstGeom prst="rect">
            <a:avLst/>
          </a:prstGeom>
        </p:spPr>
        <p:txBody>
          <a:bodyPr wrap="none">
            <a:spAutoFit/>
          </a:bodyPr>
          <a:lstStyle/>
          <a:p>
            <a:pPr algn="ctr"/>
            <a:r>
              <a:rPr lang="en-US" sz="4800" b="1" dirty="0">
                <a:solidFill>
                  <a:schemeClr val="accent5">
                    <a:lumMod val="50000"/>
                  </a:schemeClr>
                </a:solidFill>
              </a:rPr>
              <a:t>/</a:t>
            </a:r>
            <a:r>
              <a:rPr lang="en-US" sz="4800" b="1" dirty="0" err="1">
                <a:solidFill>
                  <a:schemeClr val="accent5">
                    <a:lumMod val="50000"/>
                  </a:schemeClr>
                </a:solidFill>
              </a:rPr>
              <a:t>ru</a:t>
            </a:r>
            <a:r>
              <a:rPr lang="en-US" sz="4800" b="1" dirty="0">
                <a:solidFill>
                  <a:schemeClr val="accent5">
                    <a:lumMod val="50000"/>
                  </a:schemeClr>
                </a:solidFill>
              </a:rPr>
              <a:t>ːˈ</a:t>
            </a:r>
            <a:r>
              <a:rPr lang="en-US" sz="4800" b="1" dirty="0" err="1">
                <a:solidFill>
                  <a:schemeClr val="accent5">
                    <a:lumMod val="50000"/>
                  </a:schemeClr>
                </a:solidFill>
              </a:rPr>
              <a:t>tiːn</a:t>
            </a:r>
            <a:r>
              <a:rPr lang="en-US" sz="4800" b="1" dirty="0">
                <a:solidFill>
                  <a:schemeClr val="accent5">
                    <a:lumMod val="50000"/>
                  </a:schemeClr>
                </a:solidFill>
              </a:rPr>
              <a:t>/</a:t>
            </a:r>
          </a:p>
        </p:txBody>
      </p:sp>
      <p:sp>
        <p:nvSpPr>
          <p:cNvPr id="9" name="TextBox 8">
            <a:extLst>
              <a:ext uri="{FF2B5EF4-FFF2-40B4-BE49-F238E27FC236}">
                <a16:creationId xmlns:a16="http://schemas.microsoft.com/office/drawing/2014/main" id="{EA0C596D-35DA-B5A7-BB84-2F3002B59704}"/>
              </a:ext>
            </a:extLst>
          </p:cNvPr>
          <p:cNvSpPr txBox="1"/>
          <p:nvPr/>
        </p:nvSpPr>
        <p:spPr>
          <a:xfrm>
            <a:off x="5843239" y="2019210"/>
            <a:ext cx="6703234" cy="477054"/>
          </a:xfrm>
          <a:prstGeom prst="rect">
            <a:avLst/>
          </a:prstGeom>
          <a:noFill/>
        </p:spPr>
        <p:txBody>
          <a:bodyPr wrap="square">
            <a:spAutoFit/>
          </a:bodyPr>
          <a:lstStyle/>
          <a:p>
            <a:r>
              <a:rPr lang="en-US" sz="2500" b="0" i="0" dirty="0">
                <a:solidFill>
                  <a:srgbClr val="F26648"/>
                </a:solidFill>
                <a:effectLst/>
                <a:latin typeface="Source Sans Pro" panose="020B0503030403020204" pitchFamily="34" charset="0"/>
              </a:rPr>
              <a:t>.</a:t>
            </a:r>
            <a:endParaRPr lang="en-US" sz="2500" dirty="0">
              <a:solidFill>
                <a:srgbClr val="F26648"/>
              </a:solidFill>
            </a:endParaRPr>
          </a:p>
        </p:txBody>
      </p:sp>
      <p:pic>
        <p:nvPicPr>
          <p:cNvPr id="3" name="Picture 2" descr="A child doing different activities&#10;&#10;Description automatically generated">
            <a:extLst>
              <a:ext uri="{FF2B5EF4-FFF2-40B4-BE49-F238E27FC236}">
                <a16:creationId xmlns:a16="http://schemas.microsoft.com/office/drawing/2014/main" id="{B152B6AF-E4F5-4A48-B102-DC07E2A67A40}"/>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rcRect t="1" b="8097"/>
          <a:stretch/>
        </p:blipFill>
        <p:spPr>
          <a:xfrm>
            <a:off x="6603384" y="1628060"/>
            <a:ext cx="4681281" cy="4646348"/>
          </a:xfrm>
          <a:prstGeom prst="rect">
            <a:avLst/>
          </a:prstGeom>
        </p:spPr>
      </p:pic>
      <p:pic>
        <p:nvPicPr>
          <p:cNvPr id="4" name="routine">
            <a:hlinkClick r:id="" action="ppaction://media"/>
            <a:extLst>
              <a:ext uri="{FF2B5EF4-FFF2-40B4-BE49-F238E27FC236}">
                <a16:creationId xmlns:a16="http://schemas.microsoft.com/office/drawing/2014/main" id="{198B5D9F-F392-D4ED-6251-7088504897E5}"/>
              </a:ext>
            </a:extLst>
          </p:cNvPr>
          <p:cNvPicPr>
            <a:picLocks noChangeAspect="1"/>
          </p:cNvPicPr>
          <p:nvPr>
            <a:audioFile r:link="rId2"/>
            <p:extLst>
              <p:ext uri="{DAA4B4D4-6D71-4841-9C94-3DE7FCFB9230}">
                <p14:media xmlns:p14="http://schemas.microsoft.com/office/powerpoint/2010/main" r:embed="rId1"/>
              </p:ext>
            </p:extLst>
          </p:nvPr>
        </p:nvPicPr>
        <p:blipFill>
          <a:blip r:embed="rId9">
            <a:biLevel thresh="75000"/>
          </a:blip>
          <a:stretch>
            <a:fillRect/>
          </a:stretch>
        </p:blipFill>
        <p:spPr>
          <a:xfrm>
            <a:off x="329826" y="3407906"/>
            <a:ext cx="853895" cy="853895"/>
          </a:xfrm>
          <a:prstGeom prst="rect">
            <a:avLst/>
          </a:prstGeom>
        </p:spPr>
      </p:pic>
      <p:sp>
        <p:nvSpPr>
          <p:cNvPr id="8" name="TextBox 4">
            <a:extLst>
              <a:ext uri="{FF2B5EF4-FFF2-40B4-BE49-F238E27FC236}">
                <a16:creationId xmlns:a16="http://schemas.microsoft.com/office/drawing/2014/main" id="{95E8B3ED-0545-B15E-84B8-6CBC0269E953}"/>
              </a:ext>
            </a:extLst>
          </p:cNvPr>
          <p:cNvSpPr txBox="1"/>
          <p:nvPr/>
        </p:nvSpPr>
        <p:spPr>
          <a:xfrm>
            <a:off x="1488159" y="375173"/>
            <a:ext cx="9472630" cy="802977"/>
          </a:xfrm>
          <a:prstGeom prst="rect">
            <a:avLst/>
          </a:prstGeom>
        </p:spPr>
        <p:txBody>
          <a:bodyPr lIns="0" tIns="0" rIns="0" bIns="0" rtlCol="0" anchor="t">
            <a:spAutoFit/>
          </a:bodyPr>
          <a:lstStyle/>
          <a:p>
            <a:pPr marL="0" marR="0" lvl="0" indent="0" algn="ctr" defTabSz="609630" rtl="0" eaLnBrk="1" fontAlgn="auto" latinLnBrk="0" hangingPunct="1">
              <a:lnSpc>
                <a:spcPts val="592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16649"/>
                </a:solidFill>
                <a:effectLst/>
                <a:uLnTx/>
                <a:uFillTx/>
                <a:latin typeface="Britannic Bold" panose="020B0903060703020204" pitchFamily="34" charset="0"/>
                <a:ea typeface="+mn-ea"/>
                <a:cs typeface="+mn-cs"/>
              </a:rPr>
              <a:t>VOCABULARY</a:t>
            </a:r>
          </a:p>
        </p:txBody>
      </p:sp>
      <p:sp>
        <p:nvSpPr>
          <p:cNvPr id="10" name="Freeform 24">
            <a:extLst>
              <a:ext uri="{FF2B5EF4-FFF2-40B4-BE49-F238E27FC236}">
                <a16:creationId xmlns:a16="http://schemas.microsoft.com/office/drawing/2014/main" id="{A676714E-689B-5A40-850F-40FD0C28009C}"/>
              </a:ext>
            </a:extLst>
          </p:cNvPr>
          <p:cNvSpPr/>
          <p:nvPr/>
        </p:nvSpPr>
        <p:spPr>
          <a:xfrm>
            <a:off x="8902613" y="85997"/>
            <a:ext cx="2382052" cy="1775712"/>
          </a:xfrm>
          <a:custGeom>
            <a:avLst/>
            <a:gdLst/>
            <a:ahLst/>
            <a:cxnLst/>
            <a:rect l="l" t="t" r="r" b="b"/>
            <a:pathLst>
              <a:path w="2382052" h="1775712">
                <a:moveTo>
                  <a:pt x="0" y="0"/>
                </a:moveTo>
                <a:lnTo>
                  <a:pt x="2382052" y="0"/>
                </a:lnTo>
                <a:lnTo>
                  <a:pt x="2382052" y="1775712"/>
                </a:lnTo>
                <a:lnTo>
                  <a:pt x="0" y="17757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25">
            <a:extLst>
              <a:ext uri="{FF2B5EF4-FFF2-40B4-BE49-F238E27FC236}">
                <a16:creationId xmlns:a16="http://schemas.microsoft.com/office/drawing/2014/main" id="{E98E2BE0-DEE3-10D8-6733-109BE654E6A8}"/>
              </a:ext>
            </a:extLst>
          </p:cNvPr>
          <p:cNvSpPr/>
          <p:nvPr/>
        </p:nvSpPr>
        <p:spPr>
          <a:xfrm rot="20320399">
            <a:off x="10824040" y="1912758"/>
            <a:ext cx="1621691" cy="530735"/>
          </a:xfrm>
          <a:custGeom>
            <a:avLst/>
            <a:gdLst/>
            <a:ahLst/>
            <a:cxnLst/>
            <a:rect l="l" t="t" r="r" b="b"/>
            <a:pathLst>
              <a:path w="1621691" h="530735">
                <a:moveTo>
                  <a:pt x="0" y="0"/>
                </a:moveTo>
                <a:lnTo>
                  <a:pt x="1621691" y="0"/>
                </a:lnTo>
                <a:lnTo>
                  <a:pt x="1621691" y="530735"/>
                </a:lnTo>
                <a:lnTo>
                  <a:pt x="0" y="53073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2772145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912" fill="hold"/>
                                        <p:tgtEl>
                                          <p:spTgt spid="4"/>
                                        </p:tgtEl>
                                      </p:cBhvr>
                                    </p:cmd>
                                  </p:childTnLst>
                                </p:cTn>
                              </p:par>
                              <p:par>
                                <p:cTn id="12" presetID="2" presetClass="entr" presetSubtype="4"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bldLst>
      <p:bldP spid="7" grpId="0"/>
      <p:bldP spid="12"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Google Shape;1881;p31"/>
          <p:cNvSpPr txBox="1">
            <a:spLocks/>
          </p:cNvSpPr>
          <p:nvPr/>
        </p:nvSpPr>
        <p:spPr>
          <a:xfrm>
            <a:off x="612111" y="1528724"/>
            <a:ext cx="523112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0070C0"/>
                </a:solidFill>
                <a:latin typeface="Britannic Bold" panose="020B0903060703020204" pitchFamily="34" charset="0"/>
              </a:rPr>
              <a:t>submit</a:t>
            </a:r>
            <a:r>
              <a:rPr lang="en-US" sz="6000" b="1" dirty="0">
                <a:solidFill>
                  <a:srgbClr val="0070C0"/>
                </a:solidFill>
                <a:latin typeface="Britannic Bold" panose="020B0903060703020204" pitchFamily="34" charset="0"/>
              </a:rPr>
              <a:t> </a:t>
            </a:r>
            <a:r>
              <a:rPr lang="en-US" sz="6000" b="1" dirty="0">
                <a:solidFill>
                  <a:srgbClr val="0070C0"/>
                </a:solidFill>
                <a:latin typeface="Britannic Bold" panose="020B0903060703020204" pitchFamily="34" charset="0"/>
                <a:cs typeface="Calibri" panose="020F0502020204030204" pitchFamily="34" charset="0"/>
              </a:rPr>
              <a:t>(v)</a:t>
            </a:r>
          </a:p>
        </p:txBody>
      </p:sp>
      <p:sp>
        <p:nvSpPr>
          <p:cNvPr id="12" name="Rectangle 11"/>
          <p:cNvSpPr/>
          <p:nvPr/>
        </p:nvSpPr>
        <p:spPr>
          <a:xfrm>
            <a:off x="805861" y="4671836"/>
            <a:ext cx="4050892" cy="830997"/>
          </a:xfrm>
          <a:prstGeom prst="rect">
            <a:avLst/>
          </a:prstGeom>
        </p:spPr>
        <p:txBody>
          <a:bodyPr wrap="square">
            <a:spAutoFit/>
          </a:bodyPr>
          <a:lstStyle/>
          <a:p>
            <a:pPr lvl="0" algn="ctr"/>
            <a:r>
              <a:rPr lang="en-US" sz="4800" dirty="0" err="1"/>
              <a:t>nộp</a:t>
            </a:r>
            <a:r>
              <a:rPr lang="en-US" sz="4800" dirty="0"/>
              <a:t>, </a:t>
            </a:r>
            <a:r>
              <a:rPr lang="en-US" sz="4800" dirty="0" err="1"/>
              <a:t>đệ</a:t>
            </a:r>
            <a:r>
              <a:rPr lang="en-US" sz="4800" dirty="0"/>
              <a:t> </a:t>
            </a:r>
            <a:r>
              <a:rPr lang="en-US" sz="4800" dirty="0" err="1"/>
              <a:t>trình</a:t>
            </a:r>
            <a:endParaRPr lang="en-US" sz="6600" dirty="0"/>
          </a:p>
        </p:txBody>
      </p:sp>
      <p:sp>
        <p:nvSpPr>
          <p:cNvPr id="2" name="Rectangle 1"/>
          <p:cNvSpPr/>
          <p:nvPr/>
        </p:nvSpPr>
        <p:spPr>
          <a:xfrm>
            <a:off x="1493697" y="3275587"/>
            <a:ext cx="2675220" cy="830997"/>
          </a:xfrm>
          <a:prstGeom prst="rect">
            <a:avLst/>
          </a:prstGeom>
        </p:spPr>
        <p:txBody>
          <a:bodyPr wrap="none">
            <a:spAutoFit/>
          </a:bodyPr>
          <a:lstStyle/>
          <a:p>
            <a:pPr algn="ctr"/>
            <a:r>
              <a:rPr lang="en-US" sz="4800" b="1" dirty="0">
                <a:solidFill>
                  <a:schemeClr val="accent5">
                    <a:lumMod val="50000"/>
                  </a:schemeClr>
                </a:solidFill>
              </a:rPr>
              <a:t>/</a:t>
            </a:r>
            <a:r>
              <a:rPr lang="en-US" sz="4800" b="1" dirty="0" err="1">
                <a:solidFill>
                  <a:schemeClr val="accent5">
                    <a:lumMod val="50000"/>
                  </a:schemeClr>
                </a:solidFill>
              </a:rPr>
              <a:t>səbˈmɪt</a:t>
            </a:r>
            <a:r>
              <a:rPr lang="en-US" sz="4800" b="1" dirty="0">
                <a:solidFill>
                  <a:schemeClr val="accent5">
                    <a:lumMod val="50000"/>
                  </a:schemeClr>
                </a:solidFill>
              </a:rPr>
              <a:t>/</a:t>
            </a:r>
          </a:p>
        </p:txBody>
      </p:sp>
      <p:sp>
        <p:nvSpPr>
          <p:cNvPr id="9" name="TextBox 8">
            <a:extLst>
              <a:ext uri="{FF2B5EF4-FFF2-40B4-BE49-F238E27FC236}">
                <a16:creationId xmlns:a16="http://schemas.microsoft.com/office/drawing/2014/main" id="{EA0C596D-35DA-B5A7-BB84-2F3002B59704}"/>
              </a:ext>
            </a:extLst>
          </p:cNvPr>
          <p:cNvSpPr txBox="1"/>
          <p:nvPr/>
        </p:nvSpPr>
        <p:spPr>
          <a:xfrm>
            <a:off x="5843239" y="2019210"/>
            <a:ext cx="6703234" cy="477054"/>
          </a:xfrm>
          <a:prstGeom prst="rect">
            <a:avLst/>
          </a:prstGeom>
          <a:noFill/>
        </p:spPr>
        <p:txBody>
          <a:bodyPr wrap="square">
            <a:spAutoFit/>
          </a:bodyPr>
          <a:lstStyle/>
          <a:p>
            <a:r>
              <a:rPr lang="en-US" sz="2500" b="0" i="0" dirty="0">
                <a:solidFill>
                  <a:srgbClr val="F26648"/>
                </a:solidFill>
                <a:effectLst/>
                <a:latin typeface="Source Sans Pro" panose="020B0503030403020204" pitchFamily="34" charset="0"/>
              </a:rPr>
              <a:t>.</a:t>
            </a:r>
            <a:endParaRPr lang="en-US" sz="2500" dirty="0">
              <a:solidFill>
                <a:srgbClr val="F26648"/>
              </a:solidFill>
            </a:endParaRPr>
          </a:p>
        </p:txBody>
      </p:sp>
      <p:pic>
        <p:nvPicPr>
          <p:cNvPr id="3" name="Picture 2" descr="A cartoon of a person holding papers&#10;&#10;Description automatically generated">
            <a:extLst>
              <a:ext uri="{FF2B5EF4-FFF2-40B4-BE49-F238E27FC236}">
                <a16:creationId xmlns:a16="http://schemas.microsoft.com/office/drawing/2014/main" id="{47AC041F-5F9F-0D69-DDFB-2A558EC6AF6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135606" y="1528724"/>
            <a:ext cx="4118500" cy="4604015"/>
          </a:xfrm>
          <a:prstGeom prst="rect">
            <a:avLst/>
          </a:prstGeom>
        </p:spPr>
      </p:pic>
      <p:pic>
        <p:nvPicPr>
          <p:cNvPr id="4" name="submit">
            <a:hlinkClick r:id="" action="ppaction://media"/>
            <a:extLst>
              <a:ext uri="{FF2B5EF4-FFF2-40B4-BE49-F238E27FC236}">
                <a16:creationId xmlns:a16="http://schemas.microsoft.com/office/drawing/2014/main" id="{D381D8BE-5D15-58BE-2BE4-0E7026A2518F}"/>
              </a:ext>
            </a:extLst>
          </p:cNvPr>
          <p:cNvPicPr>
            <a:picLocks noChangeAspect="1"/>
          </p:cNvPicPr>
          <p:nvPr>
            <a:audioFile r:link="rId2"/>
            <p:extLst>
              <p:ext uri="{DAA4B4D4-6D71-4841-9C94-3DE7FCFB9230}">
                <p14:media xmlns:p14="http://schemas.microsoft.com/office/powerpoint/2010/main" r:embed="rId1"/>
              </p:ext>
            </p:extLst>
          </p:nvPr>
        </p:nvPicPr>
        <p:blipFill>
          <a:blip r:embed="rId8">
            <a:biLevel thresh="75000"/>
          </a:blip>
          <a:stretch>
            <a:fillRect/>
          </a:stretch>
        </p:blipFill>
        <p:spPr>
          <a:xfrm>
            <a:off x="450531" y="3225722"/>
            <a:ext cx="751697" cy="751697"/>
          </a:xfrm>
          <a:prstGeom prst="rect">
            <a:avLst/>
          </a:prstGeom>
        </p:spPr>
      </p:pic>
      <p:sp>
        <p:nvSpPr>
          <p:cNvPr id="8" name="TextBox 4">
            <a:extLst>
              <a:ext uri="{FF2B5EF4-FFF2-40B4-BE49-F238E27FC236}">
                <a16:creationId xmlns:a16="http://schemas.microsoft.com/office/drawing/2014/main" id="{1C66378D-7F70-E5F6-A219-2332E09DF353}"/>
              </a:ext>
            </a:extLst>
          </p:cNvPr>
          <p:cNvSpPr txBox="1"/>
          <p:nvPr/>
        </p:nvSpPr>
        <p:spPr>
          <a:xfrm>
            <a:off x="1488159" y="375173"/>
            <a:ext cx="9472630" cy="802977"/>
          </a:xfrm>
          <a:prstGeom prst="rect">
            <a:avLst/>
          </a:prstGeom>
        </p:spPr>
        <p:txBody>
          <a:bodyPr lIns="0" tIns="0" rIns="0" bIns="0" rtlCol="0" anchor="t">
            <a:spAutoFit/>
          </a:bodyPr>
          <a:lstStyle/>
          <a:p>
            <a:pPr marL="0" marR="0" lvl="0" indent="0" algn="ctr" defTabSz="609630" rtl="0" eaLnBrk="1" fontAlgn="auto" latinLnBrk="0" hangingPunct="1">
              <a:lnSpc>
                <a:spcPts val="592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16649"/>
                </a:solidFill>
                <a:effectLst/>
                <a:uLnTx/>
                <a:uFillTx/>
                <a:latin typeface="Britannic Bold" panose="020B0903060703020204" pitchFamily="34" charset="0"/>
                <a:ea typeface="+mn-ea"/>
                <a:cs typeface="+mn-cs"/>
              </a:rPr>
              <a:t>VOCABULARY</a:t>
            </a:r>
          </a:p>
        </p:txBody>
      </p:sp>
      <p:sp>
        <p:nvSpPr>
          <p:cNvPr id="10" name="Freeform 24">
            <a:extLst>
              <a:ext uri="{FF2B5EF4-FFF2-40B4-BE49-F238E27FC236}">
                <a16:creationId xmlns:a16="http://schemas.microsoft.com/office/drawing/2014/main" id="{9F216CA8-3B85-0EF3-05CD-E9FF65B04967}"/>
              </a:ext>
            </a:extLst>
          </p:cNvPr>
          <p:cNvSpPr/>
          <p:nvPr/>
        </p:nvSpPr>
        <p:spPr>
          <a:xfrm>
            <a:off x="8874370" y="36330"/>
            <a:ext cx="2382052" cy="1775712"/>
          </a:xfrm>
          <a:custGeom>
            <a:avLst/>
            <a:gdLst/>
            <a:ahLst/>
            <a:cxnLst/>
            <a:rect l="l" t="t" r="r" b="b"/>
            <a:pathLst>
              <a:path w="2382052" h="1775712">
                <a:moveTo>
                  <a:pt x="0" y="0"/>
                </a:moveTo>
                <a:lnTo>
                  <a:pt x="2382052" y="0"/>
                </a:lnTo>
                <a:lnTo>
                  <a:pt x="2382052" y="1775712"/>
                </a:lnTo>
                <a:lnTo>
                  <a:pt x="0" y="17757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25">
            <a:extLst>
              <a:ext uri="{FF2B5EF4-FFF2-40B4-BE49-F238E27FC236}">
                <a16:creationId xmlns:a16="http://schemas.microsoft.com/office/drawing/2014/main" id="{5593F64D-7589-14C0-4DAF-D185CB938BF0}"/>
              </a:ext>
            </a:extLst>
          </p:cNvPr>
          <p:cNvSpPr/>
          <p:nvPr/>
        </p:nvSpPr>
        <p:spPr>
          <a:xfrm rot="20320399">
            <a:off x="10795797" y="1863091"/>
            <a:ext cx="1621691" cy="530735"/>
          </a:xfrm>
          <a:custGeom>
            <a:avLst/>
            <a:gdLst/>
            <a:ahLst/>
            <a:cxnLst/>
            <a:rect l="l" t="t" r="r" b="b"/>
            <a:pathLst>
              <a:path w="1621691" h="530735">
                <a:moveTo>
                  <a:pt x="0" y="0"/>
                </a:moveTo>
                <a:lnTo>
                  <a:pt x="1621691" y="0"/>
                </a:lnTo>
                <a:lnTo>
                  <a:pt x="1621691" y="530735"/>
                </a:lnTo>
                <a:lnTo>
                  <a:pt x="0" y="53073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2715540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792" fill="hold"/>
                                        <p:tgtEl>
                                          <p:spTgt spid="4"/>
                                        </p:tgtEl>
                                      </p:cBhvr>
                                    </p:cmd>
                                  </p:childTnLst>
                                </p:cTn>
                              </p:par>
                              <p:par>
                                <p:cTn id="12" presetID="2" presetClass="entr" presetSubtype="4"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bldLst>
      <p:bldP spid="7" grpId="0"/>
      <p:bldP spid="12"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Google Shape;1881;p31"/>
          <p:cNvSpPr txBox="1">
            <a:spLocks/>
          </p:cNvSpPr>
          <p:nvPr/>
        </p:nvSpPr>
        <p:spPr>
          <a:xfrm>
            <a:off x="312458" y="1534273"/>
            <a:ext cx="5843239"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0070C0"/>
                </a:solidFill>
                <a:latin typeface="Britannic Bold" panose="020B0903060703020204" pitchFamily="34" charset="0"/>
              </a:rPr>
              <a:t>minimize</a:t>
            </a:r>
            <a:r>
              <a:rPr lang="en-US" sz="6000" b="1" dirty="0">
                <a:solidFill>
                  <a:srgbClr val="0070C0"/>
                </a:solidFill>
                <a:latin typeface="Britannic Bold" panose="020B0903060703020204" pitchFamily="34" charset="0"/>
              </a:rPr>
              <a:t> </a:t>
            </a:r>
            <a:r>
              <a:rPr lang="en-US" sz="6000" b="1" dirty="0">
                <a:solidFill>
                  <a:srgbClr val="0070C0"/>
                </a:solidFill>
                <a:latin typeface="Britannic Bold" panose="020B0903060703020204" pitchFamily="34" charset="0"/>
                <a:cs typeface="Calibri" panose="020F0502020204030204" pitchFamily="34" charset="0"/>
              </a:rPr>
              <a:t>(v)</a:t>
            </a:r>
          </a:p>
        </p:txBody>
      </p:sp>
      <p:sp>
        <p:nvSpPr>
          <p:cNvPr id="12" name="Rectangle 11"/>
          <p:cNvSpPr/>
          <p:nvPr/>
        </p:nvSpPr>
        <p:spPr>
          <a:xfrm>
            <a:off x="969898" y="4356428"/>
            <a:ext cx="4050892" cy="1569660"/>
          </a:xfrm>
          <a:prstGeom prst="rect">
            <a:avLst/>
          </a:prstGeom>
        </p:spPr>
        <p:txBody>
          <a:bodyPr wrap="square">
            <a:spAutoFit/>
          </a:bodyPr>
          <a:lstStyle/>
          <a:p>
            <a:pPr lvl="0" algn="ctr"/>
            <a:r>
              <a:rPr lang="en-US" sz="4800" dirty="0" err="1"/>
              <a:t>giảm</a:t>
            </a:r>
            <a:r>
              <a:rPr lang="en-US" sz="4800" dirty="0"/>
              <a:t> </a:t>
            </a:r>
            <a:r>
              <a:rPr lang="en-US" sz="4800" dirty="0" err="1"/>
              <a:t>đến</a:t>
            </a:r>
            <a:r>
              <a:rPr lang="en-US" sz="4800" dirty="0"/>
              <a:t> </a:t>
            </a:r>
            <a:r>
              <a:rPr lang="en-US" sz="4800" dirty="0" err="1"/>
              <a:t>mức</a:t>
            </a:r>
            <a:r>
              <a:rPr lang="en-US" sz="4800" dirty="0"/>
              <a:t>  </a:t>
            </a:r>
            <a:r>
              <a:rPr lang="en-US" sz="4800" dirty="0" err="1"/>
              <a:t>tối</a:t>
            </a:r>
            <a:r>
              <a:rPr lang="en-US" sz="4800" dirty="0"/>
              <a:t> </a:t>
            </a:r>
            <a:r>
              <a:rPr lang="en-US" sz="4800" dirty="0" err="1"/>
              <a:t>thiểu</a:t>
            </a:r>
            <a:endParaRPr lang="en-US" sz="6600" dirty="0"/>
          </a:p>
        </p:txBody>
      </p:sp>
      <p:sp>
        <p:nvSpPr>
          <p:cNvPr id="2" name="Rectangle 1"/>
          <p:cNvSpPr/>
          <p:nvPr/>
        </p:nvSpPr>
        <p:spPr>
          <a:xfrm>
            <a:off x="1124019" y="3139351"/>
            <a:ext cx="3708067" cy="830997"/>
          </a:xfrm>
          <a:prstGeom prst="rect">
            <a:avLst/>
          </a:prstGeom>
        </p:spPr>
        <p:txBody>
          <a:bodyPr wrap="none">
            <a:spAutoFit/>
          </a:bodyPr>
          <a:lstStyle/>
          <a:p>
            <a:pPr algn="ctr"/>
            <a:r>
              <a:rPr lang="en-US" sz="4800" b="1" dirty="0">
                <a:solidFill>
                  <a:schemeClr val="accent5">
                    <a:lumMod val="50000"/>
                  </a:schemeClr>
                </a:solidFill>
              </a:rPr>
              <a:t>/ˈ</a:t>
            </a:r>
            <a:r>
              <a:rPr lang="en-US" sz="4800" b="1" dirty="0" err="1">
                <a:solidFill>
                  <a:schemeClr val="accent5">
                    <a:lumMod val="50000"/>
                  </a:schemeClr>
                </a:solidFill>
              </a:rPr>
              <a:t>mɪn.ɪ.maɪz</a:t>
            </a:r>
            <a:r>
              <a:rPr lang="en-US" sz="4800" b="1" dirty="0">
                <a:solidFill>
                  <a:schemeClr val="accent5">
                    <a:lumMod val="50000"/>
                  </a:schemeClr>
                </a:solidFill>
              </a:rPr>
              <a:t>/</a:t>
            </a:r>
          </a:p>
        </p:txBody>
      </p:sp>
      <p:sp>
        <p:nvSpPr>
          <p:cNvPr id="9" name="TextBox 8">
            <a:extLst>
              <a:ext uri="{FF2B5EF4-FFF2-40B4-BE49-F238E27FC236}">
                <a16:creationId xmlns:a16="http://schemas.microsoft.com/office/drawing/2014/main" id="{EA0C596D-35DA-B5A7-BB84-2F3002B59704}"/>
              </a:ext>
            </a:extLst>
          </p:cNvPr>
          <p:cNvSpPr txBox="1"/>
          <p:nvPr/>
        </p:nvSpPr>
        <p:spPr>
          <a:xfrm>
            <a:off x="5843239" y="2019210"/>
            <a:ext cx="6703234" cy="477054"/>
          </a:xfrm>
          <a:prstGeom prst="rect">
            <a:avLst/>
          </a:prstGeom>
          <a:noFill/>
        </p:spPr>
        <p:txBody>
          <a:bodyPr wrap="square">
            <a:spAutoFit/>
          </a:bodyPr>
          <a:lstStyle/>
          <a:p>
            <a:r>
              <a:rPr lang="en-US" sz="2500" b="0" i="0" dirty="0">
                <a:solidFill>
                  <a:srgbClr val="F26648"/>
                </a:solidFill>
                <a:effectLst/>
                <a:latin typeface="Source Sans Pro" panose="020B0503030403020204" pitchFamily="34" charset="0"/>
              </a:rPr>
              <a:t>.</a:t>
            </a:r>
            <a:endParaRPr lang="en-US" sz="2500" dirty="0">
              <a:solidFill>
                <a:srgbClr val="F26648"/>
              </a:solidFill>
            </a:endParaRP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17EDA936-4774-9DD3-4F03-427043A8F10A}"/>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528999" y="2019210"/>
            <a:ext cx="3627837" cy="3627837"/>
          </a:xfrm>
          <a:prstGeom prst="rect">
            <a:avLst/>
          </a:prstGeom>
        </p:spPr>
      </p:pic>
      <p:pic>
        <p:nvPicPr>
          <p:cNvPr id="4" name="minimize">
            <a:hlinkClick r:id="" action="ppaction://media"/>
            <a:extLst>
              <a:ext uri="{FF2B5EF4-FFF2-40B4-BE49-F238E27FC236}">
                <a16:creationId xmlns:a16="http://schemas.microsoft.com/office/drawing/2014/main" id="{FDE0BEF6-989C-3047-A229-B84B4C99B7A0}"/>
              </a:ext>
            </a:extLst>
          </p:cNvPr>
          <p:cNvPicPr>
            <a:picLocks noChangeAspect="1"/>
          </p:cNvPicPr>
          <p:nvPr>
            <a:audioFile r:link="rId2"/>
            <p:extLst>
              <p:ext uri="{DAA4B4D4-6D71-4841-9C94-3DE7FCFB9230}">
                <p14:media xmlns:p14="http://schemas.microsoft.com/office/powerpoint/2010/main" r:embed="rId1"/>
              </p:ext>
            </p:extLst>
          </p:nvPr>
        </p:nvPicPr>
        <p:blipFill>
          <a:blip r:embed="rId8">
            <a:biLevel thresh="75000"/>
          </a:blip>
          <a:stretch>
            <a:fillRect/>
          </a:stretch>
        </p:blipFill>
        <p:spPr>
          <a:xfrm>
            <a:off x="312458" y="3268449"/>
            <a:ext cx="657440" cy="657440"/>
          </a:xfrm>
          <a:prstGeom prst="rect">
            <a:avLst/>
          </a:prstGeom>
        </p:spPr>
      </p:pic>
      <p:sp>
        <p:nvSpPr>
          <p:cNvPr id="6" name="TextBox 4">
            <a:extLst>
              <a:ext uri="{FF2B5EF4-FFF2-40B4-BE49-F238E27FC236}">
                <a16:creationId xmlns:a16="http://schemas.microsoft.com/office/drawing/2014/main" id="{3E9657D4-6FA5-B579-9BD9-9D1DDE8EFADE}"/>
              </a:ext>
            </a:extLst>
          </p:cNvPr>
          <p:cNvSpPr txBox="1"/>
          <p:nvPr/>
        </p:nvSpPr>
        <p:spPr>
          <a:xfrm>
            <a:off x="1488159" y="375173"/>
            <a:ext cx="9472630" cy="802977"/>
          </a:xfrm>
          <a:prstGeom prst="rect">
            <a:avLst/>
          </a:prstGeom>
        </p:spPr>
        <p:txBody>
          <a:bodyPr lIns="0" tIns="0" rIns="0" bIns="0" rtlCol="0" anchor="t">
            <a:spAutoFit/>
          </a:bodyPr>
          <a:lstStyle/>
          <a:p>
            <a:pPr marL="0" marR="0" lvl="0" indent="0" algn="ctr" defTabSz="609630" rtl="0" eaLnBrk="1" fontAlgn="auto" latinLnBrk="0" hangingPunct="1">
              <a:lnSpc>
                <a:spcPts val="592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16649"/>
                </a:solidFill>
                <a:effectLst/>
                <a:uLnTx/>
                <a:uFillTx/>
                <a:latin typeface="Britannic Bold" panose="020B0903060703020204" pitchFamily="34" charset="0"/>
                <a:ea typeface="+mn-ea"/>
                <a:cs typeface="+mn-cs"/>
              </a:rPr>
              <a:t>VOCABULARY</a:t>
            </a:r>
          </a:p>
        </p:txBody>
      </p:sp>
      <p:sp>
        <p:nvSpPr>
          <p:cNvPr id="8" name="Freeform 24">
            <a:extLst>
              <a:ext uri="{FF2B5EF4-FFF2-40B4-BE49-F238E27FC236}">
                <a16:creationId xmlns:a16="http://schemas.microsoft.com/office/drawing/2014/main" id="{9F17E4F3-4927-B7B1-FBE7-C3AEAA0C95A0}"/>
              </a:ext>
            </a:extLst>
          </p:cNvPr>
          <p:cNvSpPr/>
          <p:nvPr/>
        </p:nvSpPr>
        <p:spPr>
          <a:xfrm>
            <a:off x="8874370" y="36330"/>
            <a:ext cx="2382052" cy="1775712"/>
          </a:xfrm>
          <a:custGeom>
            <a:avLst/>
            <a:gdLst/>
            <a:ahLst/>
            <a:cxnLst/>
            <a:rect l="l" t="t" r="r" b="b"/>
            <a:pathLst>
              <a:path w="2382052" h="1775712">
                <a:moveTo>
                  <a:pt x="0" y="0"/>
                </a:moveTo>
                <a:lnTo>
                  <a:pt x="2382052" y="0"/>
                </a:lnTo>
                <a:lnTo>
                  <a:pt x="2382052" y="1775712"/>
                </a:lnTo>
                <a:lnTo>
                  <a:pt x="0" y="17757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25">
            <a:extLst>
              <a:ext uri="{FF2B5EF4-FFF2-40B4-BE49-F238E27FC236}">
                <a16:creationId xmlns:a16="http://schemas.microsoft.com/office/drawing/2014/main" id="{F9B48A60-47FD-B93B-0F3C-337BDE981FCD}"/>
              </a:ext>
            </a:extLst>
          </p:cNvPr>
          <p:cNvSpPr/>
          <p:nvPr/>
        </p:nvSpPr>
        <p:spPr>
          <a:xfrm rot="20320399">
            <a:off x="10795797" y="1863091"/>
            <a:ext cx="1621691" cy="530735"/>
          </a:xfrm>
          <a:custGeom>
            <a:avLst/>
            <a:gdLst/>
            <a:ahLst/>
            <a:cxnLst/>
            <a:rect l="l" t="t" r="r" b="b"/>
            <a:pathLst>
              <a:path w="1621691" h="530735">
                <a:moveTo>
                  <a:pt x="0" y="0"/>
                </a:moveTo>
                <a:lnTo>
                  <a:pt x="1621691" y="0"/>
                </a:lnTo>
                <a:lnTo>
                  <a:pt x="1621691" y="530735"/>
                </a:lnTo>
                <a:lnTo>
                  <a:pt x="0" y="53073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2095103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008" fill="hold"/>
                                        <p:tgtEl>
                                          <p:spTgt spid="4"/>
                                        </p:tgtEl>
                                      </p:cBhvr>
                                    </p:cmd>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
                </p:tgtEl>
              </p:cMediaNode>
            </p:audio>
          </p:childTnLst>
        </p:cTn>
      </p:par>
    </p:tnLst>
    <p:bldLst>
      <p:bldP spid="7" grpId="0"/>
      <p:bldP spid="12" grpId="0"/>
      <p:bldP spid="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4503</TotalTime>
  <Words>1199</Words>
  <Application>Microsoft Office PowerPoint</Application>
  <PresentationFormat>Widescreen</PresentationFormat>
  <Paragraphs>133</Paragraphs>
  <Slides>24</Slides>
  <Notes>15</Notes>
  <HiddenSlides>0</HiddenSlides>
  <MMClips>14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Meiryo</vt:lpstr>
      <vt:lpstr>Arial</vt:lpstr>
      <vt:lpstr>Britannic Bold</vt:lpstr>
      <vt:lpstr>Calibri</vt:lpstr>
      <vt:lpstr>Calibri Light</vt:lpstr>
      <vt:lpstr>Source Sans Pro</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Duyên Lương</cp:lastModifiedBy>
  <cp:revision>231</cp:revision>
  <dcterms:created xsi:type="dcterms:W3CDTF">2020-12-09T02:04:09Z</dcterms:created>
  <dcterms:modified xsi:type="dcterms:W3CDTF">2025-08-19T06:28:22Z</dcterms:modified>
</cp:coreProperties>
</file>