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56" r:id="rId3"/>
    <p:sldId id="264" r:id="rId4"/>
    <p:sldId id="258" r:id="rId5"/>
    <p:sldId id="404" r:id="rId6"/>
    <p:sldId id="262" r:id="rId7"/>
    <p:sldId id="260" r:id="rId8"/>
    <p:sldId id="405" r:id="rId9"/>
    <p:sldId id="261" r:id="rId10"/>
    <p:sldId id="263" r:id="rId11"/>
    <p:sldId id="409" r:id="rId12"/>
    <p:sldId id="408" r:id="rId13"/>
    <p:sldId id="407" r:id="rId14"/>
    <p:sldId id="406" r:id="rId15"/>
    <p:sldId id="410" r:id="rId16"/>
    <p:sldId id="266" r:id="rId17"/>
    <p:sldId id="412" r:id="rId18"/>
    <p:sldId id="416" r:id="rId19"/>
    <p:sldId id="415" r:id="rId20"/>
    <p:sldId id="414" r:id="rId21"/>
    <p:sldId id="413" r:id="rId22"/>
    <p:sldId id="417" r:id="rId23"/>
    <p:sldId id="411" r:id="rId24"/>
    <p:sldId id="419" r:id="rId25"/>
    <p:sldId id="259" r:id="rId26"/>
    <p:sldId id="420" r:id="rId27"/>
    <p:sldId id="421" r:id="rId28"/>
    <p:sldId id="422" r:id="rId29"/>
    <p:sldId id="303" r:id="rId30"/>
    <p:sldId id="304" r:id="rId31"/>
    <p:sldId id="306" r:id="rId32"/>
    <p:sldId id="307" r:id="rId33"/>
    <p:sldId id="423" r:id="rId34"/>
    <p:sldId id="424" r:id="rId35"/>
    <p:sldId id="265" r:id="rId36"/>
  </p:sldIdLst>
  <p:sldSz cx="18288000" cy="10287000"/>
  <p:notesSz cx="6858000" cy="9144000"/>
  <p:embeddedFontLst>
    <p:embeddedFont>
      <p:font typeface="Tahoma" pitchFamily="34" charset="0"/>
      <p:regular r:id="rId38"/>
      <p:bold r:id="rId39"/>
    </p:embeddedFont>
    <p:embeddedFont>
      <p:font typeface="Poppins" charset="0"/>
      <p:regular r:id="rId40"/>
      <p:bold r:id="rId41"/>
      <p:italic r:id="rId42"/>
      <p:boldItalic r:id="rId43"/>
    </p:embeddedFont>
    <p:embeddedFont>
      <p:font typeface="Calibri"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13" autoAdjust="0"/>
    <p:restoredTop sz="94622" autoAdjust="0"/>
  </p:normalViewPr>
  <p:slideViewPr>
    <p:cSldViewPr>
      <p:cViewPr varScale="1">
        <p:scale>
          <a:sx n="69" d="100"/>
          <a:sy n="69" d="100"/>
        </p:scale>
        <p:origin x="-144"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83E32-DEEB-4F0E-B8C7-6DAC4DF8C940}"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3C922-A585-4F12-8721-0AF14F8F5981}" type="slidenum">
              <a:rPr lang="en-US" smtClean="0"/>
              <a:t>‹#›</a:t>
            </a:fld>
            <a:endParaRPr lang="en-US"/>
          </a:p>
        </p:txBody>
      </p:sp>
    </p:spTree>
    <p:extLst>
      <p:ext uri="{BB962C8B-B14F-4D97-AF65-F5344CB8AC3E}">
        <p14:creationId xmlns:p14="http://schemas.microsoft.com/office/powerpoint/2010/main" val="57112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90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3C922-A585-4F12-8721-0AF14F8F5981}" type="slidenum">
              <a:rPr lang="en-US" smtClean="0"/>
              <a:t>22</a:t>
            </a:fld>
            <a:endParaRPr lang="en-US"/>
          </a:p>
        </p:txBody>
      </p:sp>
    </p:spTree>
    <p:extLst>
      <p:ext uri="{BB962C8B-B14F-4D97-AF65-F5344CB8AC3E}">
        <p14:creationId xmlns:p14="http://schemas.microsoft.com/office/powerpoint/2010/main" val="419682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3C922-A585-4F12-8721-0AF14F8F5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69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B9875-32C4-4C84-9637-1750AFC85A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348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B9875-32C4-4C84-9637-1750AFC85A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680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B9875-32C4-4C84-9637-1750AFC85A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140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B9875-32C4-4C84-9637-1750AFC85A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477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45" indent="0" algn="ctr">
              <a:buNone/>
              <a:defRPr>
                <a:solidFill>
                  <a:schemeClr val="tx1">
                    <a:tint val="75000"/>
                  </a:schemeClr>
                </a:solidFill>
              </a:defRPr>
            </a:lvl2pPr>
            <a:lvl3pPr marL="1828892" indent="0" algn="ctr">
              <a:buNone/>
              <a:defRPr>
                <a:solidFill>
                  <a:schemeClr val="tx1">
                    <a:tint val="75000"/>
                  </a:schemeClr>
                </a:solidFill>
              </a:defRPr>
            </a:lvl3pPr>
            <a:lvl4pPr marL="2743337" indent="0" algn="ctr">
              <a:buNone/>
              <a:defRPr>
                <a:solidFill>
                  <a:schemeClr val="tx1">
                    <a:tint val="75000"/>
                  </a:schemeClr>
                </a:solidFill>
              </a:defRPr>
            </a:lvl4pPr>
            <a:lvl5pPr marL="3657783" indent="0" algn="ctr">
              <a:buNone/>
              <a:defRPr>
                <a:solidFill>
                  <a:schemeClr val="tx1">
                    <a:tint val="75000"/>
                  </a:schemeClr>
                </a:solidFill>
              </a:defRPr>
            </a:lvl5pPr>
            <a:lvl6pPr marL="4572228" indent="0" algn="ctr">
              <a:buNone/>
              <a:defRPr>
                <a:solidFill>
                  <a:schemeClr val="tx1">
                    <a:tint val="75000"/>
                  </a:schemeClr>
                </a:solidFill>
              </a:defRPr>
            </a:lvl6pPr>
            <a:lvl7pPr marL="5486675" indent="0" algn="ctr">
              <a:buNone/>
              <a:defRPr>
                <a:solidFill>
                  <a:schemeClr val="tx1">
                    <a:tint val="75000"/>
                  </a:schemeClr>
                </a:solidFill>
              </a:defRPr>
            </a:lvl7pPr>
            <a:lvl8pPr marL="6401120" indent="0" algn="ctr">
              <a:buNone/>
              <a:defRPr>
                <a:solidFill>
                  <a:schemeClr val="tx1">
                    <a:tint val="75000"/>
                  </a:schemeClr>
                </a:solidFill>
              </a:defRPr>
            </a:lvl8pPr>
            <a:lvl9pPr marL="73155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0157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131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8001"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01">
                <a:solidFill>
                  <a:schemeClr val="tx1">
                    <a:tint val="75000"/>
                  </a:schemeClr>
                </a:solidFill>
              </a:defRPr>
            </a:lvl1pPr>
            <a:lvl2pPr marL="914445" indent="0">
              <a:buNone/>
              <a:defRPr sz="3600">
                <a:solidFill>
                  <a:schemeClr val="tx1">
                    <a:tint val="75000"/>
                  </a:schemeClr>
                </a:solidFill>
              </a:defRPr>
            </a:lvl2pPr>
            <a:lvl3pPr marL="1828892" indent="0">
              <a:buNone/>
              <a:defRPr sz="3200">
                <a:solidFill>
                  <a:schemeClr val="tx1">
                    <a:tint val="75000"/>
                  </a:schemeClr>
                </a:solidFill>
              </a:defRPr>
            </a:lvl3pPr>
            <a:lvl4pPr marL="2743337" indent="0">
              <a:buNone/>
              <a:defRPr sz="2801">
                <a:solidFill>
                  <a:schemeClr val="tx1">
                    <a:tint val="75000"/>
                  </a:schemeClr>
                </a:solidFill>
              </a:defRPr>
            </a:lvl4pPr>
            <a:lvl5pPr marL="3657783" indent="0">
              <a:buNone/>
              <a:defRPr sz="2801">
                <a:solidFill>
                  <a:schemeClr val="tx1">
                    <a:tint val="75000"/>
                  </a:schemeClr>
                </a:solidFill>
              </a:defRPr>
            </a:lvl5pPr>
            <a:lvl6pPr marL="4572228" indent="0">
              <a:buNone/>
              <a:defRPr sz="2801">
                <a:solidFill>
                  <a:schemeClr val="tx1">
                    <a:tint val="75000"/>
                  </a:schemeClr>
                </a:solidFill>
              </a:defRPr>
            </a:lvl6pPr>
            <a:lvl7pPr marL="5486675" indent="0">
              <a:buNone/>
              <a:defRPr sz="2801">
                <a:solidFill>
                  <a:schemeClr val="tx1">
                    <a:tint val="75000"/>
                  </a:schemeClr>
                </a:solidFill>
              </a:defRPr>
            </a:lvl7pPr>
            <a:lvl8pPr marL="6401120" indent="0">
              <a:buNone/>
              <a:defRPr sz="2801">
                <a:solidFill>
                  <a:schemeClr val="tx1">
                    <a:tint val="75000"/>
                  </a:schemeClr>
                </a:solidFill>
              </a:defRPr>
            </a:lvl8pPr>
            <a:lvl9pPr marL="7315566" indent="0">
              <a:buNone/>
              <a:defRPr sz="28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0074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5601"/>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5601"/>
            </a:lvl1pPr>
            <a:lvl2pPr>
              <a:defRPr sz="4800"/>
            </a:lvl2pPr>
            <a:lvl3pPr>
              <a:defRPr sz="4001"/>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182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4445" indent="0">
              <a:buNone/>
              <a:defRPr sz="4001" b="1"/>
            </a:lvl2pPr>
            <a:lvl3pPr marL="1828892" indent="0">
              <a:buNone/>
              <a:defRPr sz="3600" b="1"/>
            </a:lvl3pPr>
            <a:lvl4pPr marL="2743337" indent="0">
              <a:buNone/>
              <a:defRPr sz="3200" b="1"/>
            </a:lvl4pPr>
            <a:lvl5pPr marL="3657783" indent="0">
              <a:buNone/>
              <a:defRPr sz="3200" b="1"/>
            </a:lvl5pPr>
            <a:lvl6pPr marL="4572228" indent="0">
              <a:buNone/>
              <a:defRPr sz="3200" b="1"/>
            </a:lvl6pPr>
            <a:lvl7pPr marL="5486675"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5"/>
          </a:xfrm>
        </p:spPr>
        <p:txBody>
          <a:bodyPr anchor="b"/>
          <a:lstStyle>
            <a:lvl1pPr marL="0" indent="0">
              <a:buNone/>
              <a:defRPr sz="4800" b="1"/>
            </a:lvl1pPr>
            <a:lvl2pPr marL="914445" indent="0">
              <a:buNone/>
              <a:defRPr sz="4001" b="1"/>
            </a:lvl2pPr>
            <a:lvl3pPr marL="1828892" indent="0">
              <a:buNone/>
              <a:defRPr sz="3600" b="1"/>
            </a:lvl3pPr>
            <a:lvl4pPr marL="2743337" indent="0">
              <a:buNone/>
              <a:defRPr sz="3200" b="1"/>
            </a:lvl4pPr>
            <a:lvl5pPr marL="3657783" indent="0">
              <a:buNone/>
              <a:defRPr sz="3200" b="1"/>
            </a:lvl5pPr>
            <a:lvl6pPr marL="4572228" indent="0">
              <a:buNone/>
              <a:defRPr sz="3200" b="1"/>
            </a:lvl6pPr>
            <a:lvl7pPr marL="5486675"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4800"/>
            </a:lvl1pPr>
            <a:lvl2pPr>
              <a:defRPr sz="4001"/>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2648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4230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136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7"/>
          </a:xfrm>
        </p:spPr>
        <p:txBody>
          <a:bodyPr anchor="b"/>
          <a:lstStyle>
            <a:lvl1pPr algn="l">
              <a:defRPr sz="4001" b="1"/>
            </a:lvl1pPr>
          </a:lstStyle>
          <a:p>
            <a:r>
              <a:rPr lang="en-US"/>
              <a:t>Click to edit Master title style</a:t>
            </a:r>
          </a:p>
        </p:txBody>
      </p:sp>
      <p:sp>
        <p:nvSpPr>
          <p:cNvPr id="3" name="Content Placeholder 2"/>
          <p:cNvSpPr>
            <a:spLocks noGrp="1"/>
          </p:cNvSpPr>
          <p:nvPr>
            <p:ph idx="1"/>
          </p:nvPr>
        </p:nvSpPr>
        <p:spPr>
          <a:xfrm>
            <a:off x="7150100" y="409579"/>
            <a:ext cx="10223501" cy="8779670"/>
          </a:xfrm>
        </p:spPr>
        <p:txBody>
          <a:bodyPr/>
          <a:lstStyle>
            <a:lvl1pPr>
              <a:defRPr sz="6401"/>
            </a:lvl1pPr>
            <a:lvl2pPr>
              <a:defRPr sz="5601"/>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4"/>
            <a:ext cx="6016626" cy="7036595"/>
          </a:xfrm>
        </p:spPr>
        <p:txBody>
          <a:bodyPr/>
          <a:lstStyle>
            <a:lvl1pPr marL="0" indent="0">
              <a:buNone/>
              <a:defRPr sz="2801"/>
            </a:lvl1pPr>
            <a:lvl2pPr marL="914445" indent="0">
              <a:buNone/>
              <a:defRPr sz="2400"/>
            </a:lvl2pPr>
            <a:lvl3pPr marL="1828892" indent="0">
              <a:buNone/>
              <a:defRPr sz="2000"/>
            </a:lvl3pPr>
            <a:lvl4pPr marL="2743337" indent="0">
              <a:buNone/>
              <a:defRPr sz="1800"/>
            </a:lvl4pPr>
            <a:lvl5pPr marL="3657783" indent="0">
              <a:buNone/>
              <a:defRPr sz="1800"/>
            </a:lvl5pPr>
            <a:lvl6pPr marL="4572228" indent="0">
              <a:buNone/>
              <a:defRPr sz="1800"/>
            </a:lvl6pPr>
            <a:lvl7pPr marL="5486675" indent="0">
              <a:buNone/>
              <a:defRPr sz="1800"/>
            </a:lvl7pPr>
            <a:lvl8pPr marL="6401120" indent="0">
              <a:buNone/>
              <a:defRPr sz="1800"/>
            </a:lvl8pPr>
            <a:lvl9pPr marL="7315566"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86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1"/>
            <a:ext cx="10972800" cy="850109"/>
          </a:xfrm>
        </p:spPr>
        <p:txBody>
          <a:bodyPr anchor="b"/>
          <a:lstStyle>
            <a:lvl1pPr algn="l">
              <a:defRPr sz="4001"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01"/>
            </a:lvl1pPr>
            <a:lvl2pPr marL="914445" indent="0">
              <a:buNone/>
              <a:defRPr sz="5601"/>
            </a:lvl2pPr>
            <a:lvl3pPr marL="1828892" indent="0">
              <a:buNone/>
              <a:defRPr sz="4800"/>
            </a:lvl3pPr>
            <a:lvl4pPr marL="2743337" indent="0">
              <a:buNone/>
              <a:defRPr sz="4001"/>
            </a:lvl4pPr>
            <a:lvl5pPr marL="3657783" indent="0">
              <a:buNone/>
              <a:defRPr sz="4001"/>
            </a:lvl5pPr>
            <a:lvl6pPr marL="4572228" indent="0">
              <a:buNone/>
              <a:defRPr sz="4001"/>
            </a:lvl6pPr>
            <a:lvl7pPr marL="5486675" indent="0">
              <a:buNone/>
              <a:defRPr sz="4001"/>
            </a:lvl7pPr>
            <a:lvl8pPr marL="6401120" indent="0">
              <a:buNone/>
              <a:defRPr sz="4001"/>
            </a:lvl8pPr>
            <a:lvl9pPr marL="7315566" indent="0">
              <a:buNone/>
              <a:defRPr sz="4001"/>
            </a:lvl9pPr>
          </a:lstStyle>
          <a:p>
            <a:endParaRPr lang="en-US"/>
          </a:p>
        </p:txBody>
      </p:sp>
      <p:sp>
        <p:nvSpPr>
          <p:cNvPr id="4" name="Text Placeholder 3"/>
          <p:cNvSpPr>
            <a:spLocks noGrp="1"/>
          </p:cNvSpPr>
          <p:nvPr>
            <p:ph type="body" sz="half" idx="2"/>
          </p:nvPr>
        </p:nvSpPr>
        <p:spPr>
          <a:xfrm>
            <a:off x="3584576" y="8051008"/>
            <a:ext cx="10972800" cy="1207295"/>
          </a:xfrm>
        </p:spPr>
        <p:txBody>
          <a:bodyPr/>
          <a:lstStyle>
            <a:lvl1pPr marL="0" indent="0">
              <a:buNone/>
              <a:defRPr sz="2801"/>
            </a:lvl1pPr>
            <a:lvl2pPr marL="914445" indent="0">
              <a:buNone/>
              <a:defRPr sz="2400"/>
            </a:lvl2pPr>
            <a:lvl3pPr marL="1828892" indent="0">
              <a:buNone/>
              <a:defRPr sz="2000"/>
            </a:lvl3pPr>
            <a:lvl4pPr marL="2743337" indent="0">
              <a:buNone/>
              <a:defRPr sz="1800"/>
            </a:lvl4pPr>
            <a:lvl5pPr marL="3657783" indent="0">
              <a:buNone/>
              <a:defRPr sz="1800"/>
            </a:lvl5pPr>
            <a:lvl6pPr marL="4572228" indent="0">
              <a:buNone/>
              <a:defRPr sz="1800"/>
            </a:lvl6pPr>
            <a:lvl7pPr marL="5486675" indent="0">
              <a:buNone/>
              <a:defRPr sz="1800"/>
            </a:lvl7pPr>
            <a:lvl8pPr marL="6401120" indent="0">
              <a:buNone/>
              <a:defRPr sz="1800"/>
            </a:lvl8pPr>
            <a:lvl9pPr marL="7315566"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1191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1301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80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B0F0">
            <a:alpha val="67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52500"/>
            <a:ext cx="18288000" cy="11734800"/>
          </a:xfrm>
          <a:prstGeom prst="rect">
            <a:avLst/>
          </a:prstGeom>
        </p:spPr>
      </p:pic>
    </p:spTree>
    <p:extLst>
      <p:ext uri="{BB962C8B-B14F-4D97-AF65-F5344CB8AC3E}">
        <p14:creationId xmlns:p14="http://schemas.microsoft.com/office/powerpoint/2010/main" val="2714098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fld id="{1D8BD707-D9CF-40AE-B4C6-C98DA3205C09}" type="datetimeFigureOut">
              <a:rPr lang="en-US" smtClean="0"/>
              <a:pPr/>
              <a:t>10/14/2025</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29297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828892" rtl="0" eaLnBrk="1" latinLnBrk="0" hangingPunct="1">
        <a:spcBef>
          <a:spcPct val="0"/>
        </a:spcBef>
        <a:buNone/>
        <a:defRPr sz="8801" kern="1200">
          <a:solidFill>
            <a:schemeClr val="tx1"/>
          </a:solidFill>
          <a:latin typeface="+mj-lt"/>
          <a:ea typeface="+mj-ea"/>
          <a:cs typeface="+mj-cs"/>
        </a:defRPr>
      </a:lvl1pPr>
    </p:titleStyle>
    <p:bodyStyle>
      <a:lvl1pPr marL="685835" indent="-685835" algn="l" defTabSz="1828892" rtl="0" eaLnBrk="1" latinLnBrk="0" hangingPunct="1">
        <a:spcBef>
          <a:spcPct val="20000"/>
        </a:spcBef>
        <a:buFont typeface="Arial" pitchFamily="34" charset="0"/>
        <a:buChar char="•"/>
        <a:defRPr sz="6401" kern="1200">
          <a:solidFill>
            <a:schemeClr val="tx1"/>
          </a:solidFill>
          <a:latin typeface="+mn-lt"/>
          <a:ea typeface="+mn-ea"/>
          <a:cs typeface="+mn-cs"/>
        </a:defRPr>
      </a:lvl1pPr>
      <a:lvl2pPr marL="1485975" indent="-571529" algn="l" defTabSz="1828892" rtl="0" eaLnBrk="1" latinLnBrk="0" hangingPunct="1">
        <a:spcBef>
          <a:spcPct val="20000"/>
        </a:spcBef>
        <a:buFont typeface="Arial" pitchFamily="34" charset="0"/>
        <a:buChar char="–"/>
        <a:defRPr sz="5601" kern="1200">
          <a:solidFill>
            <a:schemeClr val="tx1"/>
          </a:solidFill>
          <a:latin typeface="+mn-lt"/>
          <a:ea typeface="+mn-ea"/>
          <a:cs typeface="+mn-cs"/>
        </a:defRPr>
      </a:lvl2pPr>
      <a:lvl3pPr marL="2286114" indent="-457223" algn="l" defTabSz="1828892"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561"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4pPr>
      <a:lvl5pPr marL="4115006"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5pPr>
      <a:lvl6pPr marL="5029452"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6pPr>
      <a:lvl7pPr marL="5943897"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7pPr>
      <a:lvl8pPr marL="6858344"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8pPr>
      <a:lvl9pPr marL="7772789" indent="-457223" algn="l" defTabSz="1828892" rtl="0" eaLnBrk="1" latinLnBrk="0" hangingPunct="1">
        <a:spcBef>
          <a:spcPct val="20000"/>
        </a:spcBef>
        <a:buFont typeface="Arial" pitchFamily="34" charset="0"/>
        <a:buChar char="•"/>
        <a:defRPr sz="4001" kern="1200">
          <a:solidFill>
            <a:schemeClr val="tx1"/>
          </a:solidFill>
          <a:latin typeface="+mn-lt"/>
          <a:ea typeface="+mn-ea"/>
          <a:cs typeface="+mn-cs"/>
        </a:defRPr>
      </a:lvl9pPr>
    </p:bodyStyle>
    <p:otherStyle>
      <a:defPPr>
        <a:defRPr lang="en-US"/>
      </a:defPPr>
      <a:lvl1pPr marL="0" algn="l" defTabSz="1828892" rtl="0" eaLnBrk="1" latinLnBrk="0" hangingPunct="1">
        <a:defRPr sz="3600" kern="1200">
          <a:solidFill>
            <a:schemeClr val="tx1"/>
          </a:solidFill>
          <a:latin typeface="+mn-lt"/>
          <a:ea typeface="+mn-ea"/>
          <a:cs typeface="+mn-cs"/>
        </a:defRPr>
      </a:lvl1pPr>
      <a:lvl2pPr marL="914445" algn="l" defTabSz="1828892" rtl="0" eaLnBrk="1" latinLnBrk="0" hangingPunct="1">
        <a:defRPr sz="3600" kern="1200">
          <a:solidFill>
            <a:schemeClr val="tx1"/>
          </a:solidFill>
          <a:latin typeface="+mn-lt"/>
          <a:ea typeface="+mn-ea"/>
          <a:cs typeface="+mn-cs"/>
        </a:defRPr>
      </a:lvl2pPr>
      <a:lvl3pPr marL="1828892" algn="l" defTabSz="1828892" rtl="0" eaLnBrk="1" latinLnBrk="0" hangingPunct="1">
        <a:defRPr sz="3600" kern="1200">
          <a:solidFill>
            <a:schemeClr val="tx1"/>
          </a:solidFill>
          <a:latin typeface="+mn-lt"/>
          <a:ea typeface="+mn-ea"/>
          <a:cs typeface="+mn-cs"/>
        </a:defRPr>
      </a:lvl3pPr>
      <a:lvl4pPr marL="2743337" algn="l" defTabSz="1828892" rtl="0" eaLnBrk="1" latinLnBrk="0" hangingPunct="1">
        <a:defRPr sz="3600" kern="1200">
          <a:solidFill>
            <a:schemeClr val="tx1"/>
          </a:solidFill>
          <a:latin typeface="+mn-lt"/>
          <a:ea typeface="+mn-ea"/>
          <a:cs typeface="+mn-cs"/>
        </a:defRPr>
      </a:lvl4pPr>
      <a:lvl5pPr marL="3657783" algn="l" defTabSz="1828892" rtl="0" eaLnBrk="1" latinLnBrk="0" hangingPunct="1">
        <a:defRPr sz="3600" kern="1200">
          <a:solidFill>
            <a:schemeClr val="tx1"/>
          </a:solidFill>
          <a:latin typeface="+mn-lt"/>
          <a:ea typeface="+mn-ea"/>
          <a:cs typeface="+mn-cs"/>
        </a:defRPr>
      </a:lvl5pPr>
      <a:lvl6pPr marL="4572228" algn="l" defTabSz="1828892" rtl="0" eaLnBrk="1" latinLnBrk="0" hangingPunct="1">
        <a:defRPr sz="3600" kern="1200">
          <a:solidFill>
            <a:schemeClr val="tx1"/>
          </a:solidFill>
          <a:latin typeface="+mn-lt"/>
          <a:ea typeface="+mn-ea"/>
          <a:cs typeface="+mn-cs"/>
        </a:defRPr>
      </a:lvl6pPr>
      <a:lvl7pPr marL="5486675" algn="l" defTabSz="1828892" rtl="0" eaLnBrk="1" latinLnBrk="0" hangingPunct="1">
        <a:defRPr sz="3600" kern="1200">
          <a:solidFill>
            <a:schemeClr val="tx1"/>
          </a:solidFill>
          <a:latin typeface="+mn-lt"/>
          <a:ea typeface="+mn-ea"/>
          <a:cs typeface="+mn-cs"/>
        </a:defRPr>
      </a:lvl7pPr>
      <a:lvl8pPr marL="6401120" algn="l" defTabSz="1828892" rtl="0" eaLnBrk="1" latinLnBrk="0" hangingPunct="1">
        <a:defRPr sz="3600" kern="1200">
          <a:solidFill>
            <a:schemeClr val="tx1"/>
          </a:solidFill>
          <a:latin typeface="+mn-lt"/>
          <a:ea typeface="+mn-ea"/>
          <a:cs typeface="+mn-cs"/>
        </a:defRPr>
      </a:lvl8pPr>
      <a:lvl9pPr marL="7315566" algn="l" defTabSz="1828892"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5.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30.sv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30.sv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7.svg"/><Relationship Id="rId4" Type="http://schemas.openxmlformats.org/officeDocument/2006/relationships/image" Target="../media/image30.sv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24.png"/><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5.xml"/><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audio" Target="../media/audio3.wav"/><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notesSlide" Target="../notesSlides/notesSlide7.xml"/><Relationship Id="rId9" Type="http://schemas.openxmlformats.org/officeDocument/2006/relationships/image" Target="../media/image24.png"/><Relationship Id="rId1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7.svg"/><Relationship Id="rId4" Type="http://schemas.openxmlformats.org/officeDocument/2006/relationships/image" Target="../media/image30.sv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15.png"/><Relationship Id="rId12" Type="http://schemas.openxmlformats.org/officeDocument/2006/relationships/image" Target="../media/image7.svg"/><Relationship Id="rId2" Type="http://schemas.openxmlformats.org/officeDocument/2006/relationships/image" Target="../media/image2.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4.svg"/><Relationship Id="rId4" Type="http://schemas.openxmlformats.org/officeDocument/2006/relationships/image" Target="../media/image30.svg"/><Relationship Id="rId9" Type="http://schemas.openxmlformats.org/officeDocument/2006/relationships/image" Target="../media/image3.png"/><Relationship Id="rId14" Type="http://schemas.openxmlformats.org/officeDocument/2006/relationships/image" Target="../media/image34.jpg"/></Relationships>
</file>

<file path=ppt/slides/_rels/slide3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15.png"/><Relationship Id="rId12" Type="http://schemas.openxmlformats.org/officeDocument/2006/relationships/image" Target="../media/image33.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18.png"/><Relationship Id="rId15" Type="http://schemas.openxmlformats.org/officeDocument/2006/relationships/image" Target="../media/image33.png"/><Relationship Id="rId10" Type="http://schemas.openxmlformats.org/officeDocument/2006/relationships/image" Target="../media/image4.svg"/><Relationship Id="rId4" Type="http://schemas.openxmlformats.org/officeDocument/2006/relationships/image" Target="../media/image30.svg"/><Relationship Id="rId9" Type="http://schemas.openxmlformats.org/officeDocument/2006/relationships/image" Target="../media/image3.png"/><Relationship Id="rId1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9"/>
          <p:cNvSpPr/>
          <p:nvPr/>
        </p:nvSpPr>
        <p:spPr>
          <a:xfrm>
            <a:off x="3375233" y="1189272"/>
            <a:ext cx="11537534" cy="7908455"/>
          </a:xfrm>
          <a:custGeom>
            <a:avLst/>
            <a:gdLst/>
            <a:ahLst/>
            <a:cxnLst/>
            <a:rect l="l" t="t" r="r" b="b"/>
            <a:pathLst>
              <a:path w="11537534" h="7908455">
                <a:moveTo>
                  <a:pt x="0" y="0"/>
                </a:moveTo>
                <a:lnTo>
                  <a:pt x="11537534" y="0"/>
                </a:lnTo>
                <a:lnTo>
                  <a:pt x="11537534" y="7908456"/>
                </a:lnTo>
                <a:lnTo>
                  <a:pt x="0" y="7908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3706826" y="2246378"/>
            <a:ext cx="10817647" cy="5615063"/>
          </a:xfrm>
          <a:prstGeom prst="rect">
            <a:avLst/>
          </a:prstGeom>
        </p:spPr>
        <p:txBody>
          <a:bodyPr lIns="0" tIns="0" rIns="0" bIns="0" rtlCol="0" anchor="t">
            <a:spAutoFit/>
          </a:bodyPr>
          <a:lstStyle/>
          <a:p>
            <a:pPr algn="ctr">
              <a:lnSpc>
                <a:spcPts val="23092"/>
              </a:lnSpc>
            </a:pPr>
            <a:r>
              <a:rPr lang="en-US" sz="16494" dirty="0">
                <a:solidFill>
                  <a:srgbClr val="C00000"/>
                </a:solidFill>
                <a:latin typeface="Stella"/>
                <a:ea typeface="Stella"/>
                <a:cs typeface="Stella"/>
                <a:sym typeface="Stella"/>
              </a:rPr>
              <a:t>WELCOME TO OUR CLASS!</a:t>
            </a:r>
          </a:p>
        </p:txBody>
      </p:sp>
      <p:sp>
        <p:nvSpPr>
          <p:cNvPr id="16" name="TextBox 16"/>
          <p:cNvSpPr txBox="1"/>
          <p:nvPr/>
        </p:nvSpPr>
        <p:spPr>
          <a:xfrm>
            <a:off x="2201228" y="8899054"/>
            <a:ext cx="12711539" cy="918328"/>
          </a:xfrm>
          <a:prstGeom prst="rect">
            <a:avLst/>
          </a:prstGeom>
        </p:spPr>
        <p:txBody>
          <a:bodyPr wrap="square" lIns="0" tIns="0" rIns="0" bIns="0" rtlCol="0" anchor="t">
            <a:spAutoFit/>
          </a:bodyPr>
          <a:lstStyle/>
          <a:p>
            <a:pPr algn="ctr">
              <a:lnSpc>
                <a:spcPts val="5968"/>
              </a:lnSpc>
            </a:pPr>
            <a:r>
              <a:rPr lang="en-US" sz="11500" dirty="0">
                <a:solidFill>
                  <a:srgbClr val="000000"/>
                </a:solidFill>
                <a:latin typeface="Anicon Sans"/>
                <a:ea typeface="Anicon Sans"/>
                <a:cs typeface="Anicon Sans"/>
                <a:sym typeface="Anicon Sans"/>
              </a:rPr>
              <a:t>Presented by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688571" y="4521649"/>
            <a:ext cx="12389793"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0834" y="4772445"/>
            <a:ext cx="11585249"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234855" y="4890726"/>
            <a:ext cx="11401228" cy="3870034"/>
          </a:xfrm>
          <a:prstGeom prst="rect">
            <a:avLst/>
          </a:prstGeom>
        </p:spPr>
        <p:txBody>
          <a:bodyPr wrap="square" lIns="0" tIns="0" rIns="0" bIns="0" rtlCol="0" anchor="t">
            <a:spAutoFit/>
          </a:bodyPr>
          <a:lstStyle/>
          <a:p>
            <a:pPr lvl="0" algn="just">
              <a:lnSpc>
                <a:spcPct val="120000"/>
              </a:lnSpc>
              <a:defRPr/>
            </a:pPr>
            <a:r>
              <a:rPr lang="en-US" sz="7200" b="1" dirty="0">
                <a:solidFill>
                  <a:prstClr val="black"/>
                </a:solidFill>
                <a:latin typeface="Anicon Sans" panose="020B0604020202020204" charset="0"/>
                <a:cs typeface="Poppins" panose="00000500000000000000" pitchFamily="2" charset="0"/>
              </a:rPr>
              <a:t>Mai: </a:t>
            </a:r>
            <a:r>
              <a:rPr lang="en-US" sz="7200" dirty="0">
                <a:solidFill>
                  <a:prstClr val="black"/>
                </a:solidFill>
                <a:latin typeface="Anicon Sans" panose="020B0604020202020204" charset="0"/>
                <a:cs typeface="Poppins" panose="00000500000000000000" pitchFamily="2" charset="0"/>
              </a:rPr>
              <a:t>My parents say students of our age need to sleep </a:t>
            </a:r>
            <a:r>
              <a:rPr lang="en-US" sz="7200" dirty="0">
                <a:solidFill>
                  <a:srgbClr val="FF0000"/>
                </a:solidFill>
                <a:highlight>
                  <a:srgbClr val="FFFF00"/>
                </a:highlight>
                <a:latin typeface="Anicon Sans" panose="020B0604020202020204" charset="0"/>
                <a:cs typeface="Poppins" panose="00000500000000000000" pitchFamily="2" charset="0"/>
              </a:rPr>
              <a:t>at least eight hours a day</a:t>
            </a:r>
            <a:r>
              <a:rPr lang="en-US" sz="7200" dirty="0">
                <a:solidFill>
                  <a:prstClr val="black"/>
                </a:solidFill>
                <a:latin typeface="Anicon Sans" panose="020B0604020202020204" charset="0"/>
                <a:cs typeface="Poppins" panose="00000500000000000000" pitchFamily="2" charset="0"/>
              </a:rPr>
              <a:t>. Is that right?</a:t>
            </a:r>
          </a:p>
        </p:txBody>
      </p:sp>
      <p:sp>
        <p:nvSpPr>
          <p:cNvPr id="21" name="TextBox 20">
            <a:extLst>
              <a:ext uri="{FF2B5EF4-FFF2-40B4-BE49-F238E27FC236}">
                <a16:creationId xmlns:a16="http://schemas.microsoft.com/office/drawing/2014/main" xmlns="" id="{8378C326-3A11-95CE-61A6-9FD3F528AE99}"/>
              </a:ext>
            </a:extLst>
          </p:cNvPr>
          <p:cNvSpPr txBox="1"/>
          <p:nvPr/>
        </p:nvSpPr>
        <p:spPr>
          <a:xfrm>
            <a:off x="1398836" y="2140868"/>
            <a:ext cx="16507684" cy="2554545"/>
          </a:xfrm>
          <a:prstGeom prst="rect">
            <a:avLst/>
          </a:prstGeom>
          <a:noFill/>
        </p:spPr>
        <p:txBody>
          <a:bodyPr wrap="square">
            <a:spAutoFit/>
          </a:bodyPr>
          <a:lstStyle/>
          <a:p>
            <a:pPr algn="l"/>
            <a:r>
              <a:rPr lang="en-US" sz="8000" dirty="0">
                <a:solidFill>
                  <a:schemeClr val="accent6">
                    <a:lumMod val="75000"/>
                  </a:schemeClr>
                </a:solidFill>
                <a:latin typeface="Stella" charset="0"/>
                <a:sym typeface="Anicon Sans"/>
              </a:rPr>
              <a:t>2. </a:t>
            </a:r>
            <a:r>
              <a:rPr lang="en-US" sz="8000" b="0" dirty="0">
                <a:solidFill>
                  <a:schemeClr val="tx1"/>
                </a:solidFill>
                <a:effectLst/>
                <a:latin typeface="Anicon Sans" panose="020B0604020202020204" charset="0"/>
                <a:ea typeface="Calibri" panose="020F0502020204030204" pitchFamily="34" charset="0"/>
                <a:cs typeface="Poppins" panose="00000500000000000000" pitchFamily="2" charset="0"/>
              </a:rPr>
              <a:t>According to Mai’s parents, students shouldn’t sleep more than eight hours a day.</a:t>
            </a:r>
          </a:p>
        </p:txBody>
      </p:sp>
      <p:sp>
        <p:nvSpPr>
          <p:cNvPr id="22" name="Google Shape;2028;p47">
            <a:extLst>
              <a:ext uri="{FF2B5EF4-FFF2-40B4-BE49-F238E27FC236}">
                <a16:creationId xmlns:a16="http://schemas.microsoft.com/office/drawing/2014/main" xmlns="" id="{99BF6D32-2704-154E-AA42-78C9C0FE69D3}"/>
              </a:ext>
            </a:extLst>
          </p:cNvPr>
          <p:cNvSpPr txBox="1">
            <a:spLocks/>
          </p:cNvSpPr>
          <p:nvPr/>
        </p:nvSpPr>
        <p:spPr>
          <a:xfrm>
            <a:off x="14747744" y="6010587"/>
            <a:ext cx="2901731" cy="2696248"/>
          </a:xfrm>
          <a:prstGeom prst="round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300"/>
              <a:buFont typeface="Passion One"/>
              <a:buNone/>
              <a:defRPr sz="33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9pPr>
          </a:lstStyle>
          <a:p>
            <a:pPr marL="0" marR="0" lvl="0" indent="0" algn="ctr" defTabSz="914400" rtl="0" eaLnBrk="1" fontAlgn="auto" latinLnBrk="0" hangingPunct="1">
              <a:lnSpc>
                <a:spcPct val="100000"/>
              </a:lnSpc>
              <a:spcBef>
                <a:spcPts val="0"/>
              </a:spcBef>
              <a:spcAft>
                <a:spcPts val="0"/>
              </a:spcAft>
              <a:buClr>
                <a:srgbClr val="2B3055"/>
              </a:buClr>
              <a:buSzPts val="3300"/>
              <a:buFont typeface="Passion One"/>
              <a:buNone/>
              <a:tabLst/>
              <a:defRPr/>
            </a:pPr>
            <a:r>
              <a:rPr kumimoji="0" lang="en-US" sz="19900" b="0" i="0" u="none" strike="noStrike" kern="0" cap="none" spc="0" normalizeH="0" baseline="0" noProof="0" dirty="0">
                <a:ln>
                  <a:noFill/>
                </a:ln>
                <a:solidFill>
                  <a:srgbClr val="FF0000"/>
                </a:solidFill>
                <a:effectLst/>
                <a:uLnTx/>
                <a:uFillTx/>
                <a:latin typeface="Stella" charset="0"/>
                <a:sym typeface="Passion One"/>
              </a:rPr>
              <a:t>F</a:t>
            </a:r>
          </a:p>
        </p:txBody>
      </p:sp>
    </p:spTree>
    <p:extLst>
      <p:ext uri="{BB962C8B-B14F-4D97-AF65-F5344CB8AC3E}">
        <p14:creationId xmlns:p14="http://schemas.microsoft.com/office/powerpoint/2010/main" val="226657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80">
                                          <p:stCondLst>
                                            <p:cond delay="0"/>
                                          </p:stCondLst>
                                        </p:cTn>
                                        <p:tgtEl>
                                          <p:spTgt spid="22"/>
                                        </p:tgtEl>
                                      </p:cBhvr>
                                    </p:animEffect>
                                    <p:anim calcmode="lin" valueType="num">
                                      <p:cBhvr>
                                        <p:cTn id="1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 dur="26">
                                          <p:stCondLst>
                                            <p:cond delay="650"/>
                                          </p:stCondLst>
                                        </p:cTn>
                                        <p:tgtEl>
                                          <p:spTgt spid="22"/>
                                        </p:tgtEl>
                                      </p:cBhvr>
                                      <p:to x="100000" y="60000"/>
                                    </p:animScale>
                                    <p:animScale>
                                      <p:cBhvr>
                                        <p:cTn id="25" dur="166" decel="50000">
                                          <p:stCondLst>
                                            <p:cond delay="676"/>
                                          </p:stCondLst>
                                        </p:cTn>
                                        <p:tgtEl>
                                          <p:spTgt spid="22"/>
                                        </p:tgtEl>
                                      </p:cBhvr>
                                      <p:to x="100000" y="100000"/>
                                    </p:animScale>
                                    <p:animScale>
                                      <p:cBhvr>
                                        <p:cTn id="26" dur="26">
                                          <p:stCondLst>
                                            <p:cond delay="1312"/>
                                          </p:stCondLst>
                                        </p:cTn>
                                        <p:tgtEl>
                                          <p:spTgt spid="22"/>
                                        </p:tgtEl>
                                      </p:cBhvr>
                                      <p:to x="100000" y="80000"/>
                                    </p:animScale>
                                    <p:animScale>
                                      <p:cBhvr>
                                        <p:cTn id="27" dur="166" decel="50000">
                                          <p:stCondLst>
                                            <p:cond delay="1338"/>
                                          </p:stCondLst>
                                        </p:cTn>
                                        <p:tgtEl>
                                          <p:spTgt spid="22"/>
                                        </p:tgtEl>
                                      </p:cBhvr>
                                      <p:to x="100000" y="100000"/>
                                    </p:animScale>
                                    <p:animScale>
                                      <p:cBhvr>
                                        <p:cTn id="28" dur="26">
                                          <p:stCondLst>
                                            <p:cond delay="1642"/>
                                          </p:stCondLst>
                                        </p:cTn>
                                        <p:tgtEl>
                                          <p:spTgt spid="22"/>
                                        </p:tgtEl>
                                      </p:cBhvr>
                                      <p:to x="100000" y="90000"/>
                                    </p:animScale>
                                    <p:animScale>
                                      <p:cBhvr>
                                        <p:cTn id="29" dur="166" decel="50000">
                                          <p:stCondLst>
                                            <p:cond delay="1668"/>
                                          </p:stCondLst>
                                        </p:cTn>
                                        <p:tgtEl>
                                          <p:spTgt spid="22"/>
                                        </p:tgtEl>
                                      </p:cBhvr>
                                      <p:to x="100000" y="100000"/>
                                    </p:animScale>
                                    <p:animScale>
                                      <p:cBhvr>
                                        <p:cTn id="30" dur="26">
                                          <p:stCondLst>
                                            <p:cond delay="1808"/>
                                          </p:stCondLst>
                                        </p:cTn>
                                        <p:tgtEl>
                                          <p:spTgt spid="22"/>
                                        </p:tgtEl>
                                      </p:cBhvr>
                                      <p:to x="100000" y="95000"/>
                                    </p:animScale>
                                    <p:animScale>
                                      <p:cBhvr>
                                        <p:cTn id="3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688571" y="4521649"/>
            <a:ext cx="12389793"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0834" y="4772445"/>
            <a:ext cx="11585249"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234855" y="4890726"/>
            <a:ext cx="11401228" cy="5199629"/>
          </a:xfrm>
          <a:prstGeom prst="rect">
            <a:avLst/>
          </a:prstGeom>
        </p:spPr>
        <p:txBody>
          <a:bodyPr wrap="square" lIns="0" tIns="0" rIns="0" bIns="0" rtlCol="0" anchor="t">
            <a:spAutoFit/>
          </a:bodyPr>
          <a:lstStyle/>
          <a:p>
            <a:pPr lvl="0" algn="just">
              <a:lnSpc>
                <a:spcPct val="120000"/>
              </a:lnSpc>
              <a:defRPr/>
            </a:pPr>
            <a:r>
              <a:rPr lang="en-US" sz="7200" b="1" dirty="0">
                <a:solidFill>
                  <a:prstClr val="black"/>
                </a:solidFill>
                <a:latin typeface="Anicon Sans" panose="020B0604020202020204" charset="0"/>
                <a:cs typeface="Poppins" panose="00000500000000000000" pitchFamily="2" charset="0"/>
              </a:rPr>
              <a:t>Phong: </a:t>
            </a:r>
            <a:r>
              <a:rPr lang="en-US" sz="7200" dirty="0">
                <a:solidFill>
                  <a:prstClr val="black"/>
                </a:solidFill>
                <a:latin typeface="Anicon Sans" panose="020B0604020202020204" charset="0"/>
                <a:cs typeface="Poppins" panose="00000500000000000000" pitchFamily="2" charset="0"/>
              </a:rPr>
              <a:t>But we often find it </a:t>
            </a:r>
            <a:r>
              <a:rPr lang="en-US" sz="7200" dirty="0">
                <a:solidFill>
                  <a:srgbClr val="FF0000"/>
                </a:solidFill>
                <a:highlight>
                  <a:srgbClr val="FFFF00"/>
                </a:highlight>
                <a:latin typeface="Anicon Sans" panose="020B0604020202020204" charset="0"/>
                <a:cs typeface="Poppins" panose="00000500000000000000" pitchFamily="2" charset="0"/>
              </a:rPr>
              <a:t>difficult</a:t>
            </a:r>
            <a:r>
              <a:rPr lang="en-US" sz="7200" dirty="0">
                <a:solidFill>
                  <a:prstClr val="black"/>
                </a:solidFill>
                <a:latin typeface="Anicon Sans" panose="020B0604020202020204" charset="0"/>
                <a:cs typeface="Poppins" panose="00000500000000000000" pitchFamily="2" charset="0"/>
              </a:rPr>
              <a:t> to get a good night’s sleep, especially before exams. Could you offer us any advice?</a:t>
            </a:r>
          </a:p>
        </p:txBody>
      </p:sp>
      <p:sp>
        <p:nvSpPr>
          <p:cNvPr id="21" name="TextBox 20">
            <a:extLst>
              <a:ext uri="{FF2B5EF4-FFF2-40B4-BE49-F238E27FC236}">
                <a16:creationId xmlns:a16="http://schemas.microsoft.com/office/drawing/2014/main" xmlns="" id="{8378C326-3A11-95CE-61A6-9FD3F528AE99}"/>
              </a:ext>
            </a:extLst>
          </p:cNvPr>
          <p:cNvSpPr txBox="1"/>
          <p:nvPr/>
        </p:nvSpPr>
        <p:spPr>
          <a:xfrm>
            <a:off x="1295400" y="1866900"/>
            <a:ext cx="16158550" cy="2800767"/>
          </a:xfrm>
          <a:prstGeom prst="rect">
            <a:avLst/>
          </a:prstGeom>
          <a:noFill/>
        </p:spPr>
        <p:txBody>
          <a:bodyPr wrap="square">
            <a:spAutoFit/>
          </a:bodyPr>
          <a:lstStyle/>
          <a:p>
            <a:pPr algn="l"/>
            <a:r>
              <a:rPr lang="en-US" sz="8800" dirty="0">
                <a:solidFill>
                  <a:schemeClr val="accent6">
                    <a:lumMod val="75000"/>
                  </a:schemeClr>
                </a:solidFill>
                <a:latin typeface="Stella" charset="0"/>
                <a:sym typeface="Anicon Sans"/>
              </a:rPr>
              <a:t>3. </a:t>
            </a:r>
            <a:r>
              <a:rPr lang="en-US" sz="88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Many students find it easy to get a good night’s sleep before exams.</a:t>
            </a:r>
            <a:endParaRPr lang="en-US" sz="8800" dirty="0">
              <a:latin typeface="Anicon Sans" panose="020B0604020202020204" charset="0"/>
              <a:ea typeface="Calibri" panose="020F0502020204030204" pitchFamily="34" charset="0"/>
              <a:cs typeface="Poppins" panose="00000500000000000000" pitchFamily="2" charset="0"/>
            </a:endParaRPr>
          </a:p>
        </p:txBody>
      </p:sp>
      <p:sp>
        <p:nvSpPr>
          <p:cNvPr id="22" name="Google Shape;2028;p47">
            <a:extLst>
              <a:ext uri="{FF2B5EF4-FFF2-40B4-BE49-F238E27FC236}">
                <a16:creationId xmlns:a16="http://schemas.microsoft.com/office/drawing/2014/main" xmlns="" id="{99BF6D32-2704-154E-AA42-78C9C0FE69D3}"/>
              </a:ext>
            </a:extLst>
          </p:cNvPr>
          <p:cNvSpPr txBox="1">
            <a:spLocks/>
          </p:cNvSpPr>
          <p:nvPr/>
        </p:nvSpPr>
        <p:spPr>
          <a:xfrm>
            <a:off x="14747744" y="6010587"/>
            <a:ext cx="2901731" cy="2696248"/>
          </a:xfrm>
          <a:prstGeom prst="round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300"/>
              <a:buFont typeface="Passion One"/>
              <a:buNone/>
              <a:defRPr sz="33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9pPr>
          </a:lstStyle>
          <a:p>
            <a:pPr marL="0" marR="0" lvl="0" indent="0" algn="ctr" defTabSz="914400" rtl="0" eaLnBrk="1" fontAlgn="auto" latinLnBrk="0" hangingPunct="1">
              <a:lnSpc>
                <a:spcPct val="100000"/>
              </a:lnSpc>
              <a:spcBef>
                <a:spcPts val="0"/>
              </a:spcBef>
              <a:spcAft>
                <a:spcPts val="0"/>
              </a:spcAft>
              <a:buClr>
                <a:srgbClr val="2B3055"/>
              </a:buClr>
              <a:buSzPts val="3300"/>
              <a:buFont typeface="Passion One"/>
              <a:buNone/>
              <a:tabLst/>
              <a:defRPr/>
            </a:pPr>
            <a:r>
              <a:rPr kumimoji="0" lang="en-US" sz="19900" b="0" i="0" u="none" strike="noStrike" kern="0" cap="none" spc="0" normalizeH="0" baseline="0" noProof="0" dirty="0">
                <a:ln>
                  <a:noFill/>
                </a:ln>
                <a:solidFill>
                  <a:srgbClr val="FF0000"/>
                </a:solidFill>
                <a:effectLst/>
                <a:uLnTx/>
                <a:uFillTx/>
                <a:latin typeface="Stella" charset="0"/>
                <a:sym typeface="Passion One"/>
              </a:rPr>
              <a:t>F</a:t>
            </a:r>
          </a:p>
        </p:txBody>
      </p:sp>
    </p:spTree>
    <p:extLst>
      <p:ext uri="{BB962C8B-B14F-4D97-AF65-F5344CB8AC3E}">
        <p14:creationId xmlns:p14="http://schemas.microsoft.com/office/powerpoint/2010/main" val="72736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80">
                                          <p:stCondLst>
                                            <p:cond delay="0"/>
                                          </p:stCondLst>
                                        </p:cTn>
                                        <p:tgtEl>
                                          <p:spTgt spid="22"/>
                                        </p:tgtEl>
                                      </p:cBhvr>
                                    </p:animEffect>
                                    <p:anim calcmode="lin" valueType="num">
                                      <p:cBhvr>
                                        <p:cTn id="1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 dur="26">
                                          <p:stCondLst>
                                            <p:cond delay="650"/>
                                          </p:stCondLst>
                                        </p:cTn>
                                        <p:tgtEl>
                                          <p:spTgt spid="22"/>
                                        </p:tgtEl>
                                      </p:cBhvr>
                                      <p:to x="100000" y="60000"/>
                                    </p:animScale>
                                    <p:animScale>
                                      <p:cBhvr>
                                        <p:cTn id="25" dur="166" decel="50000">
                                          <p:stCondLst>
                                            <p:cond delay="676"/>
                                          </p:stCondLst>
                                        </p:cTn>
                                        <p:tgtEl>
                                          <p:spTgt spid="22"/>
                                        </p:tgtEl>
                                      </p:cBhvr>
                                      <p:to x="100000" y="100000"/>
                                    </p:animScale>
                                    <p:animScale>
                                      <p:cBhvr>
                                        <p:cTn id="26" dur="26">
                                          <p:stCondLst>
                                            <p:cond delay="1312"/>
                                          </p:stCondLst>
                                        </p:cTn>
                                        <p:tgtEl>
                                          <p:spTgt spid="22"/>
                                        </p:tgtEl>
                                      </p:cBhvr>
                                      <p:to x="100000" y="80000"/>
                                    </p:animScale>
                                    <p:animScale>
                                      <p:cBhvr>
                                        <p:cTn id="27" dur="166" decel="50000">
                                          <p:stCondLst>
                                            <p:cond delay="1338"/>
                                          </p:stCondLst>
                                        </p:cTn>
                                        <p:tgtEl>
                                          <p:spTgt spid="22"/>
                                        </p:tgtEl>
                                      </p:cBhvr>
                                      <p:to x="100000" y="100000"/>
                                    </p:animScale>
                                    <p:animScale>
                                      <p:cBhvr>
                                        <p:cTn id="28" dur="26">
                                          <p:stCondLst>
                                            <p:cond delay="1642"/>
                                          </p:stCondLst>
                                        </p:cTn>
                                        <p:tgtEl>
                                          <p:spTgt spid="22"/>
                                        </p:tgtEl>
                                      </p:cBhvr>
                                      <p:to x="100000" y="90000"/>
                                    </p:animScale>
                                    <p:animScale>
                                      <p:cBhvr>
                                        <p:cTn id="29" dur="166" decel="50000">
                                          <p:stCondLst>
                                            <p:cond delay="1668"/>
                                          </p:stCondLst>
                                        </p:cTn>
                                        <p:tgtEl>
                                          <p:spTgt spid="22"/>
                                        </p:tgtEl>
                                      </p:cBhvr>
                                      <p:to x="100000" y="100000"/>
                                    </p:animScale>
                                    <p:animScale>
                                      <p:cBhvr>
                                        <p:cTn id="30" dur="26">
                                          <p:stCondLst>
                                            <p:cond delay="1808"/>
                                          </p:stCondLst>
                                        </p:cTn>
                                        <p:tgtEl>
                                          <p:spTgt spid="22"/>
                                        </p:tgtEl>
                                      </p:cBhvr>
                                      <p:to x="100000" y="95000"/>
                                    </p:animScale>
                                    <p:animScale>
                                      <p:cBhvr>
                                        <p:cTn id="3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688571" y="5143499"/>
            <a:ext cx="12389793" cy="5124491"/>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0834" y="4642819"/>
            <a:ext cx="11585249" cy="5374375"/>
            <a:chOff x="0" y="-38100"/>
            <a:chExt cx="3066490" cy="1579647"/>
          </a:xfrm>
        </p:grpSpPr>
        <p:sp>
          <p:nvSpPr>
            <p:cNvPr id="13" name="Freeform 13"/>
            <p:cNvSpPr/>
            <p:nvPr/>
          </p:nvSpPr>
          <p:spPr>
            <a:xfrm>
              <a:off x="0" y="235282"/>
              <a:ext cx="3066490" cy="1306265"/>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162372" y="6010587"/>
            <a:ext cx="11401228" cy="3104953"/>
          </a:xfrm>
          <a:prstGeom prst="rect">
            <a:avLst/>
          </a:prstGeom>
        </p:spPr>
        <p:txBody>
          <a:bodyPr wrap="square" lIns="0" tIns="0" rIns="0" bIns="0" rtlCol="0" anchor="t">
            <a:spAutoFit/>
          </a:bodyPr>
          <a:lstStyle/>
          <a:p>
            <a:pPr lvl="0" algn="just">
              <a:lnSpc>
                <a:spcPct val="120000"/>
              </a:lnSpc>
              <a:defRPr/>
            </a:pPr>
            <a:r>
              <a:rPr lang="en-US" sz="8800" b="1" dirty="0">
                <a:solidFill>
                  <a:prstClr val="black"/>
                </a:solidFill>
                <a:latin typeface="Anicon Sans" panose="020B0604020202020204" charset="0"/>
                <a:cs typeface="Poppins" panose="00000500000000000000" pitchFamily="2" charset="0"/>
              </a:rPr>
              <a:t>Nick: </a:t>
            </a:r>
            <a:r>
              <a:rPr lang="en-US" sz="8800" dirty="0">
                <a:solidFill>
                  <a:prstClr val="black"/>
                </a:solidFill>
                <a:latin typeface="Anicon Sans" panose="020B0604020202020204" charset="0"/>
                <a:cs typeface="Poppins" panose="00000500000000000000" pitchFamily="2" charset="0"/>
              </a:rPr>
              <a:t>But </a:t>
            </a:r>
            <a:r>
              <a:rPr lang="en-US" sz="8800" dirty="0">
                <a:solidFill>
                  <a:srgbClr val="FF0000"/>
                </a:solidFill>
                <a:highlight>
                  <a:srgbClr val="FFFF00"/>
                </a:highlight>
                <a:latin typeface="Anicon Sans" panose="020B0604020202020204" charset="0"/>
                <a:cs typeface="Poppins" panose="00000500000000000000" pitchFamily="2" charset="0"/>
              </a:rPr>
              <a:t>how</a:t>
            </a:r>
            <a:r>
              <a:rPr lang="en-US" sz="8800" dirty="0">
                <a:solidFill>
                  <a:prstClr val="black"/>
                </a:solidFill>
                <a:latin typeface="Anicon Sans" panose="020B0604020202020204" charset="0"/>
                <a:cs typeface="Poppins" panose="00000500000000000000" pitchFamily="2" charset="0"/>
              </a:rPr>
              <a:t> can we balance them?</a:t>
            </a:r>
            <a:endParaRPr lang="en-US" sz="8800" b="1" dirty="0">
              <a:solidFill>
                <a:srgbClr val="FF0000"/>
              </a:solidFill>
              <a:latin typeface="Anicon Sans" panose="020B0604020202020204" charset="0"/>
              <a:ea typeface="Calibri" panose="020F0502020204030204" pitchFamily="34" charset="0"/>
            </a:endParaRPr>
          </a:p>
        </p:txBody>
      </p:sp>
      <p:sp>
        <p:nvSpPr>
          <p:cNvPr id="21" name="TextBox 20">
            <a:extLst>
              <a:ext uri="{FF2B5EF4-FFF2-40B4-BE49-F238E27FC236}">
                <a16:creationId xmlns:a16="http://schemas.microsoft.com/office/drawing/2014/main" xmlns="" id="{8378C326-3A11-95CE-61A6-9FD3F528AE99}"/>
              </a:ext>
            </a:extLst>
          </p:cNvPr>
          <p:cNvSpPr txBox="1"/>
          <p:nvPr/>
        </p:nvSpPr>
        <p:spPr>
          <a:xfrm>
            <a:off x="1398836" y="2140868"/>
            <a:ext cx="16158550" cy="3046988"/>
          </a:xfrm>
          <a:prstGeom prst="rect">
            <a:avLst/>
          </a:prstGeom>
          <a:noFill/>
        </p:spPr>
        <p:txBody>
          <a:bodyPr wrap="square">
            <a:spAutoFit/>
          </a:bodyPr>
          <a:lstStyle/>
          <a:p>
            <a:pPr algn="l"/>
            <a:r>
              <a:rPr lang="en-US" sz="9600" dirty="0">
                <a:solidFill>
                  <a:schemeClr val="accent6">
                    <a:lumMod val="75000"/>
                  </a:schemeClr>
                </a:solidFill>
                <a:latin typeface="Stella" charset="0"/>
                <a:sym typeface="Anicon Sans"/>
              </a:rPr>
              <a:t>4. </a:t>
            </a:r>
            <a:r>
              <a:rPr lang="en-US" sz="96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Nick doesn’t know how to have a well-balanced life.</a:t>
            </a:r>
            <a:endParaRPr lang="en-US" sz="9600" b="0" dirty="0">
              <a:solidFill>
                <a:schemeClr val="tx1"/>
              </a:solidFill>
              <a:effectLst/>
              <a:latin typeface="Anicon Sans" panose="020B0604020202020204" charset="0"/>
              <a:ea typeface="Calibri" panose="020F0502020204030204" pitchFamily="34" charset="0"/>
              <a:cs typeface="Poppins" panose="00000500000000000000" pitchFamily="2" charset="0"/>
            </a:endParaRPr>
          </a:p>
        </p:txBody>
      </p:sp>
      <p:sp>
        <p:nvSpPr>
          <p:cNvPr id="22" name="Google Shape;2028;p47">
            <a:extLst>
              <a:ext uri="{FF2B5EF4-FFF2-40B4-BE49-F238E27FC236}">
                <a16:creationId xmlns:a16="http://schemas.microsoft.com/office/drawing/2014/main" xmlns="" id="{99BF6D32-2704-154E-AA42-78C9C0FE69D3}"/>
              </a:ext>
            </a:extLst>
          </p:cNvPr>
          <p:cNvSpPr txBox="1">
            <a:spLocks/>
          </p:cNvSpPr>
          <p:nvPr/>
        </p:nvSpPr>
        <p:spPr>
          <a:xfrm>
            <a:off x="14747744" y="6010587"/>
            <a:ext cx="2901731" cy="2696248"/>
          </a:xfrm>
          <a:prstGeom prst="round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300"/>
              <a:buFont typeface="Passion One"/>
              <a:buNone/>
              <a:defRPr sz="33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9pPr>
          </a:lstStyle>
          <a:p>
            <a:pPr marL="0" marR="0" lvl="0" indent="0" algn="ctr" defTabSz="914400" rtl="0" eaLnBrk="1" fontAlgn="auto" latinLnBrk="0" hangingPunct="1">
              <a:lnSpc>
                <a:spcPct val="100000"/>
              </a:lnSpc>
              <a:spcBef>
                <a:spcPts val="0"/>
              </a:spcBef>
              <a:spcAft>
                <a:spcPts val="0"/>
              </a:spcAft>
              <a:buClr>
                <a:srgbClr val="2B3055"/>
              </a:buClr>
              <a:buSzPts val="3300"/>
              <a:buFont typeface="Passion One"/>
              <a:buNone/>
              <a:tabLst/>
              <a:defRPr/>
            </a:pPr>
            <a:r>
              <a:rPr kumimoji="0" lang="en-US" sz="19900" b="0" i="0" u="none" strike="noStrike" kern="0" cap="none" spc="0" normalizeH="0" baseline="0" noProof="0" dirty="0">
                <a:ln>
                  <a:noFill/>
                </a:ln>
                <a:solidFill>
                  <a:srgbClr val="FF0000"/>
                </a:solidFill>
                <a:effectLst/>
                <a:uLnTx/>
                <a:uFillTx/>
                <a:latin typeface="Stella" charset="0"/>
                <a:sym typeface="Passion One"/>
              </a:rPr>
              <a:t>T</a:t>
            </a:r>
          </a:p>
        </p:txBody>
      </p:sp>
    </p:spTree>
    <p:extLst>
      <p:ext uri="{BB962C8B-B14F-4D97-AF65-F5344CB8AC3E}">
        <p14:creationId xmlns:p14="http://schemas.microsoft.com/office/powerpoint/2010/main" val="156602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80">
                                          <p:stCondLst>
                                            <p:cond delay="0"/>
                                          </p:stCondLst>
                                        </p:cTn>
                                        <p:tgtEl>
                                          <p:spTgt spid="22"/>
                                        </p:tgtEl>
                                      </p:cBhvr>
                                    </p:animEffect>
                                    <p:anim calcmode="lin" valueType="num">
                                      <p:cBhvr>
                                        <p:cTn id="1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 dur="26">
                                          <p:stCondLst>
                                            <p:cond delay="650"/>
                                          </p:stCondLst>
                                        </p:cTn>
                                        <p:tgtEl>
                                          <p:spTgt spid="22"/>
                                        </p:tgtEl>
                                      </p:cBhvr>
                                      <p:to x="100000" y="60000"/>
                                    </p:animScale>
                                    <p:animScale>
                                      <p:cBhvr>
                                        <p:cTn id="25" dur="166" decel="50000">
                                          <p:stCondLst>
                                            <p:cond delay="676"/>
                                          </p:stCondLst>
                                        </p:cTn>
                                        <p:tgtEl>
                                          <p:spTgt spid="22"/>
                                        </p:tgtEl>
                                      </p:cBhvr>
                                      <p:to x="100000" y="100000"/>
                                    </p:animScale>
                                    <p:animScale>
                                      <p:cBhvr>
                                        <p:cTn id="26" dur="26">
                                          <p:stCondLst>
                                            <p:cond delay="1312"/>
                                          </p:stCondLst>
                                        </p:cTn>
                                        <p:tgtEl>
                                          <p:spTgt spid="22"/>
                                        </p:tgtEl>
                                      </p:cBhvr>
                                      <p:to x="100000" y="80000"/>
                                    </p:animScale>
                                    <p:animScale>
                                      <p:cBhvr>
                                        <p:cTn id="27" dur="166" decel="50000">
                                          <p:stCondLst>
                                            <p:cond delay="1338"/>
                                          </p:stCondLst>
                                        </p:cTn>
                                        <p:tgtEl>
                                          <p:spTgt spid="22"/>
                                        </p:tgtEl>
                                      </p:cBhvr>
                                      <p:to x="100000" y="100000"/>
                                    </p:animScale>
                                    <p:animScale>
                                      <p:cBhvr>
                                        <p:cTn id="28" dur="26">
                                          <p:stCondLst>
                                            <p:cond delay="1642"/>
                                          </p:stCondLst>
                                        </p:cTn>
                                        <p:tgtEl>
                                          <p:spTgt spid="22"/>
                                        </p:tgtEl>
                                      </p:cBhvr>
                                      <p:to x="100000" y="90000"/>
                                    </p:animScale>
                                    <p:animScale>
                                      <p:cBhvr>
                                        <p:cTn id="29" dur="166" decel="50000">
                                          <p:stCondLst>
                                            <p:cond delay="1668"/>
                                          </p:stCondLst>
                                        </p:cTn>
                                        <p:tgtEl>
                                          <p:spTgt spid="22"/>
                                        </p:tgtEl>
                                      </p:cBhvr>
                                      <p:to x="100000" y="100000"/>
                                    </p:animScale>
                                    <p:animScale>
                                      <p:cBhvr>
                                        <p:cTn id="30" dur="26">
                                          <p:stCondLst>
                                            <p:cond delay="1808"/>
                                          </p:stCondLst>
                                        </p:cTn>
                                        <p:tgtEl>
                                          <p:spTgt spid="22"/>
                                        </p:tgtEl>
                                      </p:cBhvr>
                                      <p:to x="100000" y="95000"/>
                                    </p:animScale>
                                    <p:animScale>
                                      <p:cBhvr>
                                        <p:cTn id="3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688571" y="4521649"/>
            <a:ext cx="12389793"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050834" y="4772445"/>
            <a:ext cx="11585249"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180919" y="5163483"/>
            <a:ext cx="11401228" cy="4333046"/>
          </a:xfrm>
          <a:prstGeom prst="rect">
            <a:avLst/>
          </a:prstGeom>
        </p:spPr>
        <p:txBody>
          <a:bodyPr wrap="square" lIns="0" tIns="0" rIns="0" bIns="0" rtlCol="0" anchor="t">
            <a:spAutoFit/>
          </a:bodyPr>
          <a:lstStyle/>
          <a:p>
            <a:pPr lvl="0" algn="just">
              <a:lnSpc>
                <a:spcPct val="120000"/>
              </a:lnSpc>
              <a:defRPr/>
            </a:pPr>
            <a:r>
              <a:rPr lang="en-US" sz="6000" b="1" dirty="0">
                <a:solidFill>
                  <a:prstClr val="black"/>
                </a:solidFill>
                <a:latin typeface="Anicon Sans" panose="020B0604020202020204" charset="0"/>
                <a:cs typeface="Poppins" panose="00000500000000000000" pitchFamily="2" charset="0"/>
              </a:rPr>
              <a:t>School Counsellor: </a:t>
            </a:r>
            <a:r>
              <a:rPr lang="en-US" sz="6000" dirty="0">
                <a:solidFill>
                  <a:prstClr val="black"/>
                </a:solidFill>
                <a:latin typeface="Anicon Sans" panose="020B0604020202020204" charset="0"/>
                <a:cs typeface="Poppins" panose="00000500000000000000" pitchFamily="2" charset="0"/>
              </a:rPr>
              <a:t>Well, you have to manage your time by planning your schedule and giving priority to your work. And </a:t>
            </a:r>
            <a:r>
              <a:rPr lang="en-US" sz="6000" dirty="0">
                <a:solidFill>
                  <a:srgbClr val="FF0000"/>
                </a:solidFill>
                <a:highlight>
                  <a:srgbClr val="FFFF00"/>
                </a:highlight>
                <a:latin typeface="Anicon Sans" panose="020B0604020202020204" charset="0"/>
                <a:cs typeface="Poppins" panose="00000500000000000000" pitchFamily="2" charset="0"/>
              </a:rPr>
              <a:t>you should keep a balance between study and play.</a:t>
            </a:r>
          </a:p>
        </p:txBody>
      </p:sp>
      <p:sp>
        <p:nvSpPr>
          <p:cNvPr id="17" name="Freeform 17"/>
          <p:cNvSpPr/>
          <p:nvPr/>
        </p:nvSpPr>
        <p:spPr>
          <a:xfrm>
            <a:off x="18641911" y="3086100"/>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xmlns="" id="{8378C326-3A11-95CE-61A6-9FD3F528AE99}"/>
              </a:ext>
            </a:extLst>
          </p:cNvPr>
          <p:cNvSpPr txBox="1"/>
          <p:nvPr/>
        </p:nvSpPr>
        <p:spPr>
          <a:xfrm>
            <a:off x="1398836" y="2140868"/>
            <a:ext cx="16158550" cy="2380780"/>
          </a:xfrm>
          <a:prstGeom prst="rect">
            <a:avLst/>
          </a:prstGeom>
          <a:noFill/>
        </p:spPr>
        <p:txBody>
          <a:bodyPr wrap="square">
            <a:spAutoFit/>
          </a:bodyPr>
          <a:lstStyle/>
          <a:p>
            <a:pPr algn="l"/>
            <a:r>
              <a:rPr lang="en-US" sz="7200" dirty="0">
                <a:solidFill>
                  <a:schemeClr val="accent6">
                    <a:lumMod val="75000"/>
                  </a:schemeClr>
                </a:solidFill>
                <a:latin typeface="Stella" charset="0"/>
                <a:sym typeface="Anicon Sans"/>
              </a:rPr>
              <a:t>5. </a:t>
            </a:r>
            <a:r>
              <a:rPr lang="en-US" sz="72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The school counsellor advises the students to balance their study and play time.</a:t>
            </a:r>
            <a:endParaRPr lang="en-US" sz="7200" dirty="0">
              <a:solidFill>
                <a:srgbClr val="000000"/>
              </a:solidFill>
              <a:latin typeface="Anicon Sans" panose="020B0604020202020204" charset="0"/>
              <a:ea typeface="Anicon Sans"/>
              <a:cs typeface="Anicon Sans"/>
              <a:sym typeface="Anicon Sans"/>
            </a:endParaRPr>
          </a:p>
        </p:txBody>
      </p:sp>
      <p:sp>
        <p:nvSpPr>
          <p:cNvPr id="22" name="Google Shape;2028;p47">
            <a:extLst>
              <a:ext uri="{FF2B5EF4-FFF2-40B4-BE49-F238E27FC236}">
                <a16:creationId xmlns:a16="http://schemas.microsoft.com/office/drawing/2014/main" xmlns="" id="{99BF6D32-2704-154E-AA42-78C9C0FE69D3}"/>
              </a:ext>
            </a:extLst>
          </p:cNvPr>
          <p:cNvSpPr txBox="1">
            <a:spLocks/>
          </p:cNvSpPr>
          <p:nvPr/>
        </p:nvSpPr>
        <p:spPr>
          <a:xfrm>
            <a:off x="14747744" y="6010587"/>
            <a:ext cx="2901731" cy="2696248"/>
          </a:xfrm>
          <a:prstGeom prst="round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300"/>
              <a:buFont typeface="Passion One"/>
              <a:buNone/>
              <a:defRPr sz="33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9pPr>
          </a:lstStyle>
          <a:p>
            <a:pPr marL="0" marR="0" lvl="0" indent="0" algn="ctr" defTabSz="914400" rtl="0" eaLnBrk="1" fontAlgn="auto" latinLnBrk="0" hangingPunct="1">
              <a:lnSpc>
                <a:spcPct val="100000"/>
              </a:lnSpc>
              <a:spcBef>
                <a:spcPts val="0"/>
              </a:spcBef>
              <a:spcAft>
                <a:spcPts val="0"/>
              </a:spcAft>
              <a:buClr>
                <a:srgbClr val="2B3055"/>
              </a:buClr>
              <a:buSzPts val="3300"/>
              <a:buFont typeface="Passion One"/>
              <a:buNone/>
              <a:tabLst/>
              <a:defRPr/>
            </a:pPr>
            <a:r>
              <a:rPr kumimoji="0" lang="en-US" sz="19900" b="0" i="0" u="none" strike="noStrike" kern="0" cap="none" spc="0" normalizeH="0" baseline="0" noProof="0" dirty="0">
                <a:ln>
                  <a:noFill/>
                </a:ln>
                <a:solidFill>
                  <a:srgbClr val="FF0000"/>
                </a:solidFill>
                <a:effectLst/>
                <a:uLnTx/>
                <a:uFillTx/>
                <a:latin typeface="Stella" charset="0"/>
                <a:sym typeface="Passion One"/>
              </a:rPr>
              <a:t>T</a:t>
            </a:r>
          </a:p>
        </p:txBody>
      </p:sp>
    </p:spTree>
    <p:extLst>
      <p:ext uri="{BB962C8B-B14F-4D97-AF65-F5344CB8AC3E}">
        <p14:creationId xmlns:p14="http://schemas.microsoft.com/office/powerpoint/2010/main" val="1647444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80">
                                          <p:stCondLst>
                                            <p:cond delay="0"/>
                                          </p:stCondLst>
                                        </p:cTn>
                                        <p:tgtEl>
                                          <p:spTgt spid="22"/>
                                        </p:tgtEl>
                                      </p:cBhvr>
                                    </p:animEffect>
                                    <p:anim calcmode="lin" valueType="num">
                                      <p:cBhvr>
                                        <p:cTn id="1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 dur="26">
                                          <p:stCondLst>
                                            <p:cond delay="650"/>
                                          </p:stCondLst>
                                        </p:cTn>
                                        <p:tgtEl>
                                          <p:spTgt spid="22"/>
                                        </p:tgtEl>
                                      </p:cBhvr>
                                      <p:to x="100000" y="60000"/>
                                    </p:animScale>
                                    <p:animScale>
                                      <p:cBhvr>
                                        <p:cTn id="25" dur="166" decel="50000">
                                          <p:stCondLst>
                                            <p:cond delay="676"/>
                                          </p:stCondLst>
                                        </p:cTn>
                                        <p:tgtEl>
                                          <p:spTgt spid="22"/>
                                        </p:tgtEl>
                                      </p:cBhvr>
                                      <p:to x="100000" y="100000"/>
                                    </p:animScale>
                                    <p:animScale>
                                      <p:cBhvr>
                                        <p:cTn id="26" dur="26">
                                          <p:stCondLst>
                                            <p:cond delay="1312"/>
                                          </p:stCondLst>
                                        </p:cTn>
                                        <p:tgtEl>
                                          <p:spTgt spid="22"/>
                                        </p:tgtEl>
                                      </p:cBhvr>
                                      <p:to x="100000" y="80000"/>
                                    </p:animScale>
                                    <p:animScale>
                                      <p:cBhvr>
                                        <p:cTn id="27" dur="166" decel="50000">
                                          <p:stCondLst>
                                            <p:cond delay="1338"/>
                                          </p:stCondLst>
                                        </p:cTn>
                                        <p:tgtEl>
                                          <p:spTgt spid="22"/>
                                        </p:tgtEl>
                                      </p:cBhvr>
                                      <p:to x="100000" y="100000"/>
                                    </p:animScale>
                                    <p:animScale>
                                      <p:cBhvr>
                                        <p:cTn id="28" dur="26">
                                          <p:stCondLst>
                                            <p:cond delay="1642"/>
                                          </p:stCondLst>
                                        </p:cTn>
                                        <p:tgtEl>
                                          <p:spTgt spid="22"/>
                                        </p:tgtEl>
                                      </p:cBhvr>
                                      <p:to x="100000" y="90000"/>
                                    </p:animScale>
                                    <p:animScale>
                                      <p:cBhvr>
                                        <p:cTn id="29" dur="166" decel="50000">
                                          <p:stCondLst>
                                            <p:cond delay="1668"/>
                                          </p:stCondLst>
                                        </p:cTn>
                                        <p:tgtEl>
                                          <p:spTgt spid="22"/>
                                        </p:tgtEl>
                                      </p:cBhvr>
                                      <p:to x="100000" y="100000"/>
                                    </p:animScale>
                                    <p:animScale>
                                      <p:cBhvr>
                                        <p:cTn id="30" dur="26">
                                          <p:stCondLst>
                                            <p:cond delay="1808"/>
                                          </p:stCondLst>
                                        </p:cTn>
                                        <p:tgtEl>
                                          <p:spTgt spid="22"/>
                                        </p:tgtEl>
                                      </p:cBhvr>
                                      <p:to x="100000" y="95000"/>
                                    </p:animScale>
                                    <p:animScale>
                                      <p:cBhvr>
                                        <p:cTn id="3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9">
            <a:extLst>
              <a:ext uri="{FF2B5EF4-FFF2-40B4-BE49-F238E27FC236}">
                <a16:creationId xmlns:a16="http://schemas.microsoft.com/office/drawing/2014/main" xmlns="" id="{16F7D10A-A8C9-E566-BE39-4D45865B41E0}"/>
              </a:ext>
            </a:extLst>
          </p:cNvPr>
          <p:cNvGrpSpPr/>
          <p:nvPr/>
        </p:nvGrpSpPr>
        <p:grpSpPr>
          <a:xfrm>
            <a:off x="14214188" y="2586211"/>
            <a:ext cx="3567114" cy="7632264"/>
            <a:chOff x="0" y="0"/>
            <a:chExt cx="3279444" cy="1688976"/>
          </a:xfrm>
        </p:grpSpPr>
        <p:sp>
          <p:nvSpPr>
            <p:cNvPr id="33" name="Freeform 10">
              <a:extLst>
                <a:ext uri="{FF2B5EF4-FFF2-40B4-BE49-F238E27FC236}">
                  <a16:creationId xmlns:a16="http://schemas.microsoft.com/office/drawing/2014/main" xmlns="" id="{2F1607C6-AE79-2C2E-C643-41DD5B74E929}"/>
                </a:ext>
              </a:extLst>
            </p:cNvPr>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11">
              <a:extLst>
                <a:ext uri="{FF2B5EF4-FFF2-40B4-BE49-F238E27FC236}">
                  <a16:creationId xmlns:a16="http://schemas.microsoft.com/office/drawing/2014/main" xmlns="" id="{1EB65FF5-AEBE-46D0-758B-DDD4037B0ADD}"/>
                </a:ext>
              </a:extLst>
            </p:cNvPr>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104890" y="782681"/>
            <a:ext cx="1818311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a:solidFill>
                  <a:srgbClr val="FF0000"/>
                </a:solidFill>
                <a:latin typeface="Stella"/>
                <a:ea typeface="Stella"/>
                <a:cs typeface="Stella"/>
                <a:sym typeface="Stella"/>
              </a:rPr>
              <a:t>LOOK AT THE ANSWERS AGAIN</a:t>
            </a:r>
            <a:endParaRPr kumimoji="0" lang="en-US" sz="8000" b="0" i="0" u="none" strike="noStrike" kern="1200" cap="none" spc="0" normalizeH="0" baseline="0" noProof="0" dirty="0">
              <a:ln>
                <a:noFill/>
              </a:ln>
              <a:solidFill>
                <a:srgbClr val="FF0000"/>
              </a:solidFill>
              <a:effectLst/>
              <a:uLnTx/>
              <a:uFillTx/>
              <a:latin typeface="Stella"/>
              <a:ea typeface="Stella"/>
              <a:cs typeface="Stella"/>
              <a:sym typeface="Stella"/>
            </a:endParaRPr>
          </a:p>
        </p:txBody>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9">
            <a:extLst>
              <a:ext uri="{FF2B5EF4-FFF2-40B4-BE49-F238E27FC236}">
                <a16:creationId xmlns:a16="http://schemas.microsoft.com/office/drawing/2014/main" xmlns="" id="{FB06B673-EB99-BC2C-54F4-418545410B24}"/>
              </a:ext>
            </a:extLst>
          </p:cNvPr>
          <p:cNvGrpSpPr/>
          <p:nvPr/>
        </p:nvGrpSpPr>
        <p:grpSpPr>
          <a:xfrm>
            <a:off x="450271" y="2639221"/>
            <a:ext cx="13557261" cy="7632264"/>
            <a:chOff x="0" y="0"/>
            <a:chExt cx="3279444" cy="1688976"/>
          </a:xfrm>
        </p:grpSpPr>
        <p:sp>
          <p:nvSpPr>
            <p:cNvPr id="23" name="Freeform 10">
              <a:extLst>
                <a:ext uri="{FF2B5EF4-FFF2-40B4-BE49-F238E27FC236}">
                  <a16:creationId xmlns:a16="http://schemas.microsoft.com/office/drawing/2014/main" xmlns="" id="{FCA8C62D-7D22-283A-7212-B08EE8CE18A0}"/>
                </a:ext>
              </a:extLst>
            </p:cNvPr>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1">
              <a:extLst>
                <a:ext uri="{FF2B5EF4-FFF2-40B4-BE49-F238E27FC236}">
                  <a16:creationId xmlns:a16="http://schemas.microsoft.com/office/drawing/2014/main" xmlns="" id="{D7B065F5-3DED-550C-040B-7ADA0A849B33}"/>
                </a:ext>
              </a:extLst>
            </p:cNvPr>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12">
            <a:extLst>
              <a:ext uri="{FF2B5EF4-FFF2-40B4-BE49-F238E27FC236}">
                <a16:creationId xmlns:a16="http://schemas.microsoft.com/office/drawing/2014/main" xmlns="" id="{2BE1276A-987D-D322-335C-3EDD27DD86C3}"/>
              </a:ext>
            </a:extLst>
          </p:cNvPr>
          <p:cNvGrpSpPr/>
          <p:nvPr/>
        </p:nvGrpSpPr>
        <p:grpSpPr>
          <a:xfrm>
            <a:off x="855495" y="3005402"/>
            <a:ext cx="12676906" cy="6966051"/>
            <a:chOff x="0" y="0"/>
            <a:chExt cx="3066490" cy="1541547"/>
          </a:xfrm>
        </p:grpSpPr>
        <p:sp>
          <p:nvSpPr>
            <p:cNvPr id="26" name="Freeform 13">
              <a:extLst>
                <a:ext uri="{FF2B5EF4-FFF2-40B4-BE49-F238E27FC236}">
                  <a16:creationId xmlns:a16="http://schemas.microsoft.com/office/drawing/2014/main" xmlns="" id="{DDE369D5-7427-3285-F368-463CE95ECDCD}"/>
                </a:ext>
              </a:extLst>
            </p:cNvPr>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14">
              <a:extLst>
                <a:ext uri="{FF2B5EF4-FFF2-40B4-BE49-F238E27FC236}">
                  <a16:creationId xmlns:a16="http://schemas.microsoft.com/office/drawing/2014/main" xmlns="" id="{AA728072-3D5E-BBA5-B695-25DAB3864E9A}"/>
                </a:ext>
              </a:extLst>
            </p:cNvPr>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29">
            <a:extLst>
              <a:ext uri="{FF2B5EF4-FFF2-40B4-BE49-F238E27FC236}">
                <a16:creationId xmlns:a16="http://schemas.microsoft.com/office/drawing/2014/main" xmlns="" id="{6BE25784-CE3B-4265-709E-29A396B02EAD}"/>
              </a:ext>
            </a:extLst>
          </p:cNvPr>
          <p:cNvSpPr txBox="1"/>
          <p:nvPr/>
        </p:nvSpPr>
        <p:spPr>
          <a:xfrm>
            <a:off x="14382891" y="2501220"/>
            <a:ext cx="16764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lumMod val="75000"/>
                  </a:srgbClr>
                </a:solidFill>
                <a:effectLst/>
                <a:uLnTx/>
                <a:uFillTx/>
                <a:latin typeface="Stella"/>
                <a:ea typeface="Stella"/>
                <a:cs typeface="Stella"/>
                <a:sym typeface="Stella"/>
              </a:rPr>
              <a:t>TRUE</a:t>
            </a:r>
            <a:endParaRPr kumimoji="0" lang="en-US" sz="44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31" name="TextBox 30">
            <a:extLst>
              <a:ext uri="{FF2B5EF4-FFF2-40B4-BE49-F238E27FC236}">
                <a16:creationId xmlns:a16="http://schemas.microsoft.com/office/drawing/2014/main" xmlns="" id="{49EFF990-9757-CAA8-E6B2-310B48DF52FD}"/>
              </a:ext>
            </a:extLst>
          </p:cNvPr>
          <p:cNvSpPr txBox="1"/>
          <p:nvPr/>
        </p:nvSpPr>
        <p:spPr>
          <a:xfrm>
            <a:off x="16173448" y="2501220"/>
            <a:ext cx="16764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79646">
                    <a:lumMod val="75000"/>
                  </a:srgbClr>
                </a:solidFill>
                <a:effectLst/>
                <a:uLnTx/>
                <a:uFillTx/>
                <a:latin typeface="Stella"/>
                <a:ea typeface="Stella"/>
                <a:cs typeface="Stella"/>
                <a:sym typeface="Stella"/>
              </a:rPr>
              <a:t>FALSE</a:t>
            </a:r>
            <a:endParaRPr kumimoji="0" lang="en-US" sz="44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xmlns="" id="{7C9F8295-E906-A94A-F169-72B7B4596B01}"/>
              </a:ext>
            </a:extLst>
          </p:cNvPr>
          <p:cNvCxnSpPr/>
          <p:nvPr/>
        </p:nvCxnSpPr>
        <p:spPr>
          <a:xfrm>
            <a:off x="16002000" y="2798922"/>
            <a:ext cx="0" cy="7221378"/>
          </a:xfrm>
          <a:prstGeom prst="line">
            <a:avLst/>
          </a:prstGeom>
          <a:ln w="5715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xmlns="" id="{0BD1759D-D50E-7378-6810-479890DFFB4E}"/>
              </a:ext>
            </a:extLst>
          </p:cNvPr>
          <p:cNvSpPr/>
          <p:nvPr/>
        </p:nvSpPr>
        <p:spPr>
          <a:xfrm>
            <a:off x="2177101" y="3307971"/>
            <a:ext cx="2146868"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xmlns="" id="{88733142-CF92-D55F-30F0-8A574A96386E}"/>
              </a:ext>
            </a:extLst>
          </p:cNvPr>
          <p:cNvSpPr/>
          <p:nvPr/>
        </p:nvSpPr>
        <p:spPr>
          <a:xfrm>
            <a:off x="7977496" y="3263958"/>
            <a:ext cx="3223904"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Rounded Corners 40">
            <a:extLst>
              <a:ext uri="{FF2B5EF4-FFF2-40B4-BE49-F238E27FC236}">
                <a16:creationId xmlns:a16="http://schemas.microsoft.com/office/drawing/2014/main" xmlns="" id="{8F97AE1E-DB23-3AA4-30AB-530385DF67B0}"/>
              </a:ext>
            </a:extLst>
          </p:cNvPr>
          <p:cNvSpPr/>
          <p:nvPr/>
        </p:nvSpPr>
        <p:spPr>
          <a:xfrm>
            <a:off x="4031441" y="4674032"/>
            <a:ext cx="2647593"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Rounded Corners 41">
            <a:extLst>
              <a:ext uri="{FF2B5EF4-FFF2-40B4-BE49-F238E27FC236}">
                <a16:creationId xmlns:a16="http://schemas.microsoft.com/office/drawing/2014/main" xmlns="" id="{643C399E-11E7-C475-8F19-690915F9C0FF}"/>
              </a:ext>
            </a:extLst>
          </p:cNvPr>
          <p:cNvSpPr/>
          <p:nvPr/>
        </p:nvSpPr>
        <p:spPr>
          <a:xfrm>
            <a:off x="8751243" y="4700036"/>
            <a:ext cx="421907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Rounded Corners 42">
            <a:extLst>
              <a:ext uri="{FF2B5EF4-FFF2-40B4-BE49-F238E27FC236}">
                <a16:creationId xmlns:a16="http://schemas.microsoft.com/office/drawing/2014/main" xmlns="" id="{7BB63B1B-780D-742F-FF22-F583A18A2990}"/>
              </a:ext>
            </a:extLst>
          </p:cNvPr>
          <p:cNvSpPr/>
          <p:nvPr/>
        </p:nvSpPr>
        <p:spPr>
          <a:xfrm>
            <a:off x="2142992" y="5453782"/>
            <a:ext cx="2180977"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Rounded Corners 43">
            <a:extLst>
              <a:ext uri="{FF2B5EF4-FFF2-40B4-BE49-F238E27FC236}">
                <a16:creationId xmlns:a16="http://schemas.microsoft.com/office/drawing/2014/main" xmlns="" id="{24A0994E-BF7B-B1C1-9BC1-93DC6E217FF6}"/>
              </a:ext>
            </a:extLst>
          </p:cNvPr>
          <p:cNvSpPr/>
          <p:nvPr/>
        </p:nvSpPr>
        <p:spPr>
          <a:xfrm>
            <a:off x="2695669" y="6219289"/>
            <a:ext cx="171792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xmlns="" id="{A86EC095-FF49-36BE-1DC3-D79FF7C1D895}"/>
              </a:ext>
            </a:extLst>
          </p:cNvPr>
          <p:cNvSpPr/>
          <p:nvPr/>
        </p:nvSpPr>
        <p:spPr>
          <a:xfrm>
            <a:off x="5638799" y="6201888"/>
            <a:ext cx="105144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xmlns="" id="{80AE2BF0-5E7B-FFE3-EAEF-0623E12D62CA}"/>
              </a:ext>
            </a:extLst>
          </p:cNvPr>
          <p:cNvSpPr/>
          <p:nvPr/>
        </p:nvSpPr>
        <p:spPr>
          <a:xfrm>
            <a:off x="8424480" y="6187447"/>
            <a:ext cx="3599796"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xmlns="" id="{5958BB8E-1228-FF94-CA22-95ED5FE28A31}"/>
              </a:ext>
            </a:extLst>
          </p:cNvPr>
          <p:cNvSpPr/>
          <p:nvPr/>
        </p:nvSpPr>
        <p:spPr>
          <a:xfrm>
            <a:off x="1478969" y="7665243"/>
            <a:ext cx="3754502"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Rounded Corners 47">
            <a:extLst>
              <a:ext uri="{FF2B5EF4-FFF2-40B4-BE49-F238E27FC236}">
                <a16:creationId xmlns:a16="http://schemas.microsoft.com/office/drawing/2014/main" xmlns="" id="{F9EDF2FD-0C5E-9E47-1053-778C2E67FFA6}"/>
              </a:ext>
            </a:extLst>
          </p:cNvPr>
          <p:cNvSpPr/>
          <p:nvPr/>
        </p:nvSpPr>
        <p:spPr>
          <a:xfrm>
            <a:off x="8062270" y="7688103"/>
            <a:ext cx="3599796"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48">
            <a:extLst>
              <a:ext uri="{FF2B5EF4-FFF2-40B4-BE49-F238E27FC236}">
                <a16:creationId xmlns:a16="http://schemas.microsoft.com/office/drawing/2014/main" xmlns="" id="{D6342440-299A-F121-76CE-4154EE5343D7}"/>
              </a:ext>
            </a:extLst>
          </p:cNvPr>
          <p:cNvSpPr/>
          <p:nvPr/>
        </p:nvSpPr>
        <p:spPr>
          <a:xfrm>
            <a:off x="5889480" y="8428197"/>
            <a:ext cx="394031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xmlns="" id="{A1A5D221-D4F4-C8E0-8970-7FE12D1857A3}"/>
              </a:ext>
            </a:extLst>
          </p:cNvPr>
          <p:cNvSpPr/>
          <p:nvPr/>
        </p:nvSpPr>
        <p:spPr>
          <a:xfrm>
            <a:off x="10457161" y="8362812"/>
            <a:ext cx="161012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xmlns="" id="{265E71ED-87F2-89FB-33FE-D11C8F2CF619}"/>
              </a:ext>
            </a:extLst>
          </p:cNvPr>
          <p:cNvSpPr/>
          <p:nvPr/>
        </p:nvSpPr>
        <p:spPr>
          <a:xfrm>
            <a:off x="1034870" y="9122064"/>
            <a:ext cx="3918130"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59">
            <a:extLst>
              <a:ext uri="{FF2B5EF4-FFF2-40B4-BE49-F238E27FC236}">
                <a16:creationId xmlns:a16="http://schemas.microsoft.com/office/drawing/2014/main" xmlns="" id="{81E1BE17-F21C-6F2B-CCA4-92F3355E32EE}"/>
              </a:ext>
            </a:extLst>
          </p:cNvPr>
          <p:cNvSpPr txBox="1"/>
          <p:nvPr/>
        </p:nvSpPr>
        <p:spPr>
          <a:xfrm>
            <a:off x="1062151" y="3212625"/>
            <a:ext cx="12333499" cy="664797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1. </a:t>
            </a:r>
            <a:r>
              <a:rPr kumimoji="0" lang="en-US" sz="4800" b="0" i="0" u="none" strike="noStrike" kern="1200" cap="none" spc="0" normalizeH="0" baseline="0" noProof="0" dirty="0">
                <a:ln>
                  <a:noFill/>
                </a:ln>
                <a:solidFill>
                  <a:srgbClr val="000000"/>
                </a:solidFill>
                <a:effectLst/>
                <a:uLnTx/>
                <a:uFillTx/>
                <a:latin typeface="Anicon Sans" panose="020B0604020202020204" charset="0"/>
                <a:ea typeface="Anicon Sans"/>
                <a:cs typeface="Anicon Sans"/>
                <a:sym typeface="Anicon Sans"/>
              </a:rPr>
              <a:t>The </a:t>
            </a:r>
            <a:r>
              <a:rPr kumimoji="0" lang="en-US" sz="4800" b="0" i="0" u="none" strike="noStrike" kern="1200" cap="none" spc="0" normalizeH="0" baseline="0" noProof="0" dirty="0">
                <a:ln>
                  <a:noFill/>
                </a:ln>
                <a:solidFill>
                  <a:prstClr val="black"/>
                </a:solidFill>
                <a:effectLst/>
                <a:uLnTx/>
                <a:uFillTx/>
                <a:latin typeface="Anicon Sans" panose="020B0604020202020204" charset="0"/>
                <a:ea typeface="Calibri" panose="020F0502020204030204" pitchFamily="34" charset="0"/>
                <a:cs typeface="Poppins" panose="00000500000000000000" pitchFamily="2" charset="0"/>
              </a:rPr>
              <a:t>counsellor is giving advice on how to maintain good physical and mental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2. </a:t>
            </a:r>
            <a:r>
              <a:rPr kumimoji="0" lang="en-US" sz="4800" b="0" i="0" u="none" strike="noStrike" kern="1200" cap="none" spc="0" normalizeH="0" baseline="0" noProof="0" dirty="0">
                <a:ln>
                  <a:noFill/>
                </a:ln>
                <a:solidFill>
                  <a:prstClr val="black"/>
                </a:solidFill>
                <a:effectLst/>
                <a:uLnTx/>
                <a:uFillTx/>
                <a:latin typeface="Anicon Sans" panose="020B0604020202020204" charset="0"/>
                <a:ea typeface="Calibri" panose="020F0502020204030204" pitchFamily="34" charset="0"/>
                <a:cs typeface="Poppins" panose="00000500000000000000" pitchFamily="2" charset="0"/>
              </a:rPr>
              <a:t>According to Mai’s parents, students shouldn’t sleep more than eight hours a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3. </a:t>
            </a:r>
            <a:r>
              <a:rPr kumimoji="0" lang="en-US" sz="4800" b="0" i="0" u="none" strike="noStrike" kern="1200" cap="none" spc="0" normalizeH="0" baseline="0" noProof="0" dirty="0">
                <a:ln>
                  <a:noFill/>
                </a:ln>
                <a:solidFill>
                  <a:prstClr val="black"/>
                </a:solidFill>
                <a:effectLst/>
                <a:uLnTx/>
                <a:uFillTx/>
                <a:latin typeface="Anicon Sans" panose="020B0604020202020204" charset="0"/>
                <a:ea typeface="Times New Roman" panose="02020603050405020304" pitchFamily="18" charset="0"/>
                <a:cs typeface="Poppins" panose="00000500000000000000" pitchFamily="2" charset="0"/>
              </a:rPr>
              <a:t>Many students find it easy to get a good night’s sleep before exams.</a:t>
            </a:r>
            <a:endParaRPr kumimoji="0" lang="en-US" sz="4800" b="0" i="0" u="none" strike="noStrike" kern="1200" cap="none" spc="0" normalizeH="0" baseline="0" noProof="0" dirty="0">
              <a:ln>
                <a:noFill/>
              </a:ln>
              <a:solidFill>
                <a:prstClr val="black"/>
              </a:solidFill>
              <a:effectLst/>
              <a:uLnTx/>
              <a:uFillTx/>
              <a:latin typeface="Anicon Sans" panose="020B0604020202020204"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4. </a:t>
            </a:r>
            <a:r>
              <a:rPr kumimoji="0" lang="en-US" sz="4800" b="0" i="0" u="none" strike="noStrike" kern="1200" cap="none" spc="0" normalizeH="0" baseline="0" noProof="0" dirty="0">
                <a:ln>
                  <a:noFill/>
                </a:ln>
                <a:solidFill>
                  <a:prstClr val="black"/>
                </a:solidFill>
                <a:effectLst/>
                <a:uLnTx/>
                <a:uFillTx/>
                <a:latin typeface="Anicon Sans" panose="020B0604020202020204" charset="0"/>
                <a:ea typeface="Times New Roman" panose="02020603050405020304" pitchFamily="18" charset="0"/>
                <a:cs typeface="Poppins" panose="00000500000000000000" pitchFamily="2" charset="0"/>
              </a:rPr>
              <a:t>Nick doesn’t know how to have a well-balanced life.</a:t>
            </a:r>
            <a:endParaRPr kumimoji="0" lang="en-US" sz="4800" b="0" i="0" u="none" strike="noStrike" kern="1200" cap="none" spc="0" normalizeH="0" baseline="0" noProof="0" dirty="0">
              <a:ln>
                <a:noFill/>
              </a:ln>
              <a:solidFill>
                <a:prstClr val="black"/>
              </a:solidFill>
              <a:effectLst/>
              <a:uLnTx/>
              <a:uFillTx/>
              <a:latin typeface="Anicon Sans" panose="020B0604020202020204"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5. </a:t>
            </a:r>
            <a:r>
              <a:rPr kumimoji="0" lang="en-US" sz="4800" b="0" i="0" u="none" strike="noStrike" kern="1200" cap="none" spc="0" normalizeH="0" baseline="0" noProof="0" dirty="0">
                <a:ln>
                  <a:noFill/>
                </a:ln>
                <a:solidFill>
                  <a:prstClr val="black"/>
                </a:solidFill>
                <a:effectLst/>
                <a:uLnTx/>
                <a:uFillTx/>
                <a:latin typeface="Anicon Sans" panose="020B0604020202020204" charset="0"/>
                <a:ea typeface="Times New Roman" panose="02020603050405020304" pitchFamily="18" charset="0"/>
                <a:cs typeface="Poppins" panose="00000500000000000000" pitchFamily="2" charset="0"/>
              </a:rPr>
              <a:t>The school counsellor advises the students to balance their study and play time.</a:t>
            </a:r>
            <a:endParaRPr kumimoji="0" lang="en-US" sz="4800" b="0" i="0" u="none" strike="noStrike" kern="1200" cap="none" spc="0" normalizeH="0" baseline="0" noProof="0" dirty="0">
              <a:ln>
                <a:noFill/>
              </a:ln>
              <a:solidFill>
                <a:srgbClr val="000000"/>
              </a:solidFill>
              <a:effectLst/>
              <a:uLnTx/>
              <a:uFillTx/>
              <a:latin typeface="Anicon Sans" panose="020B0604020202020204" charset="0"/>
              <a:ea typeface="Anicon Sans"/>
              <a:cs typeface="Anicon Sans"/>
              <a:sym typeface="Anicon Sans"/>
            </a:endParaRPr>
          </a:p>
        </p:txBody>
      </p:sp>
      <p:pic>
        <p:nvPicPr>
          <p:cNvPr id="12" name="Graphic 11" descr="Badge Tick1 with solid fill">
            <a:extLst>
              <a:ext uri="{FF2B5EF4-FFF2-40B4-BE49-F238E27FC236}">
                <a16:creationId xmlns:a16="http://schemas.microsoft.com/office/drawing/2014/main" xmlns="" id="{23D3A2F3-B484-008E-0129-7F23A8949D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421912" y="6160426"/>
            <a:ext cx="914400" cy="914400"/>
          </a:xfrm>
          <a:prstGeom prst="rect">
            <a:avLst/>
          </a:prstGeom>
        </p:spPr>
      </p:pic>
      <p:pic>
        <p:nvPicPr>
          <p:cNvPr id="13" name="Graphic 12" descr="Badge Tick1 with solid fill">
            <a:extLst>
              <a:ext uri="{FF2B5EF4-FFF2-40B4-BE49-F238E27FC236}">
                <a16:creationId xmlns:a16="http://schemas.microsoft.com/office/drawing/2014/main" xmlns="" id="{FDDCF8E4-230A-AC7D-F349-1C2C43D3A3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421912" y="4769860"/>
            <a:ext cx="914400" cy="914400"/>
          </a:xfrm>
          <a:prstGeom prst="rect">
            <a:avLst/>
          </a:prstGeom>
        </p:spPr>
      </p:pic>
      <p:pic>
        <p:nvPicPr>
          <p:cNvPr id="14" name="Graphic 13" descr="Badge Tick1 with solid fill">
            <a:extLst>
              <a:ext uri="{FF2B5EF4-FFF2-40B4-BE49-F238E27FC236}">
                <a16:creationId xmlns:a16="http://schemas.microsoft.com/office/drawing/2014/main" xmlns="" id="{12B088F5-D57A-BAE3-105E-A37366A2B0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554200" y="3514029"/>
            <a:ext cx="914400" cy="914400"/>
          </a:xfrm>
          <a:prstGeom prst="rect">
            <a:avLst/>
          </a:prstGeom>
        </p:spPr>
      </p:pic>
      <p:pic>
        <p:nvPicPr>
          <p:cNvPr id="16" name="Graphic 15" descr="Badge Tick1 with solid fill">
            <a:extLst>
              <a:ext uri="{FF2B5EF4-FFF2-40B4-BE49-F238E27FC236}">
                <a16:creationId xmlns:a16="http://schemas.microsoft.com/office/drawing/2014/main" xmlns="" id="{AD2A7017-96EC-2B5F-D073-0554209626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634894" y="7446110"/>
            <a:ext cx="914400" cy="914400"/>
          </a:xfrm>
          <a:prstGeom prst="rect">
            <a:avLst/>
          </a:prstGeom>
        </p:spPr>
      </p:pic>
      <p:pic>
        <p:nvPicPr>
          <p:cNvPr id="21" name="Graphic 20" descr="Badge Tick1 with solid fill">
            <a:extLst>
              <a:ext uri="{FF2B5EF4-FFF2-40B4-BE49-F238E27FC236}">
                <a16:creationId xmlns:a16="http://schemas.microsoft.com/office/drawing/2014/main" xmlns="" id="{BEC3FD66-ABD9-F1AD-E1A8-487ABBCC24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630400" y="8453281"/>
            <a:ext cx="914400" cy="914400"/>
          </a:xfrm>
          <a:prstGeom prst="rect">
            <a:avLst/>
          </a:prstGeom>
        </p:spPr>
      </p:pic>
    </p:spTree>
    <p:extLst>
      <p:ext uri="{BB962C8B-B14F-4D97-AF65-F5344CB8AC3E}">
        <p14:creationId xmlns:p14="http://schemas.microsoft.com/office/powerpoint/2010/main" val="234654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12"/>
          <p:cNvSpPr/>
          <p:nvPr/>
        </p:nvSpPr>
        <p:spPr>
          <a:xfrm>
            <a:off x="210587" y="1415437"/>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6676" y="1514215"/>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41361" y="-980077"/>
            <a:ext cx="19251069" cy="2430794"/>
          </a:xfrm>
          <a:prstGeom prst="rect">
            <a:avLst/>
          </a:prstGeom>
        </p:spPr>
        <p:txBody>
          <a:bodyPr wrap="square" lIns="0" tIns="0" rIns="0" bIns="0" rtlCol="0" anchor="t">
            <a:spAutoFit/>
          </a:bodyPr>
          <a:lstStyle/>
          <a:p>
            <a:pPr marL="0" marR="0" lvl="0" indent="0" algn="ctr" defTabSz="914400" rtl="0" eaLnBrk="1" fontAlgn="auto" latinLnBrk="0" hangingPunct="1">
              <a:lnSpc>
                <a:spcPts val="23099"/>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Stella"/>
                <a:ea typeface="Stella"/>
                <a:cs typeface="Stella"/>
                <a:sym typeface="Stella"/>
              </a:rPr>
              <a:t>3. MATCH THE WORDS WITH THEIR DEFINITIONS</a:t>
            </a:r>
          </a:p>
        </p:txBody>
      </p:sp>
      <p:sp>
        <p:nvSpPr>
          <p:cNvPr id="19" name="Freeform 19"/>
          <p:cNvSpPr/>
          <p:nvPr/>
        </p:nvSpPr>
        <p:spPr>
          <a:xfrm>
            <a:off x="-3114103" y="4320458"/>
            <a:ext cx="1767605" cy="1646083"/>
          </a:xfrm>
          <a:custGeom>
            <a:avLst/>
            <a:gdLst/>
            <a:ahLst/>
            <a:cxnLst/>
            <a:rect l="l" t="t" r="r" b="b"/>
            <a:pathLst>
              <a:path w="1767605" h="1646083">
                <a:moveTo>
                  <a:pt x="0" y="0"/>
                </a:moveTo>
                <a:lnTo>
                  <a:pt x="1767606" y="0"/>
                </a:lnTo>
                <a:lnTo>
                  <a:pt x="1767606" y="1646082"/>
                </a:lnTo>
                <a:lnTo>
                  <a:pt x="0" y="164608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2">
            <a:extLst>
              <a:ext uri="{FF2B5EF4-FFF2-40B4-BE49-F238E27FC236}">
                <a16:creationId xmlns:a16="http://schemas.microsoft.com/office/drawing/2014/main" xmlns="" id="{54243756-F2A6-10E3-72DA-083228232ED0}"/>
              </a:ext>
            </a:extLst>
          </p:cNvPr>
          <p:cNvSpPr/>
          <p:nvPr/>
        </p:nvSpPr>
        <p:spPr>
          <a:xfrm>
            <a:off x="81437" y="3231301"/>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3">
            <a:extLst>
              <a:ext uri="{FF2B5EF4-FFF2-40B4-BE49-F238E27FC236}">
                <a16:creationId xmlns:a16="http://schemas.microsoft.com/office/drawing/2014/main" xmlns="" id="{C64956A9-8285-6997-F5C6-8D6D9302A5BE}"/>
              </a:ext>
            </a:extLst>
          </p:cNvPr>
          <p:cNvSpPr/>
          <p:nvPr/>
        </p:nvSpPr>
        <p:spPr>
          <a:xfrm>
            <a:off x="227526" y="3330079"/>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2">
            <a:extLst>
              <a:ext uri="{FF2B5EF4-FFF2-40B4-BE49-F238E27FC236}">
                <a16:creationId xmlns:a16="http://schemas.microsoft.com/office/drawing/2014/main" xmlns="" id="{7788B039-CD3A-137C-A3C5-56AFF90D76F5}"/>
              </a:ext>
            </a:extLst>
          </p:cNvPr>
          <p:cNvSpPr/>
          <p:nvPr/>
        </p:nvSpPr>
        <p:spPr>
          <a:xfrm>
            <a:off x="81437" y="5061284"/>
            <a:ext cx="5670722"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0E0B1AAB-F91B-ECF2-8802-B64CA73A0E5B}"/>
              </a:ext>
            </a:extLst>
          </p:cNvPr>
          <p:cNvSpPr/>
          <p:nvPr/>
        </p:nvSpPr>
        <p:spPr>
          <a:xfrm>
            <a:off x="227525" y="5160062"/>
            <a:ext cx="5263517"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2">
            <a:extLst>
              <a:ext uri="{FF2B5EF4-FFF2-40B4-BE49-F238E27FC236}">
                <a16:creationId xmlns:a16="http://schemas.microsoft.com/office/drawing/2014/main" xmlns="" id="{887D1C48-A8B9-ED78-9F62-4A2D14C3BE5F}"/>
              </a:ext>
            </a:extLst>
          </p:cNvPr>
          <p:cNvSpPr/>
          <p:nvPr/>
        </p:nvSpPr>
        <p:spPr>
          <a:xfrm>
            <a:off x="63133" y="6934233"/>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3">
            <a:extLst>
              <a:ext uri="{FF2B5EF4-FFF2-40B4-BE49-F238E27FC236}">
                <a16:creationId xmlns:a16="http://schemas.microsoft.com/office/drawing/2014/main" xmlns="" id="{D859FD41-78C4-6E89-681F-E72DD83305E2}"/>
              </a:ext>
            </a:extLst>
          </p:cNvPr>
          <p:cNvSpPr/>
          <p:nvPr/>
        </p:nvSpPr>
        <p:spPr>
          <a:xfrm>
            <a:off x="209222" y="7033011"/>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2">
            <a:extLst>
              <a:ext uri="{FF2B5EF4-FFF2-40B4-BE49-F238E27FC236}">
                <a16:creationId xmlns:a16="http://schemas.microsoft.com/office/drawing/2014/main" xmlns="" id="{AA3EF55E-AD08-F776-C914-7D3157B9E9B6}"/>
              </a:ext>
            </a:extLst>
          </p:cNvPr>
          <p:cNvSpPr/>
          <p:nvPr/>
        </p:nvSpPr>
        <p:spPr>
          <a:xfrm>
            <a:off x="33106" y="8599707"/>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3">
            <a:extLst>
              <a:ext uri="{FF2B5EF4-FFF2-40B4-BE49-F238E27FC236}">
                <a16:creationId xmlns:a16="http://schemas.microsoft.com/office/drawing/2014/main" xmlns="" id="{D17C6F05-313D-932D-9BF4-F19F7C3A2E09}"/>
              </a:ext>
            </a:extLst>
          </p:cNvPr>
          <p:cNvSpPr/>
          <p:nvPr/>
        </p:nvSpPr>
        <p:spPr>
          <a:xfrm>
            <a:off x="179195" y="8698485"/>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5">
            <a:extLst>
              <a:ext uri="{FF2B5EF4-FFF2-40B4-BE49-F238E27FC236}">
                <a16:creationId xmlns:a16="http://schemas.microsoft.com/office/drawing/2014/main" xmlns="" id="{AB8A943B-708D-E2F0-4461-65AC46E56DDA}"/>
              </a:ext>
            </a:extLst>
          </p:cNvPr>
          <p:cNvSpPr txBox="1"/>
          <p:nvPr/>
        </p:nvSpPr>
        <p:spPr>
          <a:xfrm>
            <a:off x="1142664" y="2123528"/>
            <a:ext cx="4328898" cy="684931"/>
          </a:xfrm>
          <a:prstGeom prst="rect">
            <a:avLst/>
          </a:prstGeom>
        </p:spPr>
        <p:txBody>
          <a:bodyPr lIns="0" tIns="0" rIns="0" bIns="0" rtlCol="0" anchor="t">
            <a:spAutoFit/>
          </a:bodyPr>
          <a:lstStyle/>
          <a:p>
            <a:pPr algn="l">
              <a:lnSpc>
                <a:spcPts val="4900"/>
              </a:lnSpc>
            </a:pPr>
            <a:r>
              <a:rPr lang="en-US" sz="7200" dirty="0">
                <a:solidFill>
                  <a:schemeClr val="accent6">
                    <a:lumMod val="75000"/>
                  </a:schemeClr>
                </a:solidFill>
                <a:latin typeface="Stella" charset="0"/>
                <a:ea typeface="Anicon Sans"/>
                <a:cs typeface="Anicon Sans"/>
                <a:sym typeface="Anicon Sans"/>
              </a:rPr>
              <a:t>1. </a:t>
            </a:r>
            <a:r>
              <a:rPr lang="en-US" sz="7200" dirty="0">
                <a:solidFill>
                  <a:srgbClr val="6B452F"/>
                </a:solidFill>
                <a:latin typeface="Anicon Sans"/>
                <a:ea typeface="Anicon Sans"/>
                <a:cs typeface="Anicon Sans"/>
                <a:sym typeface="Anicon Sans"/>
              </a:rPr>
              <a:t>physical</a:t>
            </a:r>
          </a:p>
        </p:txBody>
      </p:sp>
      <p:sp>
        <p:nvSpPr>
          <p:cNvPr id="29" name="TextBox 15">
            <a:extLst>
              <a:ext uri="{FF2B5EF4-FFF2-40B4-BE49-F238E27FC236}">
                <a16:creationId xmlns:a16="http://schemas.microsoft.com/office/drawing/2014/main" xmlns="" id="{05BD1BE0-2579-65B9-B96B-6BDA1A5EDD72}"/>
              </a:ext>
            </a:extLst>
          </p:cNvPr>
          <p:cNvSpPr txBox="1"/>
          <p:nvPr/>
        </p:nvSpPr>
        <p:spPr>
          <a:xfrm>
            <a:off x="995241" y="3940063"/>
            <a:ext cx="4328898" cy="684931"/>
          </a:xfrm>
          <a:prstGeom prst="rect">
            <a:avLst/>
          </a:prstGeom>
        </p:spPr>
        <p:txBody>
          <a:bodyPr lIns="0" tIns="0" rIns="0" bIns="0" rtlCol="0" anchor="t">
            <a:spAutoFit/>
          </a:bodyPr>
          <a:lstStyle/>
          <a:p>
            <a:pPr algn="l">
              <a:lnSpc>
                <a:spcPts val="4900"/>
              </a:lnSpc>
            </a:pPr>
            <a:r>
              <a:rPr lang="en-US" sz="7200" dirty="0">
                <a:solidFill>
                  <a:schemeClr val="accent6">
                    <a:lumMod val="75000"/>
                  </a:schemeClr>
                </a:solidFill>
                <a:latin typeface="Stella" charset="0"/>
                <a:sym typeface="Anicon Sans"/>
              </a:rPr>
              <a:t>2. </a:t>
            </a:r>
            <a:r>
              <a:rPr lang="en-US" sz="7200" dirty="0">
                <a:solidFill>
                  <a:srgbClr val="6B452F"/>
                </a:solidFill>
                <a:latin typeface="Anicon Sans"/>
                <a:ea typeface="Anicon Sans"/>
                <a:cs typeface="Anicon Sans"/>
                <a:sym typeface="Anicon Sans"/>
              </a:rPr>
              <a:t>mental</a:t>
            </a:r>
          </a:p>
        </p:txBody>
      </p:sp>
      <p:sp>
        <p:nvSpPr>
          <p:cNvPr id="30" name="TextBox 15">
            <a:extLst>
              <a:ext uri="{FF2B5EF4-FFF2-40B4-BE49-F238E27FC236}">
                <a16:creationId xmlns:a16="http://schemas.microsoft.com/office/drawing/2014/main" xmlns="" id="{721AFE39-8A12-A54B-5A80-6529DDFE31A2}"/>
              </a:ext>
            </a:extLst>
          </p:cNvPr>
          <p:cNvSpPr txBox="1"/>
          <p:nvPr/>
        </p:nvSpPr>
        <p:spPr>
          <a:xfrm>
            <a:off x="548252" y="5747583"/>
            <a:ext cx="5203907" cy="680123"/>
          </a:xfrm>
          <a:prstGeom prst="rect">
            <a:avLst/>
          </a:prstGeom>
        </p:spPr>
        <p:txBody>
          <a:bodyPr wrap="square" lIns="0" tIns="0" rIns="0" bIns="0" rtlCol="0" anchor="t">
            <a:spAutoFit/>
          </a:bodyPr>
          <a:lstStyle/>
          <a:p>
            <a:pPr algn="l">
              <a:lnSpc>
                <a:spcPts val="4900"/>
              </a:lnSpc>
            </a:pPr>
            <a:r>
              <a:rPr lang="en-US" sz="7200" dirty="0">
                <a:solidFill>
                  <a:schemeClr val="accent6">
                    <a:lumMod val="75000"/>
                  </a:schemeClr>
                </a:solidFill>
                <a:latin typeface="Stella" charset="0"/>
                <a:sym typeface="Anicon Sans"/>
              </a:rPr>
              <a:t>3. </a:t>
            </a:r>
            <a:r>
              <a:rPr lang="en-US" sz="7200" dirty="0">
                <a:solidFill>
                  <a:srgbClr val="6B452F"/>
                </a:solidFill>
                <a:latin typeface="Anicon Sans"/>
                <a:ea typeface="Anicon Sans"/>
                <a:cs typeface="Anicon Sans"/>
                <a:sym typeface="Anicon Sans"/>
              </a:rPr>
              <a:t>well-balanced</a:t>
            </a:r>
          </a:p>
        </p:txBody>
      </p:sp>
      <p:sp>
        <p:nvSpPr>
          <p:cNvPr id="31" name="TextBox 15">
            <a:extLst>
              <a:ext uri="{FF2B5EF4-FFF2-40B4-BE49-F238E27FC236}">
                <a16:creationId xmlns:a16="http://schemas.microsoft.com/office/drawing/2014/main" xmlns="" id="{DB2BA35B-5AED-C569-081B-9451393A4569}"/>
              </a:ext>
            </a:extLst>
          </p:cNvPr>
          <p:cNvSpPr txBox="1"/>
          <p:nvPr/>
        </p:nvSpPr>
        <p:spPr>
          <a:xfrm>
            <a:off x="572689" y="7642599"/>
            <a:ext cx="4328898" cy="684931"/>
          </a:xfrm>
          <a:prstGeom prst="rect">
            <a:avLst/>
          </a:prstGeom>
        </p:spPr>
        <p:txBody>
          <a:bodyPr lIns="0" tIns="0" rIns="0" bIns="0" rtlCol="0" anchor="t">
            <a:spAutoFit/>
          </a:bodyPr>
          <a:lstStyle/>
          <a:p>
            <a:pPr algn="l">
              <a:lnSpc>
                <a:spcPts val="4900"/>
              </a:lnSpc>
            </a:pPr>
            <a:r>
              <a:rPr lang="en-US" sz="7200" dirty="0">
                <a:solidFill>
                  <a:schemeClr val="accent6">
                    <a:lumMod val="75000"/>
                  </a:schemeClr>
                </a:solidFill>
                <a:latin typeface="Stella" charset="0"/>
                <a:sym typeface="Anicon Sans"/>
              </a:rPr>
              <a:t>4. </a:t>
            </a:r>
            <a:r>
              <a:rPr lang="en-US" sz="7200" dirty="0">
                <a:solidFill>
                  <a:srgbClr val="6B452F"/>
                </a:solidFill>
                <a:latin typeface="Anicon Sans"/>
                <a:ea typeface="Anicon Sans"/>
                <a:cs typeface="Anicon Sans"/>
                <a:sym typeface="Anicon Sans"/>
              </a:rPr>
              <a:t>priority</a:t>
            </a:r>
          </a:p>
        </p:txBody>
      </p:sp>
      <p:sp>
        <p:nvSpPr>
          <p:cNvPr id="32" name="TextBox 15">
            <a:extLst>
              <a:ext uri="{FF2B5EF4-FFF2-40B4-BE49-F238E27FC236}">
                <a16:creationId xmlns:a16="http://schemas.microsoft.com/office/drawing/2014/main" xmlns="" id="{7AFAA29E-B3E0-72D8-E197-2B019B1CD5F3}"/>
              </a:ext>
            </a:extLst>
          </p:cNvPr>
          <p:cNvSpPr txBox="1"/>
          <p:nvPr/>
        </p:nvSpPr>
        <p:spPr>
          <a:xfrm>
            <a:off x="572133" y="9309892"/>
            <a:ext cx="4328898" cy="684931"/>
          </a:xfrm>
          <a:prstGeom prst="rect">
            <a:avLst/>
          </a:prstGeom>
        </p:spPr>
        <p:txBody>
          <a:bodyPr lIns="0" tIns="0" rIns="0" bIns="0" rtlCol="0" anchor="t">
            <a:spAutoFit/>
          </a:bodyPr>
          <a:lstStyle/>
          <a:p>
            <a:pPr algn="l">
              <a:lnSpc>
                <a:spcPts val="4900"/>
              </a:lnSpc>
            </a:pPr>
            <a:r>
              <a:rPr lang="en-US" sz="7200" dirty="0">
                <a:solidFill>
                  <a:schemeClr val="accent6">
                    <a:lumMod val="75000"/>
                  </a:schemeClr>
                </a:solidFill>
                <a:latin typeface="Stella" charset="0"/>
                <a:sym typeface="Anicon Sans"/>
              </a:rPr>
              <a:t>5. </a:t>
            </a:r>
            <a:r>
              <a:rPr lang="en-US" sz="7200" dirty="0">
                <a:solidFill>
                  <a:srgbClr val="6B452F"/>
                </a:solidFill>
                <a:latin typeface="Anicon Sans"/>
                <a:ea typeface="Anicon Sans"/>
                <a:cs typeface="Anicon Sans"/>
                <a:sym typeface="Anicon Sans"/>
              </a:rPr>
              <a:t>counsellor</a:t>
            </a:r>
          </a:p>
        </p:txBody>
      </p:sp>
      <p:sp>
        <p:nvSpPr>
          <p:cNvPr id="33" name="Freeform 10">
            <a:extLst>
              <a:ext uri="{FF2B5EF4-FFF2-40B4-BE49-F238E27FC236}">
                <a16:creationId xmlns:a16="http://schemas.microsoft.com/office/drawing/2014/main" xmlns="" id="{CB8D2DD5-3585-F68A-F362-EC5A53AEEC43}"/>
              </a:ext>
            </a:extLst>
          </p:cNvPr>
          <p:cNvSpPr/>
          <p:nvPr/>
        </p:nvSpPr>
        <p:spPr>
          <a:xfrm>
            <a:off x="5356959" y="1757460"/>
            <a:ext cx="12574365" cy="8007115"/>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3">
            <a:extLst>
              <a:ext uri="{FF2B5EF4-FFF2-40B4-BE49-F238E27FC236}">
                <a16:creationId xmlns:a16="http://schemas.microsoft.com/office/drawing/2014/main" xmlns="" id="{1005C20A-8F03-6B90-8CA9-DDF67F5F2849}"/>
              </a:ext>
            </a:extLst>
          </p:cNvPr>
          <p:cNvSpPr/>
          <p:nvPr/>
        </p:nvSpPr>
        <p:spPr>
          <a:xfrm>
            <a:off x="5683986" y="2255532"/>
            <a:ext cx="12005521" cy="7234531"/>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Rounded Corners 35">
            <a:extLst>
              <a:ext uri="{FF2B5EF4-FFF2-40B4-BE49-F238E27FC236}">
                <a16:creationId xmlns:a16="http://schemas.microsoft.com/office/drawing/2014/main" xmlns="" id="{FA0DD32D-ED40-E6D0-9AB6-462AEF915BB6}"/>
              </a:ext>
            </a:extLst>
          </p:cNvPr>
          <p:cNvSpPr/>
          <p:nvPr/>
        </p:nvSpPr>
        <p:spPr>
          <a:xfrm>
            <a:off x="6882338" y="2533681"/>
            <a:ext cx="3480862" cy="62861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xmlns="" id="{0337D205-D40D-4D0F-0A98-E6A3E213CE1E}"/>
              </a:ext>
            </a:extLst>
          </p:cNvPr>
          <p:cNvSpPr/>
          <p:nvPr/>
        </p:nvSpPr>
        <p:spPr>
          <a:xfrm>
            <a:off x="13337301" y="2555152"/>
            <a:ext cx="3045699" cy="6071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xmlns="" id="{52A0D654-BFD9-9E16-9949-7B1973365694}"/>
              </a:ext>
            </a:extLst>
          </p:cNvPr>
          <p:cNvSpPr/>
          <p:nvPr/>
        </p:nvSpPr>
        <p:spPr>
          <a:xfrm>
            <a:off x="6396180" y="4288465"/>
            <a:ext cx="6222801" cy="5502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xmlns="" id="{B0CEF415-248A-D307-674B-3DE3E5922D50}"/>
              </a:ext>
            </a:extLst>
          </p:cNvPr>
          <p:cNvSpPr/>
          <p:nvPr/>
        </p:nvSpPr>
        <p:spPr>
          <a:xfrm>
            <a:off x="6444204" y="5219351"/>
            <a:ext cx="2184194" cy="60088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02ACB375-02EC-AD11-C50D-328882FDE29D}"/>
              </a:ext>
            </a:extLst>
          </p:cNvPr>
          <p:cNvSpPr/>
          <p:nvPr/>
        </p:nvSpPr>
        <p:spPr>
          <a:xfrm>
            <a:off x="12713250" y="5260834"/>
            <a:ext cx="4728689" cy="607149"/>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5D7231A5-7FD9-61B0-B16A-1939DB1FED24}"/>
              </a:ext>
            </a:extLst>
          </p:cNvPr>
          <p:cNvSpPr/>
          <p:nvPr/>
        </p:nvSpPr>
        <p:spPr>
          <a:xfrm>
            <a:off x="6426207" y="6883497"/>
            <a:ext cx="2049912" cy="66538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412A9106-FE88-8333-E9C4-EAAFB3DAF441}"/>
              </a:ext>
            </a:extLst>
          </p:cNvPr>
          <p:cNvSpPr/>
          <p:nvPr/>
        </p:nvSpPr>
        <p:spPr>
          <a:xfrm>
            <a:off x="11964401" y="6883497"/>
            <a:ext cx="3844482" cy="665382"/>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xmlns="" id="{FE67BC9E-2C63-0F6B-604F-EAB4295A82F9}"/>
              </a:ext>
            </a:extLst>
          </p:cNvPr>
          <p:cNvSpPr/>
          <p:nvPr/>
        </p:nvSpPr>
        <p:spPr>
          <a:xfrm>
            <a:off x="8839199" y="7877381"/>
            <a:ext cx="3081405" cy="63798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Table 34">
            <a:extLst>
              <a:ext uri="{FF2B5EF4-FFF2-40B4-BE49-F238E27FC236}">
                <a16:creationId xmlns:a16="http://schemas.microsoft.com/office/drawing/2014/main" xmlns="" id="{C35A7A78-150F-9B8E-AB50-9D6FAD29C659}"/>
              </a:ext>
            </a:extLst>
          </p:cNvPr>
          <p:cNvGraphicFramePr>
            <a:graphicFrameLocks noGrp="1"/>
          </p:cNvGraphicFramePr>
          <p:nvPr>
            <p:extLst>
              <p:ext uri="{D42A27DB-BD31-4B8C-83A1-F6EECF244321}">
                <p14:modId xmlns:p14="http://schemas.microsoft.com/office/powerpoint/2010/main" val="2844973047"/>
              </p:ext>
            </p:extLst>
          </p:nvPr>
        </p:nvGraphicFramePr>
        <p:xfrm>
          <a:off x="5853556" y="2350042"/>
          <a:ext cx="11555564" cy="6995856"/>
        </p:xfrm>
        <a:graphic>
          <a:graphicData uri="http://schemas.openxmlformats.org/drawingml/2006/table">
            <a:tbl>
              <a:tblPr bandRow="1">
                <a:tableStyleId>{00A15C55-8517-42AA-B614-E9B94910E393}</a:tableStyleId>
              </a:tblPr>
              <a:tblGrid>
                <a:gridCol w="11555564">
                  <a:extLst>
                    <a:ext uri="{9D8B030D-6E8A-4147-A177-3AD203B41FA5}">
                      <a16:colId xmlns:a16="http://schemas.microsoft.com/office/drawing/2014/main" xmlns="" val="1956528860"/>
                    </a:ext>
                  </a:extLst>
                </a:gridCol>
              </a:tblGrid>
              <a:tr h="1642384">
                <a:tc>
                  <a: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a.</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a person whose job is to help and support people with problems</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a:txBody>
                  <a:tcPr marL="95673" marR="95673" marT="95673" marB="9567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675235291"/>
                  </a:ext>
                </a:extLst>
              </a:tr>
              <a:tr h="1016349">
                <a:tc>
                  <a: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b.</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connected with a person’s body rather than their mind</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a:txBody>
                  <a:tcPr marL="95673" marR="95673" marT="95673" marB="9567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743746550"/>
                  </a:ext>
                </a:extLst>
              </a:tr>
              <a:tr h="1642384">
                <a:tc>
                  <a: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c.</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something that you think is more important than other things and should be dealt with first</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a:txBody>
                  <a:tcPr marL="95673" marR="95673" marT="95673" marB="9567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224842286"/>
                  </a:ext>
                </a:extLst>
              </a:tr>
              <a:tr h="1016349">
                <a:tc>
                  <a: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d.</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connected with the state of health of the mind</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a:txBody>
                  <a:tcPr marL="95673" marR="95673" marT="95673" marB="9567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2119325175"/>
                  </a:ext>
                </a:extLst>
              </a:tr>
              <a:tr h="1642384">
                <a:tc>
                  <a: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e.</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having the right amounts of all the different parts that make up something</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a:txBody>
                  <a:tcPr marL="95673" marR="95673" marT="95673" marB="95673"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636452919"/>
                  </a:ext>
                </a:extLst>
              </a:tr>
            </a:tbl>
          </a:graphicData>
        </a:graphic>
      </p:graphicFrame>
    </p:spTree>
    <p:extLst>
      <p:ext uri="{BB962C8B-B14F-4D97-AF65-F5344CB8AC3E}">
        <p14:creationId xmlns:p14="http://schemas.microsoft.com/office/powerpoint/2010/main" val="118900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randombar(horizontal)">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randombar(horizont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randombar(horizont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294919" y="4483549"/>
            <a:ext cx="16611601" cy="393665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4904803"/>
            <a:ext cx="15539254" cy="3134297"/>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050834" y="5011117"/>
            <a:ext cx="14871559" cy="2954655"/>
          </a:xfrm>
          <a:prstGeom prst="rect">
            <a:avLst/>
          </a:prstGeom>
        </p:spPr>
        <p:txBody>
          <a:bodyPr wrap="square" lIns="0" tIns="0" rIns="0" bIns="0" rtlCol="0" anchor="t">
            <a:spAutoFit/>
          </a:bodyPr>
          <a:lstStyle/>
          <a:p>
            <a:pPr marL="144145" indent="-144145" algn="just">
              <a:spcAft>
                <a:spcPts val="0"/>
              </a:spcAft>
            </a:pPr>
            <a:r>
              <a:rPr lang="en-US" sz="9600" b="1" dirty="0">
                <a:solidFill>
                  <a:srgbClr val="F26648"/>
                </a:solidFill>
                <a:latin typeface="Anicon Sans" panose="020B0604020202020204" charset="0"/>
                <a:cs typeface="Poppins" panose="00000500000000000000" pitchFamily="2" charset="0"/>
              </a:rPr>
              <a:t>b.</a:t>
            </a:r>
            <a:r>
              <a:rPr lang="en-US" sz="9600" dirty="0">
                <a:solidFill>
                  <a:srgbClr val="F26648"/>
                </a:solidFill>
                <a:latin typeface="Anicon Sans" panose="020B0604020202020204" charset="0"/>
                <a:cs typeface="Poppins" panose="00000500000000000000" pitchFamily="2" charset="0"/>
              </a:rPr>
              <a:t> </a:t>
            </a:r>
            <a:r>
              <a:rPr lang="en-US" sz="9600" dirty="0">
                <a:latin typeface="Anicon Sans" panose="020B0604020202020204" charset="0"/>
                <a:cs typeface="Poppins" panose="00000500000000000000" pitchFamily="2" charset="0"/>
              </a:rPr>
              <a:t>connected with a person’s body rather than their mind</a:t>
            </a:r>
            <a:endParaRPr lang="en-US" sz="9600" dirty="0">
              <a:latin typeface="Anicon Sans" panose="020B0604020202020204" charset="0"/>
              <a:ea typeface="Times New Roman" panose="02020603050405020304" pitchFamily="18" charset="0"/>
              <a:cs typeface="Poppins" panose="00000500000000000000" pitchFamily="2" charset="0"/>
            </a:endParaRPr>
          </a:p>
        </p:txBody>
      </p:sp>
      <p:sp>
        <p:nvSpPr>
          <p:cNvPr id="17" name="Freeform 17"/>
          <p:cNvSpPr/>
          <p:nvPr/>
        </p:nvSpPr>
        <p:spPr>
          <a:xfrm>
            <a:off x="18641911" y="3086100"/>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2">
            <a:extLst>
              <a:ext uri="{FF2B5EF4-FFF2-40B4-BE49-F238E27FC236}">
                <a16:creationId xmlns:a16="http://schemas.microsoft.com/office/drawing/2014/main" xmlns="" id="{B71A4FA8-1B27-79BE-166B-EEF0DAAADACC}"/>
              </a:ext>
            </a:extLst>
          </p:cNvPr>
          <p:cNvSpPr/>
          <p:nvPr/>
        </p:nvSpPr>
        <p:spPr>
          <a:xfrm>
            <a:off x="4905840" y="2379642"/>
            <a:ext cx="6960087"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FC5102B8-80F9-9629-595E-65D6B7EE65A3}"/>
              </a:ext>
            </a:extLst>
          </p:cNvPr>
          <p:cNvSpPr/>
          <p:nvPr/>
        </p:nvSpPr>
        <p:spPr>
          <a:xfrm>
            <a:off x="5103150" y="2478420"/>
            <a:ext cx="6531611"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xmlns="" id="{8CDFAC0A-440E-8B74-3EF2-5E72D74EAC7A}"/>
              </a:ext>
            </a:extLst>
          </p:cNvPr>
          <p:cNvSpPr txBox="1"/>
          <p:nvPr/>
        </p:nvSpPr>
        <p:spPr>
          <a:xfrm>
            <a:off x="6550982" y="3189570"/>
            <a:ext cx="6348260" cy="749757"/>
          </a:xfrm>
          <a:prstGeom prst="rect">
            <a:avLst/>
          </a:prstGeom>
        </p:spPr>
        <p:txBody>
          <a:bodyPr wrap="square" lIns="0" tIns="0" rIns="0" bIns="0" rtlCol="0" anchor="t">
            <a:spAutoFit/>
          </a:bodyPr>
          <a:lstStyle/>
          <a:p>
            <a:pPr algn="l">
              <a:lnSpc>
                <a:spcPts val="4900"/>
              </a:lnSpc>
            </a:pPr>
            <a:r>
              <a:rPr lang="en-US" sz="9600" dirty="0">
                <a:solidFill>
                  <a:schemeClr val="accent6">
                    <a:lumMod val="75000"/>
                  </a:schemeClr>
                </a:solidFill>
                <a:latin typeface="Stella" charset="0"/>
                <a:ea typeface="Anicon Sans"/>
                <a:cs typeface="Anicon Sans"/>
                <a:sym typeface="Anicon Sans"/>
              </a:rPr>
              <a:t>1. </a:t>
            </a:r>
            <a:r>
              <a:rPr lang="en-US" sz="9600" dirty="0">
                <a:solidFill>
                  <a:srgbClr val="6B452F"/>
                </a:solidFill>
                <a:latin typeface="Anicon Sans"/>
                <a:ea typeface="Anicon Sans"/>
                <a:cs typeface="Anicon Sans"/>
                <a:sym typeface="Anicon Sans"/>
              </a:rPr>
              <a:t>physical</a:t>
            </a:r>
          </a:p>
        </p:txBody>
      </p:sp>
      <p:sp>
        <p:nvSpPr>
          <p:cNvPr id="25" name="TextBox 24">
            <a:extLst>
              <a:ext uri="{FF2B5EF4-FFF2-40B4-BE49-F238E27FC236}">
                <a16:creationId xmlns:a16="http://schemas.microsoft.com/office/drawing/2014/main" xmlns="" id="{523C45FF-2EF5-B683-749A-01A6942A5EA5}"/>
              </a:ext>
            </a:extLst>
          </p:cNvPr>
          <p:cNvSpPr txBox="1"/>
          <p:nvPr/>
        </p:nvSpPr>
        <p:spPr>
          <a:xfrm>
            <a:off x="3711344" y="8491526"/>
            <a:ext cx="9873956" cy="1862048"/>
          </a:xfrm>
          <a:prstGeom prst="rect">
            <a:avLst/>
          </a:prstGeom>
          <a:noFill/>
        </p:spPr>
        <p:txBody>
          <a:bodyPr wrap="square">
            <a:spAutoFit/>
          </a:bodyPr>
          <a:lstStyle/>
          <a:p>
            <a:pPr marL="144145" indent="-144145" algn="just">
              <a:spcAft>
                <a:spcPts val="0"/>
              </a:spcAft>
            </a:pPr>
            <a:r>
              <a:rPr lang="en-US" sz="11500" b="1" dirty="0">
                <a:solidFill>
                  <a:srgbClr val="F26648"/>
                </a:solidFill>
                <a:cs typeface="Poppins" panose="00000500000000000000" pitchFamily="2" charset="0"/>
              </a:rPr>
              <a:t>(</a:t>
            </a:r>
            <a:r>
              <a:rPr lang="en-US" sz="11500" b="1" dirty="0" err="1">
                <a:solidFill>
                  <a:srgbClr val="F26648"/>
                </a:solidFill>
                <a:cs typeface="Poppins" panose="00000500000000000000" pitchFamily="2" charset="0"/>
              </a:rPr>
              <a:t>thuộc</a:t>
            </a:r>
            <a:r>
              <a:rPr lang="en-US" sz="11500" b="1" dirty="0">
                <a:solidFill>
                  <a:srgbClr val="F26648"/>
                </a:solidFill>
                <a:cs typeface="Poppins" panose="00000500000000000000" pitchFamily="2" charset="0"/>
              </a:rPr>
              <a:t>) </a:t>
            </a:r>
            <a:r>
              <a:rPr lang="en-US" sz="11500" b="1" dirty="0" err="1">
                <a:solidFill>
                  <a:srgbClr val="F26648"/>
                </a:solidFill>
                <a:effectLst/>
                <a:cs typeface="Poppins" panose="00000500000000000000" pitchFamily="2" charset="0"/>
              </a:rPr>
              <a:t>thể</a:t>
            </a:r>
            <a:r>
              <a:rPr lang="en-US" sz="11500" b="1" dirty="0">
                <a:solidFill>
                  <a:srgbClr val="F26648"/>
                </a:solidFill>
                <a:effectLst/>
                <a:cs typeface="Poppins" panose="00000500000000000000" pitchFamily="2" charset="0"/>
              </a:rPr>
              <a:t> </a:t>
            </a:r>
            <a:r>
              <a:rPr lang="en-US" sz="11500" b="1" dirty="0" err="1">
                <a:solidFill>
                  <a:srgbClr val="F26648"/>
                </a:solidFill>
                <a:effectLst/>
                <a:cs typeface="Poppins" panose="00000500000000000000" pitchFamily="2" charset="0"/>
              </a:rPr>
              <a:t>chất</a:t>
            </a:r>
            <a:endParaRPr lang="en-US" sz="11500" dirty="0">
              <a:solidFill>
                <a:schemeClr val="tx1"/>
              </a:solidFill>
              <a:effectLst/>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348103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animBg="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294919" y="4483549"/>
            <a:ext cx="16611601" cy="393665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4904803"/>
            <a:ext cx="15539254" cy="3134297"/>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050834" y="5011117"/>
            <a:ext cx="14871559" cy="2954655"/>
          </a:xfrm>
          <a:prstGeom prst="rect">
            <a:avLst/>
          </a:prstGeom>
        </p:spPr>
        <p:txBody>
          <a:bodyPr wrap="square" lIns="0" tIns="0" rIns="0" bIns="0" rtlCol="0" anchor="t">
            <a:spAutoFit/>
          </a:bodyPr>
          <a:lstStyle/>
          <a:p>
            <a:pPr marL="144145" indent="-144145" algn="just">
              <a:spcAft>
                <a:spcPts val="0"/>
              </a:spcAft>
            </a:pPr>
            <a:r>
              <a:rPr lang="en-US" sz="9600" b="1" dirty="0">
                <a:solidFill>
                  <a:srgbClr val="F26648"/>
                </a:solidFill>
                <a:latin typeface="Anicon Sans" panose="020B0604020202020204" charset="0"/>
                <a:cs typeface="Poppins" panose="00000500000000000000" pitchFamily="2" charset="0"/>
              </a:rPr>
              <a:t>d.</a:t>
            </a:r>
            <a:r>
              <a:rPr lang="en-US" sz="9600" dirty="0">
                <a:solidFill>
                  <a:srgbClr val="F26648"/>
                </a:solidFill>
                <a:latin typeface="Anicon Sans" panose="020B0604020202020204" charset="0"/>
                <a:cs typeface="Poppins" panose="00000500000000000000" pitchFamily="2" charset="0"/>
              </a:rPr>
              <a:t> </a:t>
            </a:r>
            <a:r>
              <a:rPr lang="en-US" sz="9600" dirty="0">
                <a:latin typeface="Anicon Sans" panose="020B0604020202020204" charset="0"/>
                <a:cs typeface="Poppins" panose="00000500000000000000" pitchFamily="2" charset="0"/>
              </a:rPr>
              <a:t>connected with the state of health of the mind</a:t>
            </a:r>
            <a:endParaRPr lang="en-US" sz="9600" dirty="0">
              <a:latin typeface="Anicon Sans" panose="020B0604020202020204" charset="0"/>
              <a:ea typeface="Times New Roman" panose="02020603050405020304" pitchFamily="18" charset="0"/>
              <a:cs typeface="Poppins" panose="00000500000000000000" pitchFamily="2" charset="0"/>
            </a:endParaRPr>
          </a:p>
        </p:txBody>
      </p:sp>
      <p:sp>
        <p:nvSpPr>
          <p:cNvPr id="19" name="Freeform 19"/>
          <p:cNvSpPr/>
          <p:nvPr/>
        </p:nvSpPr>
        <p:spPr>
          <a:xfrm rot="-993839">
            <a:off x="-46177" y="7543891"/>
            <a:ext cx="2380741" cy="2695476"/>
          </a:xfrm>
          <a:custGeom>
            <a:avLst/>
            <a:gdLst/>
            <a:ahLst/>
            <a:cxnLst/>
            <a:rect l="l" t="t" r="r" b="b"/>
            <a:pathLst>
              <a:path w="2585605" h="3142000">
                <a:moveTo>
                  <a:pt x="0" y="0"/>
                </a:moveTo>
                <a:lnTo>
                  <a:pt x="2585605" y="0"/>
                </a:lnTo>
                <a:lnTo>
                  <a:pt x="2585605" y="3142000"/>
                </a:lnTo>
                <a:lnTo>
                  <a:pt x="0" y="3142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2">
            <a:extLst>
              <a:ext uri="{FF2B5EF4-FFF2-40B4-BE49-F238E27FC236}">
                <a16:creationId xmlns:a16="http://schemas.microsoft.com/office/drawing/2014/main" xmlns="" id="{B71A4FA8-1B27-79BE-166B-EEF0DAAADACC}"/>
              </a:ext>
            </a:extLst>
          </p:cNvPr>
          <p:cNvSpPr/>
          <p:nvPr/>
        </p:nvSpPr>
        <p:spPr>
          <a:xfrm>
            <a:off x="4905840" y="2379642"/>
            <a:ext cx="6960087"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FC5102B8-80F9-9629-595E-65D6B7EE65A3}"/>
              </a:ext>
            </a:extLst>
          </p:cNvPr>
          <p:cNvSpPr/>
          <p:nvPr/>
        </p:nvSpPr>
        <p:spPr>
          <a:xfrm>
            <a:off x="5103150" y="2478420"/>
            <a:ext cx="6531611"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xmlns="" id="{8CDFAC0A-440E-8B74-3EF2-5E72D74EAC7A}"/>
              </a:ext>
            </a:extLst>
          </p:cNvPr>
          <p:cNvSpPr txBox="1"/>
          <p:nvPr/>
        </p:nvSpPr>
        <p:spPr>
          <a:xfrm>
            <a:off x="6550982" y="3189570"/>
            <a:ext cx="6348260" cy="749757"/>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2. </a:t>
            </a:r>
            <a:r>
              <a:rPr kumimoji="0" lang="en-US" sz="96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mental</a:t>
            </a:r>
          </a:p>
        </p:txBody>
      </p:sp>
      <p:sp>
        <p:nvSpPr>
          <p:cNvPr id="25" name="TextBox 24">
            <a:extLst>
              <a:ext uri="{FF2B5EF4-FFF2-40B4-BE49-F238E27FC236}">
                <a16:creationId xmlns:a16="http://schemas.microsoft.com/office/drawing/2014/main" xmlns="" id="{523C45FF-2EF5-B683-749A-01A6942A5EA5}"/>
              </a:ext>
            </a:extLst>
          </p:cNvPr>
          <p:cNvSpPr txBox="1"/>
          <p:nvPr/>
        </p:nvSpPr>
        <p:spPr>
          <a:xfrm>
            <a:off x="3711344" y="8491526"/>
            <a:ext cx="9873956" cy="1569660"/>
          </a:xfrm>
          <a:prstGeom prst="rect">
            <a:avLst/>
          </a:prstGeom>
          <a:noFill/>
        </p:spPr>
        <p:txBody>
          <a:bodyPr wrap="square">
            <a:spAutoFit/>
          </a:bodyPr>
          <a:lstStyle/>
          <a:p>
            <a:pPr marL="144145" lvl="0" indent="-144145" algn="just">
              <a:defRPr/>
            </a:pPr>
            <a:r>
              <a:rPr lang="en-US" sz="9600" b="1" dirty="0">
                <a:solidFill>
                  <a:srgbClr val="F26648"/>
                </a:solidFill>
                <a:cs typeface="Poppins" panose="00000500000000000000" pitchFamily="2" charset="0"/>
              </a:rPr>
              <a:t>(</a:t>
            </a:r>
            <a:r>
              <a:rPr lang="en-US" sz="9600" b="1" dirty="0" err="1">
                <a:solidFill>
                  <a:srgbClr val="F26648"/>
                </a:solidFill>
                <a:cs typeface="Poppins" panose="00000500000000000000" pitchFamily="2" charset="0"/>
              </a:rPr>
              <a:t>thuộc</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tinh</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thần</a:t>
            </a:r>
            <a:endParaRPr lang="en-US" sz="9600" dirty="0">
              <a:solidFill>
                <a:prstClr val="black"/>
              </a:solidFill>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100592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294919" y="4483549"/>
            <a:ext cx="16611601" cy="393665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4904803"/>
            <a:ext cx="15539254" cy="3134297"/>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050834" y="5011117"/>
            <a:ext cx="14871559" cy="2708434"/>
          </a:xfrm>
          <a:prstGeom prst="rect">
            <a:avLst/>
          </a:prstGeom>
        </p:spPr>
        <p:txBody>
          <a:bodyPr wrap="square" lIns="0" tIns="0" rIns="0" bIns="0" rtlCol="0" anchor="t">
            <a:spAutoFit/>
          </a:bodyPr>
          <a:lstStyle/>
          <a:p>
            <a:pPr marL="144145" indent="-144145" algn="just">
              <a:spcAft>
                <a:spcPts val="0"/>
              </a:spcAft>
            </a:pPr>
            <a:r>
              <a:rPr lang="en-US" sz="8800" b="1" dirty="0">
                <a:solidFill>
                  <a:srgbClr val="F26648"/>
                </a:solidFill>
                <a:latin typeface="Anicon Sans" panose="020B0604020202020204" charset="0"/>
                <a:cs typeface="Poppins" panose="00000500000000000000" pitchFamily="2" charset="0"/>
              </a:rPr>
              <a:t>e.</a:t>
            </a:r>
            <a:r>
              <a:rPr lang="en-US" sz="8800" dirty="0">
                <a:solidFill>
                  <a:srgbClr val="F26648"/>
                </a:solidFill>
                <a:latin typeface="Anicon Sans" panose="020B0604020202020204" charset="0"/>
                <a:cs typeface="Poppins" panose="00000500000000000000" pitchFamily="2" charset="0"/>
              </a:rPr>
              <a:t> </a:t>
            </a:r>
            <a:r>
              <a:rPr lang="en-US" sz="8800" dirty="0">
                <a:latin typeface="Anicon Sans" panose="020B0604020202020204" charset="0"/>
                <a:cs typeface="Poppins" panose="00000500000000000000" pitchFamily="2" charset="0"/>
              </a:rPr>
              <a:t>having the right amounts of all the different parts that make up something</a:t>
            </a:r>
            <a:endParaRPr lang="en-US" sz="8800" dirty="0">
              <a:latin typeface="Anicon Sans" panose="020B0604020202020204" charset="0"/>
              <a:ea typeface="Times New Roman" panose="02020603050405020304" pitchFamily="18" charset="0"/>
              <a:cs typeface="Poppins" panose="00000500000000000000" pitchFamily="2" charset="0"/>
            </a:endParaRPr>
          </a:p>
        </p:txBody>
      </p:sp>
      <p:sp>
        <p:nvSpPr>
          <p:cNvPr id="20" name="Freeform 12">
            <a:extLst>
              <a:ext uri="{FF2B5EF4-FFF2-40B4-BE49-F238E27FC236}">
                <a16:creationId xmlns:a16="http://schemas.microsoft.com/office/drawing/2014/main" xmlns="" id="{B71A4FA8-1B27-79BE-166B-EEF0DAAADACC}"/>
              </a:ext>
            </a:extLst>
          </p:cNvPr>
          <p:cNvSpPr/>
          <p:nvPr/>
        </p:nvSpPr>
        <p:spPr>
          <a:xfrm>
            <a:off x="4905840" y="2247900"/>
            <a:ext cx="9515620" cy="2018039"/>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FC5102B8-80F9-9629-595E-65D6B7EE65A3}"/>
              </a:ext>
            </a:extLst>
          </p:cNvPr>
          <p:cNvSpPr/>
          <p:nvPr/>
        </p:nvSpPr>
        <p:spPr>
          <a:xfrm>
            <a:off x="5103150" y="2478420"/>
            <a:ext cx="9007865"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xmlns="" id="{8CDFAC0A-440E-8B74-3EF2-5E72D74EAC7A}"/>
              </a:ext>
            </a:extLst>
          </p:cNvPr>
          <p:cNvSpPr txBox="1"/>
          <p:nvPr/>
        </p:nvSpPr>
        <p:spPr>
          <a:xfrm>
            <a:off x="6550982" y="3189570"/>
            <a:ext cx="8219224" cy="749757"/>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3. </a:t>
            </a:r>
            <a:r>
              <a:rPr lang="en-US" sz="9600" dirty="0">
                <a:solidFill>
                  <a:srgbClr val="6B452F"/>
                </a:solidFill>
                <a:latin typeface="Anicon Sans"/>
                <a:ea typeface="Anicon Sans"/>
                <a:cs typeface="Anicon Sans"/>
                <a:sym typeface="Anicon Sans"/>
              </a:rPr>
              <a:t>well-balanced</a:t>
            </a:r>
            <a:endParaRPr kumimoji="0" lang="en-US" sz="9600" b="0" i="0" u="none" strike="noStrike" kern="1200" cap="none" spc="0" normalizeH="0" baseline="0" noProof="0" dirty="0">
              <a:ln>
                <a:noFill/>
              </a:ln>
              <a:solidFill>
                <a:srgbClr val="6B452F"/>
              </a:solidFill>
              <a:effectLst/>
              <a:uLnTx/>
              <a:uFillTx/>
              <a:latin typeface="Anicon Sans"/>
              <a:ea typeface="Anicon Sans"/>
              <a:cs typeface="Anicon Sans"/>
              <a:sym typeface="Anicon Sans"/>
            </a:endParaRPr>
          </a:p>
        </p:txBody>
      </p:sp>
      <p:sp>
        <p:nvSpPr>
          <p:cNvPr id="25" name="TextBox 24">
            <a:extLst>
              <a:ext uri="{FF2B5EF4-FFF2-40B4-BE49-F238E27FC236}">
                <a16:creationId xmlns:a16="http://schemas.microsoft.com/office/drawing/2014/main" xmlns="" id="{523C45FF-2EF5-B683-749A-01A6942A5EA5}"/>
              </a:ext>
            </a:extLst>
          </p:cNvPr>
          <p:cNvSpPr txBox="1"/>
          <p:nvPr/>
        </p:nvSpPr>
        <p:spPr>
          <a:xfrm>
            <a:off x="3711344" y="8491526"/>
            <a:ext cx="9873956" cy="1569660"/>
          </a:xfrm>
          <a:prstGeom prst="rect">
            <a:avLst/>
          </a:prstGeom>
          <a:noFill/>
        </p:spPr>
        <p:txBody>
          <a:bodyPr wrap="square">
            <a:spAutoFit/>
          </a:bodyPr>
          <a:lstStyle/>
          <a:p>
            <a:pPr marL="144145" lvl="0" indent="-144145" algn="ctr">
              <a:defRPr/>
            </a:pPr>
            <a:r>
              <a:rPr lang="en-US" sz="9600" b="1" dirty="0" err="1">
                <a:solidFill>
                  <a:srgbClr val="F26648"/>
                </a:solidFill>
                <a:cs typeface="Poppins" panose="00000500000000000000" pitchFamily="2" charset="0"/>
              </a:rPr>
              <a:t>cân</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bằng</a:t>
            </a:r>
            <a:endParaRPr lang="en-US" sz="9600" dirty="0">
              <a:solidFill>
                <a:prstClr val="black"/>
              </a:solidFill>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127579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294919" y="4483549"/>
            <a:ext cx="16611601" cy="393665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4904803"/>
            <a:ext cx="15539254" cy="3134297"/>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010247" y="5251296"/>
            <a:ext cx="14871559" cy="2215991"/>
          </a:xfrm>
          <a:prstGeom prst="rect">
            <a:avLst/>
          </a:prstGeom>
        </p:spPr>
        <p:txBody>
          <a:bodyPr wrap="square" lIns="0" tIns="0" rIns="0" bIns="0" rtlCol="0" anchor="t">
            <a:spAutoFit/>
          </a:bodyPr>
          <a:lstStyle/>
          <a:p>
            <a:pPr marL="144145" indent="-144145" algn="just">
              <a:spcAft>
                <a:spcPts val="0"/>
              </a:spcAft>
            </a:pPr>
            <a:r>
              <a:rPr lang="en-US" sz="7200" b="1" dirty="0">
                <a:solidFill>
                  <a:srgbClr val="F26648"/>
                </a:solidFill>
                <a:latin typeface="Anicon Sans" panose="020B0604020202020204" charset="0"/>
                <a:cs typeface="Poppins" panose="00000500000000000000" pitchFamily="2" charset="0"/>
              </a:rPr>
              <a:t>c.</a:t>
            </a:r>
            <a:r>
              <a:rPr lang="en-US" sz="7200" dirty="0">
                <a:solidFill>
                  <a:srgbClr val="F26648"/>
                </a:solidFill>
                <a:latin typeface="Anicon Sans" panose="020B0604020202020204" charset="0"/>
                <a:cs typeface="Poppins" panose="00000500000000000000" pitchFamily="2" charset="0"/>
              </a:rPr>
              <a:t> </a:t>
            </a:r>
            <a:r>
              <a:rPr lang="en-US" sz="7200" dirty="0">
                <a:latin typeface="Anicon Sans" panose="020B0604020202020204" charset="0"/>
                <a:cs typeface="Poppins" panose="00000500000000000000" pitchFamily="2" charset="0"/>
              </a:rPr>
              <a:t>something that you think is more important than other things and should be dealt with first</a:t>
            </a:r>
            <a:endParaRPr lang="en-US" sz="7200" dirty="0">
              <a:latin typeface="Anicon Sans" panose="020B0604020202020204" charset="0"/>
              <a:ea typeface="Times New Roman" panose="02020603050405020304" pitchFamily="18" charset="0"/>
              <a:cs typeface="Poppins" panose="00000500000000000000" pitchFamily="2" charset="0"/>
            </a:endParaRPr>
          </a:p>
        </p:txBody>
      </p:sp>
      <p:sp>
        <p:nvSpPr>
          <p:cNvPr id="20" name="Freeform 12">
            <a:extLst>
              <a:ext uri="{FF2B5EF4-FFF2-40B4-BE49-F238E27FC236}">
                <a16:creationId xmlns:a16="http://schemas.microsoft.com/office/drawing/2014/main" xmlns="" id="{B71A4FA8-1B27-79BE-166B-EEF0DAAADACC}"/>
              </a:ext>
            </a:extLst>
          </p:cNvPr>
          <p:cNvSpPr/>
          <p:nvPr/>
        </p:nvSpPr>
        <p:spPr>
          <a:xfrm>
            <a:off x="4905840" y="2379642"/>
            <a:ext cx="6960087"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FC5102B8-80F9-9629-595E-65D6B7EE65A3}"/>
              </a:ext>
            </a:extLst>
          </p:cNvPr>
          <p:cNvSpPr/>
          <p:nvPr/>
        </p:nvSpPr>
        <p:spPr>
          <a:xfrm>
            <a:off x="5103150" y="2478420"/>
            <a:ext cx="6531611"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xmlns="" id="{8CDFAC0A-440E-8B74-3EF2-5E72D74EAC7A}"/>
              </a:ext>
            </a:extLst>
          </p:cNvPr>
          <p:cNvSpPr txBox="1"/>
          <p:nvPr/>
        </p:nvSpPr>
        <p:spPr>
          <a:xfrm>
            <a:off x="6550982" y="3189570"/>
            <a:ext cx="6348260" cy="749757"/>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4. </a:t>
            </a:r>
            <a:r>
              <a:rPr kumimoji="0" lang="en-US" sz="96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priority</a:t>
            </a:r>
          </a:p>
        </p:txBody>
      </p:sp>
      <p:sp>
        <p:nvSpPr>
          <p:cNvPr id="25" name="TextBox 24">
            <a:extLst>
              <a:ext uri="{FF2B5EF4-FFF2-40B4-BE49-F238E27FC236}">
                <a16:creationId xmlns:a16="http://schemas.microsoft.com/office/drawing/2014/main" xmlns="" id="{523C45FF-2EF5-B683-749A-01A6942A5EA5}"/>
              </a:ext>
            </a:extLst>
          </p:cNvPr>
          <p:cNvSpPr txBox="1"/>
          <p:nvPr/>
        </p:nvSpPr>
        <p:spPr>
          <a:xfrm>
            <a:off x="3711344" y="8491526"/>
            <a:ext cx="9873956" cy="1862048"/>
          </a:xfrm>
          <a:prstGeom prst="rect">
            <a:avLst/>
          </a:prstGeom>
          <a:noFill/>
        </p:spPr>
        <p:txBody>
          <a:bodyPr wrap="square">
            <a:spAutoFit/>
          </a:bodyPr>
          <a:lstStyle/>
          <a:p>
            <a:pPr marL="144145" lvl="0" indent="-144145" algn="ctr">
              <a:defRPr/>
            </a:pPr>
            <a:r>
              <a:rPr lang="en-US" sz="11500" b="1" dirty="0" err="1">
                <a:solidFill>
                  <a:srgbClr val="F26648"/>
                </a:solidFill>
                <a:cs typeface="Poppins" panose="00000500000000000000" pitchFamily="2" charset="0"/>
              </a:rPr>
              <a:t>sự</a:t>
            </a:r>
            <a:r>
              <a:rPr lang="en-US" sz="11500" b="1" dirty="0">
                <a:solidFill>
                  <a:srgbClr val="F26648"/>
                </a:solidFill>
                <a:cs typeface="Poppins" panose="00000500000000000000" pitchFamily="2" charset="0"/>
              </a:rPr>
              <a:t> </a:t>
            </a:r>
            <a:r>
              <a:rPr lang="en-US" sz="11500" b="1" dirty="0" err="1">
                <a:solidFill>
                  <a:srgbClr val="F26648"/>
                </a:solidFill>
                <a:cs typeface="Poppins" panose="00000500000000000000" pitchFamily="2" charset="0"/>
              </a:rPr>
              <a:t>ưu</a:t>
            </a:r>
            <a:r>
              <a:rPr lang="en-US" sz="11500" b="1" dirty="0">
                <a:solidFill>
                  <a:srgbClr val="F26648"/>
                </a:solidFill>
                <a:cs typeface="Poppins" panose="00000500000000000000" pitchFamily="2" charset="0"/>
              </a:rPr>
              <a:t> </a:t>
            </a:r>
            <a:r>
              <a:rPr lang="en-US" sz="11500" b="1" dirty="0" err="1">
                <a:solidFill>
                  <a:srgbClr val="F26648"/>
                </a:solidFill>
                <a:cs typeface="Poppins" panose="00000500000000000000" pitchFamily="2" charset="0"/>
              </a:rPr>
              <a:t>tiên</a:t>
            </a:r>
            <a:endParaRPr lang="en-US" sz="11500" dirty="0">
              <a:solidFill>
                <a:prstClr val="black"/>
              </a:solidFill>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381841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animBg="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6"/>
          <p:cNvSpPr txBox="1"/>
          <p:nvPr/>
        </p:nvSpPr>
        <p:spPr>
          <a:xfrm>
            <a:off x="2204473" y="2138280"/>
            <a:ext cx="14370518" cy="5615063"/>
          </a:xfrm>
          <a:prstGeom prst="rect">
            <a:avLst/>
          </a:prstGeom>
        </p:spPr>
        <p:txBody>
          <a:bodyPr wrap="square" lIns="0" tIns="0" rIns="0" bIns="0" rtlCol="0" anchor="t">
            <a:spAutoFit/>
          </a:bodyPr>
          <a:lstStyle/>
          <a:p>
            <a:pPr algn="ctr">
              <a:lnSpc>
                <a:spcPts val="23092"/>
              </a:lnSpc>
            </a:pPr>
            <a:r>
              <a:rPr lang="en-US" sz="16494" dirty="0">
                <a:solidFill>
                  <a:srgbClr val="C00000"/>
                </a:solidFill>
                <a:latin typeface="Stella"/>
                <a:ea typeface="Stella"/>
                <a:cs typeface="Stella"/>
                <a:sym typeface="Stella"/>
              </a:rPr>
              <a:t>HEALTHY LIVING FOR TEENS</a:t>
            </a:r>
          </a:p>
        </p:txBody>
      </p:sp>
      <p:sp>
        <p:nvSpPr>
          <p:cNvPr id="17" name="TextBox 16">
            <a:extLst>
              <a:ext uri="{FF2B5EF4-FFF2-40B4-BE49-F238E27FC236}">
                <a16:creationId xmlns:a16="http://schemas.microsoft.com/office/drawing/2014/main" xmlns="" id="{C59CEC70-83B7-5347-9776-7A0C5A953505}"/>
              </a:ext>
            </a:extLst>
          </p:cNvPr>
          <p:cNvSpPr txBox="1"/>
          <p:nvPr/>
        </p:nvSpPr>
        <p:spPr>
          <a:xfrm>
            <a:off x="2017917" y="8516887"/>
            <a:ext cx="14572042" cy="838178"/>
          </a:xfrm>
          <a:prstGeom prst="rect">
            <a:avLst/>
          </a:prstGeom>
        </p:spPr>
        <p:txBody>
          <a:bodyPr wrap="square" lIns="0" tIns="0" rIns="0" bIns="0" rtlCol="0" anchor="t">
            <a:spAutoFit/>
          </a:bodyPr>
          <a:lstStyle/>
          <a:p>
            <a:pPr algn="ctr">
              <a:lnSpc>
                <a:spcPts val="5968"/>
              </a:lnSpc>
            </a:pPr>
            <a:r>
              <a:rPr lang="en-US" sz="8800" b="1" dirty="0">
                <a:solidFill>
                  <a:srgbClr val="000000"/>
                </a:solidFill>
                <a:latin typeface="Anicon Sans"/>
                <a:ea typeface="Anicon Sans"/>
                <a:cs typeface="Anicon Sans"/>
                <a:sym typeface="Anicon Sans"/>
              </a:rPr>
              <a:t>Lesson 1: Getting Started (P. 28-29)</a:t>
            </a:r>
          </a:p>
        </p:txBody>
      </p:sp>
      <p:sp>
        <p:nvSpPr>
          <p:cNvPr id="18" name="TextBox 17">
            <a:extLst>
              <a:ext uri="{FF2B5EF4-FFF2-40B4-BE49-F238E27FC236}">
                <a16:creationId xmlns:a16="http://schemas.microsoft.com/office/drawing/2014/main" xmlns="" id="{BFE4BBB8-9B4A-EFF9-5D42-B4799C95B392}"/>
              </a:ext>
            </a:extLst>
          </p:cNvPr>
          <p:cNvSpPr txBox="1"/>
          <p:nvPr/>
        </p:nvSpPr>
        <p:spPr>
          <a:xfrm>
            <a:off x="1981200" y="1562100"/>
            <a:ext cx="14572042" cy="838178"/>
          </a:xfrm>
          <a:prstGeom prst="rect">
            <a:avLst/>
          </a:prstGeom>
        </p:spPr>
        <p:txBody>
          <a:bodyPr wrap="square" lIns="0" tIns="0" rIns="0" bIns="0" rtlCol="0" anchor="t">
            <a:spAutoFit/>
          </a:bodyPr>
          <a:lstStyle/>
          <a:p>
            <a:pPr algn="ctr">
              <a:lnSpc>
                <a:spcPts val="5968"/>
              </a:lnSpc>
            </a:pPr>
            <a:r>
              <a:rPr lang="en-US" sz="8800" b="1" dirty="0">
                <a:solidFill>
                  <a:srgbClr val="000000"/>
                </a:solidFill>
                <a:latin typeface="Anicon Sans"/>
                <a:ea typeface="Anicon Sans"/>
                <a:cs typeface="Anicon Sans"/>
                <a:sym typeface="Anicon Sans"/>
              </a:rPr>
              <a:t>Unit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2099" b="0" i="0" u="none" strike="noStrike" kern="1200" cap="none" spc="0" normalizeH="0" baseline="0" noProof="0" dirty="0">
                <a:ln>
                  <a:noFill/>
                </a:ln>
                <a:solidFill>
                  <a:srgbClr val="6B452F"/>
                </a:solidFill>
                <a:effectLst/>
                <a:uLnTx/>
                <a:uFillTx/>
                <a:latin typeface="Stella"/>
                <a:ea typeface="Stella"/>
                <a:cs typeface="Stella"/>
                <a:sym typeface="Stella"/>
              </a:rPr>
              <a:t>CHECK YOUR ANSWER</a:t>
            </a:r>
          </a:p>
        </p:txBody>
      </p:sp>
      <p:grpSp>
        <p:nvGrpSpPr>
          <p:cNvPr id="9" name="Group 9"/>
          <p:cNvGrpSpPr/>
          <p:nvPr/>
        </p:nvGrpSpPr>
        <p:grpSpPr>
          <a:xfrm>
            <a:off x="1294919" y="4483549"/>
            <a:ext cx="16611601" cy="3936657"/>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1727076"/>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76400" y="4904803"/>
            <a:ext cx="15539254" cy="3134297"/>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066490" cy="1579647"/>
            </a:xfrm>
            <a:prstGeom prst="rect">
              <a:avLst/>
            </a:prstGeom>
          </p:spPr>
          <p:txBody>
            <a:bodyPr lIns="45520" tIns="45520" rIns="45520" bIns="4552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2050834" y="5011117"/>
            <a:ext cx="14871559" cy="2954655"/>
          </a:xfrm>
          <a:prstGeom prst="rect">
            <a:avLst/>
          </a:prstGeom>
        </p:spPr>
        <p:txBody>
          <a:bodyPr wrap="square" lIns="0" tIns="0" rIns="0" bIns="0" rtlCol="0" anchor="t">
            <a:spAutoFit/>
          </a:bodyPr>
          <a:lstStyle/>
          <a:p>
            <a:pPr marL="144145" indent="-144145" algn="just">
              <a:spcAft>
                <a:spcPts val="0"/>
              </a:spcAft>
            </a:pPr>
            <a:r>
              <a:rPr lang="en-US" sz="9600" b="1" dirty="0">
                <a:solidFill>
                  <a:srgbClr val="F26648"/>
                </a:solidFill>
                <a:latin typeface="Anicon Sans" panose="020B0604020202020204" charset="0"/>
                <a:cs typeface="Poppins" panose="00000500000000000000" pitchFamily="2" charset="0"/>
              </a:rPr>
              <a:t>a.</a:t>
            </a:r>
            <a:r>
              <a:rPr lang="en-US" sz="9600" dirty="0">
                <a:solidFill>
                  <a:srgbClr val="F26648"/>
                </a:solidFill>
                <a:latin typeface="Anicon Sans" panose="020B0604020202020204" charset="0"/>
                <a:cs typeface="Poppins" panose="00000500000000000000" pitchFamily="2" charset="0"/>
              </a:rPr>
              <a:t> </a:t>
            </a:r>
            <a:r>
              <a:rPr lang="en-US" sz="9600" dirty="0">
                <a:latin typeface="Anicon Sans" panose="020B0604020202020204" charset="0"/>
                <a:cs typeface="Poppins" panose="00000500000000000000" pitchFamily="2" charset="0"/>
              </a:rPr>
              <a:t>a person whose job is to help and support people with problems</a:t>
            </a:r>
            <a:endParaRPr lang="en-US" sz="9600" dirty="0">
              <a:latin typeface="Anicon Sans" panose="020B0604020202020204" charset="0"/>
              <a:ea typeface="Times New Roman" panose="02020603050405020304" pitchFamily="18" charset="0"/>
              <a:cs typeface="Poppins" panose="00000500000000000000" pitchFamily="2" charset="0"/>
            </a:endParaRPr>
          </a:p>
        </p:txBody>
      </p:sp>
      <p:sp>
        <p:nvSpPr>
          <p:cNvPr id="20" name="Freeform 12">
            <a:extLst>
              <a:ext uri="{FF2B5EF4-FFF2-40B4-BE49-F238E27FC236}">
                <a16:creationId xmlns:a16="http://schemas.microsoft.com/office/drawing/2014/main" xmlns="" id="{B71A4FA8-1B27-79BE-166B-EEF0DAAADACC}"/>
              </a:ext>
            </a:extLst>
          </p:cNvPr>
          <p:cNvSpPr/>
          <p:nvPr/>
        </p:nvSpPr>
        <p:spPr>
          <a:xfrm>
            <a:off x="4905840" y="2379642"/>
            <a:ext cx="6960087"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FC5102B8-80F9-9629-595E-65D6B7EE65A3}"/>
              </a:ext>
            </a:extLst>
          </p:cNvPr>
          <p:cNvSpPr/>
          <p:nvPr/>
        </p:nvSpPr>
        <p:spPr>
          <a:xfrm>
            <a:off x="5103150" y="2478420"/>
            <a:ext cx="6531611"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5">
            <a:extLst>
              <a:ext uri="{FF2B5EF4-FFF2-40B4-BE49-F238E27FC236}">
                <a16:creationId xmlns:a16="http://schemas.microsoft.com/office/drawing/2014/main" xmlns="" id="{8CDFAC0A-440E-8B74-3EF2-5E72D74EAC7A}"/>
              </a:ext>
            </a:extLst>
          </p:cNvPr>
          <p:cNvSpPr txBox="1"/>
          <p:nvPr/>
        </p:nvSpPr>
        <p:spPr>
          <a:xfrm>
            <a:off x="5940475" y="3191457"/>
            <a:ext cx="6348260" cy="749757"/>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5. </a:t>
            </a:r>
            <a:r>
              <a:rPr kumimoji="0" lang="en-US" sz="96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counsellor</a:t>
            </a:r>
          </a:p>
        </p:txBody>
      </p:sp>
      <p:sp>
        <p:nvSpPr>
          <p:cNvPr id="25" name="TextBox 24">
            <a:extLst>
              <a:ext uri="{FF2B5EF4-FFF2-40B4-BE49-F238E27FC236}">
                <a16:creationId xmlns:a16="http://schemas.microsoft.com/office/drawing/2014/main" xmlns="" id="{523C45FF-2EF5-B683-749A-01A6942A5EA5}"/>
              </a:ext>
            </a:extLst>
          </p:cNvPr>
          <p:cNvSpPr txBox="1"/>
          <p:nvPr/>
        </p:nvSpPr>
        <p:spPr>
          <a:xfrm>
            <a:off x="3711344" y="8491526"/>
            <a:ext cx="12824056" cy="1569660"/>
          </a:xfrm>
          <a:prstGeom prst="rect">
            <a:avLst/>
          </a:prstGeom>
          <a:noFill/>
        </p:spPr>
        <p:txBody>
          <a:bodyPr wrap="square">
            <a:spAutoFit/>
          </a:bodyPr>
          <a:lstStyle/>
          <a:p>
            <a:pPr marL="144145" lvl="0" indent="-144145" algn="just">
              <a:defRPr/>
            </a:pPr>
            <a:r>
              <a:rPr lang="en-US" sz="9600" b="1" dirty="0" err="1">
                <a:solidFill>
                  <a:srgbClr val="F26648"/>
                </a:solidFill>
                <a:cs typeface="Poppins" panose="00000500000000000000" pitchFamily="2" charset="0"/>
              </a:rPr>
              <a:t>cố</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vấn</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người</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tư</a:t>
            </a:r>
            <a:r>
              <a:rPr lang="en-US" sz="9600" b="1" dirty="0">
                <a:solidFill>
                  <a:srgbClr val="F26648"/>
                </a:solidFill>
                <a:cs typeface="Poppins" panose="00000500000000000000" pitchFamily="2" charset="0"/>
              </a:rPr>
              <a:t> </a:t>
            </a:r>
            <a:r>
              <a:rPr lang="en-US" sz="9600" b="1" dirty="0" err="1">
                <a:solidFill>
                  <a:srgbClr val="F26648"/>
                </a:solidFill>
                <a:cs typeface="Poppins" panose="00000500000000000000" pitchFamily="2" charset="0"/>
              </a:rPr>
              <a:t>vấn</a:t>
            </a:r>
            <a:endParaRPr lang="en-US" sz="9600" dirty="0">
              <a:solidFill>
                <a:prstClr val="black"/>
              </a:solidFill>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2536620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animBg="1"/>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9"/>
          <p:cNvSpPr/>
          <p:nvPr/>
        </p:nvSpPr>
        <p:spPr>
          <a:xfrm rot="-5883899" flipH="1">
            <a:off x="15595071" y="-8755"/>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10587" y="1415437"/>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6676" y="1514215"/>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41361" y="-980077"/>
            <a:ext cx="19251069" cy="2479653"/>
          </a:xfrm>
          <a:prstGeom prst="rect">
            <a:avLst/>
          </a:prstGeom>
        </p:spPr>
        <p:txBody>
          <a:bodyPr wrap="square" lIns="0" tIns="0" rIns="0" bIns="0" rtlCol="0" anchor="t">
            <a:spAutoFit/>
          </a:bodyPr>
          <a:lstStyle/>
          <a:p>
            <a:pPr marL="0" marR="0" lvl="0" indent="0" algn="ctr" defTabSz="914400" rtl="0" eaLnBrk="1" fontAlgn="auto" latinLnBrk="0" hangingPunct="1">
              <a:lnSpc>
                <a:spcPts val="23099"/>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Stella"/>
                <a:ea typeface="Stella"/>
                <a:cs typeface="Stella"/>
                <a:sym typeface="Stella"/>
              </a:rPr>
              <a:t>LOOK AT THE ANSWERS AGAIN</a:t>
            </a:r>
          </a:p>
        </p:txBody>
      </p:sp>
      <p:sp>
        <p:nvSpPr>
          <p:cNvPr id="20" name="Freeform 12">
            <a:extLst>
              <a:ext uri="{FF2B5EF4-FFF2-40B4-BE49-F238E27FC236}">
                <a16:creationId xmlns:a16="http://schemas.microsoft.com/office/drawing/2014/main" xmlns="" id="{54243756-F2A6-10E3-72DA-083228232ED0}"/>
              </a:ext>
            </a:extLst>
          </p:cNvPr>
          <p:cNvSpPr/>
          <p:nvPr/>
        </p:nvSpPr>
        <p:spPr>
          <a:xfrm>
            <a:off x="81437" y="3231301"/>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3">
            <a:extLst>
              <a:ext uri="{FF2B5EF4-FFF2-40B4-BE49-F238E27FC236}">
                <a16:creationId xmlns:a16="http://schemas.microsoft.com/office/drawing/2014/main" xmlns="" id="{C64956A9-8285-6997-F5C6-8D6D9302A5BE}"/>
              </a:ext>
            </a:extLst>
          </p:cNvPr>
          <p:cNvSpPr/>
          <p:nvPr/>
        </p:nvSpPr>
        <p:spPr>
          <a:xfrm>
            <a:off x="227526" y="3330079"/>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2">
            <a:extLst>
              <a:ext uri="{FF2B5EF4-FFF2-40B4-BE49-F238E27FC236}">
                <a16:creationId xmlns:a16="http://schemas.microsoft.com/office/drawing/2014/main" xmlns="" id="{7788B039-CD3A-137C-A3C5-56AFF90D76F5}"/>
              </a:ext>
            </a:extLst>
          </p:cNvPr>
          <p:cNvSpPr/>
          <p:nvPr/>
        </p:nvSpPr>
        <p:spPr>
          <a:xfrm>
            <a:off x="81437" y="5061284"/>
            <a:ext cx="5670722"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3">
            <a:extLst>
              <a:ext uri="{FF2B5EF4-FFF2-40B4-BE49-F238E27FC236}">
                <a16:creationId xmlns:a16="http://schemas.microsoft.com/office/drawing/2014/main" xmlns="" id="{0E0B1AAB-F91B-ECF2-8802-B64CA73A0E5B}"/>
              </a:ext>
            </a:extLst>
          </p:cNvPr>
          <p:cNvSpPr/>
          <p:nvPr/>
        </p:nvSpPr>
        <p:spPr>
          <a:xfrm>
            <a:off x="227525" y="5160062"/>
            <a:ext cx="5263517"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2">
            <a:extLst>
              <a:ext uri="{FF2B5EF4-FFF2-40B4-BE49-F238E27FC236}">
                <a16:creationId xmlns:a16="http://schemas.microsoft.com/office/drawing/2014/main" xmlns="" id="{887D1C48-A8B9-ED78-9F62-4A2D14C3BE5F}"/>
              </a:ext>
            </a:extLst>
          </p:cNvPr>
          <p:cNvSpPr/>
          <p:nvPr/>
        </p:nvSpPr>
        <p:spPr>
          <a:xfrm>
            <a:off x="63133" y="6934233"/>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3">
            <a:extLst>
              <a:ext uri="{FF2B5EF4-FFF2-40B4-BE49-F238E27FC236}">
                <a16:creationId xmlns:a16="http://schemas.microsoft.com/office/drawing/2014/main" xmlns="" id="{D859FD41-78C4-6E89-681F-E72DD83305E2}"/>
              </a:ext>
            </a:extLst>
          </p:cNvPr>
          <p:cNvSpPr/>
          <p:nvPr/>
        </p:nvSpPr>
        <p:spPr>
          <a:xfrm>
            <a:off x="209222" y="7033011"/>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2">
            <a:extLst>
              <a:ext uri="{FF2B5EF4-FFF2-40B4-BE49-F238E27FC236}">
                <a16:creationId xmlns:a16="http://schemas.microsoft.com/office/drawing/2014/main" xmlns="" id="{AA3EF55E-AD08-F776-C914-7D3157B9E9B6}"/>
              </a:ext>
            </a:extLst>
          </p:cNvPr>
          <p:cNvSpPr/>
          <p:nvPr/>
        </p:nvSpPr>
        <p:spPr>
          <a:xfrm>
            <a:off x="33106" y="8599707"/>
            <a:ext cx="4746105" cy="1886297"/>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3">
            <a:extLst>
              <a:ext uri="{FF2B5EF4-FFF2-40B4-BE49-F238E27FC236}">
                <a16:creationId xmlns:a16="http://schemas.microsoft.com/office/drawing/2014/main" xmlns="" id="{D17C6F05-313D-932D-9BF4-F19F7C3A2E09}"/>
              </a:ext>
            </a:extLst>
          </p:cNvPr>
          <p:cNvSpPr/>
          <p:nvPr/>
        </p:nvSpPr>
        <p:spPr>
          <a:xfrm>
            <a:off x="179195" y="8698485"/>
            <a:ext cx="4453926" cy="1594665"/>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5">
            <a:extLst>
              <a:ext uri="{FF2B5EF4-FFF2-40B4-BE49-F238E27FC236}">
                <a16:creationId xmlns:a16="http://schemas.microsoft.com/office/drawing/2014/main" xmlns="" id="{AB8A943B-708D-E2F0-4461-65AC46E56DDA}"/>
              </a:ext>
            </a:extLst>
          </p:cNvPr>
          <p:cNvSpPr txBox="1"/>
          <p:nvPr/>
        </p:nvSpPr>
        <p:spPr>
          <a:xfrm>
            <a:off x="1142664" y="2123528"/>
            <a:ext cx="4328898" cy="684931"/>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79646">
                    <a:lumMod val="75000"/>
                  </a:srgbClr>
                </a:solidFill>
                <a:effectLst/>
                <a:uLnTx/>
                <a:uFillTx/>
                <a:latin typeface="Stella" charset="0"/>
                <a:ea typeface="Anicon Sans"/>
                <a:cs typeface="Anicon Sans"/>
                <a:sym typeface="Anicon Sans"/>
              </a:rPr>
              <a:t>1. </a:t>
            </a:r>
            <a:r>
              <a:rPr kumimoji="0" lang="en-US" sz="72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physical</a:t>
            </a:r>
          </a:p>
        </p:txBody>
      </p:sp>
      <p:sp>
        <p:nvSpPr>
          <p:cNvPr id="29" name="TextBox 15">
            <a:extLst>
              <a:ext uri="{FF2B5EF4-FFF2-40B4-BE49-F238E27FC236}">
                <a16:creationId xmlns:a16="http://schemas.microsoft.com/office/drawing/2014/main" xmlns="" id="{05BD1BE0-2579-65B9-B96B-6BDA1A5EDD72}"/>
              </a:ext>
            </a:extLst>
          </p:cNvPr>
          <p:cNvSpPr txBox="1"/>
          <p:nvPr/>
        </p:nvSpPr>
        <p:spPr>
          <a:xfrm>
            <a:off x="995241" y="3940063"/>
            <a:ext cx="4328898" cy="684931"/>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2. </a:t>
            </a:r>
            <a:r>
              <a:rPr kumimoji="0" lang="en-US" sz="72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mental</a:t>
            </a:r>
          </a:p>
        </p:txBody>
      </p:sp>
      <p:sp>
        <p:nvSpPr>
          <p:cNvPr id="30" name="TextBox 15">
            <a:extLst>
              <a:ext uri="{FF2B5EF4-FFF2-40B4-BE49-F238E27FC236}">
                <a16:creationId xmlns:a16="http://schemas.microsoft.com/office/drawing/2014/main" xmlns="" id="{721AFE39-8A12-A54B-5A80-6529DDFE31A2}"/>
              </a:ext>
            </a:extLst>
          </p:cNvPr>
          <p:cNvSpPr txBox="1"/>
          <p:nvPr/>
        </p:nvSpPr>
        <p:spPr>
          <a:xfrm>
            <a:off x="548252" y="5747583"/>
            <a:ext cx="5203907" cy="680123"/>
          </a:xfrm>
          <a:prstGeom prst="rect">
            <a:avLst/>
          </a:prstGeom>
        </p:spPr>
        <p:txBody>
          <a:bodyPr wrap="square"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3. </a:t>
            </a:r>
            <a:r>
              <a:rPr kumimoji="0" lang="en-US" sz="72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well-balanced</a:t>
            </a:r>
          </a:p>
        </p:txBody>
      </p:sp>
      <p:sp>
        <p:nvSpPr>
          <p:cNvPr id="31" name="TextBox 15">
            <a:extLst>
              <a:ext uri="{FF2B5EF4-FFF2-40B4-BE49-F238E27FC236}">
                <a16:creationId xmlns:a16="http://schemas.microsoft.com/office/drawing/2014/main" xmlns="" id="{DB2BA35B-5AED-C569-081B-9451393A4569}"/>
              </a:ext>
            </a:extLst>
          </p:cNvPr>
          <p:cNvSpPr txBox="1"/>
          <p:nvPr/>
        </p:nvSpPr>
        <p:spPr>
          <a:xfrm>
            <a:off x="572689" y="7642599"/>
            <a:ext cx="4328898" cy="684931"/>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4. </a:t>
            </a:r>
            <a:r>
              <a:rPr kumimoji="0" lang="en-US" sz="72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priority</a:t>
            </a:r>
          </a:p>
        </p:txBody>
      </p:sp>
      <p:sp>
        <p:nvSpPr>
          <p:cNvPr id="32" name="TextBox 15">
            <a:extLst>
              <a:ext uri="{FF2B5EF4-FFF2-40B4-BE49-F238E27FC236}">
                <a16:creationId xmlns:a16="http://schemas.microsoft.com/office/drawing/2014/main" xmlns="" id="{7AFAA29E-B3E0-72D8-E197-2B019B1CD5F3}"/>
              </a:ext>
            </a:extLst>
          </p:cNvPr>
          <p:cNvSpPr txBox="1"/>
          <p:nvPr/>
        </p:nvSpPr>
        <p:spPr>
          <a:xfrm>
            <a:off x="572133" y="9309892"/>
            <a:ext cx="4328898" cy="684931"/>
          </a:xfrm>
          <a:prstGeom prst="rect">
            <a:avLst/>
          </a:prstGeom>
        </p:spPr>
        <p:txBody>
          <a:bodyPr lIns="0" tIns="0" rIns="0" bIns="0" rtlCol="0" anchor="t">
            <a:spAutoFit/>
          </a:bodyPr>
          <a:lstStyle/>
          <a:p>
            <a:pPr marL="0" marR="0" lvl="0" indent="0" algn="l" defTabSz="914400" rtl="0" eaLnBrk="1" fontAlgn="auto" latinLnBrk="0" hangingPunct="1">
              <a:lnSpc>
                <a:spcPts val="49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79646">
                    <a:lumMod val="75000"/>
                  </a:srgbClr>
                </a:solidFill>
                <a:effectLst/>
                <a:uLnTx/>
                <a:uFillTx/>
                <a:latin typeface="Stella" charset="0"/>
                <a:ea typeface="+mn-ea"/>
                <a:cs typeface="+mn-cs"/>
                <a:sym typeface="Anicon Sans"/>
              </a:rPr>
              <a:t>5. </a:t>
            </a:r>
            <a:r>
              <a:rPr kumimoji="0" lang="en-US" sz="72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counsellor</a:t>
            </a:r>
          </a:p>
        </p:txBody>
      </p:sp>
      <p:sp>
        <p:nvSpPr>
          <p:cNvPr id="34" name="Freeform 13">
            <a:extLst>
              <a:ext uri="{FF2B5EF4-FFF2-40B4-BE49-F238E27FC236}">
                <a16:creationId xmlns:a16="http://schemas.microsoft.com/office/drawing/2014/main" xmlns="" id="{1005C20A-8F03-6B90-8CA9-DDF67F5F2849}"/>
              </a:ext>
            </a:extLst>
          </p:cNvPr>
          <p:cNvSpPr/>
          <p:nvPr/>
        </p:nvSpPr>
        <p:spPr>
          <a:xfrm>
            <a:off x="5641380" y="1886605"/>
            <a:ext cx="12005521" cy="1012283"/>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144145" indent="-144145" algn="just">
              <a:spcAft>
                <a:spcPts val="0"/>
              </a:spcAft>
            </a:pPr>
            <a:r>
              <a:rPr lang="en-US" sz="4800" b="1">
                <a:solidFill>
                  <a:srgbClr val="F26648"/>
                </a:solidFill>
                <a:effectLst/>
                <a:latin typeface="Anicon Sans" panose="020B0604020202020204" charset="0"/>
                <a:cs typeface="Poppins" panose="00000500000000000000" pitchFamily="2" charset="0"/>
              </a:rPr>
              <a:t>b.</a:t>
            </a:r>
            <a:r>
              <a:rPr lang="en-US" sz="4800">
                <a:solidFill>
                  <a:srgbClr val="F26648"/>
                </a:solidFill>
                <a:effectLst/>
                <a:latin typeface="Anicon Sans" panose="020B0604020202020204" charset="0"/>
                <a:cs typeface="Poppins" panose="00000500000000000000" pitchFamily="2" charset="0"/>
              </a:rPr>
              <a:t> </a:t>
            </a:r>
            <a:r>
              <a:rPr lang="en-US" sz="4800">
                <a:solidFill>
                  <a:schemeClr val="tx1"/>
                </a:solidFill>
                <a:effectLst/>
                <a:latin typeface="Anicon Sans" panose="020B0604020202020204" charset="0"/>
                <a:cs typeface="Poppins" panose="00000500000000000000" pitchFamily="2" charset="0"/>
              </a:rPr>
              <a:t>connected with a person’s body rather than their mind</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
        <p:nvSpPr>
          <p:cNvPr id="18" name="Freeform 13">
            <a:extLst>
              <a:ext uri="{FF2B5EF4-FFF2-40B4-BE49-F238E27FC236}">
                <a16:creationId xmlns:a16="http://schemas.microsoft.com/office/drawing/2014/main" xmlns="" id="{E896E07E-FB69-312B-0EE7-4EDFB0C26B09}"/>
              </a:ext>
            </a:extLst>
          </p:cNvPr>
          <p:cNvSpPr/>
          <p:nvPr/>
        </p:nvSpPr>
        <p:spPr>
          <a:xfrm>
            <a:off x="5641380" y="3685383"/>
            <a:ext cx="12005521" cy="1012283"/>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d.</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connected with the state of health of the mind</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
        <p:nvSpPr>
          <p:cNvPr id="44" name="Freeform 13">
            <a:extLst>
              <a:ext uri="{FF2B5EF4-FFF2-40B4-BE49-F238E27FC236}">
                <a16:creationId xmlns:a16="http://schemas.microsoft.com/office/drawing/2014/main" xmlns="" id="{896C0B2F-BA86-1293-A90B-FCEFBF8BEDF0}"/>
              </a:ext>
            </a:extLst>
          </p:cNvPr>
          <p:cNvSpPr/>
          <p:nvPr/>
        </p:nvSpPr>
        <p:spPr>
          <a:xfrm>
            <a:off x="5641380" y="5184176"/>
            <a:ext cx="12005521" cy="1579780"/>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e.</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having the right amounts of all the different parts that make up something</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
        <p:nvSpPr>
          <p:cNvPr id="45" name="Freeform 13">
            <a:extLst>
              <a:ext uri="{FF2B5EF4-FFF2-40B4-BE49-F238E27FC236}">
                <a16:creationId xmlns:a16="http://schemas.microsoft.com/office/drawing/2014/main" xmlns="" id="{01B5EDF7-8FAA-6B42-A4EF-E46EFE6F40B3}"/>
              </a:ext>
            </a:extLst>
          </p:cNvPr>
          <p:cNvSpPr/>
          <p:nvPr/>
        </p:nvSpPr>
        <p:spPr>
          <a:xfrm>
            <a:off x="5583608" y="6990264"/>
            <a:ext cx="12005521" cy="1455089"/>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144145" indent="-144145" algn="just">
              <a:spcAft>
                <a:spcPts val="0"/>
              </a:spcAft>
            </a:pPr>
            <a:r>
              <a:rPr lang="en-US" sz="4800" b="1" dirty="0">
                <a:solidFill>
                  <a:srgbClr val="F26648"/>
                </a:solidFill>
                <a:effectLst/>
                <a:latin typeface="Anicon Sans" panose="020B0604020202020204" charset="0"/>
                <a:cs typeface="Poppins" panose="00000500000000000000" pitchFamily="2" charset="0"/>
              </a:rPr>
              <a:t>c.</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something that you think is more important than other things and should be dealt with first</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
        <p:nvSpPr>
          <p:cNvPr id="46" name="Freeform 13">
            <a:extLst>
              <a:ext uri="{FF2B5EF4-FFF2-40B4-BE49-F238E27FC236}">
                <a16:creationId xmlns:a16="http://schemas.microsoft.com/office/drawing/2014/main" xmlns="" id="{CF79A368-AB16-281E-CD99-C0C4F15A8F4C}"/>
              </a:ext>
            </a:extLst>
          </p:cNvPr>
          <p:cNvSpPr/>
          <p:nvPr/>
        </p:nvSpPr>
        <p:spPr>
          <a:xfrm>
            <a:off x="5546826" y="8599707"/>
            <a:ext cx="12005521" cy="1578726"/>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r>
              <a:rPr lang="en-US" sz="4800" b="1" dirty="0">
                <a:solidFill>
                  <a:srgbClr val="F26648"/>
                </a:solidFill>
                <a:effectLst/>
                <a:latin typeface="Anicon Sans" panose="020B0604020202020204" charset="0"/>
                <a:cs typeface="Poppins" panose="00000500000000000000" pitchFamily="2" charset="0"/>
              </a:rPr>
              <a:t>a.</a:t>
            </a:r>
            <a:r>
              <a:rPr lang="en-US" sz="4800" dirty="0">
                <a:solidFill>
                  <a:srgbClr val="F26648"/>
                </a:solidFill>
                <a:effectLst/>
                <a:latin typeface="Anicon Sans" panose="020B0604020202020204" charset="0"/>
                <a:cs typeface="Poppins" panose="00000500000000000000" pitchFamily="2" charset="0"/>
              </a:rPr>
              <a:t> </a:t>
            </a:r>
            <a:r>
              <a:rPr lang="en-US" sz="4800" dirty="0">
                <a:solidFill>
                  <a:schemeClr val="tx1"/>
                </a:solidFill>
                <a:effectLst/>
                <a:latin typeface="Anicon Sans" panose="020B0604020202020204" charset="0"/>
                <a:cs typeface="Poppins" panose="00000500000000000000" pitchFamily="2" charset="0"/>
              </a:rPr>
              <a:t>a person whose job is to help and support people with problems</a:t>
            </a:r>
            <a:endParaRPr lang="en-US" sz="480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Tree>
    <p:extLst>
      <p:ext uri="{BB962C8B-B14F-4D97-AF65-F5344CB8AC3E}">
        <p14:creationId xmlns:p14="http://schemas.microsoft.com/office/powerpoint/2010/main" val="185506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4"/>
          <p:cNvSpPr txBox="1"/>
          <p:nvPr/>
        </p:nvSpPr>
        <p:spPr>
          <a:xfrm>
            <a:off x="552035" y="30447"/>
            <a:ext cx="19050138" cy="923330"/>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Stella"/>
                <a:ea typeface="Stella"/>
                <a:cs typeface="Stella"/>
                <a:sym typeface="Stella"/>
              </a:rPr>
              <a:t>4. COMPLETE THE SENTENCES WITH THE WORDS IN THE BOX.</a:t>
            </a:r>
          </a:p>
        </p:txBody>
      </p:sp>
      <p:sp>
        <p:nvSpPr>
          <p:cNvPr id="27" name="Freeform 10">
            <a:extLst>
              <a:ext uri="{FF2B5EF4-FFF2-40B4-BE49-F238E27FC236}">
                <a16:creationId xmlns:a16="http://schemas.microsoft.com/office/drawing/2014/main" xmlns="" id="{16FD3F7D-4FDB-D84B-6AAD-31203D6C2E31}"/>
              </a:ext>
            </a:extLst>
          </p:cNvPr>
          <p:cNvSpPr/>
          <p:nvPr/>
        </p:nvSpPr>
        <p:spPr>
          <a:xfrm>
            <a:off x="484709" y="2279885"/>
            <a:ext cx="17269891" cy="8007115"/>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xmlns="" id="{0372700B-C088-8F68-C160-271B755219B4}"/>
              </a:ext>
            </a:extLst>
          </p:cNvPr>
          <p:cNvSpPr/>
          <p:nvPr/>
        </p:nvSpPr>
        <p:spPr>
          <a:xfrm>
            <a:off x="3990495" y="2648365"/>
            <a:ext cx="9220200"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xmlns="" id="{85CB4E80-A2B8-7E29-FA1E-14717C26528B}"/>
              </a:ext>
            </a:extLst>
          </p:cNvPr>
          <p:cNvSpPr/>
          <p:nvPr/>
        </p:nvSpPr>
        <p:spPr>
          <a:xfrm>
            <a:off x="14297504" y="2689045"/>
            <a:ext cx="872143"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999DD922-6236-93AA-52BE-7FFF94D4AC9F}"/>
              </a:ext>
            </a:extLst>
          </p:cNvPr>
          <p:cNvSpPr/>
          <p:nvPr/>
        </p:nvSpPr>
        <p:spPr>
          <a:xfrm>
            <a:off x="1587960" y="4555417"/>
            <a:ext cx="2665225"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xmlns="" id="{D7995515-34C2-3097-9FF6-CB69F9EA9140}"/>
              </a:ext>
            </a:extLst>
          </p:cNvPr>
          <p:cNvSpPr/>
          <p:nvPr/>
        </p:nvSpPr>
        <p:spPr>
          <a:xfrm>
            <a:off x="7403598" y="4555417"/>
            <a:ext cx="887252"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997DEBA1-80F1-4D85-34BE-DC1799439F8C}"/>
              </a:ext>
            </a:extLst>
          </p:cNvPr>
          <p:cNvSpPr/>
          <p:nvPr/>
        </p:nvSpPr>
        <p:spPr>
          <a:xfrm>
            <a:off x="2517669" y="6575040"/>
            <a:ext cx="3954711"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xmlns="" id="{409867AD-3DB8-E066-1B60-9A9CF23C5AE7}"/>
              </a:ext>
            </a:extLst>
          </p:cNvPr>
          <p:cNvSpPr/>
          <p:nvPr/>
        </p:nvSpPr>
        <p:spPr>
          <a:xfrm>
            <a:off x="11353799" y="4555417"/>
            <a:ext cx="2875161"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60236DC3-6AEA-2EE0-3F36-88B877959714}"/>
              </a:ext>
            </a:extLst>
          </p:cNvPr>
          <p:cNvSpPr/>
          <p:nvPr/>
        </p:nvSpPr>
        <p:spPr>
          <a:xfrm>
            <a:off x="1067016" y="5403445"/>
            <a:ext cx="3186169"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A43BA89A-1074-B249-A75E-4AA16E4C3F66}"/>
              </a:ext>
            </a:extLst>
          </p:cNvPr>
          <p:cNvSpPr/>
          <p:nvPr/>
        </p:nvSpPr>
        <p:spPr>
          <a:xfrm>
            <a:off x="9238802" y="5441166"/>
            <a:ext cx="7201698"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xmlns="" id="{C0135E53-0653-2B89-7781-7B7A6E146F3C}"/>
              </a:ext>
            </a:extLst>
          </p:cNvPr>
          <p:cNvSpPr/>
          <p:nvPr/>
        </p:nvSpPr>
        <p:spPr>
          <a:xfrm>
            <a:off x="12877800" y="6595245"/>
            <a:ext cx="2683424"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xmlns="" id="{B9714A5F-3C2D-6267-04F0-5A06285B42B3}"/>
              </a:ext>
            </a:extLst>
          </p:cNvPr>
          <p:cNvSpPr/>
          <p:nvPr/>
        </p:nvSpPr>
        <p:spPr>
          <a:xfrm>
            <a:off x="4253185" y="7700122"/>
            <a:ext cx="5095822"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xmlns="" id="{85211C4E-CFAB-DB9A-83C2-3CC7EB9B0C1F}"/>
              </a:ext>
            </a:extLst>
          </p:cNvPr>
          <p:cNvSpPr/>
          <p:nvPr/>
        </p:nvSpPr>
        <p:spPr>
          <a:xfrm>
            <a:off x="12496800" y="7580041"/>
            <a:ext cx="1592038"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0AC13691-B5E0-E42A-B100-475FA6546BA3}"/>
              </a:ext>
            </a:extLst>
          </p:cNvPr>
          <p:cNvSpPr/>
          <p:nvPr/>
        </p:nvSpPr>
        <p:spPr>
          <a:xfrm>
            <a:off x="4978356" y="8789383"/>
            <a:ext cx="6985044"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37C2C651-381A-F2DF-1450-97F404B68393}"/>
              </a:ext>
            </a:extLst>
          </p:cNvPr>
          <p:cNvSpPr/>
          <p:nvPr/>
        </p:nvSpPr>
        <p:spPr>
          <a:xfrm>
            <a:off x="12735921" y="8820565"/>
            <a:ext cx="3524656" cy="666335"/>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13">
            <a:extLst>
              <a:ext uri="{FF2B5EF4-FFF2-40B4-BE49-F238E27FC236}">
                <a16:creationId xmlns:a16="http://schemas.microsoft.com/office/drawing/2014/main" xmlns="" id="{D8721F73-A564-95EA-9B5E-F0A43E5A24D5}"/>
              </a:ext>
            </a:extLst>
          </p:cNvPr>
          <p:cNvSpPr/>
          <p:nvPr/>
        </p:nvSpPr>
        <p:spPr>
          <a:xfrm>
            <a:off x="1028700" y="2462100"/>
            <a:ext cx="16527780" cy="8007115"/>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noFill/>
          <a:ln w="57150" cap="rnd">
            <a:solidFill>
              <a:srgbClr val="F4AC78"/>
            </a:solidFill>
            <a:prstDash val="lgDash"/>
            <a:round/>
          </a:ln>
        </p:spPr>
        <p:txBody>
          <a:bodyPr/>
          <a:lstStyle/>
          <a:p>
            <a:pPr marL="0" indent="0" algn="just">
              <a:lnSpc>
                <a:spcPct val="100000"/>
              </a:lnSpc>
              <a:spcBef>
                <a:spcPts val="1200"/>
              </a:spcBef>
              <a:spcAft>
                <a:spcPts val="1200"/>
              </a:spcAft>
              <a:buNone/>
            </a:pPr>
            <a:r>
              <a:rPr lang="en-US" sz="5400" dirty="0">
                <a:solidFill>
                  <a:srgbClr val="00B050"/>
                </a:solidFill>
                <a:latin typeface="Anicon Sans" panose="020B0604020202020204" charset="0"/>
                <a:cs typeface="Poppins" panose="00000500000000000000" pitchFamily="2" charset="0"/>
              </a:rPr>
              <a:t>1. </a:t>
            </a:r>
            <a:r>
              <a:rPr lang="en-US" sz="5400" dirty="0">
                <a:latin typeface="Anicon Sans" panose="020B0604020202020204" charset="0"/>
                <a:cs typeface="Poppins" panose="00000500000000000000" pitchFamily="2" charset="0"/>
              </a:rPr>
              <a:t>You should make a list of all the jobs you have to do and give _______ to them.</a:t>
            </a:r>
          </a:p>
          <a:p>
            <a:pPr marL="0" indent="0" algn="just">
              <a:lnSpc>
                <a:spcPct val="100000"/>
              </a:lnSpc>
              <a:spcBef>
                <a:spcPts val="1200"/>
              </a:spcBef>
              <a:spcAft>
                <a:spcPts val="1200"/>
              </a:spcAft>
              <a:buNone/>
            </a:pPr>
            <a:r>
              <a:rPr lang="en-US" sz="5400" dirty="0">
                <a:solidFill>
                  <a:srgbClr val="00B050"/>
                </a:solidFill>
                <a:latin typeface="Anicon Sans" panose="020B0604020202020204" charset="0"/>
                <a:cs typeface="Poppins" panose="00000500000000000000" pitchFamily="2" charset="0"/>
              </a:rPr>
              <a:t>2. </a:t>
            </a:r>
            <a:r>
              <a:rPr lang="en-US" sz="5400" dirty="0">
                <a:latin typeface="Anicon Sans" panose="020B0604020202020204" charset="0"/>
                <a:cs typeface="Poppins" panose="00000500000000000000" pitchFamily="2" charset="0"/>
              </a:rPr>
              <a:t>Maintaining a ________ life often means making time for the things you have to do, as well as the things you want to do in a suitable way.</a:t>
            </a:r>
          </a:p>
          <a:p>
            <a:pPr marL="0" indent="0" algn="just">
              <a:lnSpc>
                <a:spcPct val="100000"/>
              </a:lnSpc>
              <a:spcBef>
                <a:spcPts val="1200"/>
              </a:spcBef>
              <a:spcAft>
                <a:spcPts val="1200"/>
              </a:spcAft>
              <a:buNone/>
            </a:pPr>
            <a:r>
              <a:rPr lang="en-US" sz="5400" dirty="0">
                <a:solidFill>
                  <a:srgbClr val="00B050"/>
                </a:solidFill>
                <a:latin typeface="Anicon Sans" panose="020B0604020202020204" charset="0"/>
                <a:cs typeface="Poppins" panose="00000500000000000000" pitchFamily="2" charset="0"/>
              </a:rPr>
              <a:t>3. </a:t>
            </a:r>
            <a:r>
              <a:rPr lang="en-US" sz="5400" dirty="0">
                <a:latin typeface="Anicon Sans" panose="020B0604020202020204" charset="0"/>
                <a:cs typeface="Poppins" panose="00000500000000000000" pitchFamily="2" charset="0"/>
              </a:rPr>
              <a:t>The police asked them to describe his _________ appearance.</a:t>
            </a:r>
          </a:p>
          <a:p>
            <a:pPr marL="0" indent="0" algn="just">
              <a:lnSpc>
                <a:spcPct val="100000"/>
              </a:lnSpc>
              <a:spcBef>
                <a:spcPts val="1200"/>
              </a:spcBef>
              <a:spcAft>
                <a:spcPts val="1200"/>
              </a:spcAft>
              <a:buNone/>
            </a:pPr>
            <a:r>
              <a:rPr lang="en-US" sz="5400" dirty="0">
                <a:solidFill>
                  <a:srgbClr val="00B050"/>
                </a:solidFill>
                <a:latin typeface="Anicon Sans" panose="020B0604020202020204" charset="0"/>
                <a:cs typeface="Poppins" panose="00000500000000000000" pitchFamily="2" charset="0"/>
              </a:rPr>
              <a:t>4. </a:t>
            </a:r>
            <a:r>
              <a:rPr lang="en-US" sz="5400" dirty="0">
                <a:latin typeface="Anicon Sans" panose="020B0604020202020204" charset="0"/>
                <a:cs typeface="Poppins" panose="00000500000000000000" pitchFamily="2" charset="0"/>
              </a:rPr>
              <a:t>You need to maintain your physical and _______ health.</a:t>
            </a:r>
          </a:p>
          <a:p>
            <a:pPr marL="0" indent="0" algn="just">
              <a:lnSpc>
                <a:spcPct val="100000"/>
              </a:lnSpc>
              <a:spcBef>
                <a:spcPts val="1200"/>
              </a:spcBef>
              <a:spcAft>
                <a:spcPts val="1200"/>
              </a:spcAft>
              <a:buNone/>
            </a:pPr>
            <a:r>
              <a:rPr lang="en-US" sz="5400" dirty="0">
                <a:solidFill>
                  <a:srgbClr val="00B050"/>
                </a:solidFill>
                <a:latin typeface="Anicon Sans" panose="020B0604020202020204" charset="0"/>
                <a:cs typeface="Poppins" panose="00000500000000000000" pitchFamily="2" charset="0"/>
              </a:rPr>
              <a:t>5. </a:t>
            </a:r>
            <a:r>
              <a:rPr lang="en-US" sz="5400" dirty="0">
                <a:latin typeface="Anicon Sans" panose="020B0604020202020204" charset="0"/>
                <a:cs typeface="Poppins" panose="00000500000000000000" pitchFamily="2" charset="0"/>
              </a:rPr>
              <a:t>The ______ is willing to listen to the students to help them solve their problems.</a:t>
            </a:r>
          </a:p>
        </p:txBody>
      </p:sp>
      <p:graphicFrame>
        <p:nvGraphicFramePr>
          <p:cNvPr id="8" name="Table 7">
            <a:extLst>
              <a:ext uri="{FF2B5EF4-FFF2-40B4-BE49-F238E27FC236}">
                <a16:creationId xmlns:a16="http://schemas.microsoft.com/office/drawing/2014/main" xmlns="" id="{5FF20F98-741E-A1C9-C920-3F3DBCCE2490}"/>
              </a:ext>
            </a:extLst>
          </p:cNvPr>
          <p:cNvGraphicFramePr>
            <a:graphicFrameLocks noGrp="1"/>
          </p:cNvGraphicFramePr>
          <p:nvPr>
            <p:extLst>
              <p:ext uri="{D42A27DB-BD31-4B8C-83A1-F6EECF244321}">
                <p14:modId xmlns:p14="http://schemas.microsoft.com/office/powerpoint/2010/main" val="612443513"/>
              </p:ext>
            </p:extLst>
          </p:nvPr>
        </p:nvGraphicFramePr>
        <p:xfrm>
          <a:off x="304800" y="1000758"/>
          <a:ext cx="17754600" cy="1081121"/>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xmlns="" val="1366412945"/>
                    </a:ext>
                  </a:extLst>
                </a:gridCol>
                <a:gridCol w="3352800">
                  <a:extLst>
                    <a:ext uri="{9D8B030D-6E8A-4147-A177-3AD203B41FA5}">
                      <a16:colId xmlns:a16="http://schemas.microsoft.com/office/drawing/2014/main" xmlns="" val="812602232"/>
                    </a:ext>
                  </a:extLst>
                </a:gridCol>
                <a:gridCol w="5410200">
                  <a:extLst>
                    <a:ext uri="{9D8B030D-6E8A-4147-A177-3AD203B41FA5}">
                      <a16:colId xmlns:a16="http://schemas.microsoft.com/office/drawing/2014/main" xmlns="" val="3736857224"/>
                    </a:ext>
                  </a:extLst>
                </a:gridCol>
                <a:gridCol w="2895600">
                  <a:extLst>
                    <a:ext uri="{9D8B030D-6E8A-4147-A177-3AD203B41FA5}">
                      <a16:colId xmlns:a16="http://schemas.microsoft.com/office/drawing/2014/main" xmlns="" val="260506912"/>
                    </a:ext>
                  </a:extLst>
                </a:gridCol>
                <a:gridCol w="3276600">
                  <a:extLst>
                    <a:ext uri="{9D8B030D-6E8A-4147-A177-3AD203B41FA5}">
                      <a16:colId xmlns:a16="http://schemas.microsoft.com/office/drawing/2014/main" xmlns="" val="84998960"/>
                    </a:ext>
                  </a:extLst>
                </a:gridCol>
              </a:tblGrid>
              <a:tr h="1081121">
                <a:tc>
                  <a:txBody>
                    <a:bodyPr/>
                    <a:lstStyle/>
                    <a:p>
                      <a:pPr algn="ctr"/>
                      <a:r>
                        <a:rPr lang="en-US" sz="6000" dirty="0">
                          <a:solidFill>
                            <a:schemeClr val="tx1"/>
                          </a:solidFill>
                          <a:latin typeface="Anicon Sans" panose="020B0604020202020204" charset="0"/>
                        </a:rPr>
                        <a:t>physical</a:t>
                      </a:r>
                    </a:p>
                  </a:txBody>
                  <a:tcPr>
                    <a:solidFill>
                      <a:schemeClr val="accent2">
                        <a:lumMod val="40000"/>
                        <a:lumOff val="60000"/>
                      </a:schemeClr>
                    </a:solidFill>
                  </a:tcPr>
                </a:tc>
                <a:tc>
                  <a:txBody>
                    <a:bodyPr/>
                    <a:lstStyle/>
                    <a:p>
                      <a:pPr algn="ctr"/>
                      <a:r>
                        <a:rPr lang="en-US" sz="6000" dirty="0">
                          <a:solidFill>
                            <a:schemeClr val="tx1"/>
                          </a:solidFill>
                          <a:latin typeface="Anicon Sans" panose="020B0604020202020204" charset="0"/>
                        </a:rPr>
                        <a:t>counsellor</a:t>
                      </a:r>
                    </a:p>
                  </a:txBody>
                  <a:tcPr>
                    <a:solidFill>
                      <a:schemeClr val="accent2">
                        <a:lumMod val="40000"/>
                        <a:lumOff val="60000"/>
                      </a:schemeClr>
                    </a:solidFill>
                  </a:tcPr>
                </a:tc>
                <a:tc>
                  <a:txBody>
                    <a:bodyPr/>
                    <a:lstStyle/>
                    <a:p>
                      <a:pPr algn="ctr"/>
                      <a:r>
                        <a:rPr lang="en-US" sz="6000" dirty="0">
                          <a:solidFill>
                            <a:schemeClr val="tx1"/>
                          </a:solidFill>
                          <a:latin typeface="Anicon Sans" panose="020B0604020202020204" charset="0"/>
                        </a:rPr>
                        <a:t>well-balanced</a:t>
                      </a:r>
                    </a:p>
                  </a:txBody>
                  <a:tcPr>
                    <a:solidFill>
                      <a:schemeClr val="accent2">
                        <a:lumMod val="40000"/>
                        <a:lumOff val="60000"/>
                      </a:schemeClr>
                    </a:solidFill>
                  </a:tcPr>
                </a:tc>
                <a:tc>
                  <a:txBody>
                    <a:bodyPr/>
                    <a:lstStyle/>
                    <a:p>
                      <a:pPr algn="ctr"/>
                      <a:r>
                        <a:rPr lang="en-US" sz="6000" dirty="0">
                          <a:solidFill>
                            <a:schemeClr val="tx1"/>
                          </a:solidFill>
                          <a:latin typeface="Anicon Sans" panose="020B0604020202020204" charset="0"/>
                        </a:rPr>
                        <a:t>priority</a:t>
                      </a:r>
                    </a:p>
                  </a:txBody>
                  <a:tcPr>
                    <a:solidFill>
                      <a:schemeClr val="accent2">
                        <a:lumMod val="40000"/>
                        <a:lumOff val="60000"/>
                      </a:schemeClr>
                    </a:solidFill>
                  </a:tcPr>
                </a:tc>
                <a:tc>
                  <a:txBody>
                    <a:bodyPr/>
                    <a:lstStyle/>
                    <a:p>
                      <a:pPr algn="ctr"/>
                      <a:r>
                        <a:rPr lang="en-US" sz="6000" dirty="0">
                          <a:solidFill>
                            <a:schemeClr val="tx1"/>
                          </a:solidFill>
                          <a:latin typeface="Anicon Sans" panose="020B0604020202020204" charset="0"/>
                        </a:rPr>
                        <a:t>mental</a:t>
                      </a:r>
                    </a:p>
                  </a:txBody>
                  <a:tcPr>
                    <a:solidFill>
                      <a:schemeClr val="accent2">
                        <a:lumMod val="40000"/>
                        <a:lumOff val="60000"/>
                      </a:schemeClr>
                    </a:solidFill>
                  </a:tcPr>
                </a:tc>
                <a:extLst>
                  <a:ext uri="{0D108BD9-81ED-4DB2-BD59-A6C34878D82A}">
                    <a16:rowId xmlns:a16="http://schemas.microsoft.com/office/drawing/2014/main" xmlns="" val="1876168529"/>
                  </a:ext>
                </a:extLst>
              </a:tr>
            </a:tbl>
          </a:graphicData>
        </a:graphic>
      </p:graphicFrame>
    </p:spTree>
    <p:extLst>
      <p:ext uri="{BB962C8B-B14F-4D97-AF65-F5344CB8AC3E}">
        <p14:creationId xmlns:p14="http://schemas.microsoft.com/office/powerpoint/2010/main" val="294365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randombar(horizontal)">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randombar(horizont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randombar(horizontal)">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randombar(horizont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randombar(horizontal)">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randombar(horizontal)">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4"/>
          <p:cNvSpPr txBox="1"/>
          <p:nvPr/>
        </p:nvSpPr>
        <p:spPr>
          <a:xfrm>
            <a:off x="0" y="-903870"/>
            <a:ext cx="19050138" cy="2451697"/>
          </a:xfrm>
          <a:prstGeom prst="rect">
            <a:avLst/>
          </a:prstGeom>
        </p:spPr>
        <p:txBody>
          <a:bodyPr wrap="square" lIns="0" tIns="0" rIns="0" bIns="0" rtlCol="0" anchor="t">
            <a:spAutoFit/>
          </a:bodyPr>
          <a:lstStyle/>
          <a:p>
            <a:pPr marL="0" marR="0" lvl="0" indent="0" algn="ctr" defTabSz="914400" rtl="0" eaLnBrk="1" fontAlgn="auto" latinLnBrk="0" hangingPunct="1">
              <a:lnSpc>
                <a:spcPts val="23099"/>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0000"/>
                </a:solidFill>
                <a:effectLst/>
                <a:uLnTx/>
                <a:uFillTx/>
                <a:latin typeface="Stella"/>
                <a:ea typeface="Stella"/>
                <a:cs typeface="Stella"/>
                <a:sym typeface="Stella"/>
              </a:rPr>
              <a:t>LOOK AT THE ANSWERS AGAIN</a:t>
            </a:r>
          </a:p>
        </p:txBody>
      </p:sp>
      <p:sp>
        <p:nvSpPr>
          <p:cNvPr id="27" name="Freeform 10">
            <a:extLst>
              <a:ext uri="{FF2B5EF4-FFF2-40B4-BE49-F238E27FC236}">
                <a16:creationId xmlns:a16="http://schemas.microsoft.com/office/drawing/2014/main" xmlns="" id="{16FD3F7D-4FDB-D84B-6AAD-31203D6C2E31}"/>
              </a:ext>
            </a:extLst>
          </p:cNvPr>
          <p:cNvSpPr/>
          <p:nvPr/>
        </p:nvSpPr>
        <p:spPr>
          <a:xfrm>
            <a:off x="-10591" y="1547827"/>
            <a:ext cx="17269891" cy="8007115"/>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3">
            <a:extLst>
              <a:ext uri="{FF2B5EF4-FFF2-40B4-BE49-F238E27FC236}">
                <a16:creationId xmlns:a16="http://schemas.microsoft.com/office/drawing/2014/main" xmlns="" id="{D8721F73-A564-95EA-9B5E-F0A43E5A24D5}"/>
              </a:ext>
            </a:extLst>
          </p:cNvPr>
          <p:cNvSpPr/>
          <p:nvPr/>
        </p:nvSpPr>
        <p:spPr>
          <a:xfrm>
            <a:off x="468244" y="1742250"/>
            <a:ext cx="16527780" cy="8007115"/>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5200" b="0" i="0" u="none" strike="noStrike" kern="1200" cap="none" spc="0" normalizeH="0" baseline="0" noProof="0" dirty="0">
                <a:ln>
                  <a:noFill/>
                </a:ln>
                <a:solidFill>
                  <a:srgbClr val="00B050"/>
                </a:solidFill>
                <a:effectLst/>
                <a:uLnTx/>
                <a:uFillTx/>
                <a:latin typeface="Stella" charset="0"/>
                <a:cs typeface="Poppins" panose="00000500000000000000" pitchFamily="2" charset="0"/>
              </a:rPr>
              <a:t>1. </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You should make a list of all the jobs you have to do and give </a:t>
            </a:r>
            <a:r>
              <a:rPr kumimoji="0" lang="en-US" sz="5200" b="1" i="0" u="none" strike="noStrike" kern="1200" cap="none" spc="0" normalizeH="0" baseline="0" noProof="0" dirty="0">
                <a:ln>
                  <a:noFill/>
                </a:ln>
                <a:solidFill>
                  <a:srgbClr val="FF0000"/>
                </a:solidFill>
                <a:effectLst/>
                <a:uLnTx/>
                <a:uFillTx/>
                <a:latin typeface="Anicon Sans" panose="020B0604020202020204" charset="0"/>
                <a:ea typeface="+mn-ea"/>
                <a:cs typeface="Poppins" panose="00000500000000000000" pitchFamily="2" charset="0"/>
              </a:rPr>
              <a:t>priority</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 to them.</a:t>
            </a:r>
          </a:p>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5200" dirty="0">
                <a:solidFill>
                  <a:srgbClr val="00B050"/>
                </a:solidFill>
                <a:latin typeface="Stella" charset="0"/>
                <a:cs typeface="Poppins" panose="00000500000000000000" pitchFamily="2" charset="0"/>
              </a:rPr>
              <a:t>2. </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Maintaining a </a:t>
            </a:r>
            <a:r>
              <a:rPr kumimoji="0" lang="en-US" sz="5200" b="1" i="0" u="none" strike="noStrike" kern="1200" cap="none" spc="0" normalizeH="0" baseline="0" noProof="0" dirty="0">
                <a:ln>
                  <a:noFill/>
                </a:ln>
                <a:solidFill>
                  <a:srgbClr val="FF0000"/>
                </a:solidFill>
                <a:effectLst/>
                <a:uLnTx/>
                <a:uFillTx/>
                <a:latin typeface="Anicon Sans" panose="020B0604020202020204" charset="0"/>
                <a:ea typeface="+mn-ea"/>
                <a:cs typeface="Poppins" panose="00000500000000000000" pitchFamily="2" charset="0"/>
              </a:rPr>
              <a:t>well-balanced</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 life often means making time for the things you have to do, as well as the things you want to do in a suitable way.</a:t>
            </a:r>
          </a:p>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5200" dirty="0">
                <a:solidFill>
                  <a:srgbClr val="00B050"/>
                </a:solidFill>
                <a:latin typeface="Stella" charset="0"/>
                <a:cs typeface="Poppins" panose="00000500000000000000" pitchFamily="2" charset="0"/>
              </a:rPr>
              <a:t>3. </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The police asked them to describe his </a:t>
            </a:r>
            <a:r>
              <a:rPr kumimoji="0" lang="en-US" sz="5200" b="1" i="0" u="none" strike="noStrike" kern="1200" cap="none" spc="0" normalizeH="0" baseline="0" noProof="0" dirty="0">
                <a:ln>
                  <a:noFill/>
                </a:ln>
                <a:solidFill>
                  <a:srgbClr val="FF0000"/>
                </a:solidFill>
                <a:effectLst/>
                <a:uLnTx/>
                <a:uFillTx/>
                <a:latin typeface="Anicon Sans" panose="020B0604020202020204" charset="0"/>
                <a:ea typeface="+mn-ea"/>
                <a:cs typeface="Poppins" panose="00000500000000000000" pitchFamily="2" charset="0"/>
              </a:rPr>
              <a:t>physical</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 appearance.</a:t>
            </a:r>
          </a:p>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5200" dirty="0">
                <a:solidFill>
                  <a:srgbClr val="00B050"/>
                </a:solidFill>
                <a:latin typeface="Stella" charset="0"/>
                <a:cs typeface="Poppins" panose="00000500000000000000" pitchFamily="2" charset="0"/>
              </a:rPr>
              <a:t>4. </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You need to maintain your physical and </a:t>
            </a:r>
            <a:r>
              <a:rPr kumimoji="0" lang="en-US" sz="5200" b="1" i="0" u="none" strike="noStrike" kern="1200" cap="none" spc="0" normalizeH="0" baseline="0" noProof="0" dirty="0">
                <a:ln>
                  <a:noFill/>
                </a:ln>
                <a:solidFill>
                  <a:srgbClr val="FF0000"/>
                </a:solidFill>
                <a:effectLst/>
                <a:uLnTx/>
                <a:uFillTx/>
                <a:latin typeface="Anicon Sans" panose="020B0604020202020204" charset="0"/>
                <a:ea typeface="+mn-ea"/>
                <a:cs typeface="Poppins" panose="00000500000000000000" pitchFamily="2" charset="0"/>
              </a:rPr>
              <a:t>mental</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 health.</a:t>
            </a:r>
          </a:p>
          <a:p>
            <a:pPr marL="0" marR="0" lvl="0" indent="0" algn="just" defTabSz="914400" rtl="0" eaLnBrk="1" fontAlgn="auto" latinLnBrk="0" hangingPunct="1">
              <a:lnSpc>
                <a:spcPct val="100000"/>
              </a:lnSpc>
              <a:spcBef>
                <a:spcPts val="1200"/>
              </a:spcBef>
              <a:spcAft>
                <a:spcPts val="1200"/>
              </a:spcAft>
              <a:buClrTx/>
              <a:buSzTx/>
              <a:buFontTx/>
              <a:buNone/>
              <a:tabLst/>
              <a:defRPr/>
            </a:pPr>
            <a:r>
              <a:rPr lang="en-US" sz="5200" dirty="0">
                <a:solidFill>
                  <a:srgbClr val="00B050"/>
                </a:solidFill>
                <a:latin typeface="Stella" charset="0"/>
                <a:cs typeface="Poppins" panose="00000500000000000000" pitchFamily="2" charset="0"/>
              </a:rPr>
              <a:t>5. </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The </a:t>
            </a:r>
            <a:r>
              <a:rPr kumimoji="0" lang="en-US" sz="5200" b="1" i="0" u="none" strike="noStrike" kern="1200" cap="none" spc="0" normalizeH="0" baseline="0" noProof="0" dirty="0">
                <a:ln>
                  <a:noFill/>
                </a:ln>
                <a:solidFill>
                  <a:srgbClr val="FF0000"/>
                </a:solidFill>
                <a:effectLst/>
                <a:uLnTx/>
                <a:uFillTx/>
                <a:latin typeface="Anicon Sans" panose="020B0604020202020204" charset="0"/>
                <a:ea typeface="+mn-ea"/>
                <a:cs typeface="Poppins" panose="00000500000000000000" pitchFamily="2" charset="0"/>
              </a:rPr>
              <a:t>counsellor</a:t>
            </a:r>
            <a:r>
              <a:rPr kumimoji="0" lang="en-US" sz="5200" b="0" i="0" u="none" strike="noStrike" kern="1200" cap="none" spc="0" normalizeH="0" baseline="0" noProof="0" dirty="0">
                <a:ln>
                  <a:noFill/>
                </a:ln>
                <a:solidFill>
                  <a:prstClr val="black"/>
                </a:solidFill>
                <a:effectLst/>
                <a:uLnTx/>
                <a:uFillTx/>
                <a:latin typeface="Anicon Sans" panose="020B0604020202020204" charset="0"/>
                <a:ea typeface="+mn-ea"/>
                <a:cs typeface="Poppins" panose="00000500000000000000" pitchFamily="2" charset="0"/>
              </a:rPr>
              <a:t> is willing to listen to the students to help them solve their problems.</a:t>
            </a:r>
          </a:p>
        </p:txBody>
      </p:sp>
    </p:spTree>
    <p:extLst>
      <p:ext uri="{BB962C8B-B14F-4D97-AF65-F5344CB8AC3E}">
        <p14:creationId xmlns:p14="http://schemas.microsoft.com/office/powerpoint/2010/main" val="2605315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8"/>
          <p:cNvGrpSpPr/>
          <p:nvPr/>
        </p:nvGrpSpPr>
        <p:grpSpPr>
          <a:xfrm>
            <a:off x="-876506" y="-667944"/>
            <a:ext cx="18651016" cy="12239729"/>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endParaRPr lang="en-US"/>
            </a:p>
          </p:txBody>
        </p:sp>
        <p:sp>
          <p:nvSpPr>
            <p:cNvPr id="10" name="TextBox 10"/>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p>
          </p:txBody>
        </p:sp>
      </p:grpSp>
      <p:grpSp>
        <p:nvGrpSpPr>
          <p:cNvPr id="11" name="Group 11"/>
          <p:cNvGrpSpPr/>
          <p:nvPr/>
        </p:nvGrpSpPr>
        <p:grpSpPr>
          <a:xfrm>
            <a:off x="-207879" y="-229157"/>
            <a:ext cx="17313762" cy="11362156"/>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txBody>
            <a:bodyPr/>
            <a:lstStyle/>
            <a:p>
              <a:endParaRPr lang="en-US"/>
            </a:p>
          </p:txBody>
        </p:sp>
        <p:sp>
          <p:nvSpPr>
            <p:cNvPr id="13" name="TextBox 13"/>
            <p:cNvSpPr txBox="1"/>
            <p:nvPr/>
          </p:nvSpPr>
          <p:spPr>
            <a:xfrm>
              <a:off x="38100" y="50800"/>
              <a:ext cx="736600" cy="406400"/>
            </a:xfrm>
            <a:prstGeom prst="rect">
              <a:avLst/>
            </a:prstGeom>
          </p:spPr>
          <p:txBody>
            <a:bodyPr lIns="78350" tIns="78350" rIns="78350" bIns="78350" rtlCol="0" anchor="ctr"/>
            <a:lstStyle/>
            <a:p>
              <a:pPr algn="ctr">
                <a:lnSpc>
                  <a:spcPts val="2660"/>
                </a:lnSpc>
                <a:spcBef>
                  <a:spcPct val="0"/>
                </a:spcBef>
              </a:pPr>
              <a:endParaRPr/>
            </a:p>
          </p:txBody>
        </p:sp>
      </p:grpSp>
      <p:sp>
        <p:nvSpPr>
          <p:cNvPr id="14" name="TextBox 14"/>
          <p:cNvSpPr txBox="1"/>
          <p:nvPr/>
        </p:nvSpPr>
        <p:spPr>
          <a:xfrm>
            <a:off x="3464977" y="1061247"/>
            <a:ext cx="10200191" cy="1889300"/>
          </a:xfrm>
          <a:prstGeom prst="rect">
            <a:avLst/>
          </a:prstGeom>
        </p:spPr>
        <p:txBody>
          <a:bodyPr lIns="0" tIns="0" rIns="0" bIns="0" rtlCol="0" anchor="t">
            <a:spAutoFit/>
          </a:bodyPr>
          <a:lstStyle/>
          <a:p>
            <a:pPr algn="ctr">
              <a:lnSpc>
                <a:spcPts val="16939"/>
              </a:lnSpc>
            </a:pPr>
            <a:r>
              <a:rPr lang="en-US" sz="10100" dirty="0">
                <a:solidFill>
                  <a:srgbClr val="6B452F"/>
                </a:solidFill>
                <a:latin typeface="Stella"/>
                <a:ea typeface="Stella"/>
                <a:cs typeface="Stella"/>
                <a:sym typeface="Stella"/>
              </a:rPr>
              <a:t>LOOK AND ANSWER</a:t>
            </a:r>
          </a:p>
        </p:txBody>
      </p:sp>
      <p:sp>
        <p:nvSpPr>
          <p:cNvPr id="15" name="TextBox 15"/>
          <p:cNvSpPr txBox="1"/>
          <p:nvPr/>
        </p:nvSpPr>
        <p:spPr>
          <a:xfrm>
            <a:off x="2567568" y="3787259"/>
            <a:ext cx="6805032" cy="708656"/>
          </a:xfrm>
          <a:prstGeom prst="rect">
            <a:avLst/>
          </a:prstGeom>
        </p:spPr>
        <p:txBody>
          <a:bodyPr wrap="square" lIns="0" tIns="0" rIns="0" bIns="0" rtlCol="0" anchor="t">
            <a:spAutoFit/>
          </a:bodyPr>
          <a:lstStyle/>
          <a:p>
            <a:pPr algn="l">
              <a:lnSpc>
                <a:spcPts val="4900"/>
              </a:lnSpc>
            </a:pPr>
            <a:r>
              <a:rPr lang="en-US" sz="8000" dirty="0">
                <a:solidFill>
                  <a:srgbClr val="6B452F"/>
                </a:solidFill>
                <a:latin typeface="Anicon Sans"/>
                <a:ea typeface="Anicon Sans"/>
                <a:cs typeface="Anicon Sans"/>
                <a:sym typeface="Anicon Sans"/>
              </a:rPr>
              <a:t>How does she feel? </a:t>
            </a:r>
          </a:p>
        </p:txBody>
      </p:sp>
      <p:sp>
        <p:nvSpPr>
          <p:cNvPr id="16" name="TextBox 16"/>
          <p:cNvSpPr txBox="1"/>
          <p:nvPr/>
        </p:nvSpPr>
        <p:spPr>
          <a:xfrm>
            <a:off x="2695538" y="6816675"/>
            <a:ext cx="6772095" cy="3046988"/>
          </a:xfrm>
          <a:prstGeom prst="rect">
            <a:avLst/>
          </a:prstGeom>
        </p:spPr>
        <p:txBody>
          <a:bodyPr wrap="square" lIns="0" tIns="0" rIns="0" bIns="0" rtlCol="0" anchor="t">
            <a:spAutoFit/>
          </a:bodyPr>
          <a:lstStyle/>
          <a:p>
            <a:pPr marL="0" lvl="0" indent="0" algn="l">
              <a:spcBef>
                <a:spcPct val="0"/>
              </a:spcBef>
            </a:pPr>
            <a:r>
              <a:rPr lang="en-US" sz="6600" dirty="0">
                <a:solidFill>
                  <a:srgbClr val="0070C0"/>
                </a:solidFill>
                <a:latin typeface="Anicon Sans"/>
                <a:ea typeface="Anicon Sans"/>
                <a:cs typeface="Anicon Sans"/>
                <a:sym typeface="Anicon Sans"/>
              </a:rPr>
              <a:t>She should take a break and do more physical exercise.</a:t>
            </a:r>
          </a:p>
        </p:txBody>
      </p:sp>
      <p:sp>
        <p:nvSpPr>
          <p:cNvPr id="17" name="TextBox 17"/>
          <p:cNvSpPr txBox="1"/>
          <p:nvPr/>
        </p:nvSpPr>
        <p:spPr>
          <a:xfrm>
            <a:off x="1729288" y="2791080"/>
            <a:ext cx="838280" cy="1923853"/>
          </a:xfrm>
          <a:prstGeom prst="rect">
            <a:avLst/>
          </a:prstGeom>
        </p:spPr>
        <p:txBody>
          <a:bodyPr lIns="0" tIns="0" rIns="0" bIns="0" rtlCol="0" anchor="t">
            <a:spAutoFit/>
          </a:bodyPr>
          <a:lstStyle/>
          <a:p>
            <a:pPr algn="ctr">
              <a:lnSpc>
                <a:spcPts val="15487"/>
              </a:lnSpc>
            </a:pPr>
            <a:r>
              <a:rPr lang="en-US" sz="11062" dirty="0">
                <a:solidFill>
                  <a:srgbClr val="6B452F"/>
                </a:solidFill>
                <a:latin typeface="Stella"/>
                <a:ea typeface="Stella"/>
                <a:cs typeface="Stella"/>
                <a:sym typeface="Stella"/>
              </a:rPr>
              <a:t>1.</a:t>
            </a:r>
          </a:p>
        </p:txBody>
      </p:sp>
      <p:sp>
        <p:nvSpPr>
          <p:cNvPr id="18" name="Freeform 18"/>
          <p:cNvSpPr/>
          <p:nvPr/>
        </p:nvSpPr>
        <p:spPr>
          <a:xfrm flipH="1">
            <a:off x="-122223" y="221725"/>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Freeform 19"/>
          <p:cNvSpPr/>
          <p:nvPr/>
        </p:nvSpPr>
        <p:spPr>
          <a:xfrm flipH="1">
            <a:off x="13033100" y="8225909"/>
            <a:ext cx="4226200" cy="3273384"/>
          </a:xfrm>
          <a:custGeom>
            <a:avLst/>
            <a:gdLst/>
            <a:ahLst/>
            <a:cxnLst/>
            <a:rect l="l" t="t" r="r" b="b"/>
            <a:pathLst>
              <a:path w="4226200" h="3273384">
                <a:moveTo>
                  <a:pt x="4226200" y="0"/>
                </a:moveTo>
                <a:lnTo>
                  <a:pt x="0" y="0"/>
                </a:lnTo>
                <a:lnTo>
                  <a:pt x="0" y="3273383"/>
                </a:lnTo>
                <a:lnTo>
                  <a:pt x="4226200" y="3273383"/>
                </a:lnTo>
                <a:lnTo>
                  <a:pt x="422620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a:off x="14244096" y="1028700"/>
            <a:ext cx="3134748" cy="2209997"/>
          </a:xfrm>
          <a:custGeom>
            <a:avLst/>
            <a:gdLst/>
            <a:ahLst/>
            <a:cxnLst/>
            <a:rect l="l" t="t" r="r" b="b"/>
            <a:pathLst>
              <a:path w="3134748" h="2209997">
                <a:moveTo>
                  <a:pt x="0" y="0"/>
                </a:moveTo>
                <a:lnTo>
                  <a:pt x="3134748" y="0"/>
                </a:lnTo>
                <a:lnTo>
                  <a:pt x="3134748" y="2209997"/>
                </a:lnTo>
                <a:lnTo>
                  <a:pt x="0" y="2209997"/>
                </a:lnTo>
                <a:lnTo>
                  <a:pt x="0" y="0"/>
                </a:lnTo>
                <a:close/>
              </a:path>
            </a:pathLst>
          </a:custGeom>
          <a:blipFill>
            <a:blip r:embed="rId5"/>
            <a:stretch>
              <a:fillRect/>
            </a:stretch>
          </a:blipFill>
        </p:spPr>
        <p:txBody>
          <a:bodyPr/>
          <a:lstStyle/>
          <a:p>
            <a:endParaRPr lang="en-US"/>
          </a:p>
        </p:txBody>
      </p:sp>
      <p:sp>
        <p:nvSpPr>
          <p:cNvPr id="21" name="TextBox 21"/>
          <p:cNvSpPr txBox="1"/>
          <p:nvPr/>
        </p:nvSpPr>
        <p:spPr>
          <a:xfrm>
            <a:off x="2616017" y="4727282"/>
            <a:ext cx="4328898" cy="1015663"/>
          </a:xfrm>
          <a:prstGeom prst="rect">
            <a:avLst/>
          </a:prstGeom>
        </p:spPr>
        <p:txBody>
          <a:bodyPr lIns="0" tIns="0" rIns="0" bIns="0" rtlCol="0" anchor="t">
            <a:spAutoFit/>
          </a:bodyPr>
          <a:lstStyle/>
          <a:p>
            <a:pPr marL="0" lvl="0" indent="0" algn="l">
              <a:spcBef>
                <a:spcPct val="0"/>
              </a:spcBef>
            </a:pPr>
            <a:r>
              <a:rPr lang="en-US" sz="6600" dirty="0">
                <a:solidFill>
                  <a:srgbClr val="0070C0"/>
                </a:solidFill>
                <a:latin typeface="Anicon Sans"/>
                <a:ea typeface="Anicon Sans"/>
                <a:cs typeface="Anicon Sans"/>
                <a:sym typeface="Anicon Sans"/>
              </a:rPr>
              <a:t>She is tired. </a:t>
            </a:r>
          </a:p>
        </p:txBody>
      </p:sp>
      <p:sp>
        <p:nvSpPr>
          <p:cNvPr id="22" name="TextBox 22"/>
          <p:cNvSpPr txBox="1"/>
          <p:nvPr/>
        </p:nvSpPr>
        <p:spPr>
          <a:xfrm>
            <a:off x="1345025" y="6083236"/>
            <a:ext cx="7638635" cy="708656"/>
          </a:xfrm>
          <a:prstGeom prst="rect">
            <a:avLst/>
          </a:prstGeom>
        </p:spPr>
        <p:txBody>
          <a:bodyPr wrap="square" lIns="0" tIns="0" rIns="0" bIns="0" rtlCol="0" anchor="t">
            <a:spAutoFit/>
          </a:bodyPr>
          <a:lstStyle/>
          <a:p>
            <a:pPr marL="0" lvl="0" indent="0" algn="l">
              <a:lnSpc>
                <a:spcPts val="4899"/>
              </a:lnSpc>
              <a:spcBef>
                <a:spcPct val="0"/>
              </a:spcBef>
            </a:pPr>
            <a:r>
              <a:rPr lang="en-US" sz="8000" dirty="0">
                <a:solidFill>
                  <a:srgbClr val="6B452F"/>
                </a:solidFill>
                <a:latin typeface="Anicon Sans"/>
                <a:ea typeface="Anicon Sans"/>
                <a:cs typeface="Anicon Sans"/>
                <a:sym typeface="Anicon Sans"/>
              </a:rPr>
              <a:t>What should she do? </a:t>
            </a:r>
          </a:p>
        </p:txBody>
      </p:sp>
      <p:sp>
        <p:nvSpPr>
          <p:cNvPr id="23" name="TextBox 23"/>
          <p:cNvSpPr txBox="1"/>
          <p:nvPr/>
        </p:nvSpPr>
        <p:spPr>
          <a:xfrm>
            <a:off x="244865" y="5064891"/>
            <a:ext cx="838280" cy="1923853"/>
          </a:xfrm>
          <a:prstGeom prst="rect">
            <a:avLst/>
          </a:prstGeom>
        </p:spPr>
        <p:txBody>
          <a:bodyPr lIns="0" tIns="0" rIns="0" bIns="0" rtlCol="0" anchor="t">
            <a:spAutoFit/>
          </a:bodyPr>
          <a:lstStyle/>
          <a:p>
            <a:pPr algn="ctr">
              <a:lnSpc>
                <a:spcPts val="15487"/>
              </a:lnSpc>
            </a:pPr>
            <a:r>
              <a:rPr lang="en-US" sz="11062" dirty="0">
                <a:solidFill>
                  <a:srgbClr val="6B452F"/>
                </a:solidFill>
                <a:latin typeface="Stella"/>
                <a:ea typeface="Stella"/>
                <a:cs typeface="Stella"/>
                <a:sym typeface="Stella"/>
              </a:rPr>
              <a:t>2.</a:t>
            </a:r>
          </a:p>
        </p:txBody>
      </p:sp>
      <p:pic>
        <p:nvPicPr>
          <p:cNvPr id="27" name="Picture 2">
            <a:extLst>
              <a:ext uri="{FF2B5EF4-FFF2-40B4-BE49-F238E27FC236}">
                <a16:creationId xmlns:a16="http://schemas.microsoft.com/office/drawing/2014/main" xmlns="" id="{B57600B4-EA6C-78A7-E0AA-774082D13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5081" y="4523073"/>
            <a:ext cx="9473435" cy="5396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4204263" y="-2118895"/>
            <a:ext cx="18938898" cy="12428652"/>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38100" y="50800"/>
              <a:ext cx="736600" cy="406400"/>
            </a:xfrm>
            <a:prstGeom prst="rect">
              <a:avLst/>
            </a:prstGeom>
          </p:spPr>
          <p:txBody>
            <a:bodyPr lIns="79560" tIns="79560" rIns="79560" bIns="7956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348358" y="-1677499"/>
            <a:ext cx="17581004" cy="11537534"/>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38100" y="50800"/>
              <a:ext cx="736600" cy="406400"/>
            </a:xfrm>
            <a:prstGeom prst="rect">
              <a:avLst/>
            </a:prstGeom>
          </p:spPr>
          <p:txBody>
            <a:bodyPr lIns="79560" tIns="79560" rIns="79560" bIns="7956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1863750" y="-2104315"/>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287202" y="1821602"/>
            <a:ext cx="2185598" cy="2863938"/>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9">
            <a:extLst>
              <a:ext uri="{FF2B5EF4-FFF2-40B4-BE49-F238E27FC236}">
                <a16:creationId xmlns:a16="http://schemas.microsoft.com/office/drawing/2014/main" xmlns="" id="{465664A4-7694-C8A3-F30A-1518223858C3}"/>
              </a:ext>
            </a:extLst>
          </p:cNvPr>
          <p:cNvSpPr txBox="1"/>
          <p:nvPr/>
        </p:nvSpPr>
        <p:spPr>
          <a:xfrm>
            <a:off x="874993" y="2646369"/>
            <a:ext cx="10857616" cy="4616648"/>
          </a:xfrm>
          <a:prstGeom prst="rect">
            <a:avLst/>
          </a:prstGeom>
        </p:spPr>
        <p:txBody>
          <a:bodyPr wrap="square" lIns="0" tIns="0" rIns="0" bIns="0" rtlCol="0" anchor="t">
            <a:spAutoFit/>
          </a:bodyPr>
          <a:lstStyle/>
          <a:p>
            <a:r>
              <a:rPr lang="en-US" sz="6000" i="1" dirty="0">
                <a:solidFill>
                  <a:srgbClr val="0070C0"/>
                </a:solidFill>
                <a:latin typeface="Anicon Sans" panose="020B0604020202020204" charset="0"/>
                <a:cs typeface="Poppins" panose="00000500000000000000" pitchFamily="2" charset="0"/>
              </a:rPr>
              <a:t>Example:</a:t>
            </a:r>
            <a:endParaRPr lang="en-US" sz="6000" b="0" i="1" dirty="0">
              <a:solidFill>
                <a:srgbClr val="0070C0"/>
              </a:solidFill>
              <a:effectLst/>
              <a:latin typeface="Anicon Sans" panose="020B0604020202020204" charset="0"/>
              <a:cs typeface="Poppins" panose="00000500000000000000" pitchFamily="2" charset="0"/>
            </a:endParaRPr>
          </a:p>
          <a:p>
            <a:r>
              <a:rPr lang="en-US" sz="6000" b="1" i="0" dirty="0">
                <a:solidFill>
                  <a:srgbClr val="242021"/>
                </a:solidFill>
                <a:effectLst/>
                <a:latin typeface="Anicon Sans" panose="020B0604020202020204" charset="0"/>
                <a:cs typeface="Poppins" panose="00000500000000000000" pitchFamily="2" charset="0"/>
              </a:rPr>
              <a:t>A: </a:t>
            </a:r>
            <a:r>
              <a:rPr lang="en-US" sz="6000" b="0" i="0" dirty="0">
                <a:solidFill>
                  <a:srgbClr val="242021"/>
                </a:solidFill>
                <a:effectLst/>
                <a:latin typeface="Anicon Sans" panose="020B0604020202020204" charset="0"/>
                <a:cs typeface="Poppins" panose="00000500000000000000" pitchFamily="2" charset="0"/>
              </a:rPr>
              <a:t>How healthy are you?</a:t>
            </a:r>
            <a:br>
              <a:rPr lang="en-US" sz="6000" b="0" i="0" dirty="0">
                <a:solidFill>
                  <a:srgbClr val="242021"/>
                </a:solidFill>
                <a:effectLst/>
                <a:latin typeface="Anicon Sans" panose="020B0604020202020204" charset="0"/>
                <a:cs typeface="Poppins" panose="00000500000000000000" pitchFamily="2" charset="0"/>
              </a:rPr>
            </a:br>
            <a:r>
              <a:rPr lang="en-US" sz="6000" b="1" i="0" dirty="0">
                <a:solidFill>
                  <a:srgbClr val="242021"/>
                </a:solidFill>
                <a:effectLst/>
                <a:latin typeface="Anicon Sans" panose="020B0604020202020204" charset="0"/>
                <a:cs typeface="Poppins" panose="00000500000000000000" pitchFamily="2" charset="0"/>
              </a:rPr>
              <a:t>B: </a:t>
            </a:r>
            <a:r>
              <a:rPr lang="en-US" sz="6000" b="0" i="0" dirty="0">
                <a:solidFill>
                  <a:srgbClr val="242021"/>
                </a:solidFill>
                <a:effectLst/>
                <a:latin typeface="Anicon Sans" panose="020B0604020202020204" charset="0"/>
                <a:cs typeface="Poppins" panose="00000500000000000000" pitchFamily="2" charset="0"/>
              </a:rPr>
              <a:t>I’m tired.</a:t>
            </a:r>
          </a:p>
          <a:p>
            <a:r>
              <a:rPr lang="en-US" sz="6000" b="1" dirty="0">
                <a:solidFill>
                  <a:srgbClr val="242021"/>
                </a:solidFill>
                <a:latin typeface="Anicon Sans" panose="020B0604020202020204" charset="0"/>
                <a:cs typeface="Poppins" panose="00000500000000000000" pitchFamily="2" charset="0"/>
              </a:rPr>
              <a:t>A: </a:t>
            </a:r>
            <a:r>
              <a:rPr lang="en-US" sz="6000" dirty="0">
                <a:solidFill>
                  <a:srgbClr val="242021"/>
                </a:solidFill>
                <a:latin typeface="Anicon Sans" panose="020B0604020202020204" charset="0"/>
                <a:cs typeface="Poppins" panose="00000500000000000000" pitchFamily="2" charset="0"/>
              </a:rPr>
              <a:t>You should take a break and do some physical exercise</a:t>
            </a:r>
            <a:endParaRPr lang="en-US" sz="6000" b="0" i="0" dirty="0">
              <a:solidFill>
                <a:srgbClr val="242021"/>
              </a:solidFill>
              <a:effectLst/>
              <a:latin typeface="Anicon Sans" panose="020B0604020202020204" charset="0"/>
              <a:cs typeface="Poppins" panose="00000500000000000000" pitchFamily="2" charset="0"/>
            </a:endParaRPr>
          </a:p>
        </p:txBody>
      </p:sp>
      <p:sp>
        <p:nvSpPr>
          <p:cNvPr id="14" name="TextBox 13">
            <a:extLst>
              <a:ext uri="{FF2B5EF4-FFF2-40B4-BE49-F238E27FC236}">
                <a16:creationId xmlns:a16="http://schemas.microsoft.com/office/drawing/2014/main" xmlns="" id="{3FD41176-BC71-0470-1730-CF16528F1242}"/>
              </a:ext>
            </a:extLst>
          </p:cNvPr>
          <p:cNvSpPr txBox="1"/>
          <p:nvPr/>
        </p:nvSpPr>
        <p:spPr>
          <a:xfrm>
            <a:off x="0" y="0"/>
            <a:ext cx="17754600" cy="1754326"/>
          </a:xfrm>
          <a:prstGeom prst="rect">
            <a:avLst/>
          </a:prstGeom>
          <a:noFill/>
          <a:effectLst/>
        </p:spPr>
        <p:txBody>
          <a:bodyPr wrap="square" rtlCol="0">
            <a:spAutoFit/>
          </a:bodyPr>
          <a:lstStyle/>
          <a:p>
            <a:pPr algn="just"/>
            <a:r>
              <a:rPr lang="en-US" sz="5400" b="1" dirty="0">
                <a:solidFill>
                  <a:srgbClr val="FF0000"/>
                </a:solidFill>
                <a:latin typeface="Stella" charset="0"/>
              </a:rPr>
              <a:t>5. WORK IN PAIRS. INTERVIEW EACH OTHER ABOUT HOW HEALTHY YOU ARE. GIVE EACH OTHER ADVICE.</a:t>
            </a:r>
            <a:endParaRPr lang="en-US" sz="5400" b="1" dirty="0">
              <a:solidFill>
                <a:srgbClr val="FF0000"/>
              </a:solidFill>
              <a:effectLst>
                <a:glow rad="88900">
                  <a:schemeClr val="bg1"/>
                </a:glow>
              </a:effectLst>
              <a:latin typeface="Stella" charset="0"/>
              <a:cs typeface="Arial" panose="020B0604020202020204" pitchFamily="34" charset="0"/>
            </a:endParaRPr>
          </a:p>
        </p:txBody>
      </p:sp>
      <p:pic>
        <p:nvPicPr>
          <p:cNvPr id="2050" name="Picture 2">
            <a:extLst>
              <a:ext uri="{FF2B5EF4-FFF2-40B4-BE49-F238E27FC236}">
                <a16:creationId xmlns:a16="http://schemas.microsoft.com/office/drawing/2014/main" xmlns="" id="{3F216FA7-E8BA-C394-B6F3-5918996004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1774" y="2048830"/>
            <a:ext cx="8782757" cy="85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3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a:off x="-4204263" y="-2118895"/>
            <a:ext cx="18938898" cy="12428652"/>
            <a:chOff x="0" y="0"/>
            <a:chExt cx="812800" cy="533400"/>
          </a:xfrm>
        </p:grpSpPr>
        <p:sp>
          <p:nvSpPr>
            <p:cNvPr id="9" name="Freeform 9"/>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38100" y="50800"/>
              <a:ext cx="736600" cy="406400"/>
            </a:xfrm>
            <a:prstGeom prst="rect">
              <a:avLst/>
            </a:prstGeom>
          </p:spPr>
          <p:txBody>
            <a:bodyPr lIns="79560" tIns="79560" rIns="79560" bIns="7956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348358" y="-1677499"/>
            <a:ext cx="17581004" cy="11537534"/>
            <a:chOff x="0" y="0"/>
            <a:chExt cx="812800" cy="533400"/>
          </a:xfrm>
        </p:grpSpPr>
        <p:sp>
          <p:nvSpPr>
            <p:cNvPr id="12" name="Freeform 12"/>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104775" cap="sq">
              <a:solidFill>
                <a:srgbClr val="F4AC78"/>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38100" y="50800"/>
              <a:ext cx="736600" cy="406400"/>
            </a:xfrm>
            <a:prstGeom prst="rect">
              <a:avLst/>
            </a:prstGeom>
          </p:spPr>
          <p:txBody>
            <a:bodyPr lIns="79560" tIns="79560" rIns="79560" bIns="7956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1863750" y="-2104315"/>
            <a:ext cx="3680350" cy="2850598"/>
          </a:xfrm>
          <a:custGeom>
            <a:avLst/>
            <a:gdLst/>
            <a:ahLst/>
            <a:cxnLst/>
            <a:rect l="l" t="t" r="r" b="b"/>
            <a:pathLst>
              <a:path w="3680350" h="2850598">
                <a:moveTo>
                  <a:pt x="3680350" y="0"/>
                </a:moveTo>
                <a:lnTo>
                  <a:pt x="0" y="0"/>
                </a:lnTo>
                <a:lnTo>
                  <a:pt x="0" y="2850599"/>
                </a:lnTo>
                <a:lnTo>
                  <a:pt x="3680350" y="2850599"/>
                </a:lnTo>
                <a:lnTo>
                  <a:pt x="368035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2287202" y="1821602"/>
            <a:ext cx="2185598" cy="2863938"/>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9">
            <a:extLst>
              <a:ext uri="{FF2B5EF4-FFF2-40B4-BE49-F238E27FC236}">
                <a16:creationId xmlns:a16="http://schemas.microsoft.com/office/drawing/2014/main" xmlns="" id="{465664A4-7694-C8A3-F30A-1518223858C3}"/>
              </a:ext>
            </a:extLst>
          </p:cNvPr>
          <p:cNvSpPr txBox="1"/>
          <p:nvPr/>
        </p:nvSpPr>
        <p:spPr>
          <a:xfrm>
            <a:off x="401875" y="1966866"/>
            <a:ext cx="10857616" cy="6647974"/>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7200" b="0" i="1" u="none" strike="noStrike" kern="1200" cap="none" spc="0" normalizeH="0" baseline="0" noProof="0" dirty="0">
                <a:ln>
                  <a:noFill/>
                </a:ln>
                <a:solidFill>
                  <a:srgbClr val="0070C0"/>
                </a:solidFill>
                <a:effectLst/>
                <a:uLnTx/>
                <a:uFillTx/>
                <a:latin typeface="Anicon Sans" panose="020B0604020202020204" charset="0"/>
                <a:cs typeface="Poppins" panose="00000500000000000000" pitchFamily="2" charset="0"/>
              </a:rPr>
              <a:t>Clues:</a:t>
            </a:r>
          </a:p>
          <a:p>
            <a:pPr marL="742950" marR="0" lvl="0" indent="-742950" algn="l" defTabSz="914400" rtl="0" eaLnBrk="1" fontAlgn="auto" latinLnBrk="0" hangingPunct="1">
              <a:spcBef>
                <a:spcPts val="0"/>
              </a:spcBef>
              <a:spcAft>
                <a:spcPts val="0"/>
              </a:spcAft>
              <a:buClrTx/>
              <a:buSzTx/>
              <a:buFontTx/>
              <a:buAutoNum type="arabicPeriod"/>
              <a:tabLst/>
              <a:defRPr/>
            </a:pPr>
            <a:r>
              <a:rPr kumimoji="0" lang="en-US" sz="7200" i="0" u="none" strike="noStrike" kern="1200" cap="none" spc="0" normalizeH="0" baseline="0" noProof="0" dirty="0">
                <a:ln>
                  <a:noFill/>
                </a:ln>
                <a:effectLst/>
                <a:uLnTx/>
                <a:uFillTx/>
                <a:latin typeface="Anicon Sans" panose="020B0604020202020204" charset="0"/>
                <a:cs typeface="Poppins" panose="00000500000000000000" pitchFamily="2" charset="0"/>
              </a:rPr>
              <a:t>a bit stressed/ do exercise (walking, jogging…)</a:t>
            </a:r>
          </a:p>
          <a:p>
            <a:pPr marL="742950" marR="0" lvl="0" indent="-742950" algn="l" defTabSz="914400" rtl="0" eaLnBrk="1" fontAlgn="auto" latinLnBrk="0" hangingPunct="1">
              <a:spcBef>
                <a:spcPts val="0"/>
              </a:spcBef>
              <a:spcAft>
                <a:spcPts val="0"/>
              </a:spcAft>
              <a:buClrTx/>
              <a:buSzTx/>
              <a:buFontTx/>
              <a:buAutoNum type="arabicPeriod"/>
              <a:tabLst/>
              <a:defRPr/>
            </a:pPr>
            <a:r>
              <a:rPr lang="en-US" sz="7200" dirty="0">
                <a:latin typeface="Anicon Sans" panose="020B0604020202020204" charset="0"/>
                <a:cs typeface="Poppins" panose="00000500000000000000" pitchFamily="2" charset="0"/>
              </a:rPr>
              <a:t>pretty good/ maintain</a:t>
            </a:r>
          </a:p>
          <a:p>
            <a:pPr marL="742950" marR="0" lvl="0" indent="-742950" algn="l" defTabSz="914400" rtl="0" eaLnBrk="1" fontAlgn="auto" latinLnBrk="0" hangingPunct="1">
              <a:spcBef>
                <a:spcPts val="0"/>
              </a:spcBef>
              <a:spcAft>
                <a:spcPts val="0"/>
              </a:spcAft>
              <a:buClrTx/>
              <a:buSzTx/>
              <a:buFontTx/>
              <a:buAutoNum type="arabicPeriod"/>
              <a:tabLst/>
              <a:defRPr/>
            </a:pPr>
            <a:r>
              <a:rPr kumimoji="0" lang="en-US" sz="7200" i="0" u="none" strike="noStrike" kern="1200" cap="none" spc="0" normalizeH="0" baseline="0" noProof="0" dirty="0">
                <a:ln>
                  <a:noFill/>
                </a:ln>
                <a:effectLst/>
                <a:uLnTx/>
                <a:uFillTx/>
                <a:latin typeface="Anicon Sans" panose="020B0604020202020204" charset="0"/>
                <a:cs typeface="Poppins" panose="00000500000000000000" pitchFamily="2" charset="0"/>
              </a:rPr>
              <a:t>a bit sad/ talk to friend or do something fun</a:t>
            </a:r>
          </a:p>
        </p:txBody>
      </p:sp>
      <p:sp>
        <p:nvSpPr>
          <p:cNvPr id="14" name="TextBox 13">
            <a:extLst>
              <a:ext uri="{FF2B5EF4-FFF2-40B4-BE49-F238E27FC236}">
                <a16:creationId xmlns:a16="http://schemas.microsoft.com/office/drawing/2014/main" xmlns="" id="{3FD41176-BC71-0470-1730-CF16528F1242}"/>
              </a:ext>
            </a:extLst>
          </p:cNvPr>
          <p:cNvSpPr txBox="1"/>
          <p:nvPr/>
        </p:nvSpPr>
        <p:spPr>
          <a:xfrm>
            <a:off x="0" y="0"/>
            <a:ext cx="17754600" cy="1754326"/>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Stella" charset="0"/>
                <a:ea typeface="+mn-ea"/>
                <a:cs typeface="+mn-cs"/>
              </a:rPr>
              <a:t>5. WORK IN PAIRS. INTERVIEW EACH OTHER ABOUT HOW HEALTHY YOU ARE. GIVE EACH OTHER ADVICE.</a:t>
            </a:r>
            <a:endParaRPr kumimoji="0" lang="en-US" sz="5400" b="1" i="0" u="none" strike="noStrike" kern="1200" cap="none" spc="0" normalizeH="0" baseline="0" noProof="0" dirty="0">
              <a:ln>
                <a:noFill/>
              </a:ln>
              <a:solidFill>
                <a:srgbClr val="FF0000"/>
              </a:solidFill>
              <a:effectLst>
                <a:glow rad="88900">
                  <a:prstClr val="white"/>
                </a:glow>
              </a:effectLst>
              <a:uLnTx/>
              <a:uFillTx/>
              <a:latin typeface="Stella" charset="0"/>
              <a:ea typeface="+mn-ea"/>
              <a:cs typeface="Arial" panose="020B0604020202020204" pitchFamily="34" charset="0"/>
            </a:endParaRPr>
          </a:p>
        </p:txBody>
      </p:sp>
      <p:pic>
        <p:nvPicPr>
          <p:cNvPr id="2050" name="Picture 2">
            <a:extLst>
              <a:ext uri="{FF2B5EF4-FFF2-40B4-BE49-F238E27FC236}">
                <a16:creationId xmlns:a16="http://schemas.microsoft.com/office/drawing/2014/main" xmlns="" id="{3F216FA7-E8BA-C394-B6F3-5918996004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1774" y="2048830"/>
            <a:ext cx="8782757" cy="85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4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4041626" y="295339"/>
            <a:ext cx="10200191" cy="2167260"/>
          </a:xfrm>
          <a:prstGeom prst="rect">
            <a:avLst/>
          </a:prstGeom>
        </p:spPr>
        <p:txBody>
          <a:bodyPr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4500" b="0" i="0" u="none" strike="noStrike" kern="1200" cap="none" spc="0" normalizeH="0" baseline="0" noProof="0" dirty="0">
                <a:ln>
                  <a:noFill/>
                </a:ln>
                <a:solidFill>
                  <a:srgbClr val="6B452F"/>
                </a:solidFill>
                <a:effectLst/>
                <a:uLnTx/>
                <a:uFillTx/>
                <a:latin typeface="Stella"/>
                <a:ea typeface="Stella"/>
                <a:cs typeface="Stella"/>
                <a:sym typeface="Stella"/>
              </a:rPr>
              <a:t>WRAP UP</a:t>
            </a:r>
          </a:p>
        </p:txBody>
      </p:sp>
      <p:grpSp>
        <p:nvGrpSpPr>
          <p:cNvPr id="9" name="Group 9"/>
          <p:cNvGrpSpPr/>
          <p:nvPr/>
        </p:nvGrpSpPr>
        <p:grpSpPr>
          <a:xfrm>
            <a:off x="3528203" y="3222044"/>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6807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528203" y="3374422"/>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308158" y="3222044"/>
            <a:ext cx="2440091" cy="2440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2458340" y="3372227"/>
            <a:ext cx="2139726" cy="213972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3528203" y="6024085"/>
            <a:ext cx="12451639" cy="2440091"/>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3279444" cy="6807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528203" y="6174267"/>
            <a:ext cx="12260090" cy="2139726"/>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308158" y="6024085"/>
            <a:ext cx="2440091" cy="24400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2458340" y="6174267"/>
            <a:ext cx="2139726" cy="213972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3"/>
          <p:cNvSpPr txBox="1"/>
          <p:nvPr/>
        </p:nvSpPr>
        <p:spPr>
          <a:xfrm>
            <a:off x="5055353" y="4135429"/>
            <a:ext cx="10605002" cy="785600"/>
          </a:xfrm>
          <a:prstGeom prst="rect">
            <a:avLst/>
          </a:prstGeom>
        </p:spPr>
        <p:txBody>
          <a:bodyPr lIns="0" tIns="0" rIns="0" bIns="0" rtlCol="0" anchor="t">
            <a:spAutoFit/>
          </a:bodyPr>
          <a:lstStyle/>
          <a:p>
            <a:pPr marL="0" marR="0" lvl="0" indent="0" algn="l" defTabSz="914400" rtl="0" eaLnBrk="1" fontAlgn="auto" latinLnBrk="0" hangingPunct="1">
              <a:lnSpc>
                <a:spcPts val="5718"/>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Identify the topic of the unit</a:t>
            </a:r>
          </a:p>
        </p:txBody>
      </p:sp>
      <p:sp>
        <p:nvSpPr>
          <p:cNvPr id="34" name="TextBox 34"/>
          <p:cNvSpPr txBox="1"/>
          <p:nvPr/>
        </p:nvSpPr>
        <p:spPr>
          <a:xfrm>
            <a:off x="5085833" y="6021175"/>
            <a:ext cx="10605002" cy="2462213"/>
          </a:xfrm>
          <a:prstGeom prst="rect">
            <a:avLst/>
          </a:prstGeom>
        </p:spPr>
        <p:txBody>
          <a:bodyPr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Learn some vocabulary related to Healthy living for teens</a:t>
            </a:r>
          </a:p>
        </p:txBody>
      </p:sp>
      <p:sp>
        <p:nvSpPr>
          <p:cNvPr id="35" name="TextBox 35"/>
          <p:cNvSpPr txBox="1"/>
          <p:nvPr/>
        </p:nvSpPr>
        <p:spPr>
          <a:xfrm>
            <a:off x="2811261" y="2710248"/>
            <a:ext cx="1270743" cy="2917334"/>
          </a:xfrm>
          <a:prstGeom prst="rect">
            <a:avLst/>
          </a:prstGeom>
        </p:spPr>
        <p:txBody>
          <a:bodyPr lIns="0" tIns="0" rIns="0" bIns="0" rtlCol="0" anchor="t">
            <a:spAutoFit/>
          </a:bodyPr>
          <a:lstStyle/>
          <a:p>
            <a:pPr marL="0" marR="0" lvl="0" indent="0" algn="ctr" defTabSz="914400" rtl="0" eaLnBrk="1" fontAlgn="auto" latinLnBrk="0" hangingPunct="1">
              <a:lnSpc>
                <a:spcPts val="23477"/>
              </a:lnSpc>
              <a:spcBef>
                <a:spcPts val="0"/>
              </a:spcBef>
              <a:spcAft>
                <a:spcPts val="0"/>
              </a:spcAft>
              <a:buClrTx/>
              <a:buSzTx/>
              <a:buFontTx/>
              <a:buNone/>
              <a:tabLst/>
              <a:defRPr/>
            </a:pPr>
            <a:r>
              <a:rPr kumimoji="0" lang="en-US" sz="16769" b="0" i="0" u="none" strike="noStrike" kern="1200" cap="none" spc="0" normalizeH="0" baseline="0" noProof="0">
                <a:ln>
                  <a:noFill/>
                </a:ln>
                <a:solidFill>
                  <a:srgbClr val="6B452F"/>
                </a:solidFill>
                <a:effectLst/>
                <a:uLnTx/>
                <a:uFillTx/>
                <a:latin typeface="Stella"/>
                <a:ea typeface="Stella"/>
                <a:cs typeface="Stella"/>
                <a:sym typeface="Stella"/>
              </a:rPr>
              <a:t>1</a:t>
            </a:r>
          </a:p>
        </p:txBody>
      </p:sp>
      <p:sp>
        <p:nvSpPr>
          <p:cNvPr id="36" name="TextBox 36"/>
          <p:cNvSpPr txBox="1"/>
          <p:nvPr/>
        </p:nvSpPr>
        <p:spPr>
          <a:xfrm>
            <a:off x="2839836" y="5473345"/>
            <a:ext cx="1270743" cy="2917334"/>
          </a:xfrm>
          <a:prstGeom prst="rect">
            <a:avLst/>
          </a:prstGeom>
        </p:spPr>
        <p:txBody>
          <a:bodyPr lIns="0" tIns="0" rIns="0" bIns="0" rtlCol="0" anchor="t">
            <a:spAutoFit/>
          </a:bodyPr>
          <a:lstStyle/>
          <a:p>
            <a:pPr marL="0" marR="0" lvl="0" indent="0" algn="ctr" defTabSz="914400" rtl="0" eaLnBrk="1" fontAlgn="auto" latinLnBrk="0" hangingPunct="1">
              <a:lnSpc>
                <a:spcPts val="23477"/>
              </a:lnSpc>
              <a:spcBef>
                <a:spcPts val="0"/>
              </a:spcBef>
              <a:spcAft>
                <a:spcPts val="0"/>
              </a:spcAft>
              <a:buClrTx/>
              <a:buSzTx/>
              <a:buFontTx/>
              <a:buNone/>
              <a:tabLst/>
              <a:defRPr/>
            </a:pPr>
            <a:r>
              <a:rPr kumimoji="0" lang="en-US" sz="16769" b="0" i="0" u="none" strike="noStrike" kern="1200" cap="none" spc="0" normalizeH="0" baseline="0" noProof="0">
                <a:ln>
                  <a:noFill/>
                </a:ln>
                <a:solidFill>
                  <a:srgbClr val="6B452F"/>
                </a:solidFill>
                <a:effectLst/>
                <a:uLnTx/>
                <a:uFillTx/>
                <a:latin typeface="Stella"/>
                <a:ea typeface="Stella"/>
                <a:cs typeface="Stella"/>
                <a:sym typeface="Stella"/>
              </a:rPr>
              <a:t>2</a:t>
            </a:r>
          </a:p>
        </p:txBody>
      </p:sp>
      <p:sp>
        <p:nvSpPr>
          <p:cNvPr id="37" name="Freeform 37"/>
          <p:cNvSpPr/>
          <p:nvPr/>
        </p:nvSpPr>
        <p:spPr>
          <a:xfrm flipH="1">
            <a:off x="-490541" y="15240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15597954" y="-125470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1998158" y="8711825"/>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710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9"/>
          <a:stretch>
            <a:fillRect/>
          </a:stretch>
        </p:blipFill>
        <p:spPr>
          <a:xfrm>
            <a:off x="-1585" y="2"/>
            <a:ext cx="18289586" cy="10315326"/>
          </a:xfrm>
          <a:prstGeom prst="rect">
            <a:avLst/>
          </a:prstGeom>
        </p:spPr>
      </p:pic>
      <p:pic>
        <p:nvPicPr>
          <p:cNvPr id="25" name="Picture 24"/>
          <p:cNvPicPr>
            <a:picLocks noChangeAspect="1"/>
          </p:cNvPicPr>
          <p:nvPr/>
        </p:nvPicPr>
        <p:blipFill>
          <a:blip r:embed="rId10"/>
          <a:stretch>
            <a:fillRect/>
          </a:stretch>
        </p:blipFill>
        <p:spPr>
          <a:xfrm>
            <a:off x="13583027" y="5144449"/>
            <a:ext cx="3223812" cy="4558172"/>
          </a:xfrm>
          <a:prstGeom prst="rect">
            <a:avLst/>
          </a:prstGeom>
        </p:spPr>
      </p:pic>
      <p:grpSp>
        <p:nvGrpSpPr>
          <p:cNvPr id="15" name="Group 14"/>
          <p:cNvGrpSpPr/>
          <p:nvPr/>
        </p:nvGrpSpPr>
        <p:grpSpPr>
          <a:xfrm>
            <a:off x="2241022" y="5322899"/>
            <a:ext cx="3445259" cy="4728368"/>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2"/>
          <a:stretch>
            <a:fillRect/>
          </a:stretch>
        </p:blipFill>
        <p:spPr>
          <a:xfrm>
            <a:off x="3369683" y="6621791"/>
            <a:ext cx="2764109" cy="415163"/>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b="422"/>
          <a:stretch/>
        </p:blipFill>
        <p:spPr>
          <a:xfrm>
            <a:off x="2241932" y="5344891"/>
            <a:ext cx="3432702" cy="4691225"/>
          </a:xfrm>
          <a:prstGeom prst="rect">
            <a:avLst/>
          </a:prstGeom>
        </p:spPr>
      </p:pic>
      <p:pic>
        <p:nvPicPr>
          <p:cNvPr id="23" name="Picture 22"/>
          <p:cNvPicPr>
            <a:picLocks noChangeAspect="1"/>
          </p:cNvPicPr>
          <p:nvPr/>
        </p:nvPicPr>
        <p:blipFill>
          <a:blip r:embed="rId12"/>
          <a:stretch>
            <a:fillRect/>
          </a:stretch>
        </p:blipFill>
        <p:spPr>
          <a:xfrm rot="732681">
            <a:off x="3369416" y="6769967"/>
            <a:ext cx="2764109" cy="415163"/>
          </a:xfrm>
          <a:prstGeom prst="rect">
            <a:avLst/>
          </a:prstGeom>
        </p:spPr>
      </p:pic>
      <p:sp>
        <p:nvSpPr>
          <p:cNvPr id="27" name="Rounded Rectangle 26"/>
          <p:cNvSpPr/>
          <p:nvPr/>
        </p:nvSpPr>
        <p:spPr>
          <a:xfrm>
            <a:off x="11510418" y="512299"/>
            <a:ext cx="6206082" cy="1766753"/>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6600" b="1" dirty="0">
                <a:solidFill>
                  <a:srgbClr val="FF0000"/>
                </a:solidFill>
                <a:latin typeface="Poppins" panose="00000500000000000000" pitchFamily="2" charset="0"/>
                <a:cs typeface="Poppins" panose="00000500000000000000" pitchFamily="2" charset="0"/>
              </a:rPr>
              <a:t>A. </a:t>
            </a:r>
            <a:r>
              <a:rPr lang="en-US" sz="6600" b="1" dirty="0">
                <a:solidFill>
                  <a:prstClr val="black"/>
                </a:solidFill>
                <a:latin typeface="Poppins" panose="00000500000000000000" pitchFamily="2" charset="0"/>
                <a:cs typeface="Poppins" panose="00000500000000000000" pitchFamily="2" charset="0"/>
              </a:rPr>
              <a:t>well-balanced</a:t>
            </a:r>
          </a:p>
        </p:txBody>
      </p:sp>
      <p:sp>
        <p:nvSpPr>
          <p:cNvPr id="28" name="Rounded Rectangle 27"/>
          <p:cNvSpPr/>
          <p:nvPr/>
        </p:nvSpPr>
        <p:spPr>
          <a:xfrm>
            <a:off x="11510418" y="2628902"/>
            <a:ext cx="6206082" cy="1766753"/>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6600" b="1" dirty="0">
                <a:solidFill>
                  <a:srgbClr val="FF0000"/>
                </a:solidFill>
                <a:latin typeface="Poppins" panose="00000500000000000000" pitchFamily="2" charset="0"/>
                <a:cs typeface="Poppins" panose="00000500000000000000" pitchFamily="2" charset="0"/>
              </a:rPr>
              <a:t>B. </a:t>
            </a:r>
            <a:r>
              <a:rPr lang="en-US" sz="6600" b="1" dirty="0">
                <a:solidFill>
                  <a:prstClr val="black"/>
                </a:solidFill>
                <a:latin typeface="Poppins" panose="00000500000000000000" pitchFamily="2" charset="0"/>
                <a:cs typeface="Poppins" panose="00000500000000000000" pitchFamily="2" charset="0"/>
              </a:rPr>
              <a:t>counsellor</a:t>
            </a:r>
          </a:p>
        </p:txBody>
      </p:sp>
      <p:pic>
        <p:nvPicPr>
          <p:cNvPr id="32" name="Picture 31">
            <a:hlinkClick r:id="" action="ppaction://hlinkshowjump?jump=nextslide"/>
          </p:cNvPr>
          <p:cNvPicPr>
            <a:picLocks noChangeAspect="1"/>
          </p:cNvPicPr>
          <p:nvPr/>
        </p:nvPicPr>
        <p:blipFill>
          <a:blip r:embed="rId14"/>
          <a:stretch>
            <a:fillRect/>
          </a:stretch>
        </p:blipFill>
        <p:spPr>
          <a:xfrm>
            <a:off x="7845442" y="8425412"/>
            <a:ext cx="2597123" cy="1124810"/>
          </a:xfrm>
          <a:prstGeom prst="rect">
            <a:avLst/>
          </a:prstGeom>
        </p:spPr>
      </p:pic>
      <p:pic>
        <p:nvPicPr>
          <p:cNvPr id="18" name="Picture 17"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241" y="-1092689"/>
            <a:ext cx="9911502" cy="899808"/>
          </a:xfrm>
          <a:prstGeom prst="rect">
            <a:avLst/>
          </a:prstGeom>
        </p:spPr>
      </p:pic>
      <p:sp>
        <p:nvSpPr>
          <p:cNvPr id="19" name="TextBox 18" hidden="1">
            <a:extLst>
              <a:ext uri="{FF2B5EF4-FFF2-40B4-BE49-F238E27FC236}">
                <a16:creationId xmlns:a16="http://schemas.microsoft.com/office/drawing/2014/main" xmlns="" id="{27EF4EE4-346A-4B52-B1EE-9FB59A2E422C}"/>
              </a:ext>
            </a:extLst>
          </p:cNvPr>
          <p:cNvSpPr txBox="1"/>
          <p:nvPr/>
        </p:nvSpPr>
        <p:spPr>
          <a:xfrm>
            <a:off x="-4912947" y="5365357"/>
            <a:ext cx="4114588" cy="1431161"/>
          </a:xfrm>
          <a:prstGeom prst="rect">
            <a:avLst/>
          </a:prstGeom>
          <a:noFill/>
        </p:spPr>
        <p:txBody>
          <a:bodyPr wrap="none" lIns="137160" tIns="68580" rIns="137160" bIns="68580" rtlCol="0">
            <a:spAutoFit/>
          </a:bodyPr>
          <a:lstStyle/>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Ms Huyền Phạm</a:t>
            </a:r>
          </a:p>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0936.082.789</a:t>
            </a:r>
          </a:p>
        </p:txBody>
      </p:sp>
      <p:pic>
        <p:nvPicPr>
          <p:cNvPr id="20" name="Picture 19" hidden="1">
            <a:extLst>
              <a:ext uri="{FF2B5EF4-FFF2-40B4-BE49-F238E27FC236}">
                <a16:creationId xmlns:a16="http://schemas.microsoft.com/office/drawing/2014/main" xmlns="" id="{86D3637B-1FDE-4DDF-9132-BFE7AC92FB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6025" y="900115"/>
            <a:ext cx="4160069" cy="4243388"/>
          </a:xfrm>
          <a:prstGeom prst="rect">
            <a:avLst/>
          </a:prstGeom>
        </p:spPr>
      </p:pic>
      <p:pic>
        <p:nvPicPr>
          <p:cNvPr id="2" name="Am-thanh-tra-loi-dung-www_nhacchuongvui_com">
            <a:hlinkClick r:id="" action="ppaction://media"/>
            <a:extLst>
              <a:ext uri="{FF2B5EF4-FFF2-40B4-BE49-F238E27FC236}">
                <a16:creationId xmlns:a16="http://schemas.microsoft.com/office/drawing/2014/main" xmlns="" id="{B450F198-36C6-2F0B-70FE-B64D6A8A187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514369" y="2949874"/>
            <a:ext cx="1124810" cy="1124810"/>
          </a:xfrm>
          <a:prstGeom prst="rect">
            <a:avLst/>
          </a:prstGeom>
        </p:spPr>
      </p:pic>
      <p:sp>
        <p:nvSpPr>
          <p:cNvPr id="3" name="Star: 5 Points 2">
            <a:extLst>
              <a:ext uri="{FF2B5EF4-FFF2-40B4-BE49-F238E27FC236}">
                <a16:creationId xmlns:a16="http://schemas.microsoft.com/office/drawing/2014/main" xmlns="" id="{CC35EF7E-E726-2CE2-98C3-564E80D090E9}"/>
              </a:ext>
            </a:extLst>
          </p:cNvPr>
          <p:cNvSpPr/>
          <p:nvPr/>
        </p:nvSpPr>
        <p:spPr>
          <a:xfrm>
            <a:off x="18895002" y="471680"/>
            <a:ext cx="1744176" cy="14094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5" name="Rectangle: Rounded Corners 4">
            <a:extLst>
              <a:ext uri="{FF2B5EF4-FFF2-40B4-BE49-F238E27FC236}">
                <a16:creationId xmlns:a16="http://schemas.microsoft.com/office/drawing/2014/main" xmlns="" id="{D5FF7F48-26C9-F868-85F7-D775BD92C028}"/>
              </a:ext>
            </a:extLst>
          </p:cNvPr>
          <p:cNvSpPr/>
          <p:nvPr/>
        </p:nvSpPr>
        <p:spPr>
          <a:xfrm>
            <a:off x="571500" y="512298"/>
            <a:ext cx="10331916" cy="3883356"/>
          </a:xfrm>
          <a:prstGeom prst="roundRect">
            <a:avLst/>
          </a:prstGeom>
          <a:solidFill>
            <a:schemeClr val="bg1"/>
          </a:solidFill>
          <a:ln w="762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600" dirty="0">
                <a:solidFill>
                  <a:srgbClr val="0070C0"/>
                </a:solidFill>
                <a:latin typeface="Poppins" panose="00000500000000000000" pitchFamily="2" charset="0"/>
                <a:cs typeface="Poppins" panose="00000500000000000000" pitchFamily="2" charset="0"/>
              </a:rPr>
              <a:t>1. </a:t>
            </a:r>
            <a:r>
              <a:rPr lang="en-US" sz="6600" dirty="0">
                <a:solidFill>
                  <a:prstClr val="black"/>
                </a:solidFill>
                <a:latin typeface="Poppins" panose="00000500000000000000" pitchFamily="2" charset="0"/>
                <a:cs typeface="Poppins" panose="00000500000000000000" pitchFamily="2" charset="0"/>
              </a:rPr>
              <a:t>This book has helped me in leading a more ________ life.  </a:t>
            </a:r>
          </a:p>
        </p:txBody>
      </p:sp>
    </p:spTree>
    <p:extLst>
      <p:ext uri="{BB962C8B-B14F-4D97-AF65-F5344CB8AC3E}">
        <p14:creationId xmlns:p14="http://schemas.microsoft.com/office/powerpoint/2010/main" val="3899275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6"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6" name="yeahtWAV.wav"/>
                                        </p:tgtEl>
                                      </p:cMediaNode>
                                    </p:audio>
                                  </p:subTnLst>
                                </p:cTn>
                              </p:par>
                              <p:par>
                                <p:cTn id="18" presetID="1" presetClass="mediacall" presetSubtype="0" fill="hold" nodeType="withEffect">
                                  <p:stCondLst>
                                    <p:cond delay="0"/>
                                  </p:stCondLst>
                                  <p:childTnLst>
                                    <p:cmd type="call" cmd="playFrom(0.0)">
                                      <p:cBhvr>
                                        <p:cTn id="19" dur="8085" fill="hold"/>
                                        <p:tgtEl>
                                          <p:spTgt spid="2"/>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afterEffect">
                                  <p:stCondLst>
                                    <p:cond delay="0"/>
                                  </p:stCondLst>
                                  <p:childTnLst>
                                    <p:set>
                                      <p:cBhvr rctx="PPT">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7" name="chance.wav"/>
                                        </p:tgtEl>
                                      </p:cMediaNode>
                                    </p:audio>
                                  </p:subTnLst>
                                </p:cTn>
                              </p:par>
                              <p:par>
                                <p:cTn id="26" presetID="1" presetClass="exit" presetSubtype="0" fill="hold"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4.375E-6 -7.40741E-7 L 0.51211 0.22593 " pathEditMode="relative" rAng="0" ptsTypes="AA">
                                      <p:cBhvr>
                                        <p:cTn id="35" dur="750" fill="hold"/>
                                        <p:tgtEl>
                                          <p:spTgt spid="23"/>
                                        </p:tgtEl>
                                        <p:attrNameLst>
                                          <p:attrName>ppt_x</p:attrName>
                                          <p:attrName>ppt_y</p:attrName>
                                        </p:attrNameLst>
                                      </p:cBhvr>
                                      <p:rCtr x="25599" y="11296"/>
                                    </p:animMotion>
                                  </p:childTnLst>
                                  <p:subTnLst>
                                    <p:audio>
                                      <p:cMediaNode>
                                        <p:cTn display="0" masterRel="sameClick">
                                          <p:stCondLst>
                                            <p:cond evt="begin" delay="0">
                                              <p:tn val="34"/>
                                            </p:cond>
                                          </p:stCondLst>
                                          <p:endCondLst>
                                            <p:cond evt="onStopAudio" delay="0">
                                              <p:tgtEl>
                                                <p:sldTgt/>
                                              </p:tgtEl>
                                            </p:cond>
                                          </p:endCondLst>
                                        </p:cTn>
                                        <p:tgtEl>
                                          <p:sndTgt r:embed="rId8" name="voltage.wav"/>
                                        </p:tgtEl>
                                      </p:cMediaNode>
                                    </p:audio>
                                  </p:subTnLst>
                                </p:cTn>
                              </p:par>
                            </p:childTnLst>
                          </p:cTn>
                        </p:par>
                        <p:par>
                          <p:cTn id="36" fill="hold">
                            <p:stCondLst>
                              <p:cond delay="750"/>
                            </p:stCondLst>
                            <p:childTnLst>
                              <p:par>
                                <p:cTn id="37" presetID="1"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nextCondLst>
                <p:cond evt="onClick" delay="0">
                  <p:tgtEl>
                    <p:spTgt spid="28"/>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8" grpId="0" animBg="1"/>
      <p:bldP spid="2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9"/>
          <a:stretch>
            <a:fillRect/>
          </a:stretch>
        </p:blipFill>
        <p:spPr>
          <a:xfrm>
            <a:off x="0" y="-14163"/>
            <a:ext cx="18288792" cy="10315326"/>
          </a:xfrm>
          <a:prstGeom prst="rect">
            <a:avLst/>
          </a:prstGeom>
        </p:spPr>
      </p:pic>
      <p:pic>
        <p:nvPicPr>
          <p:cNvPr id="25" name="Picture 24"/>
          <p:cNvPicPr>
            <a:picLocks noChangeAspect="1"/>
          </p:cNvPicPr>
          <p:nvPr/>
        </p:nvPicPr>
        <p:blipFill>
          <a:blip r:embed="rId10"/>
          <a:stretch>
            <a:fillRect/>
          </a:stretch>
        </p:blipFill>
        <p:spPr>
          <a:xfrm>
            <a:off x="13583027" y="5144449"/>
            <a:ext cx="3223812" cy="4558172"/>
          </a:xfrm>
          <a:prstGeom prst="rect">
            <a:avLst/>
          </a:prstGeom>
        </p:spPr>
      </p:pic>
      <p:grpSp>
        <p:nvGrpSpPr>
          <p:cNvPr id="15" name="Group 14"/>
          <p:cNvGrpSpPr/>
          <p:nvPr/>
        </p:nvGrpSpPr>
        <p:grpSpPr>
          <a:xfrm>
            <a:off x="2241022" y="5322899"/>
            <a:ext cx="3445259" cy="4728368"/>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2"/>
          <a:stretch>
            <a:fillRect/>
          </a:stretch>
        </p:blipFill>
        <p:spPr>
          <a:xfrm>
            <a:off x="3369683" y="6621791"/>
            <a:ext cx="2764109" cy="415163"/>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b="422"/>
          <a:stretch/>
        </p:blipFill>
        <p:spPr>
          <a:xfrm>
            <a:off x="2241932" y="5344891"/>
            <a:ext cx="3432702" cy="4691225"/>
          </a:xfrm>
          <a:prstGeom prst="rect">
            <a:avLst/>
          </a:prstGeom>
        </p:spPr>
      </p:pic>
      <p:pic>
        <p:nvPicPr>
          <p:cNvPr id="23" name="Picture 22"/>
          <p:cNvPicPr>
            <a:picLocks noChangeAspect="1"/>
          </p:cNvPicPr>
          <p:nvPr/>
        </p:nvPicPr>
        <p:blipFill>
          <a:blip r:embed="rId12"/>
          <a:stretch>
            <a:fillRect/>
          </a:stretch>
        </p:blipFill>
        <p:spPr>
          <a:xfrm rot="732681">
            <a:off x="3369416" y="6769967"/>
            <a:ext cx="2764109" cy="415163"/>
          </a:xfrm>
          <a:prstGeom prst="rect">
            <a:avLst/>
          </a:prstGeom>
        </p:spPr>
      </p:pic>
      <p:sp>
        <p:nvSpPr>
          <p:cNvPr id="27" name="Rounded Rectangle 26"/>
          <p:cNvSpPr/>
          <p:nvPr/>
        </p:nvSpPr>
        <p:spPr>
          <a:xfrm>
            <a:off x="11510418" y="696617"/>
            <a:ext cx="6206082" cy="1648392"/>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7200" b="1" dirty="0">
                <a:solidFill>
                  <a:srgbClr val="FF0000"/>
                </a:solidFill>
                <a:latin typeface="Poppins" panose="00000500000000000000" pitchFamily="2" charset="0"/>
                <a:cs typeface="Poppins" panose="00000500000000000000" pitchFamily="2" charset="0"/>
              </a:rPr>
              <a:t>A. </a:t>
            </a:r>
            <a:r>
              <a:rPr lang="en-US" sz="7200" b="1" dirty="0">
                <a:solidFill>
                  <a:prstClr val="black"/>
                </a:solidFill>
                <a:latin typeface="Poppins" panose="00000500000000000000" pitchFamily="2" charset="0"/>
                <a:cs typeface="Poppins" panose="00000500000000000000" pitchFamily="2" charset="0"/>
              </a:rPr>
              <a:t>priority</a:t>
            </a:r>
          </a:p>
        </p:txBody>
      </p:sp>
      <p:sp>
        <p:nvSpPr>
          <p:cNvPr id="28" name="Rounded Rectangle 27"/>
          <p:cNvSpPr/>
          <p:nvPr/>
        </p:nvSpPr>
        <p:spPr>
          <a:xfrm>
            <a:off x="11510418" y="2690948"/>
            <a:ext cx="6206082" cy="150876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7200" b="1" dirty="0">
                <a:solidFill>
                  <a:srgbClr val="FF0000"/>
                </a:solidFill>
                <a:latin typeface="Poppins" panose="00000500000000000000" pitchFamily="2" charset="0"/>
                <a:cs typeface="Poppins" panose="00000500000000000000" pitchFamily="2" charset="0"/>
              </a:rPr>
              <a:t>B. </a:t>
            </a:r>
            <a:r>
              <a:rPr lang="en-US" sz="7200" b="1" dirty="0" err="1">
                <a:solidFill>
                  <a:prstClr val="black"/>
                </a:solidFill>
                <a:latin typeface="Poppins" panose="00000500000000000000" pitchFamily="2" charset="0"/>
                <a:cs typeface="Poppins" panose="00000500000000000000" pitchFamily="2" charset="0"/>
              </a:rPr>
              <a:t>phycical</a:t>
            </a:r>
            <a:endParaRPr lang="en-US" sz="7200" b="1" dirty="0">
              <a:solidFill>
                <a:prstClr val="black"/>
              </a:solidFill>
              <a:latin typeface="Poppins" panose="00000500000000000000" pitchFamily="2" charset="0"/>
              <a:cs typeface="Poppins" panose="00000500000000000000" pitchFamily="2" charset="0"/>
            </a:endParaRPr>
          </a:p>
        </p:txBody>
      </p:sp>
      <p:pic>
        <p:nvPicPr>
          <p:cNvPr id="32" name="Picture 31">
            <a:hlinkClick r:id="" action="ppaction://hlinkshowjump?jump=nextslide"/>
          </p:cNvPr>
          <p:cNvPicPr>
            <a:picLocks noChangeAspect="1"/>
          </p:cNvPicPr>
          <p:nvPr/>
        </p:nvPicPr>
        <p:blipFill>
          <a:blip r:embed="rId14"/>
          <a:stretch>
            <a:fillRect/>
          </a:stretch>
        </p:blipFill>
        <p:spPr>
          <a:xfrm>
            <a:off x="7845442" y="8425412"/>
            <a:ext cx="2597123" cy="1124810"/>
          </a:xfrm>
          <a:prstGeom prst="rect">
            <a:avLst/>
          </a:prstGeom>
        </p:spPr>
      </p:pic>
      <p:pic>
        <p:nvPicPr>
          <p:cNvPr id="18" name="Picture 17"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241" y="-1092689"/>
            <a:ext cx="9911502" cy="899808"/>
          </a:xfrm>
          <a:prstGeom prst="rect">
            <a:avLst/>
          </a:prstGeom>
        </p:spPr>
      </p:pic>
      <p:sp>
        <p:nvSpPr>
          <p:cNvPr id="19" name="TextBox 18" hidden="1">
            <a:extLst>
              <a:ext uri="{FF2B5EF4-FFF2-40B4-BE49-F238E27FC236}">
                <a16:creationId xmlns:a16="http://schemas.microsoft.com/office/drawing/2014/main" xmlns="" id="{27EF4EE4-346A-4B52-B1EE-9FB59A2E422C}"/>
              </a:ext>
            </a:extLst>
          </p:cNvPr>
          <p:cNvSpPr txBox="1"/>
          <p:nvPr/>
        </p:nvSpPr>
        <p:spPr>
          <a:xfrm>
            <a:off x="-4912947" y="5365357"/>
            <a:ext cx="4114588" cy="1431161"/>
          </a:xfrm>
          <a:prstGeom prst="rect">
            <a:avLst/>
          </a:prstGeom>
          <a:noFill/>
        </p:spPr>
        <p:txBody>
          <a:bodyPr wrap="none" lIns="137160" tIns="68580" rIns="137160" bIns="68580" rtlCol="0">
            <a:spAutoFit/>
          </a:bodyPr>
          <a:lstStyle/>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Ms Huyền Phạm</a:t>
            </a:r>
          </a:p>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0936.082.789</a:t>
            </a:r>
          </a:p>
        </p:txBody>
      </p:sp>
      <p:pic>
        <p:nvPicPr>
          <p:cNvPr id="20" name="Picture 19" hidden="1">
            <a:extLst>
              <a:ext uri="{FF2B5EF4-FFF2-40B4-BE49-F238E27FC236}">
                <a16:creationId xmlns:a16="http://schemas.microsoft.com/office/drawing/2014/main" xmlns="" id="{86D3637B-1FDE-4DDF-9132-BFE7AC92FB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6025" y="900115"/>
            <a:ext cx="4160069" cy="4243388"/>
          </a:xfrm>
          <a:prstGeom prst="rect">
            <a:avLst/>
          </a:prstGeom>
        </p:spPr>
      </p:pic>
      <p:pic>
        <p:nvPicPr>
          <p:cNvPr id="2" name="Am-thanh-tra-loi-dung-www_nhacchuongvui_com">
            <a:hlinkClick r:id="" action="ppaction://media"/>
            <a:extLst>
              <a:ext uri="{FF2B5EF4-FFF2-40B4-BE49-F238E27FC236}">
                <a16:creationId xmlns:a16="http://schemas.microsoft.com/office/drawing/2014/main" xmlns="" id="{EA3C7D1A-FA5D-A93F-2E1F-B65A5F08001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514369" y="2949874"/>
            <a:ext cx="1124810" cy="1124810"/>
          </a:xfrm>
          <a:prstGeom prst="rect">
            <a:avLst/>
          </a:prstGeom>
        </p:spPr>
      </p:pic>
      <p:sp>
        <p:nvSpPr>
          <p:cNvPr id="3" name="Star: 5 Points 2">
            <a:extLst>
              <a:ext uri="{FF2B5EF4-FFF2-40B4-BE49-F238E27FC236}">
                <a16:creationId xmlns:a16="http://schemas.microsoft.com/office/drawing/2014/main" xmlns="" id="{96189C2F-A8CB-A3B4-9096-D12F1D71F60C}"/>
              </a:ext>
            </a:extLst>
          </p:cNvPr>
          <p:cNvSpPr/>
          <p:nvPr/>
        </p:nvSpPr>
        <p:spPr>
          <a:xfrm>
            <a:off x="18895002" y="471680"/>
            <a:ext cx="1744176" cy="14094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4" name="Rectangle: Rounded Corners 3">
            <a:extLst>
              <a:ext uri="{FF2B5EF4-FFF2-40B4-BE49-F238E27FC236}">
                <a16:creationId xmlns:a16="http://schemas.microsoft.com/office/drawing/2014/main" xmlns="" id="{E7151F14-C302-B64D-273B-8F1AD97A0891}"/>
              </a:ext>
            </a:extLst>
          </p:cNvPr>
          <p:cNvSpPr/>
          <p:nvPr/>
        </p:nvSpPr>
        <p:spPr>
          <a:xfrm>
            <a:off x="571500" y="512298"/>
            <a:ext cx="10331916" cy="3883356"/>
          </a:xfrm>
          <a:prstGeom prst="roundRect">
            <a:avLst/>
          </a:prstGeom>
          <a:solidFill>
            <a:schemeClr val="bg1"/>
          </a:solidFill>
          <a:ln w="762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600" dirty="0">
                <a:solidFill>
                  <a:srgbClr val="0070C0"/>
                </a:solidFill>
                <a:latin typeface="Poppins" panose="00000500000000000000" pitchFamily="2" charset="0"/>
                <a:cs typeface="Poppins" panose="00000500000000000000" pitchFamily="2" charset="0"/>
              </a:rPr>
              <a:t>2. </a:t>
            </a:r>
            <a:r>
              <a:rPr lang="en-US" sz="6600" dirty="0">
                <a:solidFill>
                  <a:prstClr val="black"/>
                </a:solidFill>
                <a:latin typeface="Poppins" panose="00000500000000000000" pitchFamily="2" charset="0"/>
                <a:cs typeface="Poppins" panose="00000500000000000000" pitchFamily="2" charset="0"/>
              </a:rPr>
              <a:t>The hospital always gives _____ to emergency cases.</a:t>
            </a:r>
          </a:p>
        </p:txBody>
      </p:sp>
    </p:spTree>
    <p:extLst>
      <p:ext uri="{BB962C8B-B14F-4D97-AF65-F5344CB8AC3E}">
        <p14:creationId xmlns:p14="http://schemas.microsoft.com/office/powerpoint/2010/main" val="174412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6"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6" name="yeahtWAV.wav"/>
                                        </p:tgtEl>
                                      </p:cMediaNode>
                                    </p:audio>
                                  </p:subTnLst>
                                </p:cTn>
                              </p:par>
                              <p:par>
                                <p:cTn id="18" presetID="1" presetClass="mediacall" presetSubtype="0" fill="hold" nodeType="withEffect">
                                  <p:stCondLst>
                                    <p:cond delay="0"/>
                                  </p:stCondLst>
                                  <p:childTnLst>
                                    <p:cmd type="call" cmd="playFrom(0.0)">
                                      <p:cBhvr>
                                        <p:cTn id="19" dur="8085" fill="hold"/>
                                        <p:tgtEl>
                                          <p:spTgt spid="2"/>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afterEffect">
                                  <p:stCondLst>
                                    <p:cond delay="0"/>
                                  </p:stCondLst>
                                  <p:childTnLst>
                                    <p:set>
                                      <p:cBhvr rctx="PPT">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7" name="chance.wav"/>
                                        </p:tgtEl>
                                      </p:cMediaNode>
                                    </p:audio>
                                  </p:subTnLst>
                                </p:cTn>
                              </p:par>
                              <p:par>
                                <p:cTn id="26" presetID="1" presetClass="exit" presetSubtype="0" fill="hold"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4.375E-6 -7.40741E-7 L 0.51211 0.22593 " pathEditMode="relative" rAng="0" ptsTypes="AA">
                                      <p:cBhvr>
                                        <p:cTn id="35" dur="750" fill="hold"/>
                                        <p:tgtEl>
                                          <p:spTgt spid="23"/>
                                        </p:tgtEl>
                                        <p:attrNameLst>
                                          <p:attrName>ppt_x</p:attrName>
                                          <p:attrName>ppt_y</p:attrName>
                                        </p:attrNameLst>
                                      </p:cBhvr>
                                      <p:rCtr x="25599" y="11296"/>
                                    </p:animMotion>
                                  </p:childTnLst>
                                  <p:subTnLst>
                                    <p:audio>
                                      <p:cMediaNode>
                                        <p:cTn display="0" masterRel="sameClick">
                                          <p:stCondLst>
                                            <p:cond evt="begin" delay="0">
                                              <p:tn val="34"/>
                                            </p:cond>
                                          </p:stCondLst>
                                          <p:endCondLst>
                                            <p:cond evt="onStopAudio" delay="0">
                                              <p:tgtEl>
                                                <p:sldTgt/>
                                              </p:tgtEl>
                                            </p:cond>
                                          </p:endCondLst>
                                        </p:cTn>
                                        <p:tgtEl>
                                          <p:sndTgt r:embed="rId8" name="voltage.wav"/>
                                        </p:tgtEl>
                                      </p:cMediaNode>
                                    </p:audio>
                                  </p:subTnLst>
                                </p:cTn>
                              </p:par>
                            </p:childTnLst>
                          </p:cTn>
                        </p:par>
                        <p:par>
                          <p:cTn id="36" fill="hold">
                            <p:stCondLst>
                              <p:cond delay="750"/>
                            </p:stCondLst>
                            <p:childTnLst>
                              <p:par>
                                <p:cTn id="37" presetID="1"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nextCondLst>
                <p:cond evt="onClick" delay="0">
                  <p:tgtEl>
                    <p:spTgt spid="28"/>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8" grpId="0" animBg="1"/>
      <p:bldP spid="2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043904" y="752475"/>
            <a:ext cx="10200191" cy="2167260"/>
          </a:xfrm>
          <a:prstGeom prst="rect">
            <a:avLst/>
          </a:prstGeom>
        </p:spPr>
        <p:txBody>
          <a:bodyPr lIns="0" tIns="0" rIns="0" bIns="0" rtlCol="0" anchor="t">
            <a:spAutoFit/>
          </a:bodyPr>
          <a:lstStyle/>
          <a:p>
            <a:pPr algn="ctr">
              <a:lnSpc>
                <a:spcPts val="16939"/>
              </a:lnSpc>
            </a:pPr>
            <a:r>
              <a:rPr lang="en-US" sz="17400" dirty="0">
                <a:solidFill>
                  <a:srgbClr val="C00000"/>
                </a:solidFill>
                <a:latin typeface="Stella"/>
                <a:ea typeface="Stella"/>
                <a:cs typeface="Stella"/>
                <a:sym typeface="Stella"/>
              </a:rPr>
              <a:t>OBJECTIVES</a:t>
            </a:r>
          </a:p>
        </p:txBody>
      </p:sp>
      <p:grpSp>
        <p:nvGrpSpPr>
          <p:cNvPr id="9" name="Group 9"/>
          <p:cNvGrpSpPr/>
          <p:nvPr/>
        </p:nvGrpSpPr>
        <p:grpSpPr>
          <a:xfrm>
            <a:off x="3528203" y="3222044"/>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endParaRPr lang="en-US"/>
            </a:p>
          </p:txBody>
        </p:sp>
        <p:sp>
          <p:nvSpPr>
            <p:cNvPr id="11" name="TextBox 11"/>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528203" y="3374422"/>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endParaRPr lang="en-US"/>
            </a:p>
          </p:txBody>
        </p:sp>
        <p:sp>
          <p:nvSpPr>
            <p:cNvPr id="14" name="TextBox 14"/>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2308158" y="3222044"/>
            <a:ext cx="2440091" cy="2440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458340" y="3372227"/>
            <a:ext cx="2139726" cy="213972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3528203" y="6024085"/>
            <a:ext cx="12451639" cy="3510440"/>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endParaRPr lang="en-US"/>
            </a:p>
          </p:txBody>
        </p:sp>
        <p:sp>
          <p:nvSpPr>
            <p:cNvPr id="23" name="TextBox 23"/>
            <p:cNvSpPr txBox="1"/>
            <p:nvPr/>
          </p:nvSpPr>
          <p:spPr>
            <a:xfrm>
              <a:off x="0" y="-38100"/>
              <a:ext cx="3279444" cy="680758"/>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3528203" y="6072048"/>
            <a:ext cx="12260090" cy="2917333"/>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endParaRPr lang="en-US"/>
            </a:p>
          </p:txBody>
        </p:sp>
        <p:sp>
          <p:nvSpPr>
            <p:cNvPr id="26" name="TextBox 26"/>
            <p:cNvSpPr txBox="1"/>
            <p:nvPr/>
          </p:nvSpPr>
          <p:spPr>
            <a:xfrm>
              <a:off x="0" y="-38100"/>
              <a:ext cx="3228995" cy="601649"/>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2308158" y="6024085"/>
            <a:ext cx="2440091" cy="24400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2458340" y="6174267"/>
            <a:ext cx="2139726" cy="213972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4992952" y="3647294"/>
            <a:ext cx="10605002" cy="1492845"/>
          </a:xfrm>
          <a:prstGeom prst="rect">
            <a:avLst/>
          </a:prstGeom>
        </p:spPr>
        <p:txBody>
          <a:bodyPr lIns="0" tIns="0" rIns="0" bIns="0" rtlCol="0" anchor="t">
            <a:spAutoFit/>
          </a:bodyPr>
          <a:lstStyle/>
          <a:p>
            <a:pPr algn="l">
              <a:lnSpc>
                <a:spcPts val="5718"/>
              </a:lnSpc>
            </a:pPr>
            <a:r>
              <a:rPr lang="en-US" sz="7200" dirty="0">
                <a:solidFill>
                  <a:srgbClr val="6B452F"/>
                </a:solidFill>
                <a:latin typeface="Anicon Sans"/>
                <a:ea typeface="Anicon Sans"/>
                <a:cs typeface="Anicon Sans"/>
                <a:sym typeface="Anicon Sans"/>
              </a:rPr>
              <a:t>Gain an overview of the topic of Healthy living for teens</a:t>
            </a:r>
          </a:p>
        </p:txBody>
      </p:sp>
      <p:sp>
        <p:nvSpPr>
          <p:cNvPr id="34" name="TextBox 34"/>
          <p:cNvSpPr txBox="1"/>
          <p:nvPr/>
        </p:nvSpPr>
        <p:spPr>
          <a:xfrm>
            <a:off x="4992952" y="6449335"/>
            <a:ext cx="10605002" cy="2205989"/>
          </a:xfrm>
          <a:prstGeom prst="rect">
            <a:avLst/>
          </a:prstGeom>
        </p:spPr>
        <p:txBody>
          <a:bodyPr lIns="0" tIns="0" rIns="0" bIns="0" rtlCol="0" anchor="t">
            <a:spAutoFit/>
          </a:bodyPr>
          <a:lstStyle/>
          <a:p>
            <a:pPr algn="l">
              <a:lnSpc>
                <a:spcPts val="5718"/>
              </a:lnSpc>
            </a:pPr>
            <a:r>
              <a:rPr lang="en-US" sz="7200" dirty="0">
                <a:solidFill>
                  <a:srgbClr val="6B452F"/>
                </a:solidFill>
                <a:latin typeface="Anicon Sans"/>
                <a:ea typeface="Anicon Sans"/>
                <a:cs typeface="Anicon Sans"/>
                <a:sym typeface="Anicon Sans"/>
              </a:rPr>
              <a:t>Gain vocabulary to talk about how to have a well-balanced life as a secondary student</a:t>
            </a:r>
          </a:p>
        </p:txBody>
      </p:sp>
      <p:sp>
        <p:nvSpPr>
          <p:cNvPr id="35" name="TextBox 35"/>
          <p:cNvSpPr txBox="1"/>
          <p:nvPr/>
        </p:nvSpPr>
        <p:spPr>
          <a:xfrm>
            <a:off x="2811261" y="2710248"/>
            <a:ext cx="1270743" cy="2917334"/>
          </a:xfrm>
          <a:prstGeom prst="rect">
            <a:avLst/>
          </a:prstGeom>
        </p:spPr>
        <p:txBody>
          <a:bodyPr lIns="0" tIns="0" rIns="0" bIns="0" rtlCol="0" anchor="t">
            <a:spAutoFit/>
          </a:bodyPr>
          <a:lstStyle/>
          <a:p>
            <a:pPr algn="ctr">
              <a:lnSpc>
                <a:spcPts val="23477"/>
              </a:lnSpc>
            </a:pPr>
            <a:r>
              <a:rPr lang="en-US" sz="16769">
                <a:solidFill>
                  <a:srgbClr val="6B452F"/>
                </a:solidFill>
                <a:latin typeface="Stella"/>
                <a:ea typeface="Stella"/>
                <a:cs typeface="Stella"/>
                <a:sym typeface="Stella"/>
              </a:rPr>
              <a:t>1</a:t>
            </a:r>
          </a:p>
        </p:txBody>
      </p:sp>
      <p:sp>
        <p:nvSpPr>
          <p:cNvPr id="36" name="TextBox 36"/>
          <p:cNvSpPr txBox="1"/>
          <p:nvPr/>
        </p:nvSpPr>
        <p:spPr>
          <a:xfrm>
            <a:off x="2839836" y="5473345"/>
            <a:ext cx="1270743" cy="2917334"/>
          </a:xfrm>
          <a:prstGeom prst="rect">
            <a:avLst/>
          </a:prstGeom>
        </p:spPr>
        <p:txBody>
          <a:bodyPr lIns="0" tIns="0" rIns="0" bIns="0" rtlCol="0" anchor="t">
            <a:spAutoFit/>
          </a:bodyPr>
          <a:lstStyle/>
          <a:p>
            <a:pPr algn="ctr">
              <a:lnSpc>
                <a:spcPts val="23477"/>
              </a:lnSpc>
            </a:pPr>
            <a:r>
              <a:rPr lang="en-US" sz="16769">
                <a:solidFill>
                  <a:srgbClr val="6B452F"/>
                </a:solidFill>
                <a:latin typeface="Stella"/>
                <a:ea typeface="Stella"/>
                <a:cs typeface="Stella"/>
                <a:sym typeface="Stella"/>
              </a:rPr>
              <a:t>2</a:t>
            </a:r>
          </a:p>
        </p:txBody>
      </p:sp>
      <p:sp>
        <p:nvSpPr>
          <p:cNvPr id="39" name="Freeform 39"/>
          <p:cNvSpPr/>
          <p:nvPr/>
        </p:nvSpPr>
        <p:spPr>
          <a:xfrm>
            <a:off x="1998158" y="8711825"/>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9"/>
          <a:stretch>
            <a:fillRect/>
          </a:stretch>
        </p:blipFill>
        <p:spPr>
          <a:xfrm>
            <a:off x="-793" y="-14163"/>
            <a:ext cx="18289586" cy="10315326"/>
          </a:xfrm>
          <a:prstGeom prst="rect">
            <a:avLst/>
          </a:prstGeom>
        </p:spPr>
      </p:pic>
      <p:pic>
        <p:nvPicPr>
          <p:cNvPr id="25" name="Picture 24"/>
          <p:cNvPicPr>
            <a:picLocks noChangeAspect="1"/>
          </p:cNvPicPr>
          <p:nvPr/>
        </p:nvPicPr>
        <p:blipFill>
          <a:blip r:embed="rId10"/>
          <a:stretch>
            <a:fillRect/>
          </a:stretch>
        </p:blipFill>
        <p:spPr>
          <a:xfrm>
            <a:off x="13583027" y="5144449"/>
            <a:ext cx="3223812" cy="4558172"/>
          </a:xfrm>
          <a:prstGeom prst="rect">
            <a:avLst/>
          </a:prstGeom>
        </p:spPr>
      </p:pic>
      <p:grpSp>
        <p:nvGrpSpPr>
          <p:cNvPr id="15" name="Group 14"/>
          <p:cNvGrpSpPr/>
          <p:nvPr/>
        </p:nvGrpSpPr>
        <p:grpSpPr>
          <a:xfrm>
            <a:off x="2241022" y="5322899"/>
            <a:ext cx="3445259" cy="4728368"/>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2"/>
          <a:stretch>
            <a:fillRect/>
          </a:stretch>
        </p:blipFill>
        <p:spPr>
          <a:xfrm>
            <a:off x="3369683" y="6621791"/>
            <a:ext cx="2764109" cy="415163"/>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b="422"/>
          <a:stretch/>
        </p:blipFill>
        <p:spPr>
          <a:xfrm>
            <a:off x="2241932" y="5344891"/>
            <a:ext cx="3432702" cy="4691225"/>
          </a:xfrm>
          <a:prstGeom prst="rect">
            <a:avLst/>
          </a:prstGeom>
        </p:spPr>
      </p:pic>
      <p:pic>
        <p:nvPicPr>
          <p:cNvPr id="23" name="Picture 22"/>
          <p:cNvPicPr>
            <a:picLocks noChangeAspect="1"/>
          </p:cNvPicPr>
          <p:nvPr/>
        </p:nvPicPr>
        <p:blipFill>
          <a:blip r:embed="rId12"/>
          <a:stretch>
            <a:fillRect/>
          </a:stretch>
        </p:blipFill>
        <p:spPr>
          <a:xfrm rot="732681">
            <a:off x="3369416" y="6769967"/>
            <a:ext cx="2764109" cy="415163"/>
          </a:xfrm>
          <a:prstGeom prst="rect">
            <a:avLst/>
          </a:prstGeom>
        </p:spPr>
      </p:pic>
      <p:sp>
        <p:nvSpPr>
          <p:cNvPr id="27" name="Rounded Rectangle 26"/>
          <p:cNvSpPr/>
          <p:nvPr/>
        </p:nvSpPr>
        <p:spPr>
          <a:xfrm>
            <a:off x="11859884" y="2628901"/>
            <a:ext cx="6005615" cy="1570808"/>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7200" b="1" dirty="0">
                <a:solidFill>
                  <a:srgbClr val="FF0000"/>
                </a:solidFill>
                <a:latin typeface="Poppins" panose="00000500000000000000" pitchFamily="2" charset="0"/>
                <a:cs typeface="Poppins" panose="00000500000000000000" pitchFamily="2" charset="0"/>
              </a:rPr>
              <a:t>B. </a:t>
            </a:r>
            <a:r>
              <a:rPr lang="en-US" sz="7200" b="1" dirty="0">
                <a:solidFill>
                  <a:prstClr val="black"/>
                </a:solidFill>
                <a:latin typeface="Poppins" panose="00000500000000000000" pitchFamily="2" charset="0"/>
                <a:cs typeface="Poppins" panose="00000500000000000000" pitchFamily="2" charset="0"/>
              </a:rPr>
              <a:t>physical</a:t>
            </a:r>
          </a:p>
        </p:txBody>
      </p:sp>
      <p:sp>
        <p:nvSpPr>
          <p:cNvPr id="28" name="Rounded Rectangle 27"/>
          <p:cNvSpPr/>
          <p:nvPr/>
        </p:nvSpPr>
        <p:spPr>
          <a:xfrm>
            <a:off x="11859884" y="678095"/>
            <a:ext cx="6005615" cy="164853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algn="ctr" defTabSz="1828892">
              <a:defRPr/>
            </a:pPr>
            <a:r>
              <a:rPr lang="en-US" sz="7200" b="1" dirty="0">
                <a:solidFill>
                  <a:srgbClr val="FF0000"/>
                </a:solidFill>
                <a:latin typeface="Poppins" panose="00000500000000000000" pitchFamily="2" charset="0"/>
                <a:cs typeface="Poppins" panose="00000500000000000000" pitchFamily="2" charset="0"/>
              </a:rPr>
              <a:t>A. </a:t>
            </a:r>
            <a:r>
              <a:rPr lang="en-US" sz="7200" b="1" dirty="0">
                <a:solidFill>
                  <a:prstClr val="black"/>
                </a:solidFill>
                <a:latin typeface="Poppins" panose="00000500000000000000" pitchFamily="2" charset="0"/>
                <a:cs typeface="Poppins" panose="00000500000000000000" pitchFamily="2" charset="0"/>
              </a:rPr>
              <a:t>mental</a:t>
            </a:r>
          </a:p>
        </p:txBody>
      </p:sp>
      <p:pic>
        <p:nvPicPr>
          <p:cNvPr id="32" name="Picture 31">
            <a:hlinkClick r:id="" action="ppaction://hlinkshowjump?jump=nextslide"/>
          </p:cNvPr>
          <p:cNvPicPr>
            <a:picLocks noChangeAspect="1"/>
          </p:cNvPicPr>
          <p:nvPr/>
        </p:nvPicPr>
        <p:blipFill>
          <a:blip r:embed="rId14"/>
          <a:stretch>
            <a:fillRect/>
          </a:stretch>
        </p:blipFill>
        <p:spPr>
          <a:xfrm>
            <a:off x="7845442" y="8425412"/>
            <a:ext cx="2597123" cy="1124810"/>
          </a:xfrm>
          <a:prstGeom prst="rect">
            <a:avLst/>
          </a:prstGeom>
        </p:spPr>
      </p:pic>
      <p:pic>
        <p:nvPicPr>
          <p:cNvPr id="18" name="Picture 17"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241" y="-1092689"/>
            <a:ext cx="9911502" cy="899808"/>
          </a:xfrm>
          <a:prstGeom prst="rect">
            <a:avLst/>
          </a:prstGeom>
        </p:spPr>
      </p:pic>
      <p:sp>
        <p:nvSpPr>
          <p:cNvPr id="19" name="TextBox 18" hidden="1">
            <a:extLst>
              <a:ext uri="{FF2B5EF4-FFF2-40B4-BE49-F238E27FC236}">
                <a16:creationId xmlns:a16="http://schemas.microsoft.com/office/drawing/2014/main" xmlns="" id="{27EF4EE4-346A-4B52-B1EE-9FB59A2E422C}"/>
              </a:ext>
            </a:extLst>
          </p:cNvPr>
          <p:cNvSpPr txBox="1"/>
          <p:nvPr/>
        </p:nvSpPr>
        <p:spPr>
          <a:xfrm>
            <a:off x="-4912947" y="5365357"/>
            <a:ext cx="4114588" cy="1431161"/>
          </a:xfrm>
          <a:prstGeom prst="rect">
            <a:avLst/>
          </a:prstGeom>
          <a:noFill/>
        </p:spPr>
        <p:txBody>
          <a:bodyPr wrap="none" lIns="137160" tIns="68580" rIns="137160" bIns="68580" rtlCol="0">
            <a:spAutoFit/>
          </a:bodyPr>
          <a:lstStyle/>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Ms Huyền Phạm</a:t>
            </a:r>
          </a:p>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0936.082.789</a:t>
            </a:r>
          </a:p>
        </p:txBody>
      </p:sp>
      <p:pic>
        <p:nvPicPr>
          <p:cNvPr id="20" name="Picture 19" hidden="1">
            <a:extLst>
              <a:ext uri="{FF2B5EF4-FFF2-40B4-BE49-F238E27FC236}">
                <a16:creationId xmlns:a16="http://schemas.microsoft.com/office/drawing/2014/main" xmlns="" id="{86D3637B-1FDE-4DDF-9132-BFE7AC92FB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6025" y="900115"/>
            <a:ext cx="4160069" cy="4243388"/>
          </a:xfrm>
          <a:prstGeom prst="rect">
            <a:avLst/>
          </a:prstGeom>
        </p:spPr>
      </p:pic>
      <p:pic>
        <p:nvPicPr>
          <p:cNvPr id="2" name="Am-thanh-tra-loi-dung-www_nhacchuongvui_com">
            <a:hlinkClick r:id="" action="ppaction://media"/>
            <a:extLst>
              <a:ext uri="{FF2B5EF4-FFF2-40B4-BE49-F238E27FC236}">
                <a16:creationId xmlns:a16="http://schemas.microsoft.com/office/drawing/2014/main" xmlns="" id="{339AC13A-7DBD-2C0C-5E4E-4AF4D98B44D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586663" y="-1727635"/>
            <a:ext cx="1124810" cy="1124810"/>
          </a:xfrm>
          <a:prstGeom prst="rect">
            <a:avLst/>
          </a:prstGeom>
        </p:spPr>
      </p:pic>
      <p:sp>
        <p:nvSpPr>
          <p:cNvPr id="3" name="Star: 5 Points 2">
            <a:extLst>
              <a:ext uri="{FF2B5EF4-FFF2-40B4-BE49-F238E27FC236}">
                <a16:creationId xmlns:a16="http://schemas.microsoft.com/office/drawing/2014/main" xmlns="" id="{A6253523-F919-4FCB-1529-0FAFD0300AF0}"/>
              </a:ext>
            </a:extLst>
          </p:cNvPr>
          <p:cNvSpPr/>
          <p:nvPr/>
        </p:nvSpPr>
        <p:spPr>
          <a:xfrm>
            <a:off x="18967296" y="2628900"/>
            <a:ext cx="1744176" cy="140942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4" name="Rectangle: Rounded Corners 3">
            <a:extLst>
              <a:ext uri="{FF2B5EF4-FFF2-40B4-BE49-F238E27FC236}">
                <a16:creationId xmlns:a16="http://schemas.microsoft.com/office/drawing/2014/main" xmlns="" id="{388D5AA0-2BD2-B3A3-D1C5-618CBB5CAD9F}"/>
              </a:ext>
            </a:extLst>
          </p:cNvPr>
          <p:cNvSpPr/>
          <p:nvPr/>
        </p:nvSpPr>
        <p:spPr>
          <a:xfrm>
            <a:off x="571500" y="512297"/>
            <a:ext cx="10759116" cy="4374791"/>
          </a:xfrm>
          <a:prstGeom prst="roundRect">
            <a:avLst/>
          </a:prstGeom>
          <a:solidFill>
            <a:schemeClr val="bg1"/>
          </a:solidFill>
          <a:ln w="762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000" dirty="0">
                <a:solidFill>
                  <a:srgbClr val="0070C0"/>
                </a:solidFill>
                <a:latin typeface="Poppins" panose="00000500000000000000" pitchFamily="2" charset="0"/>
                <a:cs typeface="Poppins" panose="00000500000000000000" pitchFamily="2" charset="0"/>
              </a:rPr>
              <a:t>3. </a:t>
            </a:r>
            <a:r>
              <a:rPr lang="en-US" sz="6000" dirty="0">
                <a:solidFill>
                  <a:prstClr val="black"/>
                </a:solidFill>
                <a:latin typeface="Poppins" panose="00000500000000000000" pitchFamily="2" charset="0"/>
                <a:cs typeface="Poppins" panose="00000500000000000000" pitchFamily="2" charset="0"/>
              </a:rPr>
              <a:t>The sports teachers are trying to help develop the _____ well-being of their students. </a:t>
            </a:r>
          </a:p>
        </p:txBody>
      </p:sp>
    </p:spTree>
    <p:extLst>
      <p:ext uri="{BB962C8B-B14F-4D97-AF65-F5344CB8AC3E}">
        <p14:creationId xmlns:p14="http://schemas.microsoft.com/office/powerpoint/2010/main" val="297088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6"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6" name="yeahtWAV.wav"/>
                                        </p:tgtEl>
                                      </p:cMediaNode>
                                    </p:audio>
                                  </p:subTnLst>
                                </p:cTn>
                              </p:par>
                              <p:par>
                                <p:cTn id="18" presetID="1" presetClass="mediacall" presetSubtype="0" fill="hold" nodeType="withEffect">
                                  <p:stCondLst>
                                    <p:cond delay="0"/>
                                  </p:stCondLst>
                                  <p:childTnLst>
                                    <p:cmd type="call" cmd="playFrom(0.0)">
                                      <p:cBhvr>
                                        <p:cTn id="19" dur="8085" fill="hold"/>
                                        <p:tgtEl>
                                          <p:spTgt spid="2"/>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afterEffect">
                                  <p:stCondLst>
                                    <p:cond delay="0"/>
                                  </p:stCondLst>
                                  <p:childTnLst>
                                    <p:set>
                                      <p:cBhvr rctx="PPT">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7" name="chance.wav"/>
                                        </p:tgtEl>
                                      </p:cMediaNode>
                                    </p:audio>
                                  </p:subTnLst>
                                </p:cTn>
                              </p:par>
                              <p:par>
                                <p:cTn id="26" presetID="1" presetClass="exit" presetSubtype="0" fill="hold"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4.375E-6 -7.40741E-7 L 0.51211 0.22593 " pathEditMode="relative" rAng="0" ptsTypes="AA">
                                      <p:cBhvr>
                                        <p:cTn id="35" dur="750" fill="hold"/>
                                        <p:tgtEl>
                                          <p:spTgt spid="23"/>
                                        </p:tgtEl>
                                        <p:attrNameLst>
                                          <p:attrName>ppt_x</p:attrName>
                                          <p:attrName>ppt_y</p:attrName>
                                        </p:attrNameLst>
                                      </p:cBhvr>
                                      <p:rCtr x="25599" y="11296"/>
                                    </p:animMotion>
                                  </p:childTnLst>
                                  <p:subTnLst>
                                    <p:audio>
                                      <p:cMediaNode>
                                        <p:cTn display="0" masterRel="sameClick">
                                          <p:stCondLst>
                                            <p:cond evt="begin" delay="0">
                                              <p:tn val="34"/>
                                            </p:cond>
                                          </p:stCondLst>
                                          <p:endCondLst>
                                            <p:cond evt="onStopAudio" delay="0">
                                              <p:tgtEl>
                                                <p:sldTgt/>
                                              </p:tgtEl>
                                            </p:cond>
                                          </p:endCondLst>
                                        </p:cTn>
                                        <p:tgtEl>
                                          <p:sndTgt r:embed="rId8" name="voltage.wav"/>
                                        </p:tgtEl>
                                      </p:cMediaNode>
                                    </p:audio>
                                  </p:subTnLst>
                                </p:cTn>
                              </p:par>
                            </p:childTnLst>
                          </p:cTn>
                        </p:par>
                        <p:par>
                          <p:cTn id="36" fill="hold">
                            <p:stCondLst>
                              <p:cond delay="750"/>
                            </p:stCondLst>
                            <p:childTnLst>
                              <p:par>
                                <p:cTn id="37" presetID="1"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nextCondLst>
                <p:cond evt="onClick" delay="0">
                  <p:tgtEl>
                    <p:spTgt spid="28"/>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8" grpId="0" animBg="1"/>
      <p:bldP spid="2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9"/>
          <a:stretch>
            <a:fillRect/>
          </a:stretch>
        </p:blipFill>
        <p:spPr>
          <a:xfrm>
            <a:off x="-43962" y="20661"/>
            <a:ext cx="18403092" cy="10315326"/>
          </a:xfrm>
          <a:prstGeom prst="rect">
            <a:avLst/>
          </a:prstGeom>
        </p:spPr>
      </p:pic>
      <p:pic>
        <p:nvPicPr>
          <p:cNvPr id="25" name="Picture 24"/>
          <p:cNvPicPr>
            <a:picLocks noChangeAspect="1"/>
          </p:cNvPicPr>
          <p:nvPr/>
        </p:nvPicPr>
        <p:blipFill>
          <a:blip r:embed="rId10"/>
          <a:stretch>
            <a:fillRect/>
          </a:stretch>
        </p:blipFill>
        <p:spPr>
          <a:xfrm>
            <a:off x="13583027" y="5144449"/>
            <a:ext cx="3223812" cy="4558172"/>
          </a:xfrm>
          <a:prstGeom prst="rect">
            <a:avLst/>
          </a:prstGeom>
        </p:spPr>
      </p:pic>
      <p:grpSp>
        <p:nvGrpSpPr>
          <p:cNvPr id="15" name="Group 14"/>
          <p:cNvGrpSpPr/>
          <p:nvPr/>
        </p:nvGrpSpPr>
        <p:grpSpPr>
          <a:xfrm>
            <a:off x="2241022" y="5322899"/>
            <a:ext cx="3445259" cy="4728368"/>
            <a:chOff x="1797983" y="2928034"/>
            <a:chExt cx="2450167" cy="3362678"/>
          </a:xfrm>
        </p:grpSpPr>
        <p:cxnSp>
          <p:nvCxnSpPr>
            <p:cNvPr id="16" name="Straight Connector 15"/>
            <p:cNvCxnSpPr/>
            <p:nvPr/>
          </p:nvCxnSpPr>
          <p:spPr>
            <a:xfrm flipH="1">
              <a:off x="3890423" y="3017520"/>
              <a:ext cx="44892" cy="200406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7983" y="2928034"/>
              <a:ext cx="2450167" cy="3362678"/>
            </a:xfrm>
            <a:prstGeom prst="rect">
              <a:avLst/>
            </a:prstGeom>
          </p:spPr>
        </p:pic>
      </p:grpSp>
      <p:pic>
        <p:nvPicPr>
          <p:cNvPr id="21" name="Picture 20"/>
          <p:cNvPicPr>
            <a:picLocks noChangeAspect="1"/>
          </p:cNvPicPr>
          <p:nvPr/>
        </p:nvPicPr>
        <p:blipFill>
          <a:blip r:embed="rId12"/>
          <a:stretch>
            <a:fillRect/>
          </a:stretch>
        </p:blipFill>
        <p:spPr>
          <a:xfrm>
            <a:off x="3369683" y="6621791"/>
            <a:ext cx="2764109" cy="415163"/>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b="422"/>
          <a:stretch/>
        </p:blipFill>
        <p:spPr>
          <a:xfrm>
            <a:off x="2241932" y="5344891"/>
            <a:ext cx="3432702" cy="4691225"/>
          </a:xfrm>
          <a:prstGeom prst="rect">
            <a:avLst/>
          </a:prstGeom>
        </p:spPr>
      </p:pic>
      <p:pic>
        <p:nvPicPr>
          <p:cNvPr id="23" name="Picture 22"/>
          <p:cNvPicPr>
            <a:picLocks noChangeAspect="1"/>
          </p:cNvPicPr>
          <p:nvPr/>
        </p:nvPicPr>
        <p:blipFill>
          <a:blip r:embed="rId12"/>
          <a:stretch>
            <a:fillRect/>
          </a:stretch>
        </p:blipFill>
        <p:spPr>
          <a:xfrm rot="732681">
            <a:off x="3369416" y="6769967"/>
            <a:ext cx="2764109" cy="415163"/>
          </a:xfrm>
          <a:prstGeom prst="rect">
            <a:avLst/>
          </a:prstGeom>
        </p:spPr>
      </p:pic>
      <p:sp>
        <p:nvSpPr>
          <p:cNvPr id="27" name="Rounded Rectangle 26"/>
          <p:cNvSpPr/>
          <p:nvPr/>
        </p:nvSpPr>
        <p:spPr>
          <a:xfrm>
            <a:off x="11525624" y="2828108"/>
            <a:ext cx="6190877" cy="150876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defTabSz="1828892">
              <a:defRPr/>
            </a:pPr>
            <a:r>
              <a:rPr lang="en-US" sz="6600" b="1" dirty="0">
                <a:solidFill>
                  <a:srgbClr val="FF0000"/>
                </a:solidFill>
                <a:latin typeface="Poppins" panose="00000500000000000000" pitchFamily="2" charset="0"/>
                <a:cs typeface="Poppins" panose="00000500000000000000" pitchFamily="2" charset="0"/>
              </a:rPr>
              <a:t>B. </a:t>
            </a:r>
            <a:r>
              <a:rPr lang="en-US" sz="6600" b="1" dirty="0">
                <a:solidFill>
                  <a:prstClr val="black"/>
                </a:solidFill>
                <a:latin typeface="Poppins" panose="00000500000000000000" pitchFamily="2" charset="0"/>
                <a:cs typeface="Poppins" panose="00000500000000000000" pitchFamily="2" charset="0"/>
              </a:rPr>
              <a:t>mental</a:t>
            </a:r>
          </a:p>
        </p:txBody>
      </p:sp>
      <p:sp>
        <p:nvSpPr>
          <p:cNvPr id="28" name="Rounded Rectangle 27"/>
          <p:cNvSpPr/>
          <p:nvPr/>
        </p:nvSpPr>
        <p:spPr>
          <a:xfrm>
            <a:off x="11525624" y="861311"/>
            <a:ext cx="6190877" cy="1508760"/>
          </a:xfrm>
          <a:prstGeom prst="roundRect">
            <a:avLst/>
          </a:prstGeom>
          <a:solidFill>
            <a:schemeClr val="lt1">
              <a:alpha val="79000"/>
            </a:schemeClr>
          </a:solidFill>
          <a:ln w="57150" cmpd="thickThin">
            <a:solidFill>
              <a:srgbClr val="0070C0"/>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ctr"/>
          <a:lstStyle/>
          <a:p>
            <a:pPr defTabSz="1828892">
              <a:defRPr/>
            </a:pPr>
            <a:r>
              <a:rPr lang="en-US" sz="6600" b="1" dirty="0">
                <a:solidFill>
                  <a:srgbClr val="FF0000"/>
                </a:solidFill>
                <a:latin typeface="Poppins" panose="00000500000000000000" pitchFamily="2" charset="0"/>
                <a:cs typeface="Poppins" panose="00000500000000000000" pitchFamily="2" charset="0"/>
              </a:rPr>
              <a:t>A. </a:t>
            </a:r>
            <a:r>
              <a:rPr lang="en-US" sz="6600" b="1" dirty="0">
                <a:solidFill>
                  <a:prstClr val="black"/>
                </a:solidFill>
                <a:latin typeface="Poppins" panose="00000500000000000000" pitchFamily="2" charset="0"/>
                <a:cs typeface="Poppins" panose="00000500000000000000" pitchFamily="2" charset="0"/>
              </a:rPr>
              <a:t>emotional</a:t>
            </a:r>
          </a:p>
        </p:txBody>
      </p:sp>
      <p:pic>
        <p:nvPicPr>
          <p:cNvPr id="32" name="Picture 31">
            <a:hlinkClick r:id="" action="ppaction://hlinkshowjump?jump=nextslide"/>
          </p:cNvPr>
          <p:cNvPicPr>
            <a:picLocks noChangeAspect="1"/>
          </p:cNvPicPr>
          <p:nvPr/>
        </p:nvPicPr>
        <p:blipFill>
          <a:blip r:embed="rId14"/>
          <a:stretch>
            <a:fillRect/>
          </a:stretch>
        </p:blipFill>
        <p:spPr>
          <a:xfrm>
            <a:off x="7845442" y="8425412"/>
            <a:ext cx="2597123" cy="1124810"/>
          </a:xfrm>
          <a:prstGeom prst="rect">
            <a:avLst/>
          </a:prstGeom>
        </p:spPr>
      </p:pic>
      <p:sp>
        <p:nvSpPr>
          <p:cNvPr id="14" name="5-Point Star 13"/>
          <p:cNvSpPr/>
          <p:nvPr/>
        </p:nvSpPr>
        <p:spPr>
          <a:xfrm>
            <a:off x="18604872" y="2828108"/>
            <a:ext cx="1371600" cy="1371600"/>
          </a:xfrm>
          <a:prstGeom prst="star5">
            <a:avLst>
              <a:gd name="adj" fmla="val 26636"/>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828892">
              <a:defRPr/>
            </a:pPr>
            <a:endParaRPr lang="en-US" sz="3600">
              <a:solidFill>
                <a:prstClr val="white"/>
              </a:solidFill>
              <a:latin typeface="Calibri"/>
            </a:endParaRPr>
          </a:p>
        </p:txBody>
      </p:sp>
      <p:pic>
        <p:nvPicPr>
          <p:cNvPr id="18" name="Picture 17"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241" y="-1092689"/>
            <a:ext cx="9911502" cy="899808"/>
          </a:xfrm>
          <a:prstGeom prst="rect">
            <a:avLst/>
          </a:prstGeom>
        </p:spPr>
      </p:pic>
      <p:sp>
        <p:nvSpPr>
          <p:cNvPr id="19" name="TextBox 18" hidden="1">
            <a:extLst>
              <a:ext uri="{FF2B5EF4-FFF2-40B4-BE49-F238E27FC236}">
                <a16:creationId xmlns:a16="http://schemas.microsoft.com/office/drawing/2014/main" xmlns="" id="{27EF4EE4-346A-4B52-B1EE-9FB59A2E422C}"/>
              </a:ext>
            </a:extLst>
          </p:cNvPr>
          <p:cNvSpPr txBox="1"/>
          <p:nvPr/>
        </p:nvSpPr>
        <p:spPr>
          <a:xfrm>
            <a:off x="-4912947" y="5365357"/>
            <a:ext cx="4114588" cy="1431161"/>
          </a:xfrm>
          <a:prstGeom prst="rect">
            <a:avLst/>
          </a:prstGeom>
          <a:noFill/>
        </p:spPr>
        <p:txBody>
          <a:bodyPr wrap="none" lIns="137160" tIns="68580" rIns="137160" bIns="68580" rtlCol="0">
            <a:spAutoFit/>
          </a:bodyPr>
          <a:lstStyle/>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Ms Huyền Phạm</a:t>
            </a:r>
          </a:p>
          <a:p>
            <a:pPr algn="ctr" defTabSz="1828892">
              <a:defRPr/>
            </a:pPr>
            <a:r>
              <a:rPr lang="en-US" sz="4200">
                <a:ln w="0"/>
                <a:solidFill>
                  <a:srgbClr val="002060"/>
                </a:solidFill>
                <a:effectLst>
                  <a:outerShdw blurRad="38100" dist="19050" dir="2700000" algn="tl" rotWithShape="0">
                    <a:prstClr val="black">
                      <a:alpha val="40000"/>
                    </a:prstClr>
                  </a:outerShdw>
                </a:effectLst>
                <a:latin typeface="Tahoma" panose="020B0604030504040204" pitchFamily="34" charset="0"/>
                <a:cs typeface="Tahoma" panose="020B0604030504040204" pitchFamily="34" charset="0"/>
              </a:rPr>
              <a:t>0936.082.789</a:t>
            </a:r>
          </a:p>
        </p:txBody>
      </p:sp>
      <p:pic>
        <p:nvPicPr>
          <p:cNvPr id="20" name="Picture 19" hidden="1">
            <a:extLst>
              <a:ext uri="{FF2B5EF4-FFF2-40B4-BE49-F238E27FC236}">
                <a16:creationId xmlns:a16="http://schemas.microsoft.com/office/drawing/2014/main" xmlns="" id="{86D3637B-1FDE-4DDF-9132-BFE7AC92FB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6025" y="900115"/>
            <a:ext cx="4160069" cy="4243388"/>
          </a:xfrm>
          <a:prstGeom prst="rect">
            <a:avLst/>
          </a:prstGeom>
        </p:spPr>
      </p:pic>
      <p:pic>
        <p:nvPicPr>
          <p:cNvPr id="2" name="Am-thanh-tra-loi-dung-www_nhacchuongvui_com">
            <a:hlinkClick r:id="" action="ppaction://media"/>
            <a:extLst>
              <a:ext uri="{FF2B5EF4-FFF2-40B4-BE49-F238E27FC236}">
                <a16:creationId xmlns:a16="http://schemas.microsoft.com/office/drawing/2014/main" xmlns="" id="{D3FA896C-9E0B-CEC0-9B66-D4AFE8E5A1A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514369" y="2949874"/>
            <a:ext cx="1124810" cy="1124810"/>
          </a:xfrm>
          <a:prstGeom prst="rect">
            <a:avLst/>
          </a:prstGeom>
        </p:spPr>
      </p:pic>
      <p:sp>
        <p:nvSpPr>
          <p:cNvPr id="3" name="Rectangle: Rounded Corners 2">
            <a:extLst>
              <a:ext uri="{FF2B5EF4-FFF2-40B4-BE49-F238E27FC236}">
                <a16:creationId xmlns:a16="http://schemas.microsoft.com/office/drawing/2014/main" xmlns="" id="{E53B6623-F795-EB44-0608-819FAE737878}"/>
              </a:ext>
            </a:extLst>
          </p:cNvPr>
          <p:cNvSpPr/>
          <p:nvPr/>
        </p:nvSpPr>
        <p:spPr>
          <a:xfrm>
            <a:off x="388619" y="512298"/>
            <a:ext cx="10708382" cy="3883356"/>
          </a:xfrm>
          <a:prstGeom prst="roundRect">
            <a:avLst/>
          </a:prstGeom>
          <a:solidFill>
            <a:schemeClr val="bg1"/>
          </a:solidFill>
          <a:ln w="762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600" dirty="0">
                <a:solidFill>
                  <a:srgbClr val="0070C0"/>
                </a:solidFill>
                <a:latin typeface="Poppins" panose="00000500000000000000" pitchFamily="2" charset="0"/>
                <a:cs typeface="Poppins" panose="00000500000000000000" pitchFamily="2" charset="0"/>
              </a:rPr>
              <a:t>4. </a:t>
            </a:r>
            <a:r>
              <a:rPr lang="en-US" sz="6600" dirty="0">
                <a:solidFill>
                  <a:prstClr val="black"/>
                </a:solidFill>
                <a:latin typeface="Poppins" panose="00000500000000000000" pitchFamily="2" charset="0"/>
                <a:cs typeface="Poppins" panose="00000500000000000000" pitchFamily="2" charset="0"/>
              </a:rPr>
              <a:t>It takes a lot of ____ effort to understand these ideas. </a:t>
            </a:r>
          </a:p>
        </p:txBody>
      </p:sp>
    </p:spTree>
    <p:extLst>
      <p:ext uri="{BB962C8B-B14F-4D97-AF65-F5344CB8AC3E}">
        <p14:creationId xmlns:p14="http://schemas.microsoft.com/office/powerpoint/2010/main" val="715994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1" nodeType="after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par>
                                <p:cTn id="8" presetID="1" presetClass="exit" presetSubtype="0" fill="hold" nodeType="withEffect">
                                  <p:stCondLst>
                                    <p:cond delay="0"/>
                                  </p:stCondLst>
                                  <p:childTnLst>
                                    <p:set>
                                      <p:cBhvr>
                                        <p:cTn id="9" dur="1" fill="hold">
                                          <p:stCondLst>
                                            <p:cond delay="0"/>
                                          </p:stCondLst>
                                        </p:cTn>
                                        <p:tgtEl>
                                          <p:spTgt spid="2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1.11111E-6 L 0.49179 0.02222 " pathEditMode="relative" rAng="0" ptsTypes="AA">
                                      <p:cBhvr>
                                        <p:cTn id="13" dur="500" fill="hold"/>
                                        <p:tgtEl>
                                          <p:spTgt spid="21"/>
                                        </p:tgtEl>
                                        <p:attrNameLst>
                                          <p:attrName>ppt_x</p:attrName>
                                          <p:attrName>ppt_y</p:attrName>
                                        </p:attrNameLst>
                                      </p:cBhvr>
                                      <p:rCtr x="24583" y="1111"/>
                                    </p:animMotion>
                                  </p:childTnLst>
                                  <p:subTnLst>
                                    <p:audio>
                                      <p:cMediaNode>
                                        <p:cTn display="0" masterRel="sameClick">
                                          <p:stCondLst>
                                            <p:cond evt="begin" delay="0">
                                              <p:tn val="12"/>
                                            </p:cond>
                                          </p:stCondLst>
                                          <p:endCondLst>
                                            <p:cond evt="onStopAudio" delay="0">
                                              <p:tgtEl>
                                                <p:sldTgt/>
                                              </p:tgtEl>
                                            </p:cond>
                                          </p:endCondLst>
                                        </p:cTn>
                                        <p:tgtEl>
                                          <p:sndTgt r:embed="rId6" name="flecha_clavada.wav"/>
                                        </p:tgtEl>
                                      </p:cMediaNode>
                                    </p:audio>
                                  </p:sub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6" name="yeahtWAV.wav"/>
                                        </p:tgtEl>
                                      </p:cMediaNode>
                                    </p:audio>
                                  </p:subTnLst>
                                </p:cTn>
                              </p:par>
                              <p:par>
                                <p:cTn id="18" presetID="1" presetClass="mediacall" presetSubtype="0" fill="hold" nodeType="withEffect">
                                  <p:stCondLst>
                                    <p:cond delay="0"/>
                                  </p:stCondLst>
                                  <p:childTnLst>
                                    <p:cmd type="call" cmd="playFrom(0.0)">
                                      <p:cBhvr>
                                        <p:cTn id="19" dur="8085" fill="hold"/>
                                        <p:tgtEl>
                                          <p:spTgt spid="2"/>
                                        </p:tgtEl>
                                      </p:cBhvr>
                                    </p:cmd>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afterEffect">
                                  <p:stCondLst>
                                    <p:cond delay="0"/>
                                  </p:stCondLst>
                                  <p:childTnLst>
                                    <p:set>
                                      <p:cBhvr rctx="PPT">
                                        <p:cTn id="24" dur="indefinite"/>
                                        <p:tgtEl>
                                          <p:spTgt spid="28"/>
                                        </p:tgtEl>
                                        <p:attrNameLst>
                                          <p:attrName>style.opacity</p:attrName>
                                        </p:attrNameLst>
                                      </p:cBhvr>
                                      <p:to>
                                        <p:strVal val="0.5"/>
                                      </p:to>
                                    </p:set>
                                    <p:animEffect filter="image" prLst="opacity: 0.5">
                                      <p:cBhvr rctx="IE">
                                        <p:cTn id="25" dur="indefinite"/>
                                        <p:tgtEl>
                                          <p:spTgt spid="28"/>
                                        </p:tgtEl>
                                      </p:cBhvr>
                                    </p:animEffect>
                                  </p:childTnLst>
                                  <p:subTnLst>
                                    <p:audio>
                                      <p:cMediaNode>
                                        <p:cTn display="0" masterRel="sameClick">
                                          <p:stCondLst>
                                            <p:cond evt="begin" delay="0">
                                              <p:tn val="23"/>
                                            </p:cond>
                                          </p:stCondLst>
                                          <p:endCondLst>
                                            <p:cond evt="onStopAudio" delay="0">
                                              <p:tgtEl>
                                                <p:sldTgt/>
                                              </p:tgtEl>
                                            </p:cond>
                                          </p:endCondLst>
                                        </p:cTn>
                                        <p:tgtEl>
                                          <p:sndTgt r:embed="rId7" name="chance.wav"/>
                                        </p:tgtEl>
                                      </p:cMediaNode>
                                    </p:audio>
                                  </p:subTnLst>
                                </p:cTn>
                              </p:par>
                              <p:par>
                                <p:cTn id="26" presetID="1" presetClass="exit" presetSubtype="0" fill="hold"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4.375E-6 -7.40741E-7 L 0.51211 0.22593 " pathEditMode="relative" rAng="0" ptsTypes="AA">
                                      <p:cBhvr>
                                        <p:cTn id="35" dur="750" fill="hold"/>
                                        <p:tgtEl>
                                          <p:spTgt spid="23"/>
                                        </p:tgtEl>
                                        <p:attrNameLst>
                                          <p:attrName>ppt_x</p:attrName>
                                          <p:attrName>ppt_y</p:attrName>
                                        </p:attrNameLst>
                                      </p:cBhvr>
                                      <p:rCtr x="25599" y="11296"/>
                                    </p:animMotion>
                                  </p:childTnLst>
                                  <p:subTnLst>
                                    <p:audio>
                                      <p:cMediaNode>
                                        <p:cTn display="0" masterRel="sameClick">
                                          <p:stCondLst>
                                            <p:cond evt="begin" delay="0">
                                              <p:tn val="34"/>
                                            </p:cond>
                                          </p:stCondLst>
                                          <p:endCondLst>
                                            <p:cond evt="onStopAudio" delay="0">
                                              <p:tgtEl>
                                                <p:sldTgt/>
                                              </p:tgtEl>
                                            </p:cond>
                                          </p:endCondLst>
                                        </p:cTn>
                                        <p:tgtEl>
                                          <p:sndTgt r:embed="rId8" name="voltage.wav"/>
                                        </p:tgtEl>
                                      </p:cMediaNode>
                                    </p:audio>
                                  </p:subTnLst>
                                </p:cTn>
                              </p:par>
                            </p:childTnLst>
                          </p:cTn>
                        </p:par>
                        <p:par>
                          <p:cTn id="36" fill="hold">
                            <p:stCondLst>
                              <p:cond delay="750"/>
                            </p:stCondLst>
                            <p:childTnLst>
                              <p:par>
                                <p:cTn id="37" presetID="1"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nextCondLst>
                <p:cond evt="onClick" delay="0">
                  <p:tgtEl>
                    <p:spTgt spid="28"/>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8" grpId="0" animBg="1"/>
      <p:bldP spid="2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5" name="Group 27">
            <a:extLst>
              <a:ext uri="{FF2B5EF4-FFF2-40B4-BE49-F238E27FC236}">
                <a16:creationId xmlns:a16="http://schemas.microsoft.com/office/drawing/2014/main" xmlns="" id="{E932CA23-2E64-99E2-1023-35AD309DCC74}"/>
              </a:ext>
            </a:extLst>
          </p:cNvPr>
          <p:cNvGrpSpPr/>
          <p:nvPr/>
        </p:nvGrpSpPr>
        <p:grpSpPr>
          <a:xfrm>
            <a:off x="2177915" y="7580209"/>
            <a:ext cx="2440091" cy="2440091"/>
            <a:chOff x="0" y="0"/>
            <a:chExt cx="812800" cy="812800"/>
          </a:xfrm>
        </p:grpSpPr>
        <p:sp>
          <p:nvSpPr>
            <p:cNvPr id="56" name="Freeform 28">
              <a:extLst>
                <a:ext uri="{FF2B5EF4-FFF2-40B4-BE49-F238E27FC236}">
                  <a16:creationId xmlns:a16="http://schemas.microsoft.com/office/drawing/2014/main" xmlns="" id="{2ADE2D63-A2E1-52E1-6611-DC2C20D3D9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29">
              <a:extLst>
                <a:ext uri="{FF2B5EF4-FFF2-40B4-BE49-F238E27FC236}">
                  <a16:creationId xmlns:a16="http://schemas.microsoft.com/office/drawing/2014/main" xmlns="" id="{E7495EF1-974B-2FA4-0332-F39E9C304DD5}"/>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21">
            <a:extLst>
              <a:ext uri="{FF2B5EF4-FFF2-40B4-BE49-F238E27FC236}">
                <a16:creationId xmlns:a16="http://schemas.microsoft.com/office/drawing/2014/main" xmlns="" id="{E69CD978-2E73-D894-1CC3-C67673784058}"/>
              </a:ext>
            </a:extLst>
          </p:cNvPr>
          <p:cNvGrpSpPr/>
          <p:nvPr/>
        </p:nvGrpSpPr>
        <p:grpSpPr>
          <a:xfrm>
            <a:off x="3397961" y="7535629"/>
            <a:ext cx="12451639" cy="2440091"/>
            <a:chOff x="0" y="0"/>
            <a:chExt cx="3279444" cy="642658"/>
          </a:xfrm>
        </p:grpSpPr>
        <p:sp>
          <p:nvSpPr>
            <p:cNvPr id="53" name="Freeform 22">
              <a:extLst>
                <a:ext uri="{FF2B5EF4-FFF2-40B4-BE49-F238E27FC236}">
                  <a16:creationId xmlns:a16="http://schemas.microsoft.com/office/drawing/2014/main" xmlns="" id="{4218D061-DB4B-B0F5-A128-A1D447B76226}"/>
                </a:ext>
              </a:extLst>
            </p:cNvPr>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23">
              <a:extLst>
                <a:ext uri="{FF2B5EF4-FFF2-40B4-BE49-F238E27FC236}">
                  <a16:creationId xmlns:a16="http://schemas.microsoft.com/office/drawing/2014/main" xmlns="" id="{29897317-EE48-494A-EA59-40C8A98594A4}"/>
                </a:ext>
              </a:extLst>
            </p:cNvPr>
            <p:cNvSpPr txBox="1"/>
            <p:nvPr/>
          </p:nvSpPr>
          <p:spPr>
            <a:xfrm>
              <a:off x="0" y="-38100"/>
              <a:ext cx="3279444" cy="6807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4041626" y="295339"/>
            <a:ext cx="10200191" cy="2167260"/>
          </a:xfrm>
          <a:prstGeom prst="rect">
            <a:avLst/>
          </a:prstGeom>
        </p:spPr>
        <p:txBody>
          <a:bodyPr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14500" b="0" i="0" u="none" strike="noStrike" kern="1200" cap="none" spc="0" normalizeH="0" baseline="0" noProof="0" dirty="0">
                <a:ln>
                  <a:noFill/>
                </a:ln>
                <a:solidFill>
                  <a:srgbClr val="6B452F"/>
                </a:solidFill>
                <a:effectLst/>
                <a:uLnTx/>
                <a:uFillTx/>
                <a:latin typeface="Stella"/>
                <a:ea typeface="Stella"/>
                <a:cs typeface="Stella"/>
                <a:sym typeface="Stella"/>
              </a:rPr>
              <a:t>HOMEWORK</a:t>
            </a:r>
          </a:p>
        </p:txBody>
      </p:sp>
      <p:grpSp>
        <p:nvGrpSpPr>
          <p:cNvPr id="9" name="Group 9"/>
          <p:cNvGrpSpPr/>
          <p:nvPr/>
        </p:nvGrpSpPr>
        <p:grpSpPr>
          <a:xfrm>
            <a:off x="3571359" y="2307753"/>
            <a:ext cx="12451639" cy="2440091"/>
            <a:chOff x="0" y="0"/>
            <a:chExt cx="3279444" cy="642658"/>
          </a:xfrm>
        </p:grpSpPr>
        <p:sp>
          <p:nvSpPr>
            <p:cNvPr id="10" name="Freeform 10"/>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3279444" cy="6807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496909" y="2460892"/>
            <a:ext cx="12260090" cy="2139726"/>
            <a:chOff x="0" y="0"/>
            <a:chExt cx="3228995" cy="563549"/>
          </a:xfrm>
        </p:grpSpPr>
        <p:sp>
          <p:nvSpPr>
            <p:cNvPr id="13" name="Freeform 13"/>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280455" y="2307752"/>
            <a:ext cx="2440091" cy="24400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2427046" y="2458697"/>
            <a:ext cx="2139726" cy="213972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3487122" y="4967564"/>
            <a:ext cx="12451639" cy="2440091"/>
            <a:chOff x="0" y="0"/>
            <a:chExt cx="3279444" cy="642658"/>
          </a:xfrm>
        </p:grpSpPr>
        <p:sp>
          <p:nvSpPr>
            <p:cNvPr id="22" name="Freeform 22"/>
            <p:cNvSpPr/>
            <p:nvPr/>
          </p:nvSpPr>
          <p:spPr>
            <a:xfrm>
              <a:off x="0" y="0"/>
              <a:ext cx="3279444" cy="642658"/>
            </a:xfrm>
            <a:custGeom>
              <a:avLst/>
              <a:gdLst/>
              <a:ahLst/>
              <a:cxnLst/>
              <a:rect l="l" t="t" r="r" b="b"/>
              <a:pathLst>
                <a:path w="3279444" h="642658">
                  <a:moveTo>
                    <a:pt x="31710" y="0"/>
                  </a:moveTo>
                  <a:lnTo>
                    <a:pt x="3247734" y="0"/>
                  </a:lnTo>
                  <a:cubicBezTo>
                    <a:pt x="3256144" y="0"/>
                    <a:pt x="3264210" y="3341"/>
                    <a:pt x="3270157" y="9288"/>
                  </a:cubicBezTo>
                  <a:cubicBezTo>
                    <a:pt x="3276103" y="15234"/>
                    <a:pt x="3279444" y="23300"/>
                    <a:pt x="3279444" y="31710"/>
                  </a:cubicBezTo>
                  <a:lnTo>
                    <a:pt x="3279444" y="610948"/>
                  </a:lnTo>
                  <a:cubicBezTo>
                    <a:pt x="3279444" y="628461"/>
                    <a:pt x="3265247" y="642658"/>
                    <a:pt x="3247734" y="642658"/>
                  </a:cubicBezTo>
                  <a:lnTo>
                    <a:pt x="31710" y="642658"/>
                  </a:lnTo>
                  <a:cubicBezTo>
                    <a:pt x="23300" y="642658"/>
                    <a:pt x="15234" y="639317"/>
                    <a:pt x="9288" y="633370"/>
                  </a:cubicBezTo>
                  <a:cubicBezTo>
                    <a:pt x="3341" y="627423"/>
                    <a:pt x="0" y="619358"/>
                    <a:pt x="0" y="610948"/>
                  </a:cubicBezTo>
                  <a:lnTo>
                    <a:pt x="0" y="31710"/>
                  </a:lnTo>
                  <a:cubicBezTo>
                    <a:pt x="0" y="23300"/>
                    <a:pt x="3341" y="15234"/>
                    <a:pt x="9288" y="9288"/>
                  </a:cubicBezTo>
                  <a:cubicBezTo>
                    <a:pt x="15234" y="3341"/>
                    <a:pt x="23300" y="0"/>
                    <a:pt x="3171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38100"/>
              <a:ext cx="3279444" cy="68075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3487122" y="5117746"/>
            <a:ext cx="12260090" cy="2139726"/>
            <a:chOff x="0" y="0"/>
            <a:chExt cx="3228995" cy="563549"/>
          </a:xfrm>
        </p:grpSpPr>
        <p:sp>
          <p:nvSpPr>
            <p:cNvPr id="25" name="Freeform 25"/>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267077" y="4967564"/>
            <a:ext cx="2440091" cy="2440091"/>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2417259" y="5117746"/>
            <a:ext cx="2139726" cy="2139726"/>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3"/>
          <p:cNvSpPr txBox="1"/>
          <p:nvPr/>
        </p:nvSpPr>
        <p:spPr>
          <a:xfrm>
            <a:off x="5024059" y="3221899"/>
            <a:ext cx="10605002" cy="785600"/>
          </a:xfrm>
          <a:prstGeom prst="rect">
            <a:avLst/>
          </a:prstGeom>
        </p:spPr>
        <p:txBody>
          <a:bodyPr lIns="0" tIns="0" rIns="0" bIns="0" rtlCol="0" anchor="t">
            <a:spAutoFit/>
          </a:bodyPr>
          <a:lstStyle/>
          <a:p>
            <a:pPr marL="0" marR="0" lvl="0" indent="0" algn="l" defTabSz="914400" rtl="0" eaLnBrk="1" fontAlgn="auto" latinLnBrk="0" hangingPunct="1">
              <a:lnSpc>
                <a:spcPts val="5718"/>
              </a:lnSpc>
              <a:spcBef>
                <a:spcPts val="0"/>
              </a:spcBef>
              <a:spcAft>
                <a:spcPts val="0"/>
              </a:spcAft>
              <a:buClrTx/>
              <a:buSzTx/>
              <a:buFontTx/>
              <a:buNone/>
              <a:tabLst/>
              <a:defRPr/>
            </a:pPr>
            <a:r>
              <a:rPr lang="en-US" sz="8000" dirty="0">
                <a:solidFill>
                  <a:srgbClr val="6B452F"/>
                </a:solidFill>
                <a:latin typeface="Anicon Sans"/>
                <a:ea typeface="Anicon Sans"/>
                <a:cs typeface="Anicon Sans"/>
                <a:sym typeface="Anicon Sans"/>
              </a:rPr>
              <a:t>Learn by heart vocabulary</a:t>
            </a:r>
            <a:endPar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endParaRPr>
          </a:p>
        </p:txBody>
      </p:sp>
      <p:sp>
        <p:nvSpPr>
          <p:cNvPr id="34" name="TextBox 34"/>
          <p:cNvSpPr txBox="1"/>
          <p:nvPr/>
        </p:nvSpPr>
        <p:spPr>
          <a:xfrm>
            <a:off x="4982978" y="5485905"/>
            <a:ext cx="10605002" cy="1231106"/>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dirty="0">
                <a:solidFill>
                  <a:srgbClr val="6B452F"/>
                </a:solidFill>
                <a:latin typeface="Anicon Sans"/>
                <a:ea typeface="Anicon Sans"/>
                <a:cs typeface="Anicon Sans"/>
                <a:sym typeface="Anicon Sans"/>
              </a:rPr>
              <a:t>Prepare: A Closer Look 1</a:t>
            </a:r>
            <a:endPar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endParaRPr>
          </a:p>
        </p:txBody>
      </p:sp>
      <p:sp>
        <p:nvSpPr>
          <p:cNvPr id="35" name="TextBox 35"/>
          <p:cNvSpPr txBox="1"/>
          <p:nvPr/>
        </p:nvSpPr>
        <p:spPr>
          <a:xfrm>
            <a:off x="2834258" y="1866640"/>
            <a:ext cx="1270743" cy="2917334"/>
          </a:xfrm>
          <a:prstGeom prst="rect">
            <a:avLst/>
          </a:prstGeom>
        </p:spPr>
        <p:txBody>
          <a:bodyPr lIns="0" tIns="0" rIns="0" bIns="0" rtlCol="0" anchor="t">
            <a:spAutoFit/>
          </a:bodyPr>
          <a:lstStyle/>
          <a:p>
            <a:pPr marL="0" marR="0" lvl="0" indent="0" algn="ctr" defTabSz="914400" rtl="0" eaLnBrk="1" fontAlgn="auto" latinLnBrk="0" hangingPunct="1">
              <a:lnSpc>
                <a:spcPts val="23477"/>
              </a:lnSpc>
              <a:spcBef>
                <a:spcPts val="0"/>
              </a:spcBef>
              <a:spcAft>
                <a:spcPts val="0"/>
              </a:spcAft>
              <a:buClrTx/>
              <a:buSzTx/>
              <a:buFontTx/>
              <a:buNone/>
              <a:tabLst/>
              <a:defRPr/>
            </a:pPr>
            <a:r>
              <a:rPr kumimoji="0" lang="en-US" sz="16769" b="0" i="0" u="none" strike="noStrike" kern="1200" cap="none" spc="0" normalizeH="0" baseline="0" noProof="0" dirty="0">
                <a:ln>
                  <a:noFill/>
                </a:ln>
                <a:solidFill>
                  <a:srgbClr val="6B452F"/>
                </a:solidFill>
                <a:effectLst/>
                <a:uLnTx/>
                <a:uFillTx/>
                <a:latin typeface="Stella"/>
                <a:ea typeface="Stella"/>
                <a:cs typeface="Stella"/>
                <a:sym typeface="Stella"/>
              </a:rPr>
              <a:t>1</a:t>
            </a:r>
          </a:p>
        </p:txBody>
      </p:sp>
      <p:sp>
        <p:nvSpPr>
          <p:cNvPr id="36" name="TextBox 36"/>
          <p:cNvSpPr txBox="1"/>
          <p:nvPr/>
        </p:nvSpPr>
        <p:spPr>
          <a:xfrm>
            <a:off x="2798755" y="4416824"/>
            <a:ext cx="1270743" cy="2917334"/>
          </a:xfrm>
          <a:prstGeom prst="rect">
            <a:avLst/>
          </a:prstGeom>
        </p:spPr>
        <p:txBody>
          <a:bodyPr lIns="0" tIns="0" rIns="0" bIns="0" rtlCol="0" anchor="t">
            <a:spAutoFit/>
          </a:bodyPr>
          <a:lstStyle/>
          <a:p>
            <a:pPr marL="0" marR="0" lvl="0" indent="0" algn="ctr" defTabSz="914400" rtl="0" eaLnBrk="1" fontAlgn="auto" latinLnBrk="0" hangingPunct="1">
              <a:lnSpc>
                <a:spcPts val="23477"/>
              </a:lnSpc>
              <a:spcBef>
                <a:spcPts val="0"/>
              </a:spcBef>
              <a:spcAft>
                <a:spcPts val="0"/>
              </a:spcAft>
              <a:buClrTx/>
              <a:buSzTx/>
              <a:buFontTx/>
              <a:buNone/>
              <a:tabLst/>
              <a:defRPr/>
            </a:pPr>
            <a:r>
              <a:rPr kumimoji="0" lang="en-US" sz="16769" b="0" i="0" u="none" strike="noStrike" kern="1200" cap="none" spc="0" normalizeH="0" baseline="0" noProof="0" dirty="0">
                <a:ln>
                  <a:noFill/>
                </a:ln>
                <a:solidFill>
                  <a:srgbClr val="6B452F"/>
                </a:solidFill>
                <a:effectLst/>
                <a:uLnTx/>
                <a:uFillTx/>
                <a:latin typeface="Stella"/>
                <a:ea typeface="Stella"/>
                <a:cs typeface="Stella"/>
                <a:sym typeface="Stella"/>
              </a:rPr>
              <a:t>2</a:t>
            </a:r>
          </a:p>
        </p:txBody>
      </p:sp>
      <p:sp>
        <p:nvSpPr>
          <p:cNvPr id="37" name="Freeform 37"/>
          <p:cNvSpPr/>
          <p:nvPr/>
        </p:nvSpPr>
        <p:spPr>
          <a:xfrm flipH="1">
            <a:off x="-490541" y="152400"/>
            <a:ext cx="4226200" cy="3273384"/>
          </a:xfrm>
          <a:custGeom>
            <a:avLst/>
            <a:gdLst/>
            <a:ahLst/>
            <a:cxnLst/>
            <a:rect l="l" t="t" r="r" b="b"/>
            <a:pathLst>
              <a:path w="4226200" h="3273384">
                <a:moveTo>
                  <a:pt x="4226200" y="0"/>
                </a:moveTo>
                <a:lnTo>
                  <a:pt x="0" y="0"/>
                </a:lnTo>
                <a:lnTo>
                  <a:pt x="0" y="3273384"/>
                </a:lnTo>
                <a:lnTo>
                  <a:pt x="4226200" y="3273384"/>
                </a:lnTo>
                <a:lnTo>
                  <a:pt x="422620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8"/>
          <p:cNvSpPr/>
          <p:nvPr/>
        </p:nvSpPr>
        <p:spPr>
          <a:xfrm>
            <a:off x="15597954" y="-1254706"/>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9"/>
          <p:cNvSpPr/>
          <p:nvPr/>
        </p:nvSpPr>
        <p:spPr>
          <a:xfrm>
            <a:off x="1998158" y="8711825"/>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rot="3993417" flipH="1">
            <a:off x="14874673" y="7391683"/>
            <a:ext cx="3676036" cy="4919269"/>
          </a:xfrm>
          <a:custGeom>
            <a:avLst/>
            <a:gdLst/>
            <a:ahLst/>
            <a:cxnLst/>
            <a:rect l="l" t="t" r="r" b="b"/>
            <a:pathLst>
              <a:path w="3676036" h="4919269">
                <a:moveTo>
                  <a:pt x="3676036" y="0"/>
                </a:moveTo>
                <a:lnTo>
                  <a:pt x="0" y="0"/>
                </a:lnTo>
                <a:lnTo>
                  <a:pt x="0" y="4919270"/>
                </a:lnTo>
                <a:lnTo>
                  <a:pt x="3676036" y="4919270"/>
                </a:lnTo>
                <a:lnTo>
                  <a:pt x="3676036"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24">
            <a:extLst>
              <a:ext uri="{FF2B5EF4-FFF2-40B4-BE49-F238E27FC236}">
                <a16:creationId xmlns:a16="http://schemas.microsoft.com/office/drawing/2014/main" xmlns="" id="{BFCC220D-7A23-6B99-AF6B-5BC969B9E2AC}"/>
              </a:ext>
            </a:extLst>
          </p:cNvPr>
          <p:cNvGrpSpPr/>
          <p:nvPr/>
        </p:nvGrpSpPr>
        <p:grpSpPr>
          <a:xfrm>
            <a:off x="3433640" y="7735962"/>
            <a:ext cx="12260090" cy="2139726"/>
            <a:chOff x="0" y="0"/>
            <a:chExt cx="3228995" cy="563549"/>
          </a:xfrm>
        </p:grpSpPr>
        <p:sp>
          <p:nvSpPr>
            <p:cNvPr id="42" name="Freeform 25">
              <a:extLst>
                <a:ext uri="{FF2B5EF4-FFF2-40B4-BE49-F238E27FC236}">
                  <a16:creationId xmlns:a16="http://schemas.microsoft.com/office/drawing/2014/main" xmlns="" id="{5969ED43-DFA9-E341-3A45-CA741E8A217E}"/>
                </a:ext>
              </a:extLst>
            </p:cNvPr>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26">
              <a:extLst>
                <a:ext uri="{FF2B5EF4-FFF2-40B4-BE49-F238E27FC236}">
                  <a16:creationId xmlns:a16="http://schemas.microsoft.com/office/drawing/2014/main" xmlns="" id="{B9B649C9-2FF3-74E8-8DBE-44C58B5F37FC}"/>
                </a:ext>
              </a:extLst>
            </p:cNvPr>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4" name="Group 30">
            <a:extLst>
              <a:ext uri="{FF2B5EF4-FFF2-40B4-BE49-F238E27FC236}">
                <a16:creationId xmlns:a16="http://schemas.microsoft.com/office/drawing/2014/main" xmlns="" id="{AB384E45-B987-249A-D41F-70BD3A8AC4AB}"/>
              </a:ext>
            </a:extLst>
          </p:cNvPr>
          <p:cNvGrpSpPr/>
          <p:nvPr/>
        </p:nvGrpSpPr>
        <p:grpSpPr>
          <a:xfrm>
            <a:off x="2363777" y="7735962"/>
            <a:ext cx="2139726" cy="2139726"/>
            <a:chOff x="0" y="0"/>
            <a:chExt cx="812800" cy="812800"/>
          </a:xfrm>
        </p:grpSpPr>
        <p:sp>
          <p:nvSpPr>
            <p:cNvPr id="45" name="Freeform 31">
              <a:extLst>
                <a:ext uri="{FF2B5EF4-FFF2-40B4-BE49-F238E27FC236}">
                  <a16:creationId xmlns:a16="http://schemas.microsoft.com/office/drawing/2014/main" xmlns="" id="{D77D7841-6FB5-D5CE-FB7C-19012BF1B52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TextBox 32">
              <a:extLst>
                <a:ext uri="{FF2B5EF4-FFF2-40B4-BE49-F238E27FC236}">
                  <a16:creationId xmlns:a16="http://schemas.microsoft.com/office/drawing/2014/main" xmlns="" id="{7F97A511-4884-D0B2-39DF-C44110BDD736}"/>
                </a:ext>
              </a:extLst>
            </p:cNvPr>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TextBox 34">
            <a:extLst>
              <a:ext uri="{FF2B5EF4-FFF2-40B4-BE49-F238E27FC236}">
                <a16:creationId xmlns:a16="http://schemas.microsoft.com/office/drawing/2014/main" xmlns="" id="{453B801F-7FA0-020C-9FD4-090488BEB533}"/>
              </a:ext>
            </a:extLst>
          </p:cNvPr>
          <p:cNvSpPr txBox="1"/>
          <p:nvPr/>
        </p:nvSpPr>
        <p:spPr>
          <a:xfrm>
            <a:off x="4929496" y="8104121"/>
            <a:ext cx="10605002" cy="1231106"/>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rPr>
              <a:t>S</a:t>
            </a:r>
            <a:r>
              <a:rPr lang="en-US" sz="8000" dirty="0">
                <a:solidFill>
                  <a:srgbClr val="6B452F"/>
                </a:solidFill>
                <a:latin typeface="Anicon Sans"/>
                <a:ea typeface="Anicon Sans"/>
                <a:cs typeface="Anicon Sans"/>
                <a:sym typeface="Anicon Sans"/>
              </a:rPr>
              <a:t>tart preparing for the project</a:t>
            </a:r>
            <a:endParaRPr kumimoji="0" lang="en-US" sz="8000" b="0" i="0" u="none" strike="noStrike" kern="1200" cap="none" spc="0" normalizeH="0" baseline="0" noProof="0" dirty="0">
              <a:ln>
                <a:noFill/>
              </a:ln>
              <a:solidFill>
                <a:srgbClr val="6B452F"/>
              </a:solidFill>
              <a:effectLst/>
              <a:uLnTx/>
              <a:uFillTx/>
              <a:latin typeface="Anicon Sans"/>
              <a:ea typeface="Anicon Sans"/>
              <a:cs typeface="Anicon Sans"/>
              <a:sym typeface="Anicon Sans"/>
            </a:endParaRPr>
          </a:p>
        </p:txBody>
      </p:sp>
      <p:sp>
        <p:nvSpPr>
          <p:cNvPr id="48" name="TextBox 36">
            <a:extLst>
              <a:ext uri="{FF2B5EF4-FFF2-40B4-BE49-F238E27FC236}">
                <a16:creationId xmlns:a16="http://schemas.microsoft.com/office/drawing/2014/main" xmlns="" id="{64EF4640-F8C8-99CD-D70B-FA76C969ED49}"/>
              </a:ext>
            </a:extLst>
          </p:cNvPr>
          <p:cNvSpPr txBox="1"/>
          <p:nvPr/>
        </p:nvSpPr>
        <p:spPr>
          <a:xfrm>
            <a:off x="2745273" y="7035040"/>
            <a:ext cx="1270743" cy="2698431"/>
          </a:xfrm>
          <a:prstGeom prst="rect">
            <a:avLst/>
          </a:prstGeom>
        </p:spPr>
        <p:txBody>
          <a:bodyPr lIns="0" tIns="0" rIns="0" bIns="0" rtlCol="0" anchor="t">
            <a:spAutoFit/>
          </a:bodyPr>
          <a:lstStyle/>
          <a:p>
            <a:pPr marL="0" marR="0" lvl="0" indent="0" algn="ctr" defTabSz="914400" rtl="0" eaLnBrk="1" fontAlgn="auto" latinLnBrk="0" hangingPunct="1">
              <a:lnSpc>
                <a:spcPts val="23477"/>
              </a:lnSpc>
              <a:spcBef>
                <a:spcPts val="0"/>
              </a:spcBef>
              <a:spcAft>
                <a:spcPts val="0"/>
              </a:spcAft>
              <a:buClrTx/>
              <a:buSzTx/>
              <a:buFontTx/>
              <a:buNone/>
              <a:tabLst/>
              <a:defRPr/>
            </a:pPr>
            <a:r>
              <a:rPr kumimoji="0" lang="en-US" sz="16769" b="0" i="0" u="none" strike="noStrike" kern="1200" cap="none" spc="0" normalizeH="0" baseline="0" noProof="0" dirty="0">
                <a:ln>
                  <a:noFill/>
                </a:ln>
                <a:solidFill>
                  <a:srgbClr val="6B452F"/>
                </a:solidFill>
                <a:effectLst/>
                <a:uLnTx/>
                <a:uFillTx/>
                <a:latin typeface="Stella"/>
                <a:ea typeface="Stella"/>
                <a:cs typeface="Stella"/>
                <a:sym typeface="Stella"/>
              </a:rPr>
              <a:t>3</a:t>
            </a:r>
          </a:p>
        </p:txBody>
      </p:sp>
    </p:spTree>
    <p:extLst>
      <p:ext uri="{BB962C8B-B14F-4D97-AF65-F5344CB8AC3E}">
        <p14:creationId xmlns:p14="http://schemas.microsoft.com/office/powerpoint/2010/main" val="5709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663386">
            <a:off x="-410855" y="-1698531"/>
            <a:ext cx="3328458" cy="2578042"/>
          </a:xfrm>
          <a:custGeom>
            <a:avLst/>
            <a:gdLst/>
            <a:ahLst/>
            <a:cxnLst/>
            <a:rect l="l" t="t" r="r" b="b"/>
            <a:pathLst>
              <a:path w="3328458" h="2578042">
                <a:moveTo>
                  <a:pt x="0" y="0"/>
                </a:moveTo>
                <a:lnTo>
                  <a:pt x="3328459" y="0"/>
                </a:lnTo>
                <a:lnTo>
                  <a:pt x="3328459" y="2578042"/>
                </a:lnTo>
                <a:lnTo>
                  <a:pt x="0" y="25780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883899" flipH="1">
            <a:off x="16501485" y="-829451"/>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653476" y="8048322"/>
            <a:ext cx="4226200" cy="3273384"/>
          </a:xfrm>
          <a:custGeom>
            <a:avLst/>
            <a:gdLst/>
            <a:ahLst/>
            <a:cxnLst/>
            <a:rect l="l" t="t" r="r" b="b"/>
            <a:pathLst>
              <a:path w="4226200" h="3273384">
                <a:moveTo>
                  <a:pt x="0" y="0"/>
                </a:moveTo>
                <a:lnTo>
                  <a:pt x="4226199" y="0"/>
                </a:lnTo>
                <a:lnTo>
                  <a:pt x="4226199" y="3273384"/>
                </a:lnTo>
                <a:lnTo>
                  <a:pt x="0" y="32733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7005775" y="7224297"/>
            <a:ext cx="4226200" cy="3273384"/>
          </a:xfrm>
          <a:custGeom>
            <a:avLst/>
            <a:gdLst/>
            <a:ahLst/>
            <a:cxnLst/>
            <a:rect l="l" t="t" r="r" b="b"/>
            <a:pathLst>
              <a:path w="4226200" h="3273384">
                <a:moveTo>
                  <a:pt x="4226199" y="0"/>
                </a:moveTo>
                <a:lnTo>
                  <a:pt x="0" y="0"/>
                </a:lnTo>
                <a:lnTo>
                  <a:pt x="0" y="3273384"/>
                </a:lnTo>
                <a:lnTo>
                  <a:pt x="4226199" y="3273384"/>
                </a:lnTo>
                <a:lnTo>
                  <a:pt x="422619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800996" y="1445597"/>
            <a:ext cx="12265323" cy="8540606"/>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190915" y="1788158"/>
            <a:ext cx="11510247" cy="8014830"/>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6"/>
          <p:cNvSpPr txBox="1"/>
          <p:nvPr/>
        </p:nvSpPr>
        <p:spPr>
          <a:xfrm>
            <a:off x="-3395" y="-919659"/>
            <a:ext cx="18665477" cy="2378536"/>
          </a:xfrm>
          <a:prstGeom prst="rect">
            <a:avLst/>
          </a:prstGeom>
        </p:spPr>
        <p:txBody>
          <a:bodyPr wrap="square" lIns="0" tIns="0" rIns="0" bIns="0" rtlCol="0" anchor="t">
            <a:spAutoFit/>
          </a:bodyPr>
          <a:lstStyle/>
          <a:p>
            <a:pPr marL="0" marR="0" lvl="0" indent="0" algn="ctr" defTabSz="914400" rtl="0" eaLnBrk="1" fontAlgn="auto" latinLnBrk="0" hangingPunct="1">
              <a:lnSpc>
                <a:spcPts val="230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Stella"/>
                <a:ea typeface="Stella"/>
                <a:cs typeface="Stella"/>
                <a:sym typeface="Stella"/>
              </a:rPr>
              <a:t>HOW GOOD ARE YOUR CLASSMATES</a:t>
            </a:r>
            <a:r>
              <a:rPr lang="en-US" sz="6000" dirty="0">
                <a:solidFill>
                  <a:srgbClr val="FF0000"/>
                </a:solidFill>
                <a:latin typeface="Stella"/>
                <a:ea typeface="Stella"/>
                <a:cs typeface="Stella"/>
                <a:sym typeface="Stella"/>
              </a:rPr>
              <a:t> AT TIME MANAGEMENT?</a:t>
            </a:r>
            <a:endParaRPr kumimoji="0" lang="en-US" sz="6000" b="0" i="0" u="none" strike="noStrike" kern="1200" cap="none" spc="0" normalizeH="0" baseline="0" noProof="0" dirty="0">
              <a:ln>
                <a:noFill/>
              </a:ln>
              <a:solidFill>
                <a:srgbClr val="FF0000"/>
              </a:solidFill>
              <a:effectLst/>
              <a:uLnTx/>
              <a:uFillTx/>
              <a:latin typeface="Stella"/>
              <a:ea typeface="Stella"/>
              <a:cs typeface="Stella"/>
              <a:sym typeface="Stella"/>
            </a:endParaRPr>
          </a:p>
        </p:txBody>
      </p:sp>
      <p:sp>
        <p:nvSpPr>
          <p:cNvPr id="17" name="Freeform 17"/>
          <p:cNvSpPr/>
          <p:nvPr/>
        </p:nvSpPr>
        <p:spPr>
          <a:xfrm>
            <a:off x="397264" y="1300065"/>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889535" y="1486778"/>
            <a:ext cx="1997345" cy="2099706"/>
          </a:xfrm>
          <a:custGeom>
            <a:avLst/>
            <a:gdLst/>
            <a:ahLst/>
            <a:cxnLst/>
            <a:rect l="l" t="t" r="r" b="b"/>
            <a:pathLst>
              <a:path w="1997345" h="2099706">
                <a:moveTo>
                  <a:pt x="0" y="0"/>
                </a:moveTo>
                <a:lnTo>
                  <a:pt x="1997346" y="0"/>
                </a:lnTo>
                <a:lnTo>
                  <a:pt x="1997346" y="2099706"/>
                </a:lnTo>
                <a:lnTo>
                  <a:pt x="0" y="2099706"/>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descr="A clock and objects around it&#10;&#10;Description automatically generated">
            <a:extLst>
              <a:ext uri="{FF2B5EF4-FFF2-40B4-BE49-F238E27FC236}">
                <a16:creationId xmlns:a16="http://schemas.microsoft.com/office/drawing/2014/main" xmlns="" id="{3927067F-B775-DAA8-BD20-FF2631899A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19943" y="3345494"/>
            <a:ext cx="7638635" cy="5304814"/>
          </a:xfrm>
          <a:prstGeom prst="rect">
            <a:avLst/>
          </a:prstGeom>
          <a:ln>
            <a:noFill/>
          </a:ln>
          <a:effectLst>
            <a:softEdge rad="112500"/>
          </a:effectLst>
        </p:spPr>
      </p:pic>
      <p:sp>
        <p:nvSpPr>
          <p:cNvPr id="14" name="Freeform 14"/>
          <p:cNvSpPr/>
          <p:nvPr/>
        </p:nvSpPr>
        <p:spPr>
          <a:xfrm rot="3993417" flipH="1">
            <a:off x="15030659" y="5569953"/>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12">
            <a:extLst>
              <a:ext uri="{FF2B5EF4-FFF2-40B4-BE49-F238E27FC236}">
                <a16:creationId xmlns:a16="http://schemas.microsoft.com/office/drawing/2014/main" xmlns="" id="{FB555F4F-A439-1C0E-662C-077E0920D7D1}"/>
              </a:ext>
            </a:extLst>
          </p:cNvPr>
          <p:cNvGrpSpPr/>
          <p:nvPr/>
        </p:nvGrpSpPr>
        <p:grpSpPr>
          <a:xfrm>
            <a:off x="275728" y="2417434"/>
            <a:ext cx="5586886" cy="2413134"/>
            <a:chOff x="0" y="0"/>
            <a:chExt cx="3228995" cy="563549"/>
          </a:xfrm>
        </p:grpSpPr>
        <p:sp>
          <p:nvSpPr>
            <p:cNvPr id="26" name="Freeform 13">
              <a:extLst>
                <a:ext uri="{FF2B5EF4-FFF2-40B4-BE49-F238E27FC236}">
                  <a16:creationId xmlns:a16="http://schemas.microsoft.com/office/drawing/2014/main" xmlns="" id="{899AD62D-5418-4A04-971B-B1894B37F73C}"/>
                </a:ext>
              </a:extLst>
            </p:cNvPr>
            <p:cNvSpPr/>
            <p:nvPr/>
          </p:nvSpPr>
          <p:spPr>
            <a:xfrm>
              <a:off x="0" y="0"/>
              <a:ext cx="3228995" cy="563549"/>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nicon Sans" panose="020B0604020202020204" charset="0"/>
                </a:rPr>
                <a:t>Ask your classmates about how good they are at time management. </a:t>
              </a:r>
              <a:endParaRPr kumimoji="0" lang="en-US" sz="4400" b="0" i="0" u="none" strike="noStrike" kern="1200" cap="none" spc="0" normalizeH="0" baseline="0" noProof="0" dirty="0">
                <a:ln>
                  <a:noFill/>
                </a:ln>
                <a:solidFill>
                  <a:prstClr val="black"/>
                </a:solidFill>
                <a:effectLst/>
                <a:uLnTx/>
                <a:uFillTx/>
                <a:latin typeface="Anicon Sans" panose="020B0604020202020204" charset="0"/>
              </a:endParaRPr>
            </a:p>
          </p:txBody>
        </p:sp>
        <p:sp>
          <p:nvSpPr>
            <p:cNvPr id="27" name="TextBox 14">
              <a:extLst>
                <a:ext uri="{FF2B5EF4-FFF2-40B4-BE49-F238E27FC236}">
                  <a16:creationId xmlns:a16="http://schemas.microsoft.com/office/drawing/2014/main" xmlns="" id="{BB1D07E9-46A0-4BDF-F9B8-AB11FC1CA381}"/>
                </a:ext>
              </a:extLst>
            </p:cNvPr>
            <p:cNvSpPr txBox="1"/>
            <p:nvPr/>
          </p:nvSpPr>
          <p:spPr>
            <a:xfrm>
              <a:off x="0" y="-38100"/>
              <a:ext cx="3228995" cy="601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Freeform 13">
            <a:extLst>
              <a:ext uri="{FF2B5EF4-FFF2-40B4-BE49-F238E27FC236}">
                <a16:creationId xmlns:a16="http://schemas.microsoft.com/office/drawing/2014/main" xmlns="" id="{C7C71ED1-FE31-DB0A-AE87-57AB4DFA28F9}"/>
              </a:ext>
            </a:extLst>
          </p:cNvPr>
          <p:cNvSpPr/>
          <p:nvPr/>
        </p:nvSpPr>
        <p:spPr>
          <a:xfrm>
            <a:off x="275727" y="5046466"/>
            <a:ext cx="5586886" cy="2413134"/>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nicon Sans" panose="020B0604020202020204" charset="0"/>
              </a:rPr>
              <a:t>Count the answers you have got for each student (page 37)</a:t>
            </a:r>
            <a:endParaRPr kumimoji="0" lang="en-US" sz="4400" b="0" i="0" u="none" strike="noStrike" kern="1200" cap="none" spc="0" normalizeH="0" baseline="0" noProof="0" dirty="0">
              <a:ln>
                <a:noFill/>
              </a:ln>
              <a:solidFill>
                <a:prstClr val="black"/>
              </a:solidFill>
              <a:effectLst/>
              <a:uLnTx/>
              <a:uFillTx/>
              <a:latin typeface="Anicon Sans" panose="020B0604020202020204" charset="0"/>
            </a:endParaRPr>
          </a:p>
        </p:txBody>
      </p:sp>
      <p:sp>
        <p:nvSpPr>
          <p:cNvPr id="29" name="Freeform 13">
            <a:extLst>
              <a:ext uri="{FF2B5EF4-FFF2-40B4-BE49-F238E27FC236}">
                <a16:creationId xmlns:a16="http://schemas.microsoft.com/office/drawing/2014/main" xmlns="" id="{253675BA-9E1B-EC55-D8B2-FA2D981F7D3D}"/>
              </a:ext>
            </a:extLst>
          </p:cNvPr>
          <p:cNvSpPr/>
          <p:nvPr/>
        </p:nvSpPr>
        <p:spPr>
          <a:xfrm>
            <a:off x="221681" y="7694963"/>
            <a:ext cx="5586886" cy="2413134"/>
          </a:xfrm>
          <a:custGeom>
            <a:avLst/>
            <a:gdLst/>
            <a:ahLst/>
            <a:cxnLst/>
            <a:rect l="l" t="t" r="r" b="b"/>
            <a:pathLst>
              <a:path w="3228995" h="563549">
                <a:moveTo>
                  <a:pt x="32205" y="0"/>
                </a:moveTo>
                <a:lnTo>
                  <a:pt x="3196790" y="0"/>
                </a:lnTo>
                <a:cubicBezTo>
                  <a:pt x="3205331" y="0"/>
                  <a:pt x="3213522" y="3393"/>
                  <a:pt x="3219562" y="9433"/>
                </a:cubicBezTo>
                <a:cubicBezTo>
                  <a:pt x="3225602" y="15472"/>
                  <a:pt x="3228995" y="23664"/>
                  <a:pt x="3228995" y="32205"/>
                </a:cubicBezTo>
                <a:lnTo>
                  <a:pt x="3228995" y="531344"/>
                </a:lnTo>
                <a:cubicBezTo>
                  <a:pt x="3228995" y="549130"/>
                  <a:pt x="3214576" y="563549"/>
                  <a:pt x="3196790" y="563549"/>
                </a:cubicBezTo>
                <a:lnTo>
                  <a:pt x="32205" y="563549"/>
                </a:lnTo>
                <a:cubicBezTo>
                  <a:pt x="23664" y="563549"/>
                  <a:pt x="15472" y="560156"/>
                  <a:pt x="9433" y="554116"/>
                </a:cubicBezTo>
                <a:cubicBezTo>
                  <a:pt x="3393" y="548077"/>
                  <a:pt x="0" y="539885"/>
                  <a:pt x="0" y="531344"/>
                </a:cubicBezTo>
                <a:lnTo>
                  <a:pt x="0" y="32205"/>
                </a:lnTo>
                <a:cubicBezTo>
                  <a:pt x="0" y="23664"/>
                  <a:pt x="3393" y="15472"/>
                  <a:pt x="9433" y="9433"/>
                </a:cubicBezTo>
                <a:cubicBezTo>
                  <a:pt x="15472" y="3393"/>
                  <a:pt x="23664" y="0"/>
                  <a:pt x="32205" y="0"/>
                </a:cubicBezTo>
                <a:close/>
              </a:path>
            </a:pathLst>
          </a:custGeom>
          <a:solidFill>
            <a:srgbClr val="FFFFFF"/>
          </a:solidFill>
          <a:ln w="38100" cap="rnd">
            <a:solidFill>
              <a:srgbClr val="F4AC78"/>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nicon Sans" panose="020B0604020202020204" charset="0"/>
              </a:rPr>
              <a:t>Present your group’s findings on how good your classmates are at time management.</a:t>
            </a:r>
            <a:endParaRPr kumimoji="0" lang="en-US" sz="4400" b="0" i="0" u="none" strike="noStrike" kern="1200" cap="none" spc="0" normalizeH="0" baseline="0" noProof="0" dirty="0">
              <a:ln>
                <a:noFill/>
              </a:ln>
              <a:solidFill>
                <a:prstClr val="black"/>
              </a:solidFill>
              <a:effectLst/>
              <a:uLnTx/>
              <a:uFillTx/>
              <a:latin typeface="Anicon Sans" panose="020B0604020202020204" charset="0"/>
            </a:endParaRPr>
          </a:p>
        </p:txBody>
      </p:sp>
      <p:sp>
        <p:nvSpPr>
          <p:cNvPr id="15" name="Freeform 15"/>
          <p:cNvSpPr/>
          <p:nvPr/>
        </p:nvSpPr>
        <p:spPr>
          <a:xfrm rot="-576677" flipH="1">
            <a:off x="6209653" y="6476845"/>
            <a:ext cx="3563211" cy="4768288"/>
          </a:xfrm>
          <a:custGeom>
            <a:avLst/>
            <a:gdLst/>
            <a:ahLst/>
            <a:cxnLst/>
            <a:rect l="l" t="t" r="r" b="b"/>
            <a:pathLst>
              <a:path w="3563211" h="4768288">
                <a:moveTo>
                  <a:pt x="3563211" y="0"/>
                </a:moveTo>
                <a:lnTo>
                  <a:pt x="0" y="0"/>
                </a:lnTo>
                <a:lnTo>
                  <a:pt x="0" y="4768288"/>
                </a:lnTo>
                <a:lnTo>
                  <a:pt x="3563211" y="4768288"/>
                </a:lnTo>
                <a:lnTo>
                  <a:pt x="3563211"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09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8" grpId="0" animBg="1"/>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1166255"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6396180" y="-1531134"/>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968140" y="-1531134"/>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166255"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6396180" y="6042825"/>
            <a:ext cx="7638635" cy="7638635"/>
          </a:xfrm>
          <a:custGeom>
            <a:avLst/>
            <a:gdLst/>
            <a:ahLst/>
            <a:cxnLst/>
            <a:rect l="l" t="t" r="r" b="b"/>
            <a:pathLst>
              <a:path w="7638635" h="7638635">
                <a:moveTo>
                  <a:pt x="0" y="0"/>
                </a:moveTo>
                <a:lnTo>
                  <a:pt x="7638635" y="0"/>
                </a:lnTo>
                <a:lnTo>
                  <a:pt x="7638635"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13968140" y="6042825"/>
            <a:ext cx="7638635" cy="7638635"/>
          </a:xfrm>
          <a:custGeom>
            <a:avLst/>
            <a:gdLst/>
            <a:ahLst/>
            <a:cxnLst/>
            <a:rect l="l" t="t" r="r" b="b"/>
            <a:pathLst>
              <a:path w="7638635" h="7638635">
                <a:moveTo>
                  <a:pt x="0" y="0"/>
                </a:moveTo>
                <a:lnTo>
                  <a:pt x="7638634" y="0"/>
                </a:lnTo>
                <a:lnTo>
                  <a:pt x="7638634" y="7638635"/>
                </a:lnTo>
                <a:lnTo>
                  <a:pt x="0" y="76386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3663386">
            <a:off x="-455848" y="-260321"/>
            <a:ext cx="3328458" cy="2578042"/>
          </a:xfrm>
          <a:custGeom>
            <a:avLst/>
            <a:gdLst/>
            <a:ahLst/>
            <a:cxnLst/>
            <a:rect l="l" t="t" r="r" b="b"/>
            <a:pathLst>
              <a:path w="3328458" h="2578042">
                <a:moveTo>
                  <a:pt x="0" y="0"/>
                </a:moveTo>
                <a:lnTo>
                  <a:pt x="3328459" y="0"/>
                </a:lnTo>
                <a:lnTo>
                  <a:pt x="3328459" y="2578042"/>
                </a:lnTo>
                <a:lnTo>
                  <a:pt x="0" y="25780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rot="-5883899" flipH="1">
            <a:off x="15595071" y="-8755"/>
            <a:ext cx="3328458" cy="2578042"/>
          </a:xfrm>
          <a:custGeom>
            <a:avLst/>
            <a:gdLst/>
            <a:ahLst/>
            <a:cxnLst/>
            <a:rect l="l" t="t" r="r" b="b"/>
            <a:pathLst>
              <a:path w="3328458" h="2578042">
                <a:moveTo>
                  <a:pt x="3328458" y="0"/>
                </a:moveTo>
                <a:lnTo>
                  <a:pt x="0" y="0"/>
                </a:lnTo>
                <a:lnTo>
                  <a:pt x="0" y="2578043"/>
                </a:lnTo>
                <a:lnTo>
                  <a:pt x="3328458" y="2578043"/>
                </a:lnTo>
                <a:lnTo>
                  <a:pt x="332845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277269" y="7083643"/>
            <a:ext cx="4226200" cy="3273384"/>
          </a:xfrm>
          <a:custGeom>
            <a:avLst/>
            <a:gdLst/>
            <a:ahLst/>
            <a:cxnLst/>
            <a:rect l="l" t="t" r="r" b="b"/>
            <a:pathLst>
              <a:path w="4226200" h="3273384">
                <a:moveTo>
                  <a:pt x="0" y="0"/>
                </a:moveTo>
                <a:lnTo>
                  <a:pt x="4226199" y="0"/>
                </a:lnTo>
                <a:lnTo>
                  <a:pt x="4226199" y="3273384"/>
                </a:lnTo>
                <a:lnTo>
                  <a:pt x="0" y="32733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14542858" y="7013616"/>
            <a:ext cx="4226200" cy="3273384"/>
          </a:xfrm>
          <a:custGeom>
            <a:avLst/>
            <a:gdLst/>
            <a:ahLst/>
            <a:cxnLst/>
            <a:rect l="l" t="t" r="r" b="b"/>
            <a:pathLst>
              <a:path w="4226200" h="3273384">
                <a:moveTo>
                  <a:pt x="4226199" y="0"/>
                </a:moveTo>
                <a:lnTo>
                  <a:pt x="0" y="0"/>
                </a:lnTo>
                <a:lnTo>
                  <a:pt x="0" y="3273384"/>
                </a:lnTo>
                <a:lnTo>
                  <a:pt x="4226199" y="3273384"/>
                </a:lnTo>
                <a:lnTo>
                  <a:pt x="422619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3870476" y="1028700"/>
            <a:ext cx="10547047" cy="7229521"/>
          </a:xfrm>
          <a:custGeom>
            <a:avLst/>
            <a:gdLst/>
            <a:ahLst/>
            <a:cxnLst/>
            <a:rect l="l" t="t" r="r" b="b"/>
            <a:pathLst>
              <a:path w="10547047" h="7229521">
                <a:moveTo>
                  <a:pt x="0" y="0"/>
                </a:moveTo>
                <a:lnTo>
                  <a:pt x="10547048" y="0"/>
                </a:lnTo>
                <a:lnTo>
                  <a:pt x="10547048" y="7229521"/>
                </a:lnTo>
                <a:lnTo>
                  <a:pt x="0" y="722952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4195125" y="1251231"/>
            <a:ext cx="9897751" cy="6784458"/>
          </a:xfrm>
          <a:custGeom>
            <a:avLst/>
            <a:gdLst/>
            <a:ahLst/>
            <a:cxnLst/>
            <a:rect l="l" t="t" r="r" b="b"/>
            <a:pathLst>
              <a:path w="9897751" h="6784458">
                <a:moveTo>
                  <a:pt x="0" y="0"/>
                </a:moveTo>
                <a:lnTo>
                  <a:pt x="9897750" y="0"/>
                </a:lnTo>
                <a:lnTo>
                  <a:pt x="9897750" y="6784459"/>
                </a:lnTo>
                <a:lnTo>
                  <a:pt x="0" y="67844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3993417" flipH="1">
            <a:off x="10544384" y="8254257"/>
            <a:ext cx="3563211" cy="4768288"/>
          </a:xfrm>
          <a:custGeom>
            <a:avLst/>
            <a:gdLst/>
            <a:ahLst/>
            <a:cxnLst/>
            <a:rect l="l" t="t" r="r" b="b"/>
            <a:pathLst>
              <a:path w="3563211" h="4768288">
                <a:moveTo>
                  <a:pt x="3563211" y="0"/>
                </a:moveTo>
                <a:lnTo>
                  <a:pt x="0" y="0"/>
                </a:lnTo>
                <a:lnTo>
                  <a:pt x="0" y="4768287"/>
                </a:lnTo>
                <a:lnTo>
                  <a:pt x="3563211" y="4768287"/>
                </a:lnTo>
                <a:lnTo>
                  <a:pt x="3563211"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rot="-576677" flipH="1">
            <a:off x="4641144" y="8319351"/>
            <a:ext cx="3563211" cy="4768288"/>
          </a:xfrm>
          <a:custGeom>
            <a:avLst/>
            <a:gdLst/>
            <a:ahLst/>
            <a:cxnLst/>
            <a:rect l="l" t="t" r="r" b="b"/>
            <a:pathLst>
              <a:path w="3563211" h="4768288">
                <a:moveTo>
                  <a:pt x="3563211" y="0"/>
                </a:moveTo>
                <a:lnTo>
                  <a:pt x="0" y="0"/>
                </a:lnTo>
                <a:lnTo>
                  <a:pt x="0" y="4768288"/>
                </a:lnTo>
                <a:lnTo>
                  <a:pt x="3563211" y="4768288"/>
                </a:lnTo>
                <a:lnTo>
                  <a:pt x="3563211"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TextBox 16"/>
          <p:cNvSpPr txBox="1"/>
          <p:nvPr/>
        </p:nvSpPr>
        <p:spPr>
          <a:xfrm>
            <a:off x="4043904" y="2560637"/>
            <a:ext cx="10200191" cy="2876550"/>
          </a:xfrm>
          <a:prstGeom prst="rect">
            <a:avLst/>
          </a:prstGeom>
        </p:spPr>
        <p:txBody>
          <a:bodyPr lIns="0" tIns="0" rIns="0" bIns="0" rtlCol="0" anchor="t">
            <a:spAutoFit/>
          </a:bodyPr>
          <a:lstStyle/>
          <a:p>
            <a:pPr algn="ctr">
              <a:lnSpc>
                <a:spcPts val="23099"/>
              </a:lnSpc>
            </a:pPr>
            <a:r>
              <a:rPr lang="en-US" sz="16500">
                <a:solidFill>
                  <a:srgbClr val="6B452F"/>
                </a:solidFill>
                <a:latin typeface="Stella"/>
                <a:ea typeface="Stella"/>
                <a:cs typeface="Stella"/>
                <a:sym typeface="Stella"/>
              </a:rPr>
              <a:t>Thank You</a:t>
            </a:r>
          </a:p>
        </p:txBody>
      </p:sp>
      <p:sp>
        <p:nvSpPr>
          <p:cNvPr id="17" name="Freeform 17"/>
          <p:cNvSpPr/>
          <p:nvPr/>
        </p:nvSpPr>
        <p:spPr>
          <a:xfrm>
            <a:off x="6149206" y="5143500"/>
            <a:ext cx="5989588" cy="1165247"/>
          </a:xfrm>
          <a:custGeom>
            <a:avLst/>
            <a:gdLst/>
            <a:ahLst/>
            <a:cxnLst/>
            <a:rect l="l" t="t" r="r" b="b"/>
            <a:pathLst>
              <a:path w="5989588" h="1165247">
                <a:moveTo>
                  <a:pt x="0" y="0"/>
                </a:moveTo>
                <a:lnTo>
                  <a:pt x="5989588" y="0"/>
                </a:lnTo>
                <a:lnTo>
                  <a:pt x="5989588" y="1165247"/>
                </a:lnTo>
                <a:lnTo>
                  <a:pt x="0" y="116524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12545512" y="1872734"/>
            <a:ext cx="1997345" cy="2099706"/>
          </a:xfrm>
          <a:custGeom>
            <a:avLst/>
            <a:gdLst/>
            <a:ahLst/>
            <a:cxnLst/>
            <a:rect l="l" t="t" r="r" b="b"/>
            <a:pathLst>
              <a:path w="1997345" h="2099706">
                <a:moveTo>
                  <a:pt x="0" y="0"/>
                </a:moveTo>
                <a:lnTo>
                  <a:pt x="1997346" y="0"/>
                </a:lnTo>
                <a:lnTo>
                  <a:pt x="1997346" y="2099706"/>
                </a:lnTo>
                <a:lnTo>
                  <a:pt x="0" y="2099706"/>
                </a:lnTo>
                <a:lnTo>
                  <a:pt x="0" y="0"/>
                </a:lnTo>
                <a:close/>
              </a:path>
            </a:pathLst>
          </a:custGeom>
          <a:blipFill>
            <a:blip r:embed="rId15"/>
            <a:stretch>
              <a:fillRect/>
            </a:stretch>
          </a:blipFill>
        </p:spPr>
        <p:txBody>
          <a:bodyPr/>
          <a:lstStyle/>
          <a:p>
            <a:endParaRPr lang="en-US"/>
          </a:p>
        </p:txBody>
      </p:sp>
      <p:sp>
        <p:nvSpPr>
          <p:cNvPr id="19" name="Freeform 19"/>
          <p:cNvSpPr/>
          <p:nvPr/>
        </p:nvSpPr>
        <p:spPr>
          <a:xfrm>
            <a:off x="3791237" y="6061633"/>
            <a:ext cx="1767605" cy="1646083"/>
          </a:xfrm>
          <a:custGeom>
            <a:avLst/>
            <a:gdLst/>
            <a:ahLst/>
            <a:cxnLst/>
            <a:rect l="l" t="t" r="r" b="b"/>
            <a:pathLst>
              <a:path w="1767605" h="1646083">
                <a:moveTo>
                  <a:pt x="0" y="0"/>
                </a:moveTo>
                <a:lnTo>
                  <a:pt x="1767606" y="0"/>
                </a:lnTo>
                <a:lnTo>
                  <a:pt x="1767606" y="1646082"/>
                </a:lnTo>
                <a:lnTo>
                  <a:pt x="0" y="1646082"/>
                </a:lnTo>
                <a:lnTo>
                  <a:pt x="0" y="0"/>
                </a:lnTo>
                <a:close/>
              </a:path>
            </a:pathLst>
          </a:custGeom>
          <a:blipFill>
            <a:blip r:embed="rId1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erson eating an apple&#10;&#10;Description automatically generated">
            <a:extLst>
              <a:ext uri="{FF2B5EF4-FFF2-40B4-BE49-F238E27FC236}">
                <a16:creationId xmlns:a16="http://schemas.microsoft.com/office/drawing/2014/main" xmlns="" id="{48B67EAB-A3D6-D996-C754-3B1D627677A2}"/>
              </a:ext>
            </a:extLst>
          </p:cNvPr>
          <p:cNvPicPr>
            <a:picLocks noChangeAspect="1"/>
          </p:cNvPicPr>
          <p:nvPr/>
        </p:nvPicPr>
        <p:blipFill>
          <a:blip r:embed="rId4">
            <a:extLst>
              <a:ext uri="{28A0092B-C50C-407E-A947-70E740481C1C}">
                <a14:useLocalDpi xmlns:a14="http://schemas.microsoft.com/office/drawing/2010/main" val="0"/>
              </a:ext>
            </a:extLst>
          </a:blip>
          <a:srcRect l="13462" r="27463" b="3"/>
          <a:stretch/>
        </p:blipFill>
        <p:spPr>
          <a:xfrm>
            <a:off x="31" y="15"/>
            <a:ext cx="5593259" cy="6296037"/>
          </a:xfrm>
          <a:prstGeom prst="rect">
            <a:avLst/>
          </a:prstGeom>
        </p:spPr>
      </p:pic>
      <p:pic>
        <p:nvPicPr>
          <p:cNvPr id="12" name="Picture 11" descr="A person doing sit ups on a mat&#10;&#10;Description automatically generated">
            <a:extLst>
              <a:ext uri="{FF2B5EF4-FFF2-40B4-BE49-F238E27FC236}">
                <a16:creationId xmlns:a16="http://schemas.microsoft.com/office/drawing/2014/main" xmlns="" id="{DADEC226-BDE1-ECE4-8DDA-52EB53B434E1}"/>
              </a:ext>
            </a:extLst>
          </p:cNvPr>
          <p:cNvPicPr>
            <a:picLocks noChangeAspect="1"/>
          </p:cNvPicPr>
          <p:nvPr/>
        </p:nvPicPr>
        <p:blipFill>
          <a:blip r:embed="rId5">
            <a:extLst>
              <a:ext uri="{28A0092B-C50C-407E-A947-70E740481C1C}">
                <a14:useLocalDpi xmlns:a14="http://schemas.microsoft.com/office/drawing/2010/main" val="0"/>
              </a:ext>
            </a:extLst>
          </a:blip>
          <a:srcRect l="31531" r="10058" b="3"/>
          <a:stretch/>
        </p:blipFill>
        <p:spPr>
          <a:xfrm>
            <a:off x="5771633" y="8"/>
            <a:ext cx="5530331" cy="6296052"/>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0" name="Picture 9" descr="A person writing on a book&#10;&#10;Description automatically generated">
            <a:extLst>
              <a:ext uri="{FF2B5EF4-FFF2-40B4-BE49-F238E27FC236}">
                <a16:creationId xmlns:a16="http://schemas.microsoft.com/office/drawing/2014/main" xmlns="" id="{79E4EAF1-5221-6BC9-E31F-C0B10467166A}"/>
              </a:ext>
            </a:extLst>
          </p:cNvPr>
          <p:cNvPicPr>
            <a:picLocks noChangeAspect="1"/>
          </p:cNvPicPr>
          <p:nvPr/>
        </p:nvPicPr>
        <p:blipFill>
          <a:blip r:embed="rId6">
            <a:extLst>
              <a:ext uri="{28A0092B-C50C-407E-A947-70E740481C1C}">
                <a14:useLocalDpi xmlns:a14="http://schemas.microsoft.com/office/drawing/2010/main" val="0"/>
              </a:ext>
            </a:extLst>
          </a:blip>
          <a:srcRect l="20892" r="1267" b="-1"/>
          <a:stretch/>
        </p:blipFill>
        <p:spPr>
          <a:xfrm>
            <a:off x="11480312" y="2"/>
            <a:ext cx="6807695" cy="5815871"/>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6" name="Picture 5" descr="A bowl of fruit and vegetables&#10;&#10;Description automatically generated">
            <a:extLst>
              <a:ext uri="{FF2B5EF4-FFF2-40B4-BE49-F238E27FC236}">
                <a16:creationId xmlns:a16="http://schemas.microsoft.com/office/drawing/2014/main" xmlns="" id="{10B6A71E-7AFB-96BC-9565-686564AC0FC9}"/>
              </a:ext>
            </a:extLst>
          </p:cNvPr>
          <p:cNvPicPr>
            <a:picLocks noChangeAspect="1"/>
          </p:cNvPicPr>
          <p:nvPr/>
        </p:nvPicPr>
        <p:blipFill>
          <a:blip r:embed="rId7">
            <a:extLst>
              <a:ext uri="{28A0092B-C50C-407E-A947-70E740481C1C}">
                <a14:useLocalDpi xmlns:a14="http://schemas.microsoft.com/office/drawing/2010/main" val="0"/>
              </a:ext>
            </a:extLst>
          </a:blip>
          <a:srcRect t="26615" b="17070"/>
          <a:stretch/>
        </p:blipFill>
        <p:spPr>
          <a:xfrm>
            <a:off x="30" y="6446537"/>
            <a:ext cx="10255245" cy="3840464"/>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extBox 1">
            <a:extLst>
              <a:ext uri="{FF2B5EF4-FFF2-40B4-BE49-F238E27FC236}">
                <a16:creationId xmlns:a16="http://schemas.microsoft.com/office/drawing/2014/main" xmlns="" id="{817F8067-44E4-2697-A4C2-7C4D1EFD207D}"/>
              </a:ext>
            </a:extLst>
          </p:cNvPr>
          <p:cNvSpPr txBox="1"/>
          <p:nvPr/>
        </p:nvSpPr>
        <p:spPr>
          <a:xfrm>
            <a:off x="9548933" y="5599514"/>
            <a:ext cx="8258721" cy="2207003"/>
          </a:xfrm>
          <a:prstGeom prst="rect">
            <a:avLst/>
          </a:prstGeom>
        </p:spPr>
        <p:txBody>
          <a:bodyPr vert="horz" lIns="137160" tIns="68580" rIns="137160" bIns="68580" rtlCol="0" anchor="b">
            <a:normAutofit fontScale="85000" lnSpcReduction="10000"/>
          </a:bodyPr>
          <a:lstStyle/>
          <a:p>
            <a:pPr>
              <a:lnSpc>
                <a:spcPct val="90000"/>
              </a:lnSpc>
              <a:spcBef>
                <a:spcPct val="0"/>
              </a:spcBef>
              <a:spcAft>
                <a:spcPts val="900"/>
              </a:spcAft>
              <a:defRPr/>
            </a:pPr>
            <a:r>
              <a:rPr lang="en-US" sz="13800" b="1" dirty="0">
                <a:solidFill>
                  <a:srgbClr val="C00000"/>
                </a:solidFill>
                <a:effectLst>
                  <a:outerShdw blurRad="38100" dist="38100" dir="2700000" algn="tl">
                    <a:srgbClr val="000000">
                      <a:alpha val="43137"/>
                    </a:srgbClr>
                  </a:outerShdw>
                </a:effectLst>
                <a:latin typeface="Stella" charset="0"/>
                <a:ea typeface="+mj-ea"/>
                <a:cs typeface="+mj-cs"/>
              </a:rPr>
              <a:t>Look and answer </a:t>
            </a:r>
          </a:p>
        </p:txBody>
      </p:sp>
      <p:sp>
        <p:nvSpPr>
          <p:cNvPr id="9" name="TextBox 8">
            <a:extLst>
              <a:ext uri="{FF2B5EF4-FFF2-40B4-BE49-F238E27FC236}">
                <a16:creationId xmlns:a16="http://schemas.microsoft.com/office/drawing/2014/main" xmlns="" id="{277A1E18-1D4D-34BC-E880-5B7D0A67ADB3}"/>
              </a:ext>
            </a:extLst>
          </p:cNvPr>
          <p:cNvSpPr txBox="1"/>
          <p:nvPr/>
        </p:nvSpPr>
        <p:spPr>
          <a:xfrm>
            <a:off x="10515600" y="7806517"/>
            <a:ext cx="8093963" cy="970178"/>
          </a:xfrm>
          <a:prstGeom prst="rect">
            <a:avLst/>
          </a:prstGeom>
        </p:spPr>
        <p:txBody>
          <a:bodyPr vert="horz" lIns="137160" tIns="68580" rIns="137160" bIns="68580" rtlCol="0">
            <a:noAutofit/>
          </a:bodyPr>
          <a:lstStyle/>
          <a:p>
            <a:pPr>
              <a:lnSpc>
                <a:spcPct val="90000"/>
              </a:lnSpc>
              <a:spcBef>
                <a:spcPts val="1500"/>
              </a:spcBef>
              <a:defRPr/>
            </a:pPr>
            <a:r>
              <a:rPr lang="en-US" sz="8000" dirty="0">
                <a:latin typeface="Anicon Sans" panose="020B0604020202020204" charset="0"/>
              </a:rPr>
              <a:t>What do you think about each picture? </a:t>
            </a:r>
          </a:p>
        </p:txBody>
      </p:sp>
    </p:spTree>
    <p:extLst>
      <p:ext uri="{BB962C8B-B14F-4D97-AF65-F5344CB8AC3E}">
        <p14:creationId xmlns:p14="http://schemas.microsoft.com/office/powerpoint/2010/main" val="8667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4"/>
          <p:cNvSpPr txBox="1"/>
          <p:nvPr/>
        </p:nvSpPr>
        <p:spPr>
          <a:xfrm>
            <a:off x="4043904" y="752475"/>
            <a:ext cx="11729496" cy="1941557"/>
          </a:xfrm>
          <a:prstGeom prst="rect">
            <a:avLst/>
          </a:prstGeom>
        </p:spPr>
        <p:txBody>
          <a:bodyPr wrap="square" lIns="0" tIns="0" rIns="0" bIns="0" rtlCol="0" anchor="t">
            <a:spAutoFit/>
          </a:bodyPr>
          <a:lstStyle/>
          <a:p>
            <a:pPr algn="ctr">
              <a:lnSpc>
                <a:spcPts val="16939"/>
              </a:lnSpc>
            </a:pPr>
            <a:r>
              <a:rPr lang="en-US" sz="12099" dirty="0">
                <a:solidFill>
                  <a:srgbClr val="6B452F"/>
                </a:solidFill>
                <a:latin typeface="Stella"/>
                <a:ea typeface="Stella"/>
                <a:cs typeface="Stella"/>
                <a:sym typeface="Stella"/>
              </a:rPr>
              <a:t>LOOK AND ANSWER</a:t>
            </a:r>
          </a:p>
        </p:txBody>
      </p:sp>
      <p:grpSp>
        <p:nvGrpSpPr>
          <p:cNvPr id="15" name="Group 15"/>
          <p:cNvGrpSpPr/>
          <p:nvPr/>
        </p:nvGrpSpPr>
        <p:grpSpPr>
          <a:xfrm>
            <a:off x="7762264" y="3854556"/>
            <a:ext cx="9454687" cy="857302"/>
            <a:chOff x="0" y="0"/>
            <a:chExt cx="3279444" cy="642658"/>
          </a:xfrm>
        </p:grpSpPr>
        <p:sp>
          <p:nvSpPr>
            <p:cNvPr id="16" name="Freeform 16"/>
            <p:cNvSpPr/>
            <p:nvPr/>
          </p:nvSpPr>
          <p:spPr>
            <a:xfrm>
              <a:off x="0" y="0"/>
              <a:ext cx="3279444" cy="642658"/>
            </a:xfrm>
            <a:custGeom>
              <a:avLst/>
              <a:gdLst/>
              <a:ahLst/>
              <a:cxnLst/>
              <a:rect l="l" t="t" r="r" b="b"/>
              <a:pathLst>
                <a:path w="3279444" h="642658">
                  <a:moveTo>
                    <a:pt x="90254" y="0"/>
                  </a:moveTo>
                  <a:lnTo>
                    <a:pt x="3189190" y="0"/>
                  </a:lnTo>
                  <a:cubicBezTo>
                    <a:pt x="3213127" y="0"/>
                    <a:pt x="3236083" y="9509"/>
                    <a:pt x="3253009" y="26435"/>
                  </a:cubicBezTo>
                  <a:cubicBezTo>
                    <a:pt x="3269935" y="43361"/>
                    <a:pt x="3279444" y="66317"/>
                    <a:pt x="3279444" y="90254"/>
                  </a:cubicBezTo>
                  <a:lnTo>
                    <a:pt x="3279444" y="552404"/>
                  </a:lnTo>
                  <a:cubicBezTo>
                    <a:pt x="3279444" y="602250"/>
                    <a:pt x="3239036" y="642658"/>
                    <a:pt x="3189190" y="642658"/>
                  </a:cubicBezTo>
                  <a:lnTo>
                    <a:pt x="90254" y="642658"/>
                  </a:lnTo>
                  <a:cubicBezTo>
                    <a:pt x="66317" y="642658"/>
                    <a:pt x="43361" y="633149"/>
                    <a:pt x="26435" y="616223"/>
                  </a:cubicBezTo>
                  <a:cubicBezTo>
                    <a:pt x="9509" y="599297"/>
                    <a:pt x="0" y="576341"/>
                    <a:pt x="0" y="552404"/>
                  </a:cubicBezTo>
                  <a:lnTo>
                    <a:pt x="0" y="90254"/>
                  </a:lnTo>
                  <a:cubicBezTo>
                    <a:pt x="0" y="66317"/>
                    <a:pt x="9509" y="43361"/>
                    <a:pt x="26435" y="26435"/>
                  </a:cubicBezTo>
                  <a:cubicBezTo>
                    <a:pt x="43361" y="9509"/>
                    <a:pt x="66317" y="0"/>
                    <a:pt x="90254" y="0"/>
                  </a:cubicBezTo>
                  <a:close/>
                </a:path>
              </a:pathLst>
            </a:custGeom>
            <a:solidFill>
              <a:srgbClr val="FFFFFF"/>
            </a:solidFill>
          </p:spPr>
          <p:txBody>
            <a:bodyPr/>
            <a:lstStyle/>
            <a:p>
              <a:endParaRPr lang="en-US"/>
            </a:p>
          </p:txBody>
        </p:sp>
        <p:sp>
          <p:nvSpPr>
            <p:cNvPr id="17" name="TextBox 17"/>
            <p:cNvSpPr txBox="1"/>
            <p:nvPr/>
          </p:nvSpPr>
          <p:spPr>
            <a:xfrm>
              <a:off x="0" y="-38100"/>
              <a:ext cx="3279444" cy="680758"/>
            </a:xfrm>
            <a:prstGeom prst="rect">
              <a:avLst/>
            </a:prstGeom>
          </p:spPr>
          <p:txBody>
            <a:bodyPr lIns="31632" tIns="31632" rIns="31632" bIns="31632" rtlCol="0" anchor="ctr"/>
            <a:lstStyle/>
            <a:p>
              <a:pPr algn="ctr">
                <a:lnSpc>
                  <a:spcPts val="2660"/>
                </a:lnSpc>
              </a:pPr>
              <a:endParaRPr/>
            </a:p>
          </p:txBody>
        </p:sp>
      </p:grpSp>
      <p:grpSp>
        <p:nvGrpSpPr>
          <p:cNvPr id="18" name="Group 18"/>
          <p:cNvGrpSpPr/>
          <p:nvPr/>
        </p:nvGrpSpPr>
        <p:grpSpPr>
          <a:xfrm>
            <a:off x="8343292" y="2815280"/>
            <a:ext cx="4307462" cy="790894"/>
            <a:chOff x="0" y="0"/>
            <a:chExt cx="3228995" cy="592877"/>
          </a:xfrm>
        </p:grpSpPr>
        <p:sp>
          <p:nvSpPr>
            <p:cNvPr id="19" name="Freeform 19"/>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txBody>
            <a:bodyPr/>
            <a:lstStyle/>
            <a:p>
              <a:endParaRPr lang="en-US" dirty="0"/>
            </a:p>
          </p:txBody>
        </p:sp>
        <p:sp>
          <p:nvSpPr>
            <p:cNvPr id="20" name="TextBox 20"/>
            <p:cNvSpPr txBox="1"/>
            <p:nvPr/>
          </p:nvSpPr>
          <p:spPr>
            <a:xfrm>
              <a:off x="0" y="-38100"/>
              <a:ext cx="3228995" cy="630977"/>
            </a:xfrm>
            <a:prstGeom prst="rect">
              <a:avLst/>
            </a:prstGeom>
          </p:spPr>
          <p:txBody>
            <a:bodyPr lIns="31632" tIns="31632" rIns="31632" bIns="31632" rtlCol="0" anchor="ctr"/>
            <a:lstStyle/>
            <a:p>
              <a:pPr algn="ctr">
                <a:lnSpc>
                  <a:spcPts val="2660"/>
                </a:lnSpc>
              </a:pPr>
              <a:endParaRPr/>
            </a:p>
          </p:txBody>
        </p:sp>
      </p:grpSp>
      <p:grpSp>
        <p:nvGrpSpPr>
          <p:cNvPr id="24" name="Group 24"/>
          <p:cNvGrpSpPr/>
          <p:nvPr/>
        </p:nvGrpSpPr>
        <p:grpSpPr>
          <a:xfrm>
            <a:off x="7941413" y="2808849"/>
            <a:ext cx="803758" cy="80375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26" name="TextBox 26"/>
            <p:cNvSpPr txBox="1"/>
            <p:nvPr/>
          </p:nvSpPr>
          <p:spPr>
            <a:xfrm>
              <a:off x="76200" y="38100"/>
              <a:ext cx="660400" cy="698500"/>
            </a:xfrm>
            <a:prstGeom prst="rect">
              <a:avLst/>
            </a:prstGeom>
          </p:spPr>
          <p:txBody>
            <a:bodyPr lIns="31632" tIns="31632" rIns="31632" bIns="31632" rtlCol="0" anchor="ctr"/>
            <a:lstStyle/>
            <a:p>
              <a:pPr algn="ctr">
                <a:lnSpc>
                  <a:spcPts val="2660"/>
                </a:lnSpc>
              </a:pPr>
              <a:endParaRPr/>
            </a:p>
          </p:txBody>
        </p:sp>
      </p:grpSp>
      <p:grpSp>
        <p:nvGrpSpPr>
          <p:cNvPr id="27" name="Group 27"/>
          <p:cNvGrpSpPr/>
          <p:nvPr/>
        </p:nvGrpSpPr>
        <p:grpSpPr>
          <a:xfrm>
            <a:off x="8324997" y="5187636"/>
            <a:ext cx="4374761" cy="857302"/>
            <a:chOff x="0" y="0"/>
            <a:chExt cx="3279444" cy="642658"/>
          </a:xfrm>
        </p:grpSpPr>
        <p:sp>
          <p:nvSpPr>
            <p:cNvPr id="28" name="Freeform 28"/>
            <p:cNvSpPr/>
            <p:nvPr/>
          </p:nvSpPr>
          <p:spPr>
            <a:xfrm>
              <a:off x="0" y="0"/>
              <a:ext cx="3279444" cy="642658"/>
            </a:xfrm>
            <a:custGeom>
              <a:avLst/>
              <a:gdLst/>
              <a:ahLst/>
              <a:cxnLst/>
              <a:rect l="l" t="t" r="r" b="b"/>
              <a:pathLst>
                <a:path w="3279444" h="642658">
                  <a:moveTo>
                    <a:pt x="90254" y="0"/>
                  </a:moveTo>
                  <a:lnTo>
                    <a:pt x="3189190" y="0"/>
                  </a:lnTo>
                  <a:cubicBezTo>
                    <a:pt x="3213127" y="0"/>
                    <a:pt x="3236083" y="9509"/>
                    <a:pt x="3253009" y="26435"/>
                  </a:cubicBezTo>
                  <a:cubicBezTo>
                    <a:pt x="3269935" y="43361"/>
                    <a:pt x="3279444" y="66317"/>
                    <a:pt x="3279444" y="90254"/>
                  </a:cubicBezTo>
                  <a:lnTo>
                    <a:pt x="3279444" y="552404"/>
                  </a:lnTo>
                  <a:cubicBezTo>
                    <a:pt x="3279444" y="602250"/>
                    <a:pt x="3239036" y="642658"/>
                    <a:pt x="3189190" y="642658"/>
                  </a:cubicBezTo>
                  <a:lnTo>
                    <a:pt x="90254" y="642658"/>
                  </a:lnTo>
                  <a:cubicBezTo>
                    <a:pt x="66317" y="642658"/>
                    <a:pt x="43361" y="633149"/>
                    <a:pt x="26435" y="616223"/>
                  </a:cubicBezTo>
                  <a:cubicBezTo>
                    <a:pt x="9509" y="599297"/>
                    <a:pt x="0" y="576341"/>
                    <a:pt x="0" y="552404"/>
                  </a:cubicBezTo>
                  <a:lnTo>
                    <a:pt x="0" y="90254"/>
                  </a:lnTo>
                  <a:cubicBezTo>
                    <a:pt x="0" y="66317"/>
                    <a:pt x="9509" y="43361"/>
                    <a:pt x="26435" y="26435"/>
                  </a:cubicBezTo>
                  <a:cubicBezTo>
                    <a:pt x="43361" y="9509"/>
                    <a:pt x="66317" y="0"/>
                    <a:pt x="90254" y="0"/>
                  </a:cubicBezTo>
                  <a:close/>
                </a:path>
              </a:pathLst>
            </a:custGeom>
            <a:solidFill>
              <a:srgbClr val="FFFFFF"/>
            </a:solidFill>
          </p:spPr>
          <p:txBody>
            <a:bodyPr/>
            <a:lstStyle/>
            <a:p>
              <a:endParaRPr lang="en-US"/>
            </a:p>
          </p:txBody>
        </p:sp>
        <p:sp>
          <p:nvSpPr>
            <p:cNvPr id="29" name="TextBox 29"/>
            <p:cNvSpPr txBox="1"/>
            <p:nvPr/>
          </p:nvSpPr>
          <p:spPr>
            <a:xfrm>
              <a:off x="0" y="-38100"/>
              <a:ext cx="3279444" cy="680758"/>
            </a:xfrm>
            <a:prstGeom prst="rect">
              <a:avLst/>
            </a:prstGeom>
          </p:spPr>
          <p:txBody>
            <a:bodyPr lIns="31632" tIns="31632" rIns="31632" bIns="31632" rtlCol="0" anchor="ctr"/>
            <a:lstStyle/>
            <a:p>
              <a:pPr algn="ctr">
                <a:lnSpc>
                  <a:spcPts val="2660"/>
                </a:lnSpc>
              </a:pPr>
              <a:endParaRPr/>
            </a:p>
          </p:txBody>
        </p:sp>
      </p:grpSp>
      <p:grpSp>
        <p:nvGrpSpPr>
          <p:cNvPr id="30" name="Group 30"/>
          <p:cNvGrpSpPr/>
          <p:nvPr/>
        </p:nvGrpSpPr>
        <p:grpSpPr>
          <a:xfrm>
            <a:off x="8324997" y="5220840"/>
            <a:ext cx="7511700" cy="790894"/>
            <a:chOff x="0" y="0"/>
            <a:chExt cx="3228995" cy="592877"/>
          </a:xfrm>
        </p:grpSpPr>
        <p:sp>
          <p:nvSpPr>
            <p:cNvPr id="31" name="Freeform 31"/>
            <p:cNvSpPr/>
            <p:nvPr/>
          </p:nvSpPr>
          <p:spPr>
            <a:xfrm>
              <a:off x="0" y="0"/>
              <a:ext cx="3228995" cy="592877"/>
            </a:xfrm>
            <a:custGeom>
              <a:avLst/>
              <a:gdLst/>
              <a:ahLst/>
              <a:cxnLst/>
              <a:rect l="l" t="t" r="r" b="b"/>
              <a:pathLst>
                <a:path w="3228995" h="592877">
                  <a:moveTo>
                    <a:pt x="91664" y="0"/>
                  </a:moveTo>
                  <a:lnTo>
                    <a:pt x="3137331" y="0"/>
                  </a:lnTo>
                  <a:cubicBezTo>
                    <a:pt x="3161642" y="0"/>
                    <a:pt x="3184957" y="9657"/>
                    <a:pt x="3202147" y="26848"/>
                  </a:cubicBezTo>
                  <a:cubicBezTo>
                    <a:pt x="3219337" y="44038"/>
                    <a:pt x="3228995" y="67353"/>
                    <a:pt x="3228995" y="91664"/>
                  </a:cubicBezTo>
                  <a:lnTo>
                    <a:pt x="3228995" y="501213"/>
                  </a:lnTo>
                  <a:cubicBezTo>
                    <a:pt x="3228995" y="525524"/>
                    <a:pt x="3219337" y="548839"/>
                    <a:pt x="3202147" y="566029"/>
                  </a:cubicBezTo>
                  <a:cubicBezTo>
                    <a:pt x="3184957" y="583219"/>
                    <a:pt x="3161642" y="592877"/>
                    <a:pt x="3137331" y="592877"/>
                  </a:cubicBezTo>
                  <a:lnTo>
                    <a:pt x="91664" y="592877"/>
                  </a:lnTo>
                  <a:cubicBezTo>
                    <a:pt x="67353" y="592877"/>
                    <a:pt x="44038" y="583219"/>
                    <a:pt x="26848" y="566029"/>
                  </a:cubicBezTo>
                  <a:cubicBezTo>
                    <a:pt x="9657" y="548839"/>
                    <a:pt x="0" y="525524"/>
                    <a:pt x="0" y="501213"/>
                  </a:cubicBezTo>
                  <a:lnTo>
                    <a:pt x="0" y="91664"/>
                  </a:lnTo>
                  <a:cubicBezTo>
                    <a:pt x="0" y="67353"/>
                    <a:pt x="9657" y="44038"/>
                    <a:pt x="26848" y="26848"/>
                  </a:cubicBezTo>
                  <a:cubicBezTo>
                    <a:pt x="44038" y="9657"/>
                    <a:pt x="67353" y="0"/>
                    <a:pt x="91664" y="0"/>
                  </a:cubicBezTo>
                  <a:close/>
                </a:path>
              </a:pathLst>
            </a:custGeom>
            <a:solidFill>
              <a:srgbClr val="FFFFFF"/>
            </a:solidFill>
            <a:ln w="47625" cap="rnd">
              <a:solidFill>
                <a:srgbClr val="F4AC78"/>
              </a:solidFill>
              <a:prstDash val="lgDash"/>
              <a:round/>
            </a:ln>
          </p:spPr>
          <p:txBody>
            <a:bodyPr/>
            <a:lstStyle/>
            <a:p>
              <a:endParaRPr lang="en-US"/>
            </a:p>
          </p:txBody>
        </p:sp>
        <p:sp>
          <p:nvSpPr>
            <p:cNvPr id="32" name="TextBox 32"/>
            <p:cNvSpPr txBox="1"/>
            <p:nvPr/>
          </p:nvSpPr>
          <p:spPr>
            <a:xfrm>
              <a:off x="0" y="-38100"/>
              <a:ext cx="3228995" cy="630977"/>
            </a:xfrm>
            <a:prstGeom prst="rect">
              <a:avLst/>
            </a:prstGeom>
          </p:spPr>
          <p:txBody>
            <a:bodyPr lIns="31632" tIns="31632" rIns="31632" bIns="31632" rtlCol="0" anchor="ctr"/>
            <a:lstStyle/>
            <a:p>
              <a:pPr algn="ctr">
                <a:lnSpc>
                  <a:spcPts val="2660"/>
                </a:lnSpc>
              </a:pPr>
              <a:endParaRPr/>
            </a:p>
          </p:txBody>
        </p:sp>
      </p:grpSp>
      <p:grpSp>
        <p:nvGrpSpPr>
          <p:cNvPr id="33" name="Group 33"/>
          <p:cNvGrpSpPr/>
          <p:nvPr/>
        </p:nvGrpSpPr>
        <p:grpSpPr>
          <a:xfrm>
            <a:off x="7862900" y="5172488"/>
            <a:ext cx="857302" cy="85730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5" name="TextBox 35"/>
            <p:cNvSpPr txBox="1"/>
            <p:nvPr/>
          </p:nvSpPr>
          <p:spPr>
            <a:xfrm>
              <a:off x="76200" y="38100"/>
              <a:ext cx="660400" cy="698500"/>
            </a:xfrm>
            <a:prstGeom prst="rect">
              <a:avLst/>
            </a:prstGeom>
          </p:spPr>
          <p:txBody>
            <a:bodyPr lIns="31632" tIns="31632" rIns="31632" bIns="31632" rtlCol="0" anchor="ctr"/>
            <a:lstStyle/>
            <a:p>
              <a:pPr algn="ctr">
                <a:lnSpc>
                  <a:spcPts val="2660"/>
                </a:lnSpc>
              </a:pPr>
              <a:endParaRPr/>
            </a:p>
          </p:txBody>
        </p:sp>
      </p:grpSp>
      <p:grpSp>
        <p:nvGrpSpPr>
          <p:cNvPr id="36" name="Group 36"/>
          <p:cNvGrpSpPr/>
          <p:nvPr/>
        </p:nvGrpSpPr>
        <p:grpSpPr>
          <a:xfrm>
            <a:off x="7923119" y="5214408"/>
            <a:ext cx="803758" cy="803758"/>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47625" cap="sq">
              <a:solidFill>
                <a:srgbClr val="F4AC78"/>
              </a:solidFill>
              <a:prstDash val="dash"/>
              <a:miter/>
            </a:ln>
          </p:spPr>
          <p:txBody>
            <a:bodyPr/>
            <a:lstStyle/>
            <a:p>
              <a:endParaRPr lang="en-US"/>
            </a:p>
          </p:txBody>
        </p:sp>
        <p:sp>
          <p:nvSpPr>
            <p:cNvPr id="38" name="TextBox 38"/>
            <p:cNvSpPr txBox="1"/>
            <p:nvPr/>
          </p:nvSpPr>
          <p:spPr>
            <a:xfrm>
              <a:off x="76200" y="38100"/>
              <a:ext cx="660400" cy="698500"/>
            </a:xfrm>
            <a:prstGeom prst="rect">
              <a:avLst/>
            </a:prstGeom>
          </p:spPr>
          <p:txBody>
            <a:bodyPr lIns="31632" tIns="31632" rIns="31632" bIns="31632" rtlCol="0" anchor="ctr"/>
            <a:lstStyle/>
            <a:p>
              <a:pPr algn="ctr">
                <a:lnSpc>
                  <a:spcPts val="2660"/>
                </a:lnSpc>
              </a:pPr>
              <a:endParaRPr/>
            </a:p>
          </p:txBody>
        </p:sp>
      </p:grpSp>
      <p:grpSp>
        <p:nvGrpSpPr>
          <p:cNvPr id="39" name="Group 39"/>
          <p:cNvGrpSpPr/>
          <p:nvPr/>
        </p:nvGrpSpPr>
        <p:grpSpPr>
          <a:xfrm>
            <a:off x="7848857" y="6450048"/>
            <a:ext cx="10058143" cy="857302"/>
            <a:chOff x="0" y="0"/>
            <a:chExt cx="3279444" cy="642658"/>
          </a:xfrm>
        </p:grpSpPr>
        <p:sp>
          <p:nvSpPr>
            <p:cNvPr id="40" name="Freeform 40"/>
            <p:cNvSpPr/>
            <p:nvPr/>
          </p:nvSpPr>
          <p:spPr>
            <a:xfrm>
              <a:off x="0" y="0"/>
              <a:ext cx="3279444" cy="642658"/>
            </a:xfrm>
            <a:custGeom>
              <a:avLst/>
              <a:gdLst/>
              <a:ahLst/>
              <a:cxnLst/>
              <a:rect l="l" t="t" r="r" b="b"/>
              <a:pathLst>
                <a:path w="3279444" h="642658">
                  <a:moveTo>
                    <a:pt x="90254" y="0"/>
                  </a:moveTo>
                  <a:lnTo>
                    <a:pt x="3189190" y="0"/>
                  </a:lnTo>
                  <a:cubicBezTo>
                    <a:pt x="3213127" y="0"/>
                    <a:pt x="3236083" y="9509"/>
                    <a:pt x="3253009" y="26435"/>
                  </a:cubicBezTo>
                  <a:cubicBezTo>
                    <a:pt x="3269935" y="43361"/>
                    <a:pt x="3279444" y="66317"/>
                    <a:pt x="3279444" y="90254"/>
                  </a:cubicBezTo>
                  <a:lnTo>
                    <a:pt x="3279444" y="552404"/>
                  </a:lnTo>
                  <a:cubicBezTo>
                    <a:pt x="3279444" y="602250"/>
                    <a:pt x="3239036" y="642658"/>
                    <a:pt x="3189190" y="642658"/>
                  </a:cubicBezTo>
                  <a:lnTo>
                    <a:pt x="90254" y="642658"/>
                  </a:lnTo>
                  <a:cubicBezTo>
                    <a:pt x="66317" y="642658"/>
                    <a:pt x="43361" y="633149"/>
                    <a:pt x="26435" y="616223"/>
                  </a:cubicBezTo>
                  <a:cubicBezTo>
                    <a:pt x="9509" y="599297"/>
                    <a:pt x="0" y="576341"/>
                    <a:pt x="0" y="552404"/>
                  </a:cubicBezTo>
                  <a:lnTo>
                    <a:pt x="0" y="90254"/>
                  </a:lnTo>
                  <a:cubicBezTo>
                    <a:pt x="0" y="66317"/>
                    <a:pt x="9509" y="43361"/>
                    <a:pt x="26435" y="26435"/>
                  </a:cubicBezTo>
                  <a:cubicBezTo>
                    <a:pt x="43361" y="9509"/>
                    <a:pt x="66317" y="0"/>
                    <a:pt x="90254" y="0"/>
                  </a:cubicBezTo>
                  <a:close/>
                </a:path>
              </a:pathLst>
            </a:custGeom>
            <a:solidFill>
              <a:srgbClr val="FFFFFF"/>
            </a:solidFill>
          </p:spPr>
          <p:txBody>
            <a:bodyPr/>
            <a:lstStyle/>
            <a:p>
              <a:endParaRPr lang="en-US"/>
            </a:p>
          </p:txBody>
        </p:sp>
        <p:sp>
          <p:nvSpPr>
            <p:cNvPr id="41" name="TextBox 41"/>
            <p:cNvSpPr txBox="1"/>
            <p:nvPr/>
          </p:nvSpPr>
          <p:spPr>
            <a:xfrm>
              <a:off x="0" y="-38100"/>
              <a:ext cx="3279444" cy="680758"/>
            </a:xfrm>
            <a:prstGeom prst="rect">
              <a:avLst/>
            </a:prstGeom>
          </p:spPr>
          <p:txBody>
            <a:bodyPr lIns="31632" tIns="31632" rIns="31632" bIns="31632" rtlCol="0" anchor="ctr"/>
            <a:lstStyle/>
            <a:p>
              <a:pPr algn="ctr">
                <a:lnSpc>
                  <a:spcPts val="2660"/>
                </a:lnSpc>
              </a:pPr>
              <a:endParaRPr/>
            </a:p>
          </p:txBody>
        </p:sp>
      </p:grpSp>
      <p:sp>
        <p:nvSpPr>
          <p:cNvPr id="52" name="Freeform 52"/>
          <p:cNvSpPr/>
          <p:nvPr/>
        </p:nvSpPr>
        <p:spPr>
          <a:xfrm>
            <a:off x="15591321" y="-1317831"/>
            <a:ext cx="2229473" cy="4114800"/>
          </a:xfrm>
          <a:custGeom>
            <a:avLst/>
            <a:gdLst/>
            <a:ahLst/>
            <a:cxnLst/>
            <a:rect l="l" t="t" r="r" b="b"/>
            <a:pathLst>
              <a:path w="2229473" h="4114800">
                <a:moveTo>
                  <a:pt x="0" y="0"/>
                </a:moveTo>
                <a:lnTo>
                  <a:pt x="2229473" y="0"/>
                </a:lnTo>
                <a:lnTo>
                  <a:pt x="22294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3" name="Freeform 53"/>
          <p:cNvSpPr/>
          <p:nvPr/>
        </p:nvSpPr>
        <p:spPr>
          <a:xfrm rot="-367599">
            <a:off x="12067747" y="8157698"/>
            <a:ext cx="1681500" cy="2045413"/>
          </a:xfrm>
          <a:custGeom>
            <a:avLst/>
            <a:gdLst/>
            <a:ahLst/>
            <a:cxnLst/>
            <a:rect l="l" t="t" r="r" b="b"/>
            <a:pathLst>
              <a:path w="1681500" h="2045413">
                <a:moveTo>
                  <a:pt x="0" y="0"/>
                </a:moveTo>
                <a:lnTo>
                  <a:pt x="1681500" y="0"/>
                </a:lnTo>
                <a:lnTo>
                  <a:pt x="1681500" y="2045413"/>
                </a:lnTo>
                <a:lnTo>
                  <a:pt x="0" y="2045413"/>
                </a:lnTo>
                <a:lnTo>
                  <a:pt x="0" y="0"/>
                </a:lnTo>
                <a:close/>
              </a:path>
            </a:pathLst>
          </a:custGeom>
          <a:blipFill>
            <a:blip r:embed="rId5"/>
            <a:stretch>
              <a:fillRect/>
            </a:stretch>
          </a:blipFill>
        </p:spPr>
        <p:txBody>
          <a:bodyPr/>
          <a:lstStyle/>
          <a:p>
            <a:endParaRPr lang="en-US"/>
          </a:p>
        </p:txBody>
      </p:sp>
      <p:sp>
        <p:nvSpPr>
          <p:cNvPr id="54" name="TextBox 54"/>
          <p:cNvSpPr txBox="1"/>
          <p:nvPr/>
        </p:nvSpPr>
        <p:spPr>
          <a:xfrm>
            <a:off x="7949284" y="2652795"/>
            <a:ext cx="820792" cy="990652"/>
          </a:xfrm>
          <a:prstGeom prst="rect">
            <a:avLst/>
          </a:prstGeom>
        </p:spPr>
        <p:txBody>
          <a:bodyPr lIns="0" tIns="0" rIns="0" bIns="0" rtlCol="0" anchor="t">
            <a:spAutoFit/>
          </a:bodyPr>
          <a:lstStyle/>
          <a:p>
            <a:pPr algn="ctr">
              <a:lnSpc>
                <a:spcPts val="7910"/>
              </a:lnSpc>
            </a:pPr>
            <a:r>
              <a:rPr lang="en-US" sz="5650" dirty="0">
                <a:solidFill>
                  <a:srgbClr val="6B452F"/>
                </a:solidFill>
                <a:latin typeface="Stella"/>
                <a:ea typeface="Stella"/>
                <a:cs typeface="Stella"/>
                <a:sym typeface="Stella"/>
              </a:rPr>
              <a:t>1</a:t>
            </a:r>
          </a:p>
        </p:txBody>
      </p:sp>
      <p:sp>
        <p:nvSpPr>
          <p:cNvPr id="55" name="TextBox 55"/>
          <p:cNvSpPr txBox="1"/>
          <p:nvPr/>
        </p:nvSpPr>
        <p:spPr>
          <a:xfrm>
            <a:off x="7896346" y="5054286"/>
            <a:ext cx="820792" cy="990652"/>
          </a:xfrm>
          <a:prstGeom prst="rect">
            <a:avLst/>
          </a:prstGeom>
        </p:spPr>
        <p:txBody>
          <a:bodyPr lIns="0" tIns="0" rIns="0" bIns="0" rtlCol="0" anchor="t">
            <a:spAutoFit/>
          </a:bodyPr>
          <a:lstStyle/>
          <a:p>
            <a:pPr algn="ctr">
              <a:lnSpc>
                <a:spcPts val="7910"/>
              </a:lnSpc>
            </a:pPr>
            <a:r>
              <a:rPr lang="en-US" sz="5650" dirty="0">
                <a:solidFill>
                  <a:srgbClr val="6B452F"/>
                </a:solidFill>
                <a:latin typeface="Stella"/>
                <a:ea typeface="Stella"/>
                <a:cs typeface="Stella"/>
                <a:sym typeface="Stella"/>
              </a:rPr>
              <a:t>2</a:t>
            </a:r>
          </a:p>
        </p:txBody>
      </p:sp>
      <p:sp>
        <p:nvSpPr>
          <p:cNvPr id="57" name="TextBox 57"/>
          <p:cNvSpPr txBox="1"/>
          <p:nvPr/>
        </p:nvSpPr>
        <p:spPr>
          <a:xfrm>
            <a:off x="8916923" y="2824877"/>
            <a:ext cx="3305224" cy="804644"/>
          </a:xfrm>
          <a:prstGeom prst="rect">
            <a:avLst/>
          </a:prstGeom>
        </p:spPr>
        <p:txBody>
          <a:bodyPr wrap="square" lIns="0" tIns="0" rIns="0" bIns="0" rtlCol="0" anchor="t">
            <a:spAutoFit/>
          </a:bodyPr>
          <a:lstStyle/>
          <a:p>
            <a:pPr algn="l">
              <a:lnSpc>
                <a:spcPts val="6719"/>
              </a:lnSpc>
            </a:pPr>
            <a:r>
              <a:rPr lang="en-US" sz="5400" dirty="0">
                <a:solidFill>
                  <a:srgbClr val="000000"/>
                </a:solidFill>
                <a:latin typeface="Anicon Sans"/>
                <a:ea typeface="Anicon Sans"/>
                <a:cs typeface="Anicon Sans"/>
                <a:sym typeface="Anicon Sans"/>
              </a:rPr>
              <a:t>Who are they?</a:t>
            </a:r>
          </a:p>
        </p:txBody>
      </p:sp>
      <p:sp>
        <p:nvSpPr>
          <p:cNvPr id="58" name="TextBox 58"/>
          <p:cNvSpPr txBox="1"/>
          <p:nvPr/>
        </p:nvSpPr>
        <p:spPr>
          <a:xfrm>
            <a:off x="9021554" y="5197465"/>
            <a:ext cx="7511699" cy="804644"/>
          </a:xfrm>
          <a:prstGeom prst="rect">
            <a:avLst/>
          </a:prstGeom>
        </p:spPr>
        <p:txBody>
          <a:bodyPr wrap="square" lIns="0" tIns="0" rIns="0" bIns="0" rtlCol="0" anchor="t">
            <a:spAutoFit/>
          </a:bodyPr>
          <a:lstStyle/>
          <a:p>
            <a:pPr algn="l">
              <a:lnSpc>
                <a:spcPts val="6719"/>
              </a:lnSpc>
            </a:pPr>
            <a:r>
              <a:rPr lang="en-US" sz="5400" dirty="0">
                <a:solidFill>
                  <a:srgbClr val="000000"/>
                </a:solidFill>
                <a:latin typeface="Anicon Sans"/>
                <a:ea typeface="Anicon Sans"/>
                <a:cs typeface="Anicon Sans"/>
                <a:sym typeface="Anicon Sans"/>
              </a:rPr>
              <a:t>What are they talking about?</a:t>
            </a:r>
          </a:p>
        </p:txBody>
      </p:sp>
      <p:sp>
        <p:nvSpPr>
          <p:cNvPr id="59" name="TextBox 59"/>
          <p:cNvSpPr txBox="1"/>
          <p:nvPr/>
        </p:nvSpPr>
        <p:spPr>
          <a:xfrm>
            <a:off x="7860438" y="6449332"/>
            <a:ext cx="10857616" cy="786818"/>
          </a:xfrm>
          <a:prstGeom prst="rect">
            <a:avLst/>
          </a:prstGeom>
        </p:spPr>
        <p:txBody>
          <a:bodyPr wrap="square" lIns="0" tIns="0" rIns="0" bIns="0" rtlCol="0" anchor="t">
            <a:spAutoFit/>
          </a:bodyPr>
          <a:lstStyle/>
          <a:p>
            <a:pPr algn="l">
              <a:lnSpc>
                <a:spcPts val="6719"/>
              </a:lnSpc>
            </a:pPr>
            <a:r>
              <a:rPr lang="en-US" sz="4400" dirty="0">
                <a:solidFill>
                  <a:srgbClr val="000000"/>
                </a:solidFill>
                <a:latin typeface="Anicon Sans"/>
                <a:ea typeface="Anicon Sans"/>
                <a:cs typeface="Anicon Sans"/>
                <a:sym typeface="Anicon Sans"/>
              </a:rPr>
              <a:t>A. The importance of sleeping well before exams.</a:t>
            </a:r>
          </a:p>
        </p:txBody>
      </p:sp>
      <p:sp>
        <p:nvSpPr>
          <p:cNvPr id="60" name="AutoShape 2" descr="A warm and inviting scene depicting a school counselor sitting at a round table with three students, two boys and one girl. The counselor, a middle-aged woman with glasses, is actively listening and engaging with the students. The first boy, with short dark hair, is speaking animatedly, while the second boy, with curly hair, nods in agreement. The girl, with long braided hair, is taking notes and looking attentive. The background features a cozy counseling office with bookshelves, colorful posters on the walls, and plants, creating a supportive atmosphere.">
            <a:extLst>
              <a:ext uri="{FF2B5EF4-FFF2-40B4-BE49-F238E27FC236}">
                <a16:creationId xmlns:a16="http://schemas.microsoft.com/office/drawing/2014/main" xmlns="" id="{1CEE85D6-D51A-5949-6A03-15DCC1780BCF}"/>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AutoShape 4" descr="A scene depicting a school counselor's office with a female counselor sitting at a round table with two boys and one girl. The counselor, a middle-aged woman with glasses, is engaging with the students, who are attentively listening. One boy has curly hair and is smiling, while the other boy has short hair and is looking thoughtful. The girl has long braided hair and is taking notes. The office is decorated with colorful educational posters, a bulletin board with student achievements, and shelves filled with books. The windows show a sunny playground outside, creating a friendly and supportive atmosphere.">
            <a:extLst>
              <a:ext uri="{FF2B5EF4-FFF2-40B4-BE49-F238E27FC236}">
                <a16:creationId xmlns:a16="http://schemas.microsoft.com/office/drawing/2014/main" xmlns="" id="{D872EED7-D434-6673-4EA9-8089A5B52F4D}"/>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 name="Picture 62">
            <a:extLst>
              <a:ext uri="{FF2B5EF4-FFF2-40B4-BE49-F238E27FC236}">
                <a16:creationId xmlns:a16="http://schemas.microsoft.com/office/drawing/2014/main" xmlns="" id="{FE4F32DD-A0DC-A677-951D-F5E153F8DCFD}"/>
              </a:ext>
            </a:extLst>
          </p:cNvPr>
          <p:cNvPicPr>
            <a:picLocks noChangeAspect="1"/>
          </p:cNvPicPr>
          <p:nvPr/>
        </p:nvPicPr>
        <p:blipFill>
          <a:blip r:embed="rId6"/>
          <a:stretch>
            <a:fillRect/>
          </a:stretch>
        </p:blipFill>
        <p:spPr>
          <a:xfrm>
            <a:off x="185894" y="2756291"/>
            <a:ext cx="7511700" cy="7511700"/>
          </a:xfrm>
          <a:prstGeom prst="rect">
            <a:avLst/>
          </a:prstGeom>
        </p:spPr>
      </p:pic>
      <p:sp>
        <p:nvSpPr>
          <p:cNvPr id="64" name="TextBox 57">
            <a:extLst>
              <a:ext uri="{FF2B5EF4-FFF2-40B4-BE49-F238E27FC236}">
                <a16:creationId xmlns:a16="http://schemas.microsoft.com/office/drawing/2014/main" xmlns="" id="{4772C627-AA9F-8AEF-15BB-ED6C027089A2}"/>
              </a:ext>
            </a:extLst>
          </p:cNvPr>
          <p:cNvSpPr txBox="1"/>
          <p:nvPr/>
        </p:nvSpPr>
        <p:spPr>
          <a:xfrm>
            <a:off x="7997028" y="3924659"/>
            <a:ext cx="9307452" cy="804644"/>
          </a:xfrm>
          <a:prstGeom prst="rect">
            <a:avLst/>
          </a:prstGeom>
        </p:spPr>
        <p:txBody>
          <a:bodyPr wrap="square" lIns="0" tIns="0" rIns="0" bIns="0" rtlCol="0" anchor="t">
            <a:spAutoFit/>
          </a:bodyPr>
          <a:lstStyle/>
          <a:p>
            <a:pPr algn="l">
              <a:lnSpc>
                <a:spcPts val="6719"/>
              </a:lnSpc>
            </a:pPr>
            <a:r>
              <a:rPr lang="en-US" sz="4800" dirty="0">
                <a:solidFill>
                  <a:srgbClr val="FF0000"/>
                </a:solidFill>
                <a:latin typeface="Anicon Sans"/>
                <a:ea typeface="Anicon Sans"/>
                <a:cs typeface="Anicon Sans"/>
                <a:sym typeface="Anicon Sans"/>
              </a:rPr>
              <a:t>A school counsellor, Nick, Mai, and Phong.</a:t>
            </a:r>
          </a:p>
        </p:txBody>
      </p:sp>
      <p:grpSp>
        <p:nvGrpSpPr>
          <p:cNvPr id="65" name="Group 39">
            <a:extLst>
              <a:ext uri="{FF2B5EF4-FFF2-40B4-BE49-F238E27FC236}">
                <a16:creationId xmlns:a16="http://schemas.microsoft.com/office/drawing/2014/main" xmlns="" id="{39082692-6AA5-CD08-14B6-D94B5ED42BC3}"/>
              </a:ext>
            </a:extLst>
          </p:cNvPr>
          <p:cNvGrpSpPr/>
          <p:nvPr/>
        </p:nvGrpSpPr>
        <p:grpSpPr>
          <a:xfrm>
            <a:off x="7860437" y="7690993"/>
            <a:ext cx="10058143" cy="857302"/>
            <a:chOff x="0" y="0"/>
            <a:chExt cx="3279444" cy="642658"/>
          </a:xfrm>
        </p:grpSpPr>
        <p:sp>
          <p:nvSpPr>
            <p:cNvPr id="66" name="Freeform 40">
              <a:extLst>
                <a:ext uri="{FF2B5EF4-FFF2-40B4-BE49-F238E27FC236}">
                  <a16:creationId xmlns:a16="http://schemas.microsoft.com/office/drawing/2014/main" xmlns="" id="{FE462E13-7963-86F1-9E39-AECA5FA88087}"/>
                </a:ext>
              </a:extLst>
            </p:cNvPr>
            <p:cNvSpPr/>
            <p:nvPr/>
          </p:nvSpPr>
          <p:spPr>
            <a:xfrm>
              <a:off x="0" y="0"/>
              <a:ext cx="3279444" cy="642658"/>
            </a:xfrm>
            <a:custGeom>
              <a:avLst/>
              <a:gdLst/>
              <a:ahLst/>
              <a:cxnLst/>
              <a:rect l="l" t="t" r="r" b="b"/>
              <a:pathLst>
                <a:path w="3279444" h="642658">
                  <a:moveTo>
                    <a:pt x="90254" y="0"/>
                  </a:moveTo>
                  <a:lnTo>
                    <a:pt x="3189190" y="0"/>
                  </a:lnTo>
                  <a:cubicBezTo>
                    <a:pt x="3213127" y="0"/>
                    <a:pt x="3236083" y="9509"/>
                    <a:pt x="3253009" y="26435"/>
                  </a:cubicBezTo>
                  <a:cubicBezTo>
                    <a:pt x="3269935" y="43361"/>
                    <a:pt x="3279444" y="66317"/>
                    <a:pt x="3279444" y="90254"/>
                  </a:cubicBezTo>
                  <a:lnTo>
                    <a:pt x="3279444" y="552404"/>
                  </a:lnTo>
                  <a:cubicBezTo>
                    <a:pt x="3279444" y="602250"/>
                    <a:pt x="3239036" y="642658"/>
                    <a:pt x="3189190" y="642658"/>
                  </a:cubicBezTo>
                  <a:lnTo>
                    <a:pt x="90254" y="642658"/>
                  </a:lnTo>
                  <a:cubicBezTo>
                    <a:pt x="66317" y="642658"/>
                    <a:pt x="43361" y="633149"/>
                    <a:pt x="26435" y="616223"/>
                  </a:cubicBezTo>
                  <a:cubicBezTo>
                    <a:pt x="9509" y="599297"/>
                    <a:pt x="0" y="576341"/>
                    <a:pt x="0" y="552404"/>
                  </a:cubicBezTo>
                  <a:lnTo>
                    <a:pt x="0" y="90254"/>
                  </a:lnTo>
                  <a:cubicBezTo>
                    <a:pt x="0" y="66317"/>
                    <a:pt x="9509" y="43361"/>
                    <a:pt x="26435" y="26435"/>
                  </a:cubicBezTo>
                  <a:cubicBezTo>
                    <a:pt x="43361" y="9509"/>
                    <a:pt x="66317" y="0"/>
                    <a:pt x="90254" y="0"/>
                  </a:cubicBezTo>
                  <a:close/>
                </a:path>
              </a:pathLst>
            </a:custGeom>
            <a:solidFill>
              <a:srgbClr val="FFFFFF"/>
            </a:solidFill>
          </p:spPr>
          <p:txBody>
            <a:bodyPr/>
            <a:lstStyle/>
            <a:p>
              <a:endParaRPr lang="en-US"/>
            </a:p>
          </p:txBody>
        </p:sp>
        <p:sp>
          <p:nvSpPr>
            <p:cNvPr id="67" name="TextBox 41">
              <a:extLst>
                <a:ext uri="{FF2B5EF4-FFF2-40B4-BE49-F238E27FC236}">
                  <a16:creationId xmlns:a16="http://schemas.microsoft.com/office/drawing/2014/main" xmlns="" id="{4201CAD5-0A43-593B-D27D-F7EDC8E08D2C}"/>
                </a:ext>
              </a:extLst>
            </p:cNvPr>
            <p:cNvSpPr txBox="1"/>
            <p:nvPr/>
          </p:nvSpPr>
          <p:spPr>
            <a:xfrm>
              <a:off x="0" y="-38100"/>
              <a:ext cx="3279444" cy="680758"/>
            </a:xfrm>
            <a:prstGeom prst="rect">
              <a:avLst/>
            </a:prstGeom>
          </p:spPr>
          <p:txBody>
            <a:bodyPr lIns="31632" tIns="31632" rIns="31632" bIns="31632" rtlCol="0" anchor="ctr"/>
            <a:lstStyle/>
            <a:p>
              <a:pPr algn="ctr">
                <a:lnSpc>
                  <a:spcPts val="2660"/>
                </a:lnSpc>
              </a:pPr>
              <a:endParaRPr/>
            </a:p>
          </p:txBody>
        </p:sp>
      </p:grpSp>
      <p:sp>
        <p:nvSpPr>
          <p:cNvPr id="68" name="TextBox 59">
            <a:extLst>
              <a:ext uri="{FF2B5EF4-FFF2-40B4-BE49-F238E27FC236}">
                <a16:creationId xmlns:a16="http://schemas.microsoft.com/office/drawing/2014/main" xmlns="" id="{0947227E-5593-221A-F8CD-94692D5D0CBA}"/>
              </a:ext>
            </a:extLst>
          </p:cNvPr>
          <p:cNvSpPr txBox="1"/>
          <p:nvPr/>
        </p:nvSpPr>
        <p:spPr>
          <a:xfrm>
            <a:off x="7872018" y="7690277"/>
            <a:ext cx="10857616" cy="774956"/>
          </a:xfrm>
          <a:prstGeom prst="rect">
            <a:avLst/>
          </a:prstGeom>
        </p:spPr>
        <p:txBody>
          <a:bodyPr wrap="square" lIns="0" tIns="0" rIns="0" bIns="0" rtlCol="0" anchor="t">
            <a:spAutoFit/>
          </a:bodyPr>
          <a:lstStyle/>
          <a:p>
            <a:pPr algn="l">
              <a:lnSpc>
                <a:spcPts val="6719"/>
              </a:lnSpc>
            </a:pPr>
            <a:r>
              <a:rPr lang="en-US" sz="4400" dirty="0">
                <a:solidFill>
                  <a:srgbClr val="000000"/>
                </a:solidFill>
                <a:latin typeface="Anicon Sans"/>
                <a:ea typeface="Anicon Sans"/>
                <a:cs typeface="Anicon Sans"/>
                <a:sym typeface="Anicon Sans"/>
              </a:rPr>
              <a:t>B. Tips for maintaining good physical and mental health. </a:t>
            </a:r>
          </a:p>
        </p:txBody>
      </p:sp>
      <p:grpSp>
        <p:nvGrpSpPr>
          <p:cNvPr id="69" name="Group 39">
            <a:extLst>
              <a:ext uri="{FF2B5EF4-FFF2-40B4-BE49-F238E27FC236}">
                <a16:creationId xmlns:a16="http://schemas.microsoft.com/office/drawing/2014/main" xmlns="" id="{78BE4BB3-5535-AB93-BDFC-DCCDA7A55963}"/>
              </a:ext>
            </a:extLst>
          </p:cNvPr>
          <p:cNvGrpSpPr/>
          <p:nvPr/>
        </p:nvGrpSpPr>
        <p:grpSpPr>
          <a:xfrm>
            <a:off x="7812139" y="9005598"/>
            <a:ext cx="10058143" cy="857302"/>
            <a:chOff x="0" y="0"/>
            <a:chExt cx="3279444" cy="642658"/>
          </a:xfrm>
        </p:grpSpPr>
        <p:sp>
          <p:nvSpPr>
            <p:cNvPr id="70" name="Freeform 40">
              <a:extLst>
                <a:ext uri="{FF2B5EF4-FFF2-40B4-BE49-F238E27FC236}">
                  <a16:creationId xmlns:a16="http://schemas.microsoft.com/office/drawing/2014/main" xmlns="" id="{88973C1D-945B-37B7-0DD3-6BBADD9603AA}"/>
                </a:ext>
              </a:extLst>
            </p:cNvPr>
            <p:cNvSpPr/>
            <p:nvPr/>
          </p:nvSpPr>
          <p:spPr>
            <a:xfrm>
              <a:off x="0" y="0"/>
              <a:ext cx="3279444" cy="642658"/>
            </a:xfrm>
            <a:custGeom>
              <a:avLst/>
              <a:gdLst/>
              <a:ahLst/>
              <a:cxnLst/>
              <a:rect l="l" t="t" r="r" b="b"/>
              <a:pathLst>
                <a:path w="3279444" h="642658">
                  <a:moveTo>
                    <a:pt x="90254" y="0"/>
                  </a:moveTo>
                  <a:lnTo>
                    <a:pt x="3189190" y="0"/>
                  </a:lnTo>
                  <a:cubicBezTo>
                    <a:pt x="3213127" y="0"/>
                    <a:pt x="3236083" y="9509"/>
                    <a:pt x="3253009" y="26435"/>
                  </a:cubicBezTo>
                  <a:cubicBezTo>
                    <a:pt x="3269935" y="43361"/>
                    <a:pt x="3279444" y="66317"/>
                    <a:pt x="3279444" y="90254"/>
                  </a:cubicBezTo>
                  <a:lnTo>
                    <a:pt x="3279444" y="552404"/>
                  </a:lnTo>
                  <a:cubicBezTo>
                    <a:pt x="3279444" y="602250"/>
                    <a:pt x="3239036" y="642658"/>
                    <a:pt x="3189190" y="642658"/>
                  </a:cubicBezTo>
                  <a:lnTo>
                    <a:pt x="90254" y="642658"/>
                  </a:lnTo>
                  <a:cubicBezTo>
                    <a:pt x="66317" y="642658"/>
                    <a:pt x="43361" y="633149"/>
                    <a:pt x="26435" y="616223"/>
                  </a:cubicBezTo>
                  <a:cubicBezTo>
                    <a:pt x="9509" y="599297"/>
                    <a:pt x="0" y="576341"/>
                    <a:pt x="0" y="552404"/>
                  </a:cubicBezTo>
                  <a:lnTo>
                    <a:pt x="0" y="90254"/>
                  </a:lnTo>
                  <a:cubicBezTo>
                    <a:pt x="0" y="66317"/>
                    <a:pt x="9509" y="43361"/>
                    <a:pt x="26435" y="26435"/>
                  </a:cubicBezTo>
                  <a:cubicBezTo>
                    <a:pt x="43361" y="9509"/>
                    <a:pt x="66317" y="0"/>
                    <a:pt x="90254" y="0"/>
                  </a:cubicBezTo>
                  <a:close/>
                </a:path>
              </a:pathLst>
            </a:custGeom>
            <a:solidFill>
              <a:srgbClr val="FFFFFF"/>
            </a:solidFill>
          </p:spPr>
          <p:txBody>
            <a:bodyPr/>
            <a:lstStyle/>
            <a:p>
              <a:endParaRPr lang="en-US"/>
            </a:p>
          </p:txBody>
        </p:sp>
        <p:sp>
          <p:nvSpPr>
            <p:cNvPr id="71" name="TextBox 41">
              <a:extLst>
                <a:ext uri="{FF2B5EF4-FFF2-40B4-BE49-F238E27FC236}">
                  <a16:creationId xmlns:a16="http://schemas.microsoft.com/office/drawing/2014/main" xmlns="" id="{6D9D2D37-D4CE-C893-E800-6485EFF38EE1}"/>
                </a:ext>
              </a:extLst>
            </p:cNvPr>
            <p:cNvSpPr txBox="1"/>
            <p:nvPr/>
          </p:nvSpPr>
          <p:spPr>
            <a:xfrm>
              <a:off x="0" y="-38100"/>
              <a:ext cx="3279444" cy="680758"/>
            </a:xfrm>
            <a:prstGeom prst="rect">
              <a:avLst/>
            </a:prstGeom>
          </p:spPr>
          <p:txBody>
            <a:bodyPr lIns="31632" tIns="31632" rIns="31632" bIns="31632" rtlCol="0" anchor="ctr"/>
            <a:lstStyle/>
            <a:p>
              <a:pPr algn="ctr">
                <a:lnSpc>
                  <a:spcPts val="2660"/>
                </a:lnSpc>
              </a:pPr>
              <a:endParaRPr/>
            </a:p>
          </p:txBody>
        </p:sp>
      </p:grpSp>
      <p:sp>
        <p:nvSpPr>
          <p:cNvPr id="72" name="TextBox 59">
            <a:extLst>
              <a:ext uri="{FF2B5EF4-FFF2-40B4-BE49-F238E27FC236}">
                <a16:creationId xmlns:a16="http://schemas.microsoft.com/office/drawing/2014/main" xmlns="" id="{5B113B24-0D32-DEC4-886A-B657D7744740}"/>
              </a:ext>
            </a:extLst>
          </p:cNvPr>
          <p:cNvSpPr txBox="1"/>
          <p:nvPr/>
        </p:nvSpPr>
        <p:spPr>
          <a:xfrm>
            <a:off x="7823720" y="9004882"/>
            <a:ext cx="10857616" cy="786818"/>
          </a:xfrm>
          <a:prstGeom prst="rect">
            <a:avLst/>
          </a:prstGeom>
        </p:spPr>
        <p:txBody>
          <a:bodyPr wrap="square" lIns="0" tIns="0" rIns="0" bIns="0" rtlCol="0" anchor="t">
            <a:spAutoFit/>
          </a:bodyPr>
          <a:lstStyle/>
          <a:p>
            <a:pPr algn="l">
              <a:lnSpc>
                <a:spcPts val="6719"/>
              </a:lnSpc>
            </a:pPr>
            <a:r>
              <a:rPr lang="en-US" sz="4400" dirty="0">
                <a:solidFill>
                  <a:srgbClr val="000000"/>
                </a:solidFill>
                <a:latin typeface="Anicon Sans"/>
                <a:ea typeface="Anicon Sans"/>
                <a:cs typeface="Anicon Sans"/>
                <a:sym typeface="Anicon Sans"/>
              </a:rPr>
              <a:t>C. The benefits of physical exercise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randombar(horizontal)">
                                      <p:cBhvr>
                                        <p:cTn id="24" dur="500"/>
                                        <p:tgtEl>
                                          <p:spTgt spid="6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par>
                                <p:cTn id="33" presetID="14" presetClass="entr" presetSubtype="1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randombar(horizont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randombar(horizontal)">
                                      <p:cBhvr>
                                        <p:cTn id="43" dur="500"/>
                                        <p:tgtEl>
                                          <p:spTgt spid="59"/>
                                        </p:tgtEl>
                                      </p:cBhvr>
                                    </p:animEffect>
                                  </p:childTnLst>
                                </p:cTn>
                              </p:par>
                              <p:par>
                                <p:cTn id="44" presetID="14" presetClass="entr" presetSubtype="1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randombar(horizont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randombar(horizontal)">
                                      <p:cBhvr>
                                        <p:cTn id="51" dur="500"/>
                                        <p:tgtEl>
                                          <p:spTgt spid="6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randombar(horizontal)">
                                      <p:cBhvr>
                                        <p:cTn id="54" dur="5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randombar(horizontal)">
                                      <p:cBhvr>
                                        <p:cTn id="59" dur="500"/>
                                        <p:tgtEl>
                                          <p:spTgt spid="69"/>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randombar(horizontal)">
                                      <p:cBhvr>
                                        <p:cTn id="6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7" grpId="0"/>
      <p:bldP spid="58" grpId="0"/>
      <p:bldP spid="59" grpId="0"/>
      <p:bldP spid="64" grpId="0"/>
      <p:bldP spid="68"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3"/>
          <p:cNvSpPr txBox="1"/>
          <p:nvPr/>
        </p:nvSpPr>
        <p:spPr>
          <a:xfrm>
            <a:off x="-2524248" y="-578686"/>
            <a:ext cx="15932785" cy="8790502"/>
          </a:xfrm>
          <a:prstGeom prst="rect">
            <a:avLst/>
          </a:prstGeom>
        </p:spPr>
        <p:txBody>
          <a:bodyPr lIns="79560" tIns="79560" rIns="79560" bIns="79560" rtlCol="0" anchor="ctr"/>
          <a:lstStyle/>
          <a:p>
            <a:pPr algn="ctr">
              <a:lnSpc>
                <a:spcPts val="2659"/>
              </a:lnSpc>
              <a:spcBef>
                <a:spcPct val="0"/>
              </a:spcBef>
            </a:pPr>
            <a:endParaRPr/>
          </a:p>
        </p:txBody>
      </p:sp>
      <p:sp>
        <p:nvSpPr>
          <p:cNvPr id="18" name="Freeform 18"/>
          <p:cNvSpPr/>
          <p:nvPr/>
        </p:nvSpPr>
        <p:spPr>
          <a:xfrm>
            <a:off x="5265186" y="8595281"/>
            <a:ext cx="3408041" cy="663019"/>
          </a:xfrm>
          <a:custGeom>
            <a:avLst/>
            <a:gdLst/>
            <a:ahLst/>
            <a:cxnLst/>
            <a:rect l="l" t="t" r="r" b="b"/>
            <a:pathLst>
              <a:path w="3408041" h="663019">
                <a:moveTo>
                  <a:pt x="0" y="0"/>
                </a:moveTo>
                <a:lnTo>
                  <a:pt x="3408041" y="0"/>
                </a:lnTo>
                <a:lnTo>
                  <a:pt x="3408041" y="663019"/>
                </a:lnTo>
                <a:lnTo>
                  <a:pt x="0" y="6630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Freeform 19"/>
          <p:cNvSpPr/>
          <p:nvPr/>
        </p:nvSpPr>
        <p:spPr>
          <a:xfrm>
            <a:off x="15570777" y="-125603"/>
            <a:ext cx="2185598" cy="2863938"/>
          </a:xfrm>
          <a:custGeom>
            <a:avLst/>
            <a:gdLst/>
            <a:ahLst/>
            <a:cxnLst/>
            <a:rect l="l" t="t" r="r" b="b"/>
            <a:pathLst>
              <a:path w="2556086" h="3150799">
                <a:moveTo>
                  <a:pt x="0" y="0"/>
                </a:moveTo>
                <a:lnTo>
                  <a:pt x="2556086" y="0"/>
                </a:lnTo>
                <a:lnTo>
                  <a:pt x="2556086" y="3150799"/>
                </a:lnTo>
                <a:lnTo>
                  <a:pt x="0" y="3150799"/>
                </a:lnTo>
                <a:lnTo>
                  <a:pt x="0" y="0"/>
                </a:lnTo>
                <a:close/>
              </a:path>
            </a:pathLst>
          </a:custGeom>
          <a:blipFill>
            <a:blip r:embed="rId5"/>
            <a:stretch>
              <a:fillRect/>
            </a:stretch>
          </a:blipFill>
        </p:spPr>
        <p:txBody>
          <a:bodyPr/>
          <a:lstStyle/>
          <a:p>
            <a:endParaRPr lang="en-US"/>
          </a:p>
        </p:txBody>
      </p:sp>
      <p:pic>
        <p:nvPicPr>
          <p:cNvPr id="21" name="Picture 20">
            <a:extLst>
              <a:ext uri="{FF2B5EF4-FFF2-40B4-BE49-F238E27FC236}">
                <a16:creationId xmlns:a16="http://schemas.microsoft.com/office/drawing/2014/main" xmlns="" id="{B547098E-008F-93CB-3910-F3AD1A9C5B50}"/>
              </a:ext>
            </a:extLst>
          </p:cNvPr>
          <p:cNvPicPr>
            <a:picLocks noChangeAspect="1"/>
          </p:cNvPicPr>
          <p:nvPr/>
        </p:nvPicPr>
        <p:blipFill>
          <a:blip r:embed="rId6"/>
          <a:stretch>
            <a:fillRect/>
          </a:stretch>
        </p:blipFill>
        <p:spPr>
          <a:xfrm>
            <a:off x="10130339" y="2738335"/>
            <a:ext cx="7511700" cy="7511700"/>
          </a:xfrm>
          <a:prstGeom prst="rect">
            <a:avLst/>
          </a:prstGeom>
          <a:ln>
            <a:noFill/>
          </a:ln>
          <a:effectLst>
            <a:softEdge rad="112500"/>
          </a:effectLst>
        </p:spPr>
      </p:pic>
      <p:sp>
        <p:nvSpPr>
          <p:cNvPr id="22" name="TextBox 58">
            <a:extLst>
              <a:ext uri="{FF2B5EF4-FFF2-40B4-BE49-F238E27FC236}">
                <a16:creationId xmlns:a16="http://schemas.microsoft.com/office/drawing/2014/main" xmlns="" id="{444ABBB6-33A6-DD4C-FFB3-2FDEAB73A6E5}"/>
              </a:ext>
            </a:extLst>
          </p:cNvPr>
          <p:cNvSpPr txBox="1"/>
          <p:nvPr/>
        </p:nvSpPr>
        <p:spPr>
          <a:xfrm>
            <a:off x="2490035" y="1197188"/>
            <a:ext cx="13307929" cy="929293"/>
          </a:xfrm>
          <a:prstGeom prst="rect">
            <a:avLst/>
          </a:prstGeom>
        </p:spPr>
        <p:txBody>
          <a:bodyPr wrap="square" lIns="0" tIns="0" rIns="0" bIns="0" rtlCol="0" anchor="t">
            <a:spAutoFit/>
          </a:bodyPr>
          <a:lstStyle/>
          <a:p>
            <a:pPr algn="l">
              <a:lnSpc>
                <a:spcPts val="6719"/>
              </a:lnSpc>
            </a:pPr>
            <a:r>
              <a:rPr lang="en-US" sz="9600" b="1" dirty="0">
                <a:solidFill>
                  <a:srgbClr val="C00000"/>
                </a:solidFill>
                <a:latin typeface="Anicon Sans"/>
                <a:ea typeface="Anicon Sans"/>
                <a:cs typeface="Anicon Sans"/>
                <a:sym typeface="Anicon Sans"/>
              </a:rPr>
              <a:t>What are they talking about?</a:t>
            </a:r>
          </a:p>
        </p:txBody>
      </p:sp>
      <p:sp>
        <p:nvSpPr>
          <p:cNvPr id="23" name="TextBox 59">
            <a:extLst>
              <a:ext uri="{FF2B5EF4-FFF2-40B4-BE49-F238E27FC236}">
                <a16:creationId xmlns:a16="http://schemas.microsoft.com/office/drawing/2014/main" xmlns="" id="{465664A4-7694-C8A3-F30A-1518223858C3}"/>
              </a:ext>
            </a:extLst>
          </p:cNvPr>
          <p:cNvSpPr txBox="1"/>
          <p:nvPr/>
        </p:nvSpPr>
        <p:spPr>
          <a:xfrm>
            <a:off x="1030221" y="2899525"/>
            <a:ext cx="8823845" cy="1718419"/>
          </a:xfrm>
          <a:prstGeom prst="rect">
            <a:avLst/>
          </a:prstGeom>
        </p:spPr>
        <p:txBody>
          <a:bodyPr wrap="square" lIns="0" tIns="0" rIns="0" bIns="0" rtlCol="0" anchor="t">
            <a:spAutoFit/>
          </a:bodyPr>
          <a:lstStyle/>
          <a:p>
            <a:pPr algn="l">
              <a:lnSpc>
                <a:spcPts val="6719"/>
              </a:lnSpc>
            </a:pPr>
            <a:r>
              <a:rPr lang="en-US" sz="7200" dirty="0">
                <a:solidFill>
                  <a:srgbClr val="000000"/>
                </a:solidFill>
                <a:latin typeface="Anicon Sans"/>
                <a:ea typeface="Anicon Sans"/>
                <a:cs typeface="Anicon Sans"/>
                <a:sym typeface="Anicon Sans"/>
              </a:rPr>
              <a:t>A. The importance of sleeping well before exams.</a:t>
            </a:r>
          </a:p>
        </p:txBody>
      </p:sp>
      <p:sp>
        <p:nvSpPr>
          <p:cNvPr id="24" name="TextBox 59">
            <a:extLst>
              <a:ext uri="{FF2B5EF4-FFF2-40B4-BE49-F238E27FC236}">
                <a16:creationId xmlns:a16="http://schemas.microsoft.com/office/drawing/2014/main" xmlns="" id="{19DA680F-DC86-00C3-9B7F-7348446005A2}"/>
              </a:ext>
            </a:extLst>
          </p:cNvPr>
          <p:cNvSpPr txBox="1"/>
          <p:nvPr/>
        </p:nvSpPr>
        <p:spPr>
          <a:xfrm>
            <a:off x="1046924" y="5323724"/>
            <a:ext cx="8823845" cy="1718419"/>
          </a:xfrm>
          <a:prstGeom prst="rect">
            <a:avLst/>
          </a:prstGeom>
        </p:spPr>
        <p:txBody>
          <a:bodyPr wrap="square" lIns="0" tIns="0" rIns="0" bIns="0" rtlCol="0" anchor="t">
            <a:spAutoFit/>
          </a:bodyPr>
          <a:lstStyle/>
          <a:p>
            <a:pPr algn="l">
              <a:lnSpc>
                <a:spcPts val="6719"/>
              </a:lnSpc>
            </a:pPr>
            <a:r>
              <a:rPr lang="en-US" sz="7200" dirty="0">
                <a:solidFill>
                  <a:srgbClr val="000000"/>
                </a:solidFill>
                <a:latin typeface="Anicon Sans"/>
                <a:ea typeface="Anicon Sans"/>
                <a:cs typeface="Anicon Sans"/>
                <a:sym typeface="Anicon Sans"/>
              </a:rPr>
              <a:t>B. Tips for maintaining good physical and mental health. </a:t>
            </a:r>
          </a:p>
        </p:txBody>
      </p:sp>
      <p:sp>
        <p:nvSpPr>
          <p:cNvPr id="25" name="TextBox 59">
            <a:extLst>
              <a:ext uri="{FF2B5EF4-FFF2-40B4-BE49-F238E27FC236}">
                <a16:creationId xmlns:a16="http://schemas.microsoft.com/office/drawing/2014/main" xmlns="" id="{6099E70D-929A-2E65-2AE2-314F3C07FFFD}"/>
              </a:ext>
            </a:extLst>
          </p:cNvPr>
          <p:cNvSpPr txBox="1"/>
          <p:nvPr/>
        </p:nvSpPr>
        <p:spPr>
          <a:xfrm>
            <a:off x="1046924" y="7844681"/>
            <a:ext cx="8823845" cy="1718419"/>
          </a:xfrm>
          <a:prstGeom prst="rect">
            <a:avLst/>
          </a:prstGeom>
        </p:spPr>
        <p:txBody>
          <a:bodyPr wrap="square" lIns="0" tIns="0" rIns="0" bIns="0" rtlCol="0" anchor="t">
            <a:spAutoFit/>
          </a:bodyPr>
          <a:lstStyle/>
          <a:p>
            <a:pPr algn="l">
              <a:lnSpc>
                <a:spcPts val="6719"/>
              </a:lnSpc>
            </a:pPr>
            <a:r>
              <a:rPr lang="en-US" sz="7200" dirty="0">
                <a:solidFill>
                  <a:srgbClr val="000000"/>
                </a:solidFill>
                <a:latin typeface="Anicon Sans"/>
                <a:ea typeface="Anicon Sans"/>
                <a:cs typeface="Anicon Sans"/>
                <a:sym typeface="Anicon Sans"/>
              </a:rPr>
              <a:t>C. The benefits of physical exercise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par>
                                <p:cTn id="8" presetID="3" presetClass="emph" presetSubtype="2" fill="hold" grpId="1" nodeType="withEffect">
                                  <p:stCondLst>
                                    <p:cond delay="0"/>
                                  </p:stCondLst>
                                  <p:childTnLst>
                                    <p:animClr clrSpc="rgb" dir="cw">
                                      <p:cBhvr override="childStyle">
                                        <p:cTn id="9" dur="2000" fill="hold"/>
                                        <p:tgtEl>
                                          <p:spTgt spid="2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5403F9DF-27B8-78BF-90B7-C1AAD1C9B429}"/>
              </a:ext>
            </a:extLst>
          </p:cNvPr>
          <p:cNvSpPr/>
          <p:nvPr/>
        </p:nvSpPr>
        <p:spPr>
          <a:xfrm>
            <a:off x="304800" y="1536574"/>
            <a:ext cx="17678400" cy="8506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79638" y="-318806"/>
            <a:ext cx="18506591" cy="1855380"/>
          </a:xfrm>
          <a:prstGeom prst="rect">
            <a:avLst/>
          </a:prstGeom>
        </p:spPr>
        <p:txBody>
          <a:bodyPr wrap="square" lIns="0" tIns="0" rIns="0" bIns="0" rtlCol="0" anchor="t">
            <a:spAutoFit/>
          </a:bodyPr>
          <a:lstStyle/>
          <a:p>
            <a:pPr marL="0" marR="0" lvl="0" indent="0" algn="ctr" defTabSz="914400" rtl="0" eaLnBrk="1" fontAlgn="auto" latinLnBrk="0" hangingPunct="1">
              <a:lnSpc>
                <a:spcPts val="16939"/>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6B452F"/>
                </a:solidFill>
                <a:effectLst/>
                <a:uLnTx/>
                <a:uFillTx/>
                <a:latin typeface="Stella"/>
                <a:ea typeface="Stella"/>
                <a:cs typeface="Stella"/>
                <a:sym typeface="Stella"/>
              </a:rPr>
              <a:t>AN ADVICE FROM A SCHOOL COUNSELLOR</a:t>
            </a:r>
          </a:p>
        </p:txBody>
      </p:sp>
      <p:sp>
        <p:nvSpPr>
          <p:cNvPr id="27" name="Content Placeholder 6">
            <a:extLst>
              <a:ext uri="{FF2B5EF4-FFF2-40B4-BE49-F238E27FC236}">
                <a16:creationId xmlns:a16="http://schemas.microsoft.com/office/drawing/2014/main" xmlns="" id="{4D7FB1F6-FB54-F7B1-D701-B65214409E25}"/>
              </a:ext>
            </a:extLst>
          </p:cNvPr>
          <p:cNvSpPr txBox="1">
            <a:spLocks/>
          </p:cNvSpPr>
          <p:nvPr/>
        </p:nvSpPr>
        <p:spPr>
          <a:xfrm>
            <a:off x="658207" y="1742249"/>
            <a:ext cx="8485793" cy="8300910"/>
          </a:xfrm>
          <a:prstGeom prst="rect">
            <a:avLst/>
          </a:prstGeom>
          <a:solidFill>
            <a:schemeClr val="bg1"/>
          </a:solidFill>
          <a:ln w="57150">
            <a:solidFill>
              <a:schemeClr val="accent6">
                <a:lumMod val="50000"/>
              </a:schemeClr>
            </a:solidFill>
            <a:prstDash val="sysDot"/>
          </a:ln>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School Counsellor: </a:t>
            </a:r>
            <a:r>
              <a:rPr lang="en-US" sz="4000" dirty="0">
                <a:solidFill>
                  <a:prstClr val="black"/>
                </a:solidFill>
                <a:latin typeface="Anicon Sans" panose="020B0604020202020204" charset="0"/>
                <a:cs typeface="Poppins" panose="00000500000000000000" pitchFamily="2" charset="0"/>
              </a:rPr>
              <a:t>Good morning, class. Welcome to our </a:t>
            </a:r>
            <a:r>
              <a:rPr lang="en-US" sz="4000" b="1" dirty="0">
                <a:solidFill>
                  <a:srgbClr val="C00000"/>
                </a:solidFill>
                <a:latin typeface="Anicon Sans" panose="020B0604020202020204" charset="0"/>
                <a:cs typeface="Poppins" panose="00000500000000000000" pitchFamily="2" charset="0"/>
              </a:rPr>
              <a:t>“Tips for Good Physical and Mental Health”. </a:t>
            </a:r>
            <a:r>
              <a:rPr lang="en-US" sz="4000" dirty="0">
                <a:solidFill>
                  <a:prstClr val="black"/>
                </a:solidFill>
                <a:latin typeface="Anicon Sans" panose="020B0604020202020204" charset="0"/>
                <a:cs typeface="Poppins" panose="00000500000000000000" pitchFamily="2" charset="0"/>
              </a:rPr>
              <a:t>In this session, feel free to ask any questions.</a:t>
            </a:r>
          </a:p>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Nick: </a:t>
            </a:r>
            <a:r>
              <a:rPr lang="en-US" sz="4000" dirty="0">
                <a:solidFill>
                  <a:prstClr val="black"/>
                </a:solidFill>
                <a:latin typeface="Anicon Sans" panose="020B0604020202020204" charset="0"/>
                <a:cs typeface="Poppins" panose="00000500000000000000" pitchFamily="2" charset="0"/>
              </a:rPr>
              <a:t>How can we maintain good physical health?</a:t>
            </a:r>
          </a:p>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School Counsellor: </a:t>
            </a:r>
            <a:r>
              <a:rPr lang="en-US" sz="4000" dirty="0">
                <a:solidFill>
                  <a:prstClr val="black"/>
                </a:solidFill>
                <a:latin typeface="Anicon Sans" panose="020B0604020202020204" charset="0"/>
                <a:cs typeface="Poppins" panose="00000500000000000000" pitchFamily="2" charset="0"/>
              </a:rPr>
              <a:t>You should get enough sleep, eat a healthy diet, and do physical exercise regularly.</a:t>
            </a:r>
          </a:p>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Mai: </a:t>
            </a:r>
            <a:r>
              <a:rPr lang="en-US" sz="4000" dirty="0">
                <a:solidFill>
                  <a:prstClr val="black"/>
                </a:solidFill>
                <a:latin typeface="Anicon Sans" panose="020B0604020202020204" charset="0"/>
                <a:cs typeface="Poppins" panose="00000500000000000000" pitchFamily="2" charset="0"/>
              </a:rPr>
              <a:t>My parents say students of our age need to sleep at least eight hours a day. Is that right?</a:t>
            </a:r>
          </a:p>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School Counsellor: </a:t>
            </a:r>
            <a:r>
              <a:rPr lang="en-US" sz="4000" dirty="0">
                <a:solidFill>
                  <a:prstClr val="black"/>
                </a:solidFill>
                <a:latin typeface="Anicon Sans" panose="020B0604020202020204" charset="0"/>
                <a:cs typeface="Poppins" panose="00000500000000000000" pitchFamily="2" charset="0"/>
              </a:rPr>
              <a:t>Yes, it is.</a:t>
            </a:r>
          </a:p>
          <a:p>
            <a:pPr marL="0" indent="0" algn="just">
              <a:lnSpc>
                <a:spcPct val="120000"/>
              </a:lnSpc>
              <a:spcBef>
                <a:spcPts val="0"/>
              </a:spcBef>
              <a:buFontTx/>
              <a:buNone/>
              <a:defRPr/>
            </a:pPr>
            <a:r>
              <a:rPr lang="en-US" sz="4000" b="1" dirty="0">
                <a:solidFill>
                  <a:prstClr val="black"/>
                </a:solidFill>
                <a:latin typeface="Anicon Sans" panose="020B0604020202020204" charset="0"/>
                <a:cs typeface="Poppins" panose="00000500000000000000" pitchFamily="2" charset="0"/>
              </a:rPr>
              <a:t>Phong: </a:t>
            </a:r>
            <a:r>
              <a:rPr lang="en-US" sz="4000" dirty="0">
                <a:solidFill>
                  <a:prstClr val="black"/>
                </a:solidFill>
                <a:latin typeface="Anicon Sans" panose="020B0604020202020204" charset="0"/>
                <a:cs typeface="Poppins" panose="00000500000000000000" pitchFamily="2" charset="0"/>
              </a:rPr>
              <a:t>But we often find it difficult to get a good night’s sleep, especially before exams. Could you offer us any advice?</a:t>
            </a:r>
          </a:p>
          <a:p>
            <a:pPr algn="just"/>
            <a:endParaRPr lang="en-US" dirty="0">
              <a:latin typeface="Anicon Sans" panose="020B0604020202020204" charset="0"/>
              <a:cs typeface="Poppins" panose="00000500000000000000" pitchFamily="2" charset="0"/>
            </a:endParaRPr>
          </a:p>
        </p:txBody>
      </p:sp>
      <p:sp>
        <p:nvSpPr>
          <p:cNvPr id="28" name="Content Placeholder 8">
            <a:extLst>
              <a:ext uri="{FF2B5EF4-FFF2-40B4-BE49-F238E27FC236}">
                <a16:creationId xmlns:a16="http://schemas.microsoft.com/office/drawing/2014/main" xmlns="" id="{1438A767-C49F-B164-D57F-71EDAABD0DEC}"/>
              </a:ext>
            </a:extLst>
          </p:cNvPr>
          <p:cNvSpPr txBox="1">
            <a:spLocks/>
          </p:cNvSpPr>
          <p:nvPr/>
        </p:nvSpPr>
        <p:spPr>
          <a:xfrm>
            <a:off x="9525000" y="1719388"/>
            <a:ext cx="8153399" cy="8300911"/>
          </a:xfrm>
          <a:prstGeom prst="rect">
            <a:avLst/>
          </a:prstGeom>
          <a:solidFill>
            <a:schemeClr val="bg1"/>
          </a:solidFill>
          <a:ln w="57150">
            <a:solidFill>
              <a:schemeClr val="accent6">
                <a:lumMod val="50000"/>
              </a:schemeClr>
            </a:solidFill>
            <a:prstDash val="sysDot"/>
          </a:ln>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buFontTx/>
              <a:buNone/>
              <a:defRPr/>
            </a:pPr>
            <a:r>
              <a:rPr lang="en-US" sz="3600" b="1" dirty="0">
                <a:solidFill>
                  <a:prstClr val="black"/>
                </a:solidFill>
                <a:latin typeface="Anicon Sans" panose="020B0604020202020204" charset="0"/>
                <a:cs typeface="Poppins" panose="00000500000000000000" pitchFamily="2" charset="0"/>
              </a:rPr>
              <a:t>School Counsellor: </a:t>
            </a:r>
            <a:r>
              <a:rPr lang="en-US" sz="3600" dirty="0">
                <a:solidFill>
                  <a:prstClr val="black"/>
                </a:solidFill>
                <a:latin typeface="Anicon Sans" panose="020B0604020202020204" charset="0"/>
                <a:cs typeface="Poppins" panose="00000500000000000000" pitchFamily="2" charset="0"/>
              </a:rPr>
              <a:t>I understand that exams bring about lots of stress. You can reduce this stress by studying long before the exam, not waiting until the night before it.</a:t>
            </a:r>
          </a:p>
          <a:p>
            <a:pPr marL="0" indent="0" algn="just">
              <a:lnSpc>
                <a:spcPct val="120000"/>
              </a:lnSpc>
              <a:spcBef>
                <a:spcPts val="0"/>
              </a:spcBef>
              <a:buFontTx/>
              <a:buNone/>
              <a:defRPr/>
            </a:pPr>
            <a:r>
              <a:rPr lang="en-US" sz="3600" b="1" dirty="0">
                <a:solidFill>
                  <a:prstClr val="black"/>
                </a:solidFill>
                <a:latin typeface="Anicon Sans" panose="020B0604020202020204" charset="0"/>
                <a:cs typeface="Poppins" panose="00000500000000000000" pitchFamily="2" charset="0"/>
              </a:rPr>
              <a:t>Phong: </a:t>
            </a:r>
            <a:r>
              <a:rPr lang="en-US" sz="3600" dirty="0">
                <a:solidFill>
                  <a:prstClr val="black"/>
                </a:solidFill>
                <a:latin typeface="Anicon Sans" panose="020B0604020202020204" charset="0"/>
                <a:cs typeface="Poppins" panose="00000500000000000000" pitchFamily="2" charset="0"/>
              </a:rPr>
              <a:t>Thank you. Do you have any tips about looking after our mental health?</a:t>
            </a:r>
          </a:p>
          <a:p>
            <a:pPr marL="0" indent="0" algn="just">
              <a:lnSpc>
                <a:spcPct val="120000"/>
              </a:lnSpc>
              <a:spcBef>
                <a:spcPts val="0"/>
              </a:spcBef>
              <a:buFontTx/>
              <a:buNone/>
              <a:defRPr/>
            </a:pPr>
            <a:r>
              <a:rPr lang="en-US" sz="3600" b="1" dirty="0">
                <a:solidFill>
                  <a:prstClr val="black"/>
                </a:solidFill>
                <a:latin typeface="Anicon Sans" panose="020B0604020202020204" charset="0"/>
                <a:cs typeface="Poppins" panose="00000500000000000000" pitchFamily="2" charset="0"/>
              </a:rPr>
              <a:t>School Counsellor: </a:t>
            </a:r>
            <a:r>
              <a:rPr lang="en-US" sz="3600" dirty="0">
                <a:solidFill>
                  <a:prstClr val="black"/>
                </a:solidFill>
                <a:latin typeface="Anicon Sans" panose="020B0604020202020204" charset="0"/>
                <a:cs typeface="Poppins" panose="00000500000000000000" pitchFamily="2" charset="0"/>
              </a:rPr>
              <a:t>If you want to have good mental health, you should have a well-balanced life. I mean you should balance your study and life.</a:t>
            </a:r>
          </a:p>
          <a:p>
            <a:pPr marL="0" indent="0" algn="just">
              <a:lnSpc>
                <a:spcPct val="120000"/>
              </a:lnSpc>
              <a:spcBef>
                <a:spcPts val="0"/>
              </a:spcBef>
              <a:buFontTx/>
              <a:buNone/>
              <a:defRPr/>
            </a:pPr>
            <a:r>
              <a:rPr lang="en-US" sz="3600" b="1" dirty="0">
                <a:solidFill>
                  <a:prstClr val="black"/>
                </a:solidFill>
                <a:latin typeface="Anicon Sans" panose="020B0604020202020204" charset="0"/>
                <a:cs typeface="Poppins" panose="00000500000000000000" pitchFamily="2" charset="0"/>
              </a:rPr>
              <a:t>Nick: </a:t>
            </a:r>
            <a:r>
              <a:rPr lang="en-US" sz="3600" dirty="0">
                <a:solidFill>
                  <a:prstClr val="black"/>
                </a:solidFill>
                <a:latin typeface="Anicon Sans" panose="020B0604020202020204" charset="0"/>
                <a:cs typeface="Poppins" panose="00000500000000000000" pitchFamily="2" charset="0"/>
              </a:rPr>
              <a:t>But how can we balance them? </a:t>
            </a:r>
          </a:p>
          <a:p>
            <a:pPr marL="0" indent="0" algn="just">
              <a:lnSpc>
                <a:spcPct val="120000"/>
              </a:lnSpc>
              <a:spcBef>
                <a:spcPts val="0"/>
              </a:spcBef>
              <a:buFontTx/>
              <a:buNone/>
              <a:defRPr/>
            </a:pPr>
            <a:r>
              <a:rPr lang="en-US" sz="3600" b="1" dirty="0">
                <a:solidFill>
                  <a:prstClr val="black"/>
                </a:solidFill>
                <a:latin typeface="Anicon Sans" panose="020B0604020202020204" charset="0"/>
                <a:cs typeface="Poppins" panose="00000500000000000000" pitchFamily="2" charset="0"/>
              </a:rPr>
              <a:t>School Counsellor: </a:t>
            </a:r>
            <a:r>
              <a:rPr lang="en-US" sz="3600" dirty="0">
                <a:solidFill>
                  <a:prstClr val="black"/>
                </a:solidFill>
                <a:latin typeface="Anicon Sans" panose="020B0604020202020204" charset="0"/>
                <a:cs typeface="Poppins" panose="00000500000000000000" pitchFamily="2" charset="0"/>
              </a:rPr>
              <a:t>Well, you have to manage your time by planning your schedule and giving priority to your work. And you should keep a balance between study and play.</a:t>
            </a:r>
          </a:p>
          <a:p>
            <a:pPr algn="just"/>
            <a:endParaRPr lang="en-US" sz="2800" dirty="0">
              <a:latin typeface="Anicon Sans" panose="020B0604020202020204" charset="0"/>
              <a:cs typeface="Poppins" panose="00000500000000000000" pitchFamily="2" charset="0"/>
            </a:endParaRPr>
          </a:p>
        </p:txBody>
      </p:sp>
    </p:spTree>
    <p:extLst>
      <p:ext uri="{BB962C8B-B14F-4D97-AF65-F5344CB8AC3E}">
        <p14:creationId xmlns:p14="http://schemas.microsoft.com/office/powerpoint/2010/main" val="3466780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9">
            <a:extLst>
              <a:ext uri="{FF2B5EF4-FFF2-40B4-BE49-F238E27FC236}">
                <a16:creationId xmlns:a16="http://schemas.microsoft.com/office/drawing/2014/main" xmlns="" id="{16F7D10A-A8C9-E566-BE39-4D45865B41E0}"/>
              </a:ext>
            </a:extLst>
          </p:cNvPr>
          <p:cNvGrpSpPr/>
          <p:nvPr/>
        </p:nvGrpSpPr>
        <p:grpSpPr>
          <a:xfrm>
            <a:off x="14214188" y="2586211"/>
            <a:ext cx="3567114" cy="7632264"/>
            <a:chOff x="0" y="0"/>
            <a:chExt cx="3279444" cy="1688976"/>
          </a:xfrm>
        </p:grpSpPr>
        <p:sp>
          <p:nvSpPr>
            <p:cNvPr id="33" name="Freeform 10">
              <a:extLst>
                <a:ext uri="{FF2B5EF4-FFF2-40B4-BE49-F238E27FC236}">
                  <a16:creationId xmlns:a16="http://schemas.microsoft.com/office/drawing/2014/main" xmlns="" id="{2F1607C6-AE79-2C2E-C643-41DD5B74E929}"/>
                </a:ext>
              </a:extLst>
            </p:cNvPr>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endParaRPr lang="en-US"/>
            </a:p>
          </p:txBody>
        </p:sp>
        <p:sp>
          <p:nvSpPr>
            <p:cNvPr id="34" name="TextBox 11">
              <a:extLst>
                <a:ext uri="{FF2B5EF4-FFF2-40B4-BE49-F238E27FC236}">
                  <a16:creationId xmlns:a16="http://schemas.microsoft.com/office/drawing/2014/main" xmlns="" id="{1EB65FF5-AEBE-46D0-758B-DDD4037B0ADD}"/>
                </a:ext>
              </a:extLst>
            </p:cNvPr>
            <p:cNvSpPr txBox="1"/>
            <p:nvPr/>
          </p:nvSpPr>
          <p:spPr>
            <a:xfrm>
              <a:off x="0" y="-38100"/>
              <a:ext cx="3279444" cy="1727076"/>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104890" y="-26619"/>
            <a:ext cx="18183110" cy="2462213"/>
          </a:xfrm>
          <a:prstGeom prst="rect">
            <a:avLst/>
          </a:prstGeom>
        </p:spPr>
        <p:txBody>
          <a:bodyPr wrap="square" lIns="0" tIns="0" rIns="0" bIns="0" rtlCol="0" anchor="t">
            <a:spAutoFit/>
          </a:bodyPr>
          <a:lstStyle/>
          <a:p>
            <a:pPr algn="ctr"/>
            <a:r>
              <a:rPr lang="en-US" sz="8000" dirty="0">
                <a:solidFill>
                  <a:srgbClr val="FF0000"/>
                </a:solidFill>
                <a:latin typeface="Stella"/>
                <a:ea typeface="Stella"/>
                <a:cs typeface="Stella"/>
                <a:sym typeface="Stella"/>
              </a:rPr>
              <a:t>2. READ THE CONVERSATION AGAIN AND WRITE T (TRUE) OR F (FALSE)</a:t>
            </a:r>
          </a:p>
        </p:txBody>
      </p:sp>
      <p:sp>
        <p:nvSpPr>
          <p:cNvPr id="19" name="Freeform 19"/>
          <p:cNvSpPr/>
          <p:nvPr/>
        </p:nvSpPr>
        <p:spPr>
          <a:xfrm>
            <a:off x="11709000" y="9649106"/>
            <a:ext cx="3278896" cy="637894"/>
          </a:xfrm>
          <a:custGeom>
            <a:avLst/>
            <a:gdLst/>
            <a:ahLst/>
            <a:cxnLst/>
            <a:rect l="l" t="t" r="r" b="b"/>
            <a:pathLst>
              <a:path w="3278896" h="637894">
                <a:moveTo>
                  <a:pt x="0" y="0"/>
                </a:moveTo>
                <a:lnTo>
                  <a:pt x="3278896" y="0"/>
                </a:lnTo>
                <a:lnTo>
                  <a:pt x="3278896" y="637894"/>
                </a:lnTo>
                <a:lnTo>
                  <a:pt x="0" y="6378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22" name="Group 9">
            <a:extLst>
              <a:ext uri="{FF2B5EF4-FFF2-40B4-BE49-F238E27FC236}">
                <a16:creationId xmlns:a16="http://schemas.microsoft.com/office/drawing/2014/main" xmlns="" id="{FB06B673-EB99-BC2C-54F4-418545410B24}"/>
              </a:ext>
            </a:extLst>
          </p:cNvPr>
          <p:cNvGrpSpPr/>
          <p:nvPr/>
        </p:nvGrpSpPr>
        <p:grpSpPr>
          <a:xfrm>
            <a:off x="450271" y="2639221"/>
            <a:ext cx="13557261" cy="7632264"/>
            <a:chOff x="0" y="0"/>
            <a:chExt cx="3279444" cy="1688976"/>
          </a:xfrm>
        </p:grpSpPr>
        <p:sp>
          <p:nvSpPr>
            <p:cNvPr id="23" name="Freeform 10">
              <a:extLst>
                <a:ext uri="{FF2B5EF4-FFF2-40B4-BE49-F238E27FC236}">
                  <a16:creationId xmlns:a16="http://schemas.microsoft.com/office/drawing/2014/main" xmlns="" id="{FCA8C62D-7D22-283A-7212-B08EE8CE18A0}"/>
                </a:ext>
              </a:extLst>
            </p:cNvPr>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endParaRPr lang="en-US"/>
            </a:p>
          </p:txBody>
        </p:sp>
        <p:sp>
          <p:nvSpPr>
            <p:cNvPr id="24" name="TextBox 11">
              <a:extLst>
                <a:ext uri="{FF2B5EF4-FFF2-40B4-BE49-F238E27FC236}">
                  <a16:creationId xmlns:a16="http://schemas.microsoft.com/office/drawing/2014/main" xmlns="" id="{D7B065F5-3DED-550C-040B-7ADA0A849B33}"/>
                </a:ext>
              </a:extLst>
            </p:cNvPr>
            <p:cNvSpPr txBox="1"/>
            <p:nvPr/>
          </p:nvSpPr>
          <p:spPr>
            <a:xfrm>
              <a:off x="0" y="-38100"/>
              <a:ext cx="3279444" cy="1727076"/>
            </a:xfrm>
            <a:prstGeom prst="rect">
              <a:avLst/>
            </a:prstGeom>
          </p:spPr>
          <p:txBody>
            <a:bodyPr lIns="45520" tIns="45520" rIns="45520" bIns="45520" rtlCol="0" anchor="ctr"/>
            <a:lstStyle/>
            <a:p>
              <a:pPr algn="ctr">
                <a:lnSpc>
                  <a:spcPts val="2659"/>
                </a:lnSpc>
              </a:pPr>
              <a:endParaRPr/>
            </a:p>
          </p:txBody>
        </p:sp>
      </p:grpSp>
      <p:grpSp>
        <p:nvGrpSpPr>
          <p:cNvPr id="25" name="Group 12">
            <a:extLst>
              <a:ext uri="{FF2B5EF4-FFF2-40B4-BE49-F238E27FC236}">
                <a16:creationId xmlns:a16="http://schemas.microsoft.com/office/drawing/2014/main" xmlns="" id="{2BE1276A-987D-D322-335C-3EDD27DD86C3}"/>
              </a:ext>
            </a:extLst>
          </p:cNvPr>
          <p:cNvGrpSpPr/>
          <p:nvPr/>
        </p:nvGrpSpPr>
        <p:grpSpPr>
          <a:xfrm>
            <a:off x="855495" y="3005402"/>
            <a:ext cx="12676906" cy="6966051"/>
            <a:chOff x="0" y="0"/>
            <a:chExt cx="3066490" cy="1541547"/>
          </a:xfrm>
        </p:grpSpPr>
        <p:sp>
          <p:nvSpPr>
            <p:cNvPr id="26" name="Freeform 13">
              <a:extLst>
                <a:ext uri="{FF2B5EF4-FFF2-40B4-BE49-F238E27FC236}">
                  <a16:creationId xmlns:a16="http://schemas.microsoft.com/office/drawing/2014/main" xmlns="" id="{DDE369D5-7427-3285-F368-463CE95ECDCD}"/>
                </a:ext>
              </a:extLst>
            </p:cNvPr>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endParaRPr lang="en-US"/>
            </a:p>
          </p:txBody>
        </p:sp>
        <p:sp>
          <p:nvSpPr>
            <p:cNvPr id="27" name="TextBox 14">
              <a:extLst>
                <a:ext uri="{FF2B5EF4-FFF2-40B4-BE49-F238E27FC236}">
                  <a16:creationId xmlns:a16="http://schemas.microsoft.com/office/drawing/2014/main" xmlns="" id="{AA728072-3D5E-BBA5-B695-25DAB3864E9A}"/>
                </a:ext>
              </a:extLst>
            </p:cNvPr>
            <p:cNvSpPr txBox="1"/>
            <p:nvPr/>
          </p:nvSpPr>
          <p:spPr>
            <a:xfrm>
              <a:off x="0" y="-38100"/>
              <a:ext cx="3066490" cy="1579647"/>
            </a:xfrm>
            <a:prstGeom prst="rect">
              <a:avLst/>
            </a:prstGeom>
          </p:spPr>
          <p:txBody>
            <a:bodyPr lIns="45520" tIns="45520" rIns="45520" bIns="45520" rtlCol="0" anchor="ctr"/>
            <a:lstStyle/>
            <a:p>
              <a:pPr algn="ctr">
                <a:lnSpc>
                  <a:spcPts val="2659"/>
                </a:lnSpc>
              </a:pPr>
              <a:endParaRPr/>
            </a:p>
          </p:txBody>
        </p:sp>
      </p:grpSp>
      <p:sp>
        <p:nvSpPr>
          <p:cNvPr id="30" name="TextBox 29">
            <a:extLst>
              <a:ext uri="{FF2B5EF4-FFF2-40B4-BE49-F238E27FC236}">
                <a16:creationId xmlns:a16="http://schemas.microsoft.com/office/drawing/2014/main" xmlns="" id="{6BE25784-CE3B-4265-709E-29A396B02EAD}"/>
              </a:ext>
            </a:extLst>
          </p:cNvPr>
          <p:cNvSpPr txBox="1"/>
          <p:nvPr/>
        </p:nvSpPr>
        <p:spPr>
          <a:xfrm>
            <a:off x="14382891" y="2501220"/>
            <a:ext cx="1676400" cy="769441"/>
          </a:xfrm>
          <a:prstGeom prst="rect">
            <a:avLst/>
          </a:prstGeom>
          <a:noFill/>
        </p:spPr>
        <p:txBody>
          <a:bodyPr wrap="square">
            <a:spAutoFit/>
          </a:bodyPr>
          <a:lstStyle/>
          <a:p>
            <a:r>
              <a:rPr lang="en-US" sz="4400" dirty="0">
                <a:solidFill>
                  <a:schemeClr val="accent6">
                    <a:lumMod val="75000"/>
                  </a:schemeClr>
                </a:solidFill>
                <a:latin typeface="Stella"/>
                <a:ea typeface="Stella"/>
                <a:cs typeface="Stella"/>
                <a:sym typeface="Stella"/>
              </a:rPr>
              <a:t>TRUE</a:t>
            </a:r>
            <a:endParaRPr lang="en-US" sz="4400" dirty="0">
              <a:solidFill>
                <a:schemeClr val="accent6">
                  <a:lumMod val="75000"/>
                </a:schemeClr>
              </a:solidFill>
            </a:endParaRPr>
          </a:p>
        </p:txBody>
      </p:sp>
      <p:sp>
        <p:nvSpPr>
          <p:cNvPr id="31" name="TextBox 30">
            <a:extLst>
              <a:ext uri="{FF2B5EF4-FFF2-40B4-BE49-F238E27FC236}">
                <a16:creationId xmlns:a16="http://schemas.microsoft.com/office/drawing/2014/main" xmlns="" id="{49EFF990-9757-CAA8-E6B2-310B48DF52FD}"/>
              </a:ext>
            </a:extLst>
          </p:cNvPr>
          <p:cNvSpPr txBox="1"/>
          <p:nvPr/>
        </p:nvSpPr>
        <p:spPr>
          <a:xfrm>
            <a:off x="16173448" y="2501220"/>
            <a:ext cx="1676400" cy="769441"/>
          </a:xfrm>
          <a:prstGeom prst="rect">
            <a:avLst/>
          </a:prstGeom>
          <a:noFill/>
        </p:spPr>
        <p:txBody>
          <a:bodyPr wrap="square">
            <a:spAutoFit/>
          </a:bodyPr>
          <a:lstStyle/>
          <a:p>
            <a:r>
              <a:rPr lang="en-US" sz="4400" dirty="0">
                <a:solidFill>
                  <a:schemeClr val="accent6">
                    <a:lumMod val="75000"/>
                  </a:schemeClr>
                </a:solidFill>
                <a:latin typeface="Stella"/>
                <a:ea typeface="Stella"/>
                <a:cs typeface="Stella"/>
                <a:sym typeface="Stella"/>
              </a:rPr>
              <a:t>FALSE</a:t>
            </a:r>
            <a:endParaRPr lang="en-US" sz="4400" dirty="0">
              <a:solidFill>
                <a:schemeClr val="accent6">
                  <a:lumMod val="75000"/>
                </a:schemeClr>
              </a:solidFill>
            </a:endParaRPr>
          </a:p>
        </p:txBody>
      </p:sp>
      <p:cxnSp>
        <p:nvCxnSpPr>
          <p:cNvPr id="36" name="Straight Connector 35">
            <a:extLst>
              <a:ext uri="{FF2B5EF4-FFF2-40B4-BE49-F238E27FC236}">
                <a16:creationId xmlns:a16="http://schemas.microsoft.com/office/drawing/2014/main" xmlns="" id="{7C9F8295-E906-A94A-F169-72B7B4596B01}"/>
              </a:ext>
            </a:extLst>
          </p:cNvPr>
          <p:cNvCxnSpPr/>
          <p:nvPr/>
        </p:nvCxnSpPr>
        <p:spPr>
          <a:xfrm>
            <a:off x="16002000" y="2798922"/>
            <a:ext cx="0" cy="7221378"/>
          </a:xfrm>
          <a:prstGeom prst="line">
            <a:avLst/>
          </a:prstGeom>
          <a:ln w="57150">
            <a:solidFill>
              <a:schemeClr val="accent6">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37" name="3 Minute Timer with Music for Kids! Countdown Videos HD!">
            <a:hlinkClick r:id="" action="ppaction://media"/>
            <a:extLst>
              <a:ext uri="{FF2B5EF4-FFF2-40B4-BE49-F238E27FC236}">
                <a16:creationId xmlns:a16="http://schemas.microsoft.com/office/drawing/2014/main" xmlns="" id="{3E5028A2-0E7A-C51E-B486-D91C7D105AD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646685" y="1003765"/>
            <a:ext cx="2702119" cy="1519942"/>
          </a:xfrm>
          <a:prstGeom prst="rect">
            <a:avLst/>
          </a:prstGeom>
        </p:spPr>
      </p:pic>
      <p:sp>
        <p:nvSpPr>
          <p:cNvPr id="38" name="Rectangle: Rounded Corners 37">
            <a:extLst>
              <a:ext uri="{FF2B5EF4-FFF2-40B4-BE49-F238E27FC236}">
                <a16:creationId xmlns:a16="http://schemas.microsoft.com/office/drawing/2014/main" xmlns="" id="{0BD1759D-D50E-7378-6810-479890DFFB4E}"/>
              </a:ext>
            </a:extLst>
          </p:cNvPr>
          <p:cNvSpPr/>
          <p:nvPr/>
        </p:nvSpPr>
        <p:spPr>
          <a:xfrm>
            <a:off x="2177101" y="3307971"/>
            <a:ext cx="2146868"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88733142-CF92-D55F-30F0-8A574A96386E}"/>
              </a:ext>
            </a:extLst>
          </p:cNvPr>
          <p:cNvSpPr/>
          <p:nvPr/>
        </p:nvSpPr>
        <p:spPr>
          <a:xfrm>
            <a:off x="7977496" y="3263958"/>
            <a:ext cx="3223904"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xmlns="" id="{8F97AE1E-DB23-3AA4-30AB-530385DF67B0}"/>
              </a:ext>
            </a:extLst>
          </p:cNvPr>
          <p:cNvSpPr/>
          <p:nvPr/>
        </p:nvSpPr>
        <p:spPr>
          <a:xfrm>
            <a:off x="4031441" y="4674032"/>
            <a:ext cx="2647593"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xmlns="" id="{643C399E-11E7-C475-8F19-690915F9C0FF}"/>
              </a:ext>
            </a:extLst>
          </p:cNvPr>
          <p:cNvSpPr/>
          <p:nvPr/>
        </p:nvSpPr>
        <p:spPr>
          <a:xfrm>
            <a:off x="8751243" y="4700036"/>
            <a:ext cx="421907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xmlns="" id="{7BB63B1B-780D-742F-FF22-F583A18A2990}"/>
              </a:ext>
            </a:extLst>
          </p:cNvPr>
          <p:cNvSpPr/>
          <p:nvPr/>
        </p:nvSpPr>
        <p:spPr>
          <a:xfrm>
            <a:off x="2142992" y="5453782"/>
            <a:ext cx="2180977"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xmlns="" id="{24A0994E-BF7B-B1C1-9BC1-93DC6E217FF6}"/>
              </a:ext>
            </a:extLst>
          </p:cNvPr>
          <p:cNvSpPr/>
          <p:nvPr/>
        </p:nvSpPr>
        <p:spPr>
          <a:xfrm>
            <a:off x="2695669" y="6219289"/>
            <a:ext cx="171792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xmlns="" id="{A86EC095-FF49-36BE-1DC3-D79FF7C1D895}"/>
              </a:ext>
            </a:extLst>
          </p:cNvPr>
          <p:cNvSpPr/>
          <p:nvPr/>
        </p:nvSpPr>
        <p:spPr>
          <a:xfrm>
            <a:off x="5638799" y="6201888"/>
            <a:ext cx="105144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80AE2BF0-5E7B-FFE3-EAEF-0623E12D62CA}"/>
              </a:ext>
            </a:extLst>
          </p:cNvPr>
          <p:cNvSpPr/>
          <p:nvPr/>
        </p:nvSpPr>
        <p:spPr>
          <a:xfrm>
            <a:off x="8424480" y="6187447"/>
            <a:ext cx="3599796"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xmlns="" id="{5958BB8E-1228-FF94-CA22-95ED5FE28A31}"/>
              </a:ext>
            </a:extLst>
          </p:cNvPr>
          <p:cNvSpPr/>
          <p:nvPr/>
        </p:nvSpPr>
        <p:spPr>
          <a:xfrm>
            <a:off x="1478969" y="7665243"/>
            <a:ext cx="3754502"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xmlns="" id="{F9EDF2FD-0C5E-9E47-1053-778C2E67FFA6}"/>
              </a:ext>
            </a:extLst>
          </p:cNvPr>
          <p:cNvSpPr/>
          <p:nvPr/>
        </p:nvSpPr>
        <p:spPr>
          <a:xfrm>
            <a:off x="8062270" y="7688103"/>
            <a:ext cx="3599796"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xmlns="" id="{D6342440-299A-F121-76CE-4154EE5343D7}"/>
              </a:ext>
            </a:extLst>
          </p:cNvPr>
          <p:cNvSpPr/>
          <p:nvPr/>
        </p:nvSpPr>
        <p:spPr>
          <a:xfrm>
            <a:off x="5889480" y="8428197"/>
            <a:ext cx="394031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xmlns="" id="{A1A5D221-D4F4-C8E0-8970-7FE12D1857A3}"/>
              </a:ext>
            </a:extLst>
          </p:cNvPr>
          <p:cNvSpPr/>
          <p:nvPr/>
        </p:nvSpPr>
        <p:spPr>
          <a:xfrm>
            <a:off x="10457161" y="8362812"/>
            <a:ext cx="1610129"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xmlns="" id="{265E71ED-87F2-89FB-33FE-D11C8F2CF619}"/>
              </a:ext>
            </a:extLst>
          </p:cNvPr>
          <p:cNvSpPr/>
          <p:nvPr/>
        </p:nvSpPr>
        <p:spPr>
          <a:xfrm>
            <a:off x="1034870" y="9122064"/>
            <a:ext cx="3918130" cy="669448"/>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59">
            <a:extLst>
              <a:ext uri="{FF2B5EF4-FFF2-40B4-BE49-F238E27FC236}">
                <a16:creationId xmlns:a16="http://schemas.microsoft.com/office/drawing/2014/main" xmlns="" id="{81E1BE17-F21C-6F2B-CCA4-92F3355E32EE}"/>
              </a:ext>
            </a:extLst>
          </p:cNvPr>
          <p:cNvSpPr txBox="1"/>
          <p:nvPr/>
        </p:nvSpPr>
        <p:spPr>
          <a:xfrm>
            <a:off x="1062151" y="3212625"/>
            <a:ext cx="12333499" cy="6647974"/>
          </a:xfrm>
          <a:prstGeom prst="rect">
            <a:avLst/>
          </a:prstGeom>
        </p:spPr>
        <p:txBody>
          <a:bodyPr wrap="square" lIns="0" tIns="0" rIns="0" bIns="0" rtlCol="0" anchor="t">
            <a:spAutoFit/>
          </a:bodyPr>
          <a:lstStyle/>
          <a:p>
            <a:pPr algn="l"/>
            <a:r>
              <a:rPr lang="en-US" sz="4800" dirty="0">
                <a:solidFill>
                  <a:schemeClr val="accent6">
                    <a:lumMod val="75000"/>
                  </a:schemeClr>
                </a:solidFill>
                <a:latin typeface="Stella" charset="0"/>
                <a:ea typeface="Anicon Sans"/>
                <a:cs typeface="Anicon Sans"/>
                <a:sym typeface="Anicon Sans"/>
              </a:rPr>
              <a:t>1. </a:t>
            </a:r>
            <a:r>
              <a:rPr lang="en-US" sz="4800" dirty="0">
                <a:solidFill>
                  <a:srgbClr val="000000"/>
                </a:solidFill>
                <a:latin typeface="Anicon Sans" panose="020B0604020202020204" charset="0"/>
                <a:ea typeface="Anicon Sans"/>
                <a:cs typeface="Anicon Sans"/>
                <a:sym typeface="Anicon Sans"/>
              </a:rPr>
              <a:t>The </a:t>
            </a:r>
            <a:r>
              <a:rPr lang="en-US" sz="4800" b="0" dirty="0">
                <a:solidFill>
                  <a:schemeClr val="tx1"/>
                </a:solidFill>
                <a:effectLst/>
                <a:latin typeface="Anicon Sans" panose="020B0604020202020204" charset="0"/>
                <a:ea typeface="Calibri" panose="020F0502020204030204" pitchFamily="34" charset="0"/>
                <a:cs typeface="Poppins" panose="00000500000000000000" pitchFamily="2" charset="0"/>
              </a:rPr>
              <a:t>counsellor is giving advice on how to maintain good physical and mental health.</a:t>
            </a:r>
          </a:p>
          <a:p>
            <a:pPr algn="l"/>
            <a:r>
              <a:rPr lang="en-US" sz="4800" dirty="0">
                <a:solidFill>
                  <a:schemeClr val="accent6">
                    <a:lumMod val="75000"/>
                  </a:schemeClr>
                </a:solidFill>
                <a:latin typeface="Stella" charset="0"/>
                <a:sym typeface="Anicon Sans"/>
              </a:rPr>
              <a:t>2. </a:t>
            </a:r>
            <a:r>
              <a:rPr lang="en-US" sz="4800" b="0" dirty="0">
                <a:solidFill>
                  <a:schemeClr val="tx1"/>
                </a:solidFill>
                <a:effectLst/>
                <a:latin typeface="Anicon Sans" panose="020B0604020202020204" charset="0"/>
                <a:ea typeface="Calibri" panose="020F0502020204030204" pitchFamily="34" charset="0"/>
                <a:cs typeface="Poppins" panose="00000500000000000000" pitchFamily="2" charset="0"/>
              </a:rPr>
              <a:t>According to Mai’s parents, students shouldn’t sleep more than eight hours a day.</a:t>
            </a:r>
          </a:p>
          <a:p>
            <a:pPr algn="l"/>
            <a:r>
              <a:rPr lang="en-US" sz="4800" dirty="0">
                <a:solidFill>
                  <a:schemeClr val="accent6">
                    <a:lumMod val="75000"/>
                  </a:schemeClr>
                </a:solidFill>
                <a:latin typeface="Stella" charset="0"/>
                <a:sym typeface="Anicon Sans"/>
              </a:rPr>
              <a:t>3. </a:t>
            </a:r>
            <a:r>
              <a:rPr lang="en-US" sz="48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Many students find it easy to get a good night’s sleep before exams.</a:t>
            </a:r>
            <a:endParaRPr lang="en-US" sz="4800" dirty="0">
              <a:latin typeface="Anicon Sans" panose="020B0604020202020204" charset="0"/>
              <a:ea typeface="Calibri" panose="020F0502020204030204" pitchFamily="34" charset="0"/>
              <a:cs typeface="Poppins" panose="00000500000000000000" pitchFamily="2" charset="0"/>
            </a:endParaRPr>
          </a:p>
          <a:p>
            <a:pPr algn="l"/>
            <a:r>
              <a:rPr lang="en-US" sz="4800" dirty="0">
                <a:solidFill>
                  <a:schemeClr val="accent6">
                    <a:lumMod val="75000"/>
                  </a:schemeClr>
                </a:solidFill>
                <a:latin typeface="Stella" charset="0"/>
                <a:sym typeface="Anicon Sans"/>
              </a:rPr>
              <a:t>4. </a:t>
            </a:r>
            <a:r>
              <a:rPr lang="en-US" sz="48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Nick doesn’t know how to have a well-balanced life.</a:t>
            </a:r>
            <a:endParaRPr lang="en-US" sz="4800" b="0" dirty="0">
              <a:solidFill>
                <a:schemeClr val="tx1"/>
              </a:solidFill>
              <a:effectLst/>
              <a:latin typeface="Anicon Sans" panose="020B0604020202020204" charset="0"/>
              <a:ea typeface="Calibri" panose="020F0502020204030204" pitchFamily="34" charset="0"/>
              <a:cs typeface="Poppins" panose="00000500000000000000" pitchFamily="2" charset="0"/>
            </a:endParaRPr>
          </a:p>
          <a:p>
            <a:pPr algn="l"/>
            <a:r>
              <a:rPr lang="en-US" sz="4800" dirty="0">
                <a:solidFill>
                  <a:schemeClr val="accent6">
                    <a:lumMod val="75000"/>
                  </a:schemeClr>
                </a:solidFill>
                <a:latin typeface="Stella" charset="0"/>
                <a:sym typeface="Anicon Sans"/>
              </a:rPr>
              <a:t>5. </a:t>
            </a:r>
            <a:r>
              <a:rPr lang="en-US" sz="4800" b="0" dirty="0">
                <a:solidFill>
                  <a:schemeClr val="tx1"/>
                </a:solidFill>
                <a:effectLst/>
                <a:latin typeface="Anicon Sans" panose="020B0604020202020204" charset="0"/>
                <a:ea typeface="Times New Roman" panose="02020603050405020304" pitchFamily="18" charset="0"/>
                <a:cs typeface="Poppins" panose="00000500000000000000" pitchFamily="2" charset="0"/>
              </a:rPr>
              <a:t>The school counsellor advises the students to balance their study and play time.</a:t>
            </a:r>
            <a:endParaRPr lang="en-US" sz="4800" dirty="0">
              <a:solidFill>
                <a:srgbClr val="000000"/>
              </a:solidFill>
              <a:latin typeface="Anicon Sans" panose="020B0604020202020204" charset="0"/>
              <a:ea typeface="Anicon Sans"/>
              <a:cs typeface="Anicon Sans"/>
              <a:sym typeface="Anicon San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randombar(horizont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randombar(horizontal)">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randombar(horizontal)">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randombar(horizont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randombar(horizontal)">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81070" fill="hold"/>
                                        <p:tgtEl>
                                          <p:spTgt spid="37"/>
                                        </p:tgtEl>
                                      </p:cBhvr>
                                    </p:cmd>
                                  </p:childTnLst>
                                </p:cTn>
                              </p:par>
                            </p:childTnLst>
                          </p:cTn>
                        </p:par>
                      </p:childTnLst>
                    </p:cTn>
                  </p:par>
                  <p:par>
                    <p:cTn id="77" fill="hold">
                      <p:stCondLst>
                        <p:cond delay="indefinite"/>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37"/>
                                        </p:tgtEl>
                                      </p:cBhvr>
                                    </p:cmd>
                                  </p:childTnLst>
                                </p:cTn>
                              </p:par>
                            </p:childTnLst>
                          </p:cTn>
                        </p:par>
                      </p:childTnLst>
                    </p:cTn>
                  </p:par>
                  <p:par>
                    <p:cTn id="81" fill="hold">
                      <p:stCondLst>
                        <p:cond delay="indefinite"/>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37"/>
                                        </p:tgtEl>
                                      </p:cBhvr>
                                    </p:animEffect>
                                    <p:anim calcmode="lin" valueType="num">
                                      <p:cBhvr>
                                        <p:cTn id="85" dur="1000"/>
                                        <p:tgtEl>
                                          <p:spTgt spid="37"/>
                                        </p:tgtEl>
                                        <p:attrNameLst>
                                          <p:attrName>ppt_x</p:attrName>
                                        </p:attrNameLst>
                                      </p:cBhvr>
                                      <p:tavLst>
                                        <p:tav tm="0">
                                          <p:val>
                                            <p:strVal val="ppt_x"/>
                                          </p:val>
                                        </p:tav>
                                        <p:tav tm="100000">
                                          <p:val>
                                            <p:strVal val="ppt_x"/>
                                          </p:val>
                                        </p:tav>
                                      </p:tavLst>
                                    </p:anim>
                                    <p:anim calcmode="lin" valueType="num">
                                      <p:cBhvr>
                                        <p:cTn id="86" dur="1000"/>
                                        <p:tgtEl>
                                          <p:spTgt spid="37"/>
                                        </p:tgtEl>
                                        <p:attrNameLst>
                                          <p:attrName>ppt_y</p:attrName>
                                        </p:attrNameLst>
                                      </p:cBhvr>
                                      <p:tavLst>
                                        <p:tav tm="0">
                                          <p:val>
                                            <p:strVal val="ppt_y"/>
                                          </p:val>
                                        </p:tav>
                                        <p:tav tm="100000">
                                          <p:val>
                                            <p:strVal val="ppt_y+.1"/>
                                          </p:val>
                                        </p:tav>
                                      </p:tavLst>
                                    </p:anim>
                                    <p:set>
                                      <p:cBhvr>
                                        <p:cTn id="87" dur="1" fill="hold">
                                          <p:stCondLst>
                                            <p:cond delay="999"/>
                                          </p:stCondLst>
                                        </p:cTn>
                                        <p:tgtEl>
                                          <p:spTgt spid="37"/>
                                        </p:tgtEl>
                                        <p:attrNameLst>
                                          <p:attrName>style.visibility</p:attrName>
                                        </p:attrNameLst>
                                      </p:cBhvr>
                                      <p:to>
                                        <p:strVal val="hidden"/>
                                      </p:to>
                                    </p:set>
                                    <p:cmd type="call" cmd="stop">
                                      <p:cBhvr>
                                        <p:cTn id="88" dur="1">
                                          <p:stCondLst>
                                            <p:cond delay="999"/>
                                          </p:stCondLst>
                                        </p:cTn>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9" fill="hold" display="0">
                  <p:stCondLst>
                    <p:cond delay="indefinite"/>
                  </p:stCondLst>
                </p:cTn>
                <p:tgtEl>
                  <p:spTgt spid="37"/>
                </p:tgtEl>
              </p:cMediaNode>
            </p:video>
          </p:childTnLst>
        </p:cTn>
      </p:par>
    </p:tnLst>
    <p:bldLst>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440878" y="309192"/>
            <a:ext cx="16611600" cy="1941557"/>
          </a:xfrm>
          <a:prstGeom prst="rect">
            <a:avLst/>
          </a:prstGeom>
        </p:spPr>
        <p:txBody>
          <a:bodyPr wrap="square" lIns="0" tIns="0" rIns="0" bIns="0" rtlCol="0" anchor="t">
            <a:spAutoFit/>
          </a:bodyPr>
          <a:lstStyle/>
          <a:p>
            <a:pPr algn="ctr">
              <a:lnSpc>
                <a:spcPts val="16939"/>
              </a:lnSpc>
            </a:pPr>
            <a:r>
              <a:rPr lang="en-US" sz="12099" dirty="0">
                <a:solidFill>
                  <a:srgbClr val="6B452F"/>
                </a:solidFill>
                <a:latin typeface="Stella"/>
                <a:ea typeface="Stella"/>
                <a:cs typeface="Stella"/>
                <a:sym typeface="Stella"/>
              </a:rPr>
              <a:t>CHECK YOUR ANSWER</a:t>
            </a:r>
          </a:p>
        </p:txBody>
      </p:sp>
      <p:grpSp>
        <p:nvGrpSpPr>
          <p:cNvPr id="9" name="Group 9"/>
          <p:cNvGrpSpPr/>
          <p:nvPr/>
        </p:nvGrpSpPr>
        <p:grpSpPr>
          <a:xfrm>
            <a:off x="1688571" y="4521649"/>
            <a:ext cx="12389793" cy="5746342"/>
            <a:chOff x="0" y="0"/>
            <a:chExt cx="3279444" cy="1688976"/>
          </a:xfrm>
        </p:grpSpPr>
        <p:sp>
          <p:nvSpPr>
            <p:cNvPr id="10" name="Freeform 10"/>
            <p:cNvSpPr/>
            <p:nvPr/>
          </p:nvSpPr>
          <p:spPr>
            <a:xfrm>
              <a:off x="0" y="0"/>
              <a:ext cx="3279444" cy="1688977"/>
            </a:xfrm>
            <a:custGeom>
              <a:avLst/>
              <a:gdLst/>
              <a:ahLst/>
              <a:cxnLst/>
              <a:rect l="l" t="t" r="r" b="b"/>
              <a:pathLst>
                <a:path w="3279444" h="1688977">
                  <a:moveTo>
                    <a:pt x="35388" y="0"/>
                  </a:moveTo>
                  <a:lnTo>
                    <a:pt x="3244056" y="0"/>
                  </a:lnTo>
                  <a:cubicBezTo>
                    <a:pt x="3263600" y="0"/>
                    <a:pt x="3279444" y="15844"/>
                    <a:pt x="3279444" y="35388"/>
                  </a:cubicBezTo>
                  <a:lnTo>
                    <a:pt x="3279444" y="1653589"/>
                  </a:lnTo>
                  <a:cubicBezTo>
                    <a:pt x="3279444" y="1673133"/>
                    <a:pt x="3263600" y="1688977"/>
                    <a:pt x="3244056" y="1688977"/>
                  </a:cubicBezTo>
                  <a:lnTo>
                    <a:pt x="35388" y="1688977"/>
                  </a:lnTo>
                  <a:cubicBezTo>
                    <a:pt x="15844" y="1688977"/>
                    <a:pt x="0" y="1673133"/>
                    <a:pt x="0" y="1653589"/>
                  </a:cubicBezTo>
                  <a:lnTo>
                    <a:pt x="0" y="35388"/>
                  </a:lnTo>
                  <a:cubicBezTo>
                    <a:pt x="0" y="15844"/>
                    <a:pt x="15844" y="0"/>
                    <a:pt x="35388" y="0"/>
                  </a:cubicBezTo>
                  <a:close/>
                </a:path>
              </a:pathLst>
            </a:custGeom>
            <a:solidFill>
              <a:srgbClr val="FFFFFF"/>
            </a:solidFill>
          </p:spPr>
          <p:txBody>
            <a:bodyPr/>
            <a:lstStyle/>
            <a:p>
              <a:endParaRPr lang="en-US"/>
            </a:p>
          </p:txBody>
        </p:sp>
        <p:sp>
          <p:nvSpPr>
            <p:cNvPr id="11" name="TextBox 11"/>
            <p:cNvSpPr txBox="1"/>
            <p:nvPr/>
          </p:nvSpPr>
          <p:spPr>
            <a:xfrm>
              <a:off x="0" y="-38100"/>
              <a:ext cx="3279444" cy="1727076"/>
            </a:xfrm>
            <a:prstGeom prst="rect">
              <a:avLst/>
            </a:prstGeom>
          </p:spPr>
          <p:txBody>
            <a:bodyPr lIns="45520" tIns="45520" rIns="45520" bIns="45520" rtlCol="0" anchor="ctr"/>
            <a:lstStyle/>
            <a:p>
              <a:pPr algn="ctr">
                <a:lnSpc>
                  <a:spcPts val="2659"/>
                </a:lnSpc>
              </a:pPr>
              <a:endParaRPr/>
            </a:p>
          </p:txBody>
        </p:sp>
      </p:grpSp>
      <p:grpSp>
        <p:nvGrpSpPr>
          <p:cNvPr id="12" name="Group 12"/>
          <p:cNvGrpSpPr/>
          <p:nvPr/>
        </p:nvGrpSpPr>
        <p:grpSpPr>
          <a:xfrm>
            <a:off x="2050834" y="4772445"/>
            <a:ext cx="11585249" cy="5244749"/>
            <a:chOff x="0" y="0"/>
            <a:chExt cx="3066490" cy="1541547"/>
          </a:xfrm>
        </p:grpSpPr>
        <p:sp>
          <p:nvSpPr>
            <p:cNvPr id="13" name="Freeform 13"/>
            <p:cNvSpPr/>
            <p:nvPr/>
          </p:nvSpPr>
          <p:spPr>
            <a:xfrm>
              <a:off x="0" y="0"/>
              <a:ext cx="3066490" cy="1541547"/>
            </a:xfrm>
            <a:custGeom>
              <a:avLst/>
              <a:gdLst/>
              <a:ahLst/>
              <a:cxnLst/>
              <a:rect l="l" t="t" r="r" b="b"/>
              <a:pathLst>
                <a:path w="3066490" h="1541547">
                  <a:moveTo>
                    <a:pt x="37845" y="0"/>
                  </a:moveTo>
                  <a:lnTo>
                    <a:pt x="3028645" y="0"/>
                  </a:lnTo>
                  <a:cubicBezTo>
                    <a:pt x="3038682" y="0"/>
                    <a:pt x="3048308" y="3987"/>
                    <a:pt x="3055405" y="11085"/>
                  </a:cubicBezTo>
                  <a:cubicBezTo>
                    <a:pt x="3062503" y="18182"/>
                    <a:pt x="3066490" y="27808"/>
                    <a:pt x="3066490" y="37845"/>
                  </a:cubicBezTo>
                  <a:lnTo>
                    <a:pt x="3066490" y="1503702"/>
                  </a:lnTo>
                  <a:cubicBezTo>
                    <a:pt x="3066490" y="1513739"/>
                    <a:pt x="3062503" y="1523365"/>
                    <a:pt x="3055405" y="1530462"/>
                  </a:cubicBezTo>
                  <a:cubicBezTo>
                    <a:pt x="3048308" y="1537560"/>
                    <a:pt x="3038682" y="1541547"/>
                    <a:pt x="3028645" y="1541547"/>
                  </a:cubicBezTo>
                  <a:lnTo>
                    <a:pt x="37845" y="1541547"/>
                  </a:lnTo>
                  <a:cubicBezTo>
                    <a:pt x="27808" y="1541547"/>
                    <a:pt x="18182" y="1537560"/>
                    <a:pt x="11085" y="1530462"/>
                  </a:cubicBezTo>
                  <a:cubicBezTo>
                    <a:pt x="3987" y="1523365"/>
                    <a:pt x="0" y="1513739"/>
                    <a:pt x="0" y="1503702"/>
                  </a:cubicBezTo>
                  <a:lnTo>
                    <a:pt x="0" y="37845"/>
                  </a:lnTo>
                  <a:cubicBezTo>
                    <a:pt x="0" y="27808"/>
                    <a:pt x="3987" y="18182"/>
                    <a:pt x="11085" y="11085"/>
                  </a:cubicBezTo>
                  <a:cubicBezTo>
                    <a:pt x="18182" y="3987"/>
                    <a:pt x="27808" y="0"/>
                    <a:pt x="37845" y="0"/>
                  </a:cubicBezTo>
                  <a:close/>
                </a:path>
              </a:pathLst>
            </a:custGeom>
            <a:solidFill>
              <a:srgbClr val="FFFFFF"/>
            </a:solidFill>
            <a:ln w="57150" cap="rnd">
              <a:solidFill>
                <a:srgbClr val="F4AC78"/>
              </a:solidFill>
              <a:prstDash val="lgDash"/>
              <a:round/>
            </a:ln>
          </p:spPr>
          <p:txBody>
            <a:bodyPr/>
            <a:lstStyle/>
            <a:p>
              <a:endParaRPr lang="en-US"/>
            </a:p>
          </p:txBody>
        </p:sp>
        <p:sp>
          <p:nvSpPr>
            <p:cNvPr id="14" name="TextBox 14"/>
            <p:cNvSpPr txBox="1"/>
            <p:nvPr/>
          </p:nvSpPr>
          <p:spPr>
            <a:xfrm>
              <a:off x="0" y="-38100"/>
              <a:ext cx="3066490" cy="1579647"/>
            </a:xfrm>
            <a:prstGeom prst="rect">
              <a:avLst/>
            </a:prstGeom>
          </p:spPr>
          <p:txBody>
            <a:bodyPr lIns="45520" tIns="45520" rIns="45520" bIns="45520" rtlCol="0" anchor="ctr"/>
            <a:lstStyle/>
            <a:p>
              <a:pPr algn="ctr">
                <a:lnSpc>
                  <a:spcPts val="2659"/>
                </a:lnSpc>
              </a:pPr>
              <a:endParaRPr/>
            </a:p>
          </p:txBody>
        </p:sp>
      </p:grpSp>
      <p:sp>
        <p:nvSpPr>
          <p:cNvPr id="15" name="TextBox 15"/>
          <p:cNvSpPr txBox="1"/>
          <p:nvPr/>
        </p:nvSpPr>
        <p:spPr>
          <a:xfrm>
            <a:off x="2234855" y="4890726"/>
            <a:ext cx="11401228" cy="4896918"/>
          </a:xfrm>
          <a:prstGeom prst="rect">
            <a:avLst/>
          </a:prstGeom>
        </p:spPr>
        <p:txBody>
          <a:bodyPr wrap="square" lIns="0" tIns="0" rIns="0" bIns="0" rtlCol="0" anchor="t">
            <a:spAutoFit/>
          </a:bodyPr>
          <a:lstStyle/>
          <a:p>
            <a:pPr lvl="0" algn="just">
              <a:lnSpc>
                <a:spcPct val="120000"/>
              </a:lnSpc>
              <a:defRPr/>
            </a:pPr>
            <a:r>
              <a:rPr lang="en-US" sz="5400" b="1" dirty="0">
                <a:solidFill>
                  <a:prstClr val="black"/>
                </a:solidFill>
                <a:latin typeface="Anicon Sans" panose="020B0604020202020204" charset="0"/>
                <a:cs typeface="Poppins" panose="00000500000000000000" pitchFamily="2" charset="0"/>
              </a:rPr>
              <a:t>Nick: </a:t>
            </a:r>
            <a:r>
              <a:rPr lang="en-US" sz="5400" dirty="0">
                <a:solidFill>
                  <a:prstClr val="black"/>
                </a:solidFill>
                <a:latin typeface="Anicon Sans" panose="020B0604020202020204" charset="0"/>
                <a:cs typeface="Poppins" panose="00000500000000000000" pitchFamily="2" charset="0"/>
              </a:rPr>
              <a:t>How can we maintain good </a:t>
            </a:r>
            <a:r>
              <a:rPr lang="en-US" sz="5400" dirty="0">
                <a:solidFill>
                  <a:srgbClr val="FF0000"/>
                </a:solidFill>
                <a:highlight>
                  <a:srgbClr val="FFFF00"/>
                </a:highlight>
                <a:latin typeface="Anicon Sans" panose="020B0604020202020204" charset="0"/>
                <a:cs typeface="Poppins" panose="00000500000000000000" pitchFamily="2" charset="0"/>
              </a:rPr>
              <a:t>physical health</a:t>
            </a:r>
            <a:r>
              <a:rPr lang="en-US" sz="5400" dirty="0">
                <a:solidFill>
                  <a:prstClr val="black"/>
                </a:solidFill>
                <a:latin typeface="Anicon Sans" panose="020B0604020202020204" charset="0"/>
                <a:cs typeface="Poppins" panose="00000500000000000000" pitchFamily="2" charset="0"/>
              </a:rPr>
              <a:t>?</a:t>
            </a:r>
          </a:p>
          <a:p>
            <a:pPr lvl="0" algn="just">
              <a:lnSpc>
                <a:spcPct val="120000"/>
              </a:lnSpc>
              <a:defRPr/>
            </a:pPr>
            <a:r>
              <a:rPr lang="en-US" sz="5400" b="1" dirty="0">
                <a:solidFill>
                  <a:prstClr val="black"/>
                </a:solidFill>
                <a:latin typeface="Anicon Sans" panose="020B0604020202020204" charset="0"/>
                <a:cs typeface="Poppins" panose="00000500000000000000" pitchFamily="2" charset="0"/>
              </a:rPr>
              <a:t>School Counsellor: </a:t>
            </a:r>
            <a:r>
              <a:rPr lang="en-US" sz="5400" dirty="0">
                <a:solidFill>
                  <a:prstClr val="black"/>
                </a:solidFill>
                <a:latin typeface="Anicon Sans" panose="020B0604020202020204" charset="0"/>
                <a:cs typeface="Poppins" panose="00000500000000000000" pitchFamily="2" charset="0"/>
              </a:rPr>
              <a:t>You should…</a:t>
            </a:r>
          </a:p>
          <a:p>
            <a:pPr lvl="0" algn="just">
              <a:lnSpc>
                <a:spcPct val="120000"/>
              </a:lnSpc>
              <a:defRPr/>
            </a:pPr>
            <a:r>
              <a:rPr lang="en-US" sz="5400" b="1" dirty="0">
                <a:solidFill>
                  <a:prstClr val="black"/>
                </a:solidFill>
                <a:latin typeface="Anicon Sans" panose="020B0604020202020204" charset="0"/>
                <a:cs typeface="Poppins" panose="00000500000000000000" pitchFamily="2" charset="0"/>
              </a:rPr>
              <a:t>Phong: </a:t>
            </a:r>
            <a:r>
              <a:rPr lang="en-US" sz="5400" dirty="0">
                <a:solidFill>
                  <a:prstClr val="black"/>
                </a:solidFill>
                <a:latin typeface="Anicon Sans" panose="020B0604020202020204" charset="0"/>
                <a:cs typeface="Poppins" panose="00000500000000000000" pitchFamily="2" charset="0"/>
              </a:rPr>
              <a:t>Thank you. Do you have any tips about looking after our </a:t>
            </a:r>
            <a:r>
              <a:rPr lang="en-US" sz="5400" dirty="0">
                <a:solidFill>
                  <a:srgbClr val="FF0000"/>
                </a:solidFill>
                <a:highlight>
                  <a:srgbClr val="FFFF00"/>
                </a:highlight>
                <a:latin typeface="Anicon Sans" panose="020B0604020202020204" charset="0"/>
                <a:cs typeface="Poppins" panose="00000500000000000000" pitchFamily="2" charset="0"/>
              </a:rPr>
              <a:t>mental health</a:t>
            </a:r>
            <a:r>
              <a:rPr lang="en-US" sz="5400" dirty="0">
                <a:solidFill>
                  <a:prstClr val="black"/>
                </a:solidFill>
                <a:latin typeface="Anicon Sans" panose="020B0604020202020204" charset="0"/>
                <a:cs typeface="Poppins" panose="00000500000000000000" pitchFamily="2" charset="0"/>
              </a:rPr>
              <a:t>?</a:t>
            </a:r>
          </a:p>
          <a:p>
            <a:pPr lvl="0" algn="just">
              <a:lnSpc>
                <a:spcPct val="120000"/>
              </a:lnSpc>
              <a:defRPr/>
            </a:pPr>
            <a:r>
              <a:rPr lang="en-US" sz="5400" b="1" dirty="0">
                <a:solidFill>
                  <a:prstClr val="black"/>
                </a:solidFill>
                <a:latin typeface="Anicon Sans" panose="020B0604020202020204" charset="0"/>
                <a:cs typeface="Poppins" panose="00000500000000000000" pitchFamily="2" charset="0"/>
              </a:rPr>
              <a:t>School Counsellor: </a:t>
            </a:r>
            <a:r>
              <a:rPr lang="en-US" sz="5400" dirty="0">
                <a:solidFill>
                  <a:prstClr val="black"/>
                </a:solidFill>
                <a:latin typeface="Anicon Sans" panose="020B0604020202020204" charset="0"/>
                <a:cs typeface="Poppins" panose="00000500000000000000" pitchFamily="2" charset="0"/>
              </a:rPr>
              <a:t>If you want….</a:t>
            </a:r>
            <a:endParaRPr kumimoji="0" lang="en-US" sz="5400" b="1" i="0" u="none" strike="noStrike" kern="1200" cap="none" spc="0" normalizeH="0" baseline="0" noProof="0" dirty="0">
              <a:ln>
                <a:noFill/>
              </a:ln>
              <a:solidFill>
                <a:srgbClr val="FF0000"/>
              </a:solidFill>
              <a:effectLst/>
              <a:uLnTx/>
              <a:uFillTx/>
              <a:latin typeface="Anicon Sans" panose="020B0604020202020204" charset="0"/>
              <a:ea typeface="Calibri" panose="020F0502020204030204" pitchFamily="34" charset="0"/>
            </a:endParaRPr>
          </a:p>
        </p:txBody>
      </p:sp>
      <p:sp>
        <p:nvSpPr>
          <p:cNvPr id="21" name="TextBox 20">
            <a:extLst>
              <a:ext uri="{FF2B5EF4-FFF2-40B4-BE49-F238E27FC236}">
                <a16:creationId xmlns:a16="http://schemas.microsoft.com/office/drawing/2014/main" xmlns="" id="{8378C326-3A11-95CE-61A6-9FD3F528AE99}"/>
              </a:ext>
            </a:extLst>
          </p:cNvPr>
          <p:cNvSpPr txBox="1"/>
          <p:nvPr/>
        </p:nvSpPr>
        <p:spPr>
          <a:xfrm>
            <a:off x="1398836" y="2140868"/>
            <a:ext cx="16158550" cy="2380780"/>
          </a:xfrm>
          <a:prstGeom prst="rect">
            <a:avLst/>
          </a:prstGeom>
          <a:noFill/>
        </p:spPr>
        <p:txBody>
          <a:bodyPr wrap="square">
            <a:spAutoFit/>
          </a:bodyPr>
          <a:lstStyle/>
          <a:p>
            <a:pPr marL="144145" marR="0" indent="-144145">
              <a:lnSpc>
                <a:spcPct val="107000"/>
              </a:lnSpc>
              <a:spcBef>
                <a:spcPts val="0"/>
              </a:spcBef>
              <a:spcAft>
                <a:spcPts val="0"/>
              </a:spcAft>
            </a:pPr>
            <a:r>
              <a:rPr lang="en-US" sz="7200" b="1" dirty="0">
                <a:solidFill>
                  <a:srgbClr val="F16649"/>
                </a:solidFill>
                <a:effectLst/>
                <a:latin typeface="Stella" charset="0"/>
                <a:ea typeface="Calibri" panose="020F0502020204030204" pitchFamily="34" charset="0"/>
                <a:cs typeface="Poppins" panose="00000500000000000000" pitchFamily="2" charset="0"/>
              </a:rPr>
              <a:t>1. </a:t>
            </a:r>
            <a:r>
              <a:rPr lang="en-US" sz="7200" b="0" dirty="0">
                <a:solidFill>
                  <a:schemeClr val="tx1"/>
                </a:solidFill>
                <a:effectLst/>
                <a:latin typeface="Anicon Sans" panose="020B0604020202020204" charset="0"/>
                <a:ea typeface="Calibri" panose="020F0502020204030204" pitchFamily="34" charset="0"/>
                <a:cs typeface="Poppins" panose="00000500000000000000" pitchFamily="2" charset="0"/>
              </a:rPr>
              <a:t>The counsellor is giving advice on how to maintain good physical and mental health.</a:t>
            </a:r>
            <a:endParaRPr lang="en-US" sz="7200" b="0" dirty="0">
              <a:solidFill>
                <a:schemeClr val="tx1"/>
              </a:solidFill>
              <a:effectLst/>
              <a:latin typeface="Anicon Sans" panose="020B0604020202020204" charset="0"/>
              <a:ea typeface="Times New Roman" panose="02020603050405020304" pitchFamily="18" charset="0"/>
              <a:cs typeface="Poppins" panose="00000500000000000000" pitchFamily="2" charset="0"/>
            </a:endParaRPr>
          </a:p>
        </p:txBody>
      </p:sp>
      <p:sp>
        <p:nvSpPr>
          <p:cNvPr id="22" name="Google Shape;2028;p47">
            <a:extLst>
              <a:ext uri="{FF2B5EF4-FFF2-40B4-BE49-F238E27FC236}">
                <a16:creationId xmlns:a16="http://schemas.microsoft.com/office/drawing/2014/main" xmlns="" id="{99BF6D32-2704-154E-AA42-78C9C0FE69D3}"/>
              </a:ext>
            </a:extLst>
          </p:cNvPr>
          <p:cNvSpPr txBox="1">
            <a:spLocks/>
          </p:cNvSpPr>
          <p:nvPr/>
        </p:nvSpPr>
        <p:spPr>
          <a:xfrm>
            <a:off x="14747744" y="6010587"/>
            <a:ext cx="2901731" cy="2696248"/>
          </a:xfrm>
          <a:prstGeom prst="roundRect">
            <a:avLst/>
          </a:prstGeom>
          <a:solidFill>
            <a:schemeClr val="accent6">
              <a:lumMod val="20000"/>
              <a:lumOff val="80000"/>
            </a:schemeClr>
          </a:solidFill>
          <a:ln w="38100" cap="flat" cmpd="sng" algn="ctr">
            <a:solidFill>
              <a:srgbClr val="FF0000"/>
            </a:solidFill>
            <a:prstDash val="solid"/>
            <a:round/>
            <a:headEnd type="none" w="med" len="med"/>
            <a:tailEnd type="none" w="med" len="med"/>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300"/>
              <a:buFont typeface="Passion One"/>
              <a:buNone/>
              <a:defRPr sz="3300" b="0" i="0" u="none" strike="noStrike" cap="none">
                <a:solidFill>
                  <a:schemeClr val="dk2"/>
                </a:solidFill>
                <a:latin typeface="Passion One"/>
                <a:ea typeface="Passion One"/>
                <a:cs typeface="Passion One"/>
                <a:sym typeface="Passion One"/>
              </a:defRPr>
            </a:lvl1pPr>
            <a:lvl2pPr marR="0" lvl="1"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2pPr>
            <a:lvl3pPr marR="0" lvl="2"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3pPr>
            <a:lvl4pPr marR="0" lvl="3"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4pPr>
            <a:lvl5pPr marR="0" lvl="4"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5pPr>
            <a:lvl6pPr marR="0" lvl="5"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6pPr>
            <a:lvl7pPr marR="0" lvl="6"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7pPr>
            <a:lvl8pPr marR="0" lvl="7"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8pPr>
            <a:lvl9pPr marR="0" lvl="8" algn="l" rtl="0">
              <a:lnSpc>
                <a:spcPct val="100000"/>
              </a:lnSpc>
              <a:spcBef>
                <a:spcPts val="0"/>
              </a:spcBef>
              <a:spcAft>
                <a:spcPts val="0"/>
              </a:spcAft>
              <a:buClr>
                <a:schemeClr val="dk1"/>
              </a:buClr>
              <a:buSzPts val="3300"/>
              <a:buFont typeface="Passion One"/>
              <a:buNone/>
              <a:defRPr sz="3300" b="0" i="0" u="none" strike="noStrike" cap="none">
                <a:solidFill>
                  <a:schemeClr val="dk1"/>
                </a:solidFill>
                <a:latin typeface="Passion One"/>
                <a:ea typeface="Passion One"/>
                <a:cs typeface="Passion One"/>
                <a:sym typeface="Passion One"/>
              </a:defRPr>
            </a:lvl9pPr>
          </a:lstStyle>
          <a:p>
            <a:pPr marL="0" marR="0" lvl="0" indent="0" algn="ctr" defTabSz="914400" rtl="0" eaLnBrk="1" fontAlgn="auto" latinLnBrk="0" hangingPunct="1">
              <a:lnSpc>
                <a:spcPct val="100000"/>
              </a:lnSpc>
              <a:spcBef>
                <a:spcPts val="0"/>
              </a:spcBef>
              <a:spcAft>
                <a:spcPts val="0"/>
              </a:spcAft>
              <a:buClr>
                <a:srgbClr val="2B3055"/>
              </a:buClr>
              <a:buSzPts val="3300"/>
              <a:buFont typeface="Passion One"/>
              <a:buNone/>
              <a:tabLst/>
              <a:defRPr/>
            </a:pPr>
            <a:r>
              <a:rPr kumimoji="0" lang="en-US" sz="19900" b="0" i="0" u="none" strike="noStrike" kern="0" cap="none" spc="0" normalizeH="0" baseline="0" noProof="0" dirty="0">
                <a:ln>
                  <a:noFill/>
                </a:ln>
                <a:solidFill>
                  <a:srgbClr val="FF0000"/>
                </a:solidFill>
                <a:effectLst/>
                <a:uLnTx/>
                <a:uFillTx/>
                <a:latin typeface="Stella" charset="0"/>
                <a:sym typeface="Passion One"/>
              </a:rPr>
              <a:t>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80">
                                          <p:stCondLst>
                                            <p:cond delay="0"/>
                                          </p:stCondLst>
                                        </p:cTn>
                                        <p:tgtEl>
                                          <p:spTgt spid="22"/>
                                        </p:tgtEl>
                                      </p:cBhvr>
                                    </p:animEffect>
                                    <p:anim calcmode="lin" valueType="num">
                                      <p:cBhvr>
                                        <p:cTn id="1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 dur="26">
                                          <p:stCondLst>
                                            <p:cond delay="650"/>
                                          </p:stCondLst>
                                        </p:cTn>
                                        <p:tgtEl>
                                          <p:spTgt spid="22"/>
                                        </p:tgtEl>
                                      </p:cBhvr>
                                      <p:to x="100000" y="60000"/>
                                    </p:animScale>
                                    <p:animScale>
                                      <p:cBhvr>
                                        <p:cTn id="25" dur="166" decel="50000">
                                          <p:stCondLst>
                                            <p:cond delay="676"/>
                                          </p:stCondLst>
                                        </p:cTn>
                                        <p:tgtEl>
                                          <p:spTgt spid="22"/>
                                        </p:tgtEl>
                                      </p:cBhvr>
                                      <p:to x="100000" y="100000"/>
                                    </p:animScale>
                                    <p:animScale>
                                      <p:cBhvr>
                                        <p:cTn id="26" dur="26">
                                          <p:stCondLst>
                                            <p:cond delay="1312"/>
                                          </p:stCondLst>
                                        </p:cTn>
                                        <p:tgtEl>
                                          <p:spTgt spid="22"/>
                                        </p:tgtEl>
                                      </p:cBhvr>
                                      <p:to x="100000" y="80000"/>
                                    </p:animScale>
                                    <p:animScale>
                                      <p:cBhvr>
                                        <p:cTn id="27" dur="166" decel="50000">
                                          <p:stCondLst>
                                            <p:cond delay="1338"/>
                                          </p:stCondLst>
                                        </p:cTn>
                                        <p:tgtEl>
                                          <p:spTgt spid="22"/>
                                        </p:tgtEl>
                                      </p:cBhvr>
                                      <p:to x="100000" y="100000"/>
                                    </p:animScale>
                                    <p:animScale>
                                      <p:cBhvr>
                                        <p:cTn id="28" dur="26">
                                          <p:stCondLst>
                                            <p:cond delay="1642"/>
                                          </p:stCondLst>
                                        </p:cTn>
                                        <p:tgtEl>
                                          <p:spTgt spid="22"/>
                                        </p:tgtEl>
                                      </p:cBhvr>
                                      <p:to x="100000" y="90000"/>
                                    </p:animScale>
                                    <p:animScale>
                                      <p:cBhvr>
                                        <p:cTn id="29" dur="166" decel="50000">
                                          <p:stCondLst>
                                            <p:cond delay="1668"/>
                                          </p:stCondLst>
                                        </p:cTn>
                                        <p:tgtEl>
                                          <p:spTgt spid="22"/>
                                        </p:tgtEl>
                                      </p:cBhvr>
                                      <p:to x="100000" y="100000"/>
                                    </p:animScale>
                                    <p:animScale>
                                      <p:cBhvr>
                                        <p:cTn id="30" dur="26">
                                          <p:stCondLst>
                                            <p:cond delay="1808"/>
                                          </p:stCondLst>
                                        </p:cTn>
                                        <p:tgtEl>
                                          <p:spTgt spid="22"/>
                                        </p:tgtEl>
                                      </p:cBhvr>
                                      <p:to x="100000" y="95000"/>
                                    </p:animScale>
                                    <p:animScale>
                                      <p:cBhvr>
                                        <p:cTn id="3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1622</Words>
  <Application>Microsoft Office PowerPoint</Application>
  <PresentationFormat>Custom</PresentationFormat>
  <Paragraphs>195</Paragraphs>
  <Slides>34</Slides>
  <Notes>7</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Stella</vt:lpstr>
      <vt:lpstr>Tahoma</vt:lpstr>
      <vt:lpstr>Poppins</vt:lpstr>
      <vt:lpstr>Calibri</vt:lpstr>
      <vt:lpstr>Anicon Sans</vt:lpstr>
      <vt:lpstr>Passion One</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Cute Aesthetic Group Project Presentation</dc:title>
  <dc:creator>Admin</dc:creator>
  <cp:lastModifiedBy>Administrator</cp:lastModifiedBy>
  <cp:revision>13</cp:revision>
  <dcterms:created xsi:type="dcterms:W3CDTF">2006-08-16T00:00:00Z</dcterms:created>
  <dcterms:modified xsi:type="dcterms:W3CDTF">2025-10-14T01:38:00Z</dcterms:modified>
  <dc:identifier>DAGS-aIAjVo</dc:identifier>
</cp:coreProperties>
</file>