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5" r:id="rId3"/>
    <p:sldId id="258" r:id="rId4"/>
    <p:sldId id="264" r:id="rId5"/>
    <p:sldId id="263" r:id="rId6"/>
    <p:sldId id="266" r:id="rId7"/>
    <p:sldId id="279" r:id="rId8"/>
    <p:sldId id="267" r:id="rId9"/>
    <p:sldId id="268" r:id="rId10"/>
    <p:sldId id="280" r:id="rId11"/>
    <p:sldId id="278" r:id="rId12"/>
    <p:sldId id="269" r:id="rId13"/>
    <p:sldId id="270" r:id="rId14"/>
    <p:sldId id="271" r:id="rId15"/>
    <p:sldId id="272" r:id="rId16"/>
    <p:sldId id="281" r:id="rId17"/>
    <p:sldId id="273" r:id="rId18"/>
    <p:sldId id="274" r:id="rId19"/>
    <p:sldId id="275" r:id="rId20"/>
    <p:sldId id="276" r:id="rId21"/>
    <p:sldId id="277" r:id="rId22"/>
  </p:sldIdLst>
  <p:sldSz cx="18288000" cy="10287000"/>
  <p:notesSz cx="6858000" cy="9144000"/>
  <p:embeddedFontLst>
    <p:embeddedFont>
      <p:font typeface="Calibri"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DEF"/>
    <a:srgbClr val="FFFFCC"/>
    <a:srgbClr val="134349"/>
    <a:srgbClr val="FFFF99"/>
    <a:srgbClr val="EA646E"/>
    <a:srgbClr val="A7E1E8"/>
    <a:srgbClr val="257F8B"/>
    <a:srgbClr val="288B98"/>
    <a:srgbClr val="92DE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1854" y="-10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3ED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06/02/2026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2.svg"/></Relationships>
</file>

<file path=ppt/slides/_rels/slide13.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2.svg"/></Relationships>
</file>

<file path=ppt/slides/_rels/slide14.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50.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4.svg"/><Relationship Id="rId10" Type="http://schemas.openxmlformats.org/officeDocument/2006/relationships/image" Target="../media/image48.svg"/><Relationship Id="rId4" Type="http://schemas.openxmlformats.org/officeDocument/2006/relationships/image" Target="../media/image2.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25.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270.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8.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25.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dantri.com.vn/van-hoa/am-nhac.htm"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3.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381000" y="6295238"/>
            <a:ext cx="3708567" cy="197098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675" y="507344"/>
            <a:ext cx="2471992" cy="131378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5456240" y="7563703"/>
            <a:ext cx="3236720" cy="172021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059633" y="5979967"/>
            <a:ext cx="3708567" cy="1970987"/>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85657" y="162002"/>
            <a:ext cx="3708567" cy="1970987"/>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13722" y="5850155"/>
            <a:ext cx="3708567" cy="19709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9593"/>
          <a:stretch>
            <a:fillRect/>
          </a:stretch>
        </p:blipFill>
        <p:spPr>
          <a:xfrm>
            <a:off x="10085593" y="6532416"/>
            <a:ext cx="8161410" cy="3754584"/>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668427" y="7821142"/>
            <a:ext cx="3236720" cy="1720215"/>
          </a:xfrm>
          <a:prstGeom prst="rect">
            <a:avLst/>
          </a:prstGeom>
        </p:spPr>
      </p:pic>
      <p:pic>
        <p:nvPicPr>
          <p:cNvPr id="14" name="Picture 14"/>
          <p:cNvPicPr>
            <a:picLocks noChangeAspect="1"/>
          </p:cNvPicPr>
          <p:nvPr/>
        </p:nvPicPr>
        <p:blipFill>
          <a:blip r:embed="rId6">
            <a:alphaModFix amt="42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8843">
            <a:off x="4058963" y="516744"/>
            <a:ext cx="1015292" cy="944222"/>
          </a:xfrm>
          <a:prstGeom prst="rect">
            <a:avLst/>
          </a:prstGeom>
        </p:spPr>
      </p:pic>
      <p:pic>
        <p:nvPicPr>
          <p:cNvPr id="15" name="Picture 15"/>
          <p:cNvPicPr>
            <a:picLocks noChangeAspect="1"/>
          </p:cNvPicPr>
          <p:nvPr/>
        </p:nvPicPr>
        <p:blipFill>
          <a:blip r:embed="rId6">
            <a:alphaModFix amt="42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18520" y="827691"/>
            <a:ext cx="691584" cy="643173"/>
          </a:xfrm>
          <a:prstGeom prst="rect">
            <a:avLst/>
          </a:prstGeom>
        </p:spPr>
      </p:pic>
      <p:pic>
        <p:nvPicPr>
          <p:cNvPr id="16" name="Picture 16"/>
          <p:cNvPicPr>
            <a:picLocks noChangeAspect="1"/>
          </p:cNvPicPr>
          <p:nvPr/>
        </p:nvPicPr>
        <p:blipFill>
          <a:blip r:embed="rId6">
            <a:alphaModFix amt="42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74412">
            <a:off x="15674779" y="4180885"/>
            <a:ext cx="1035070" cy="962615"/>
          </a:xfrm>
          <a:prstGeom prst="rect">
            <a:avLst/>
          </a:prstGeom>
        </p:spPr>
      </p:pic>
      <p:pic>
        <p:nvPicPr>
          <p:cNvPr id="17" name="Picture 17"/>
          <p:cNvPicPr>
            <a:picLocks noChangeAspect="1"/>
          </p:cNvPicPr>
          <p:nvPr/>
        </p:nvPicPr>
        <p:blipFill>
          <a:blip r:embed="rId6">
            <a:alphaModFix amt="42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01626">
            <a:off x="2922814" y="8577334"/>
            <a:ext cx="691584" cy="643173"/>
          </a:xfrm>
          <a:prstGeom prst="rect">
            <a:avLst/>
          </a:prstGeom>
        </p:spPr>
      </p:pic>
      <p:pic>
        <p:nvPicPr>
          <p:cNvPr id="18" name="Picture 18"/>
          <p:cNvPicPr>
            <a:picLocks noChangeAspect="1"/>
          </p:cNvPicPr>
          <p:nvPr/>
        </p:nvPicPr>
        <p:blipFill>
          <a:blip r:embed="rId6">
            <a:alphaModFix amt="42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8843">
            <a:off x="1580622" y="4671389"/>
            <a:ext cx="1015292" cy="944222"/>
          </a:xfrm>
          <a:prstGeom prst="rect">
            <a:avLst/>
          </a:prstGeom>
        </p:spPr>
      </p:pic>
      <p:pic>
        <p:nvPicPr>
          <p:cNvPr id="19" name="Picture 19"/>
          <p:cNvPicPr>
            <a:picLocks noChangeAspect="1"/>
          </p:cNvPicPr>
          <p:nvPr/>
        </p:nvPicPr>
        <p:blipFill>
          <a:blip r:embed="rId6">
            <a:alphaModFix amt="42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21819">
            <a:off x="8022852" y="9822438"/>
            <a:ext cx="691584" cy="643173"/>
          </a:xfrm>
          <a:prstGeom prst="rect">
            <a:avLst/>
          </a:prstGeom>
        </p:spPr>
      </p:pic>
      <p:pic>
        <p:nvPicPr>
          <p:cNvPr id="20" name="Picture 20"/>
          <p:cNvPicPr>
            <a:picLocks noChangeAspect="1"/>
          </p:cNvPicPr>
          <p:nvPr/>
        </p:nvPicPr>
        <p:blipFill>
          <a:blip r:embed="rId6">
            <a:alphaModFix amt="42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27910">
            <a:off x="13407992" y="9902768"/>
            <a:ext cx="691584" cy="643173"/>
          </a:xfrm>
          <a:prstGeom prst="rect">
            <a:avLst/>
          </a:prstGeom>
        </p:spPr>
      </p:pic>
      <p:sp>
        <p:nvSpPr>
          <p:cNvPr id="10" name="TextBox 10"/>
          <p:cNvSpPr txBox="1"/>
          <p:nvPr/>
        </p:nvSpPr>
        <p:spPr>
          <a:xfrm>
            <a:off x="1081120" y="2248802"/>
            <a:ext cx="15925800" cy="2483052"/>
          </a:xfrm>
          <a:prstGeom prst="rect">
            <a:avLst/>
          </a:prstGeom>
        </p:spPr>
        <p:txBody>
          <a:bodyPr wrap="square" lIns="0" tIns="0" rIns="0" bIns="0" rtlCol="0" anchor="t">
            <a:spAutoFit/>
          </a:bodyPr>
          <a:lstStyle/>
          <a:p>
            <a:pPr algn="ctr">
              <a:lnSpc>
                <a:spcPts val="10069"/>
              </a:lnSpc>
            </a:pPr>
            <a:r>
              <a:rPr lang="en-US" sz="7200" b="1" spc="503" dirty="0">
                <a:solidFill>
                  <a:schemeClr val="accent6"/>
                </a:solidFill>
                <a:latin typeface="Times New Roman" panose="02020603050405020304" pitchFamily="18" charset="0"/>
                <a:cs typeface="Times New Roman" panose="02020603050405020304" pitchFamily="18" charset="0"/>
              </a:rPr>
              <a:t>CHÀO MỪNG CÁC EM ĐẾN VỚI </a:t>
            </a:r>
            <a:r>
              <a:rPr lang="en-US" sz="7200" b="1" spc="503" dirty="0" smtClean="0">
                <a:solidFill>
                  <a:schemeClr val="accent6"/>
                </a:solidFill>
                <a:latin typeface="Times New Roman" panose="02020603050405020304" pitchFamily="18" charset="0"/>
                <a:cs typeface="Times New Roman" panose="02020603050405020304" pitchFamily="18" charset="0"/>
              </a:rPr>
              <a:t>TIẾT HỌC ÂM NHẠC</a:t>
            </a:r>
            <a:endParaRPr lang="en-US" sz="7200" b="1" spc="503" dirty="0">
              <a:solidFill>
                <a:schemeClr val="accent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368644" y="8872042"/>
            <a:ext cx="9150270" cy="823752"/>
          </a:xfrm>
          <a:prstGeom prst="rect">
            <a:avLst/>
          </a:prstGeom>
          <a:noFill/>
        </p:spPr>
        <p:txBody>
          <a:bodyPr wrap="square" rtlCol="0">
            <a:spAutoFit/>
          </a:bodyPr>
          <a:lstStyle/>
          <a:p>
            <a:pPr>
              <a:lnSpc>
                <a:spcPct val="150000"/>
              </a:lnSpc>
            </a:pPr>
            <a:r>
              <a:rPr lang="en-US" sz="3200" dirty="0" err="1" smtClean="0">
                <a:solidFill>
                  <a:srgbClr val="002060"/>
                </a:solidFill>
                <a:latin typeface="Times New Roman" panose="02020603050405020304" pitchFamily="18" charset="0"/>
                <a:cs typeface="Times New Roman" panose="02020603050405020304" pitchFamily="18" charset="0"/>
              </a:rPr>
              <a:t>Giáo</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viên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Đặng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Ngọc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Tần</a:t>
            </a:r>
            <a:endParaRPr lang="en-US" sz="3600" dirty="0" smtClean="0">
              <a:solidFill>
                <a:srgbClr val="00206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603514" y="363602"/>
            <a:ext cx="9150270" cy="986360"/>
          </a:xfrm>
          <a:prstGeom prst="rect">
            <a:avLst/>
          </a:prstGeom>
          <a:noFill/>
        </p:spPr>
        <p:txBody>
          <a:bodyPr wrap="square" rtlCol="0">
            <a:spAutoFit/>
          </a:bodyPr>
          <a:lstStyle/>
          <a:p>
            <a:pPr algn="ctr">
              <a:lnSpc>
                <a:spcPct val="150000"/>
              </a:lnSpc>
            </a:pPr>
            <a:r>
              <a:rPr lang="en-US" sz="4400" b="1" dirty="0" smtClean="0">
                <a:solidFill>
                  <a:srgbClr val="FF0000"/>
                </a:solidFill>
                <a:latin typeface="Times New Roman" panose="02020603050405020304" pitchFamily="18" charset="0"/>
                <a:cs typeface="Times New Roman" panose="02020603050405020304" pitchFamily="18" charset="0"/>
              </a:rPr>
              <a:t>TRƯỜNG THCS NHƠN HỘI</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 xmlns:a16="http://schemas.microsoft.com/office/drawing/2014/main" id="{1AE149FC-D37A-415B-BFE4-7681A3A17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00" y="427450"/>
            <a:ext cx="7848600" cy="9859550"/>
          </a:xfrm>
          <a:prstGeom prst="rect">
            <a:avLst/>
          </a:prstGeom>
        </p:spPr>
      </p:pic>
      <p:sp>
        <p:nvSpPr>
          <p:cNvPr id="3" name="TextBox 2"/>
          <p:cNvSpPr txBox="1"/>
          <p:nvPr/>
        </p:nvSpPr>
        <p:spPr>
          <a:xfrm>
            <a:off x="457200" y="1028700"/>
            <a:ext cx="807720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smtClean="0">
                <a:solidFill>
                  <a:srgbClr val="FF0000"/>
                </a:solidFill>
                <a:latin typeface="Times New Roman" panose="02020603050405020304" pitchFamily="18" charset="0"/>
                <a:cs typeface="Times New Roman" panose="02020603050405020304" pitchFamily="18" charset="0"/>
              </a:rPr>
              <a:t>Lưu</a:t>
            </a:r>
            <a:r>
              <a:rPr lang="en-US" sz="3600" dirty="0" smtClean="0">
                <a:solidFill>
                  <a:srgbClr val="FF0000"/>
                </a:solidFill>
                <a:latin typeface="Times New Roman" panose="02020603050405020304" pitchFamily="18" charset="0"/>
                <a:cs typeface="Times New Roman" panose="02020603050405020304" pitchFamily="18" charset="0"/>
              </a:rPr>
              <a:t> ý: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2418246"/>
            <a:ext cx="9982200" cy="149335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200" dirty="0">
                <a:solidFill>
                  <a:srgbClr val="000000"/>
                </a:solidFill>
                <a:latin typeface="+mj-lt"/>
                <a:ea typeface="Calibri" panose="020F0502020204030204" pitchFamily="34" charset="0"/>
                <a:cs typeface="Arial" panose="020B0604020202020204" pitchFamily="34" charset="0"/>
              </a:rPr>
              <a:t>Hát chính xác những tiếng hát </a:t>
            </a:r>
            <a:r>
              <a:rPr lang="vi-VN" sz="3200" dirty="0" smtClean="0">
                <a:solidFill>
                  <a:srgbClr val="000000"/>
                </a:solidFill>
                <a:latin typeface="+mj-lt"/>
                <a:ea typeface="Calibri" panose="020F0502020204030204" pitchFamily="34" charset="0"/>
                <a:cs typeface="Arial" panose="020B0604020202020204" pitchFamily="34" charset="0"/>
              </a:rPr>
              <a:t>c</a:t>
            </a:r>
            <a:r>
              <a:rPr lang="en-US" sz="3200" dirty="0" smtClean="0">
                <a:solidFill>
                  <a:srgbClr val="000000"/>
                </a:solidFill>
                <a:latin typeface="+mj-lt"/>
                <a:ea typeface="Calibri" panose="020F0502020204030204" pitchFamily="34" charset="0"/>
                <a:cs typeface="Times New Roman" panose="02020603050405020304" pitchFamily="18" charset="0"/>
              </a:rPr>
              <a:t>ó </a:t>
            </a:r>
            <a:r>
              <a:rPr lang="en-US" sz="3200" dirty="0" err="1" smtClean="0">
                <a:solidFill>
                  <a:srgbClr val="000000"/>
                </a:solidFill>
                <a:latin typeface="+mj-lt"/>
                <a:ea typeface="Calibri" panose="020F0502020204030204" pitchFamily="34" charset="0"/>
                <a:cs typeface="Times New Roman" panose="02020603050405020304" pitchFamily="18" charset="0"/>
              </a:rPr>
              <a:t>ngân</a:t>
            </a:r>
            <a:r>
              <a:rPr lang="en-US" sz="3200" dirty="0" smtClean="0">
                <a:solidFill>
                  <a:srgbClr val="000000"/>
                </a:solidFill>
                <a:latin typeface="+mj-lt"/>
                <a:ea typeface="Calibri" panose="020F0502020204030204" pitchFamily="34" charset="0"/>
                <a:cs typeface="Times New Roman" panose="02020603050405020304" pitchFamily="18" charset="0"/>
              </a:rPr>
              <a:t> </a:t>
            </a:r>
            <a:r>
              <a:rPr lang="en-US" sz="3200" dirty="0" err="1" smtClean="0">
                <a:solidFill>
                  <a:srgbClr val="000000"/>
                </a:solidFill>
                <a:latin typeface="+mj-lt"/>
                <a:ea typeface="Calibri" panose="020F0502020204030204" pitchFamily="34" charset="0"/>
                <a:cs typeface="Times New Roman" panose="02020603050405020304" pitchFamily="18" charset="0"/>
              </a:rPr>
              <a:t>dài</a:t>
            </a:r>
            <a:r>
              <a:rPr lang="en-US" sz="3200" dirty="0" smtClean="0">
                <a:solidFill>
                  <a:srgbClr val="000000"/>
                </a:solidFill>
                <a:latin typeface="+mj-lt"/>
                <a:ea typeface="Calibri" panose="020F0502020204030204" pitchFamily="34" charset="0"/>
                <a:cs typeface="Times New Roman" panose="02020603050405020304" pitchFamily="18" charset="0"/>
              </a:rPr>
              <a:t>: </a:t>
            </a:r>
            <a:r>
              <a:rPr lang="en-US" sz="3200" dirty="0" err="1" smtClean="0">
                <a:solidFill>
                  <a:srgbClr val="000000"/>
                </a:solidFill>
                <a:latin typeface="+mj-lt"/>
                <a:ea typeface="Calibri" panose="020F0502020204030204" pitchFamily="34" charset="0"/>
                <a:cs typeface="Times New Roman" panose="02020603050405020304" pitchFamily="18" charset="0"/>
              </a:rPr>
              <a:t>Sáng</a:t>
            </a:r>
            <a:r>
              <a:rPr lang="en-US" sz="3200" dirty="0" smtClean="0">
                <a:solidFill>
                  <a:srgbClr val="000000"/>
                </a:solidFill>
                <a:latin typeface="+mj-lt"/>
                <a:ea typeface="Calibri" panose="020F0502020204030204" pitchFamily="34" charset="0"/>
                <a:cs typeface="Times New Roman" panose="02020603050405020304" pitchFamily="18" charset="0"/>
              </a:rPr>
              <a:t>, </a:t>
            </a:r>
            <a:r>
              <a:rPr lang="en-US" sz="3200" dirty="0" err="1" smtClean="0">
                <a:solidFill>
                  <a:srgbClr val="000000"/>
                </a:solidFill>
                <a:latin typeface="+mj-lt"/>
                <a:ea typeface="Calibri" panose="020F0502020204030204" pitchFamily="34" charset="0"/>
                <a:cs typeface="Times New Roman" panose="02020603050405020304" pitchFamily="18" charset="0"/>
              </a:rPr>
              <a:t>Vang</a:t>
            </a:r>
            <a:r>
              <a:rPr lang="vi-VN" sz="3200" dirty="0" smtClean="0">
                <a:solidFill>
                  <a:srgbClr val="000000"/>
                </a:solidFill>
                <a:latin typeface="+mj-lt"/>
                <a:ea typeface="Calibri" panose="020F0502020204030204" pitchFamily="34" charset="0"/>
                <a:cs typeface="Arial" panose="020B0604020202020204" pitchFamily="34" charset="0"/>
              </a:rPr>
              <a:t> </a:t>
            </a:r>
            <a:endParaRPr lang="en-US" sz="3200" dirty="0">
              <a:solidFill>
                <a:srgbClr val="000000"/>
              </a:solidFill>
              <a:latin typeface="+mj-lt"/>
              <a:ea typeface="Calibri" panose="020F0502020204030204" pitchFamily="34" charset="0"/>
              <a:cs typeface="Times New Roman" panose="02020603050405020304" pitchFamily="18" charset="0"/>
            </a:endParaRPr>
          </a:p>
          <a:p>
            <a:pPr algn="just">
              <a:lnSpc>
                <a:spcPct val="150000"/>
              </a:lnSpc>
            </a:pPr>
            <a:endParaRPr lang="en-US" sz="3200" dirty="0" smtClean="0">
              <a:solidFill>
                <a:srgbClr val="000000"/>
              </a:solidFill>
              <a:latin typeface="+mj-lt"/>
              <a:ea typeface="Calibri" panose="020F0502020204030204" pitchFamily="34" charset="0"/>
              <a:cs typeface="Arial" panose="020B0604020202020204" pitchFamily="34" charset="0"/>
            </a:endParaRPr>
          </a:p>
        </p:txBody>
      </p:sp>
      <p:cxnSp>
        <p:nvCxnSpPr>
          <p:cNvPr id="8" name="Straight Connector 7"/>
          <p:cNvCxnSpPr/>
          <p:nvPr/>
        </p:nvCxnSpPr>
        <p:spPr>
          <a:xfrm>
            <a:off x="16230600" y="3390900"/>
            <a:ext cx="685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4782800" y="5524500"/>
            <a:ext cx="533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15773400" y="6515100"/>
            <a:ext cx="18288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15544800" y="9029700"/>
            <a:ext cx="2057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2978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Âm nhạc 4 - THIẾU NHI THẾ GIỚI LIÊN HOAN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0500"/>
            <a:ext cx="17983200" cy="998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6385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 xmlns:a16="http://schemas.microsoft.com/office/drawing/2014/main" id="{970590FA-0042-476F-AB4C-96D85E4CE720}"/>
              </a:ext>
            </a:extLst>
          </p:cNvPr>
          <p:cNvSpPr txBox="1"/>
          <p:nvPr/>
        </p:nvSpPr>
        <p:spPr>
          <a:xfrm>
            <a:off x="-609600" y="189430"/>
            <a:ext cx="12070447" cy="898259"/>
          </a:xfrm>
          <a:prstGeom prst="rect">
            <a:avLst/>
          </a:prstGeom>
        </p:spPr>
        <p:txBody>
          <a:bodyPr lIns="0" tIns="0" rIns="0" bIns="0" rtlCol="0" anchor="t">
            <a:spAutoFit/>
          </a:bodyPr>
          <a:lstStyle/>
          <a:p>
            <a:pPr algn="ctr">
              <a:lnSpc>
                <a:spcPts val="7680"/>
              </a:lnSpc>
            </a:pPr>
            <a:r>
              <a:rPr lang="en-US" sz="4800" b="1" i="1" dirty="0">
                <a:latin typeface="Times New Roman" panose="02020603050405020304" pitchFamily="18" charset="0"/>
                <a:cs typeface="Times New Roman" panose="02020603050405020304" pitchFamily="18" charset="0"/>
              </a:rPr>
              <a:t>4. </a:t>
            </a:r>
            <a:r>
              <a:rPr lang="en-US" sz="4800" b="1" i="1" dirty="0" err="1">
                <a:latin typeface="Times New Roman" panose="02020603050405020304" pitchFamily="18" charset="0"/>
                <a:cs typeface="Times New Roman" panose="02020603050405020304" pitchFamily="18" charset="0"/>
              </a:rPr>
              <a:t>Học</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hát</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bài</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hát</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Những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ước</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mơ</a:t>
            </a:r>
            <a:r>
              <a:rPr lang="en-US" sz="4800" b="1" i="1" dirty="0">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 xmlns:a16="http://schemas.microsoft.com/office/drawing/2014/main" id="{236C9FA5-8D3B-4AB9-B3F5-DE5E93356EBF}"/>
              </a:ext>
            </a:extLst>
          </p:cNvPr>
          <p:cNvGrpSpPr/>
          <p:nvPr/>
        </p:nvGrpSpPr>
        <p:grpSpPr>
          <a:xfrm>
            <a:off x="533400" y="2703175"/>
            <a:ext cx="7277100" cy="6892847"/>
            <a:chOff x="1028700" y="2313853"/>
            <a:chExt cx="7277100" cy="6892847"/>
          </a:xfrm>
        </p:grpSpPr>
        <p:grpSp>
          <p:nvGrpSpPr>
            <p:cNvPr id="4" name="Group 3">
              <a:extLst>
                <a:ext uri="{FF2B5EF4-FFF2-40B4-BE49-F238E27FC236}">
                  <a16:creationId xmlns="" xmlns:a16="http://schemas.microsoft.com/office/drawing/2014/main" id="{2999330C-7DFD-41CD-ACE2-91E5D3517B3E}"/>
                </a:ext>
              </a:extLst>
            </p:cNvPr>
            <p:cNvGrpSpPr/>
            <p:nvPr/>
          </p:nvGrpSpPr>
          <p:grpSpPr>
            <a:xfrm>
              <a:off x="1028700" y="2313853"/>
              <a:ext cx="7277100" cy="6854758"/>
              <a:chOff x="0" y="0"/>
              <a:chExt cx="9641182" cy="3121303"/>
            </a:xfrm>
          </p:grpSpPr>
          <p:sp>
            <p:nvSpPr>
              <p:cNvPr id="6" name="Freeform 4">
                <a:extLst>
                  <a:ext uri="{FF2B5EF4-FFF2-40B4-BE49-F238E27FC236}">
                    <a16:creationId xmlns="" xmlns:a16="http://schemas.microsoft.com/office/drawing/2014/main" id="{D2206487-D8AC-4301-8866-9259EB0EE607}"/>
                  </a:ext>
                </a:extLst>
              </p:cNvPr>
              <p:cNvSpPr/>
              <p:nvPr/>
            </p:nvSpPr>
            <p:spPr>
              <a:xfrm>
                <a:off x="0" y="0"/>
                <a:ext cx="9641182" cy="3121303"/>
              </a:xfrm>
              <a:custGeom>
                <a:avLst/>
                <a:gdLst/>
                <a:ahLst/>
                <a:cxnLst/>
                <a:rect l="l" t="t" r="r" b="b"/>
                <a:pathLst>
                  <a:path w="8732589" h="3121303">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p:spPr>
          </p:sp>
        </p:grpSp>
        <p:sp>
          <p:nvSpPr>
            <p:cNvPr id="5" name="TextBox 4">
              <a:extLst>
                <a:ext uri="{FF2B5EF4-FFF2-40B4-BE49-F238E27FC236}">
                  <a16:creationId xmlns="" xmlns:a16="http://schemas.microsoft.com/office/drawing/2014/main" id="{1A569A3E-922B-401A-A354-1F55F65CD2AA}"/>
                </a:ext>
              </a:extLst>
            </p:cNvPr>
            <p:cNvSpPr txBox="1"/>
            <p:nvPr/>
          </p:nvSpPr>
          <p:spPr>
            <a:xfrm>
              <a:off x="1181100" y="2313853"/>
              <a:ext cx="6896100" cy="6892847"/>
            </a:xfrm>
            <a:prstGeom prst="rect">
              <a:avLst/>
            </a:prstGeom>
            <a:noFill/>
          </p:spPr>
          <p:txBody>
            <a:bodyPr wrap="square">
              <a:spAutoFit/>
            </a:bodyPr>
            <a:lstStyle/>
            <a:p>
              <a:pPr>
                <a:lnSpc>
                  <a:spcPct val="150000"/>
                </a:lnSpc>
              </a:pPr>
              <a:r>
                <a:rPr lang="vi-VN" sz="3600" b="0" i="0" dirty="0">
                  <a:solidFill>
                    <a:srgbClr val="333333"/>
                  </a:solidFill>
                  <a:effectLst/>
                  <a:latin typeface="+mj-lt"/>
                  <a:cs typeface="Arial" panose="020B0604020202020204" pitchFamily="34" charset="0"/>
                </a:rPr>
                <a:t>Ơi </a:t>
              </a:r>
              <a:r>
                <a:rPr lang="vi-VN" sz="3600" b="0" i="0" dirty="0" err="1">
                  <a:solidFill>
                    <a:srgbClr val="333333"/>
                  </a:solidFill>
                  <a:effectLst/>
                  <a:latin typeface="+mj-lt"/>
                  <a:cs typeface="Arial" panose="020B0604020202020204" pitchFamily="34" charset="0"/>
                </a:rPr>
                <a:t>các</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bạn</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mình</a:t>
              </a:r>
              <a:r>
                <a:rPr lang="vi-VN" sz="3600" b="0" i="0" dirty="0">
                  <a:solidFill>
                    <a:srgbClr val="333333"/>
                  </a:solidFill>
                  <a:effectLst/>
                  <a:latin typeface="+mj-lt"/>
                  <a:cs typeface="Arial" panose="020B0604020202020204" pitchFamily="34" charset="0"/>
                </a:rPr>
                <a:t> ơi!</a:t>
              </a:r>
              <a:endParaRPr lang="en-US" sz="3600" b="0" i="0" dirty="0">
                <a:solidFill>
                  <a:srgbClr val="333333"/>
                </a:solidFill>
                <a:effectLst/>
                <a:latin typeface="+mj-lt"/>
                <a:cs typeface="Arial" panose="020B0604020202020204" pitchFamily="34" charset="0"/>
              </a:endParaRPr>
            </a:p>
            <a:p>
              <a:pPr>
                <a:lnSpc>
                  <a:spcPct val="150000"/>
                </a:lnSpc>
              </a:pPr>
              <a:r>
                <a:rPr lang="vi-VN" sz="3600" b="0" i="0" dirty="0">
                  <a:solidFill>
                    <a:srgbClr val="333333"/>
                  </a:solidFill>
                  <a:effectLst/>
                  <a:latin typeface="+mj-lt"/>
                  <a:cs typeface="Arial" panose="020B0604020202020204" pitchFamily="34" charset="0"/>
                </a:rPr>
                <a:t>Tay </a:t>
              </a:r>
              <a:r>
                <a:rPr lang="vi-VN" sz="3600" b="0" i="0" dirty="0" err="1">
                  <a:solidFill>
                    <a:srgbClr val="333333"/>
                  </a:solidFill>
                  <a:effectLst/>
                  <a:latin typeface="+mj-lt"/>
                  <a:cs typeface="Arial" panose="020B0604020202020204" pitchFamily="34" charset="0"/>
                </a:rPr>
                <a:t>nắm</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chặt</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bàn</a:t>
              </a:r>
              <a:r>
                <a:rPr lang="vi-VN" sz="3600" b="0" i="0" dirty="0">
                  <a:solidFill>
                    <a:srgbClr val="333333"/>
                  </a:solidFill>
                  <a:effectLst/>
                  <a:latin typeface="+mj-lt"/>
                  <a:cs typeface="Arial" panose="020B0604020202020204" pitchFamily="34" charset="0"/>
                </a:rPr>
                <a:t> tay!</a:t>
              </a:r>
            </a:p>
            <a:p>
              <a:pPr>
                <a:lnSpc>
                  <a:spcPct val="150000"/>
                </a:lnSpc>
              </a:pPr>
              <a:r>
                <a:rPr lang="vi-VN" sz="3600" b="0" i="0" dirty="0">
                  <a:solidFill>
                    <a:srgbClr val="333333"/>
                  </a:solidFill>
                  <a:effectLst/>
                  <a:latin typeface="+mj-lt"/>
                  <a:cs typeface="Arial" panose="020B0604020202020204" pitchFamily="34" charset="0"/>
                </a:rPr>
                <a:t>Ca hát cùng ngàn </a:t>
              </a:r>
              <a:r>
                <a:rPr lang="vi-VN" sz="3600" b="0" i="0" dirty="0" smtClean="0">
                  <a:solidFill>
                    <a:srgbClr val="333333"/>
                  </a:solidFill>
                  <a:effectLst/>
                  <a:latin typeface="+mj-lt"/>
                  <a:cs typeface="Arial" panose="020B0604020202020204" pitchFamily="34" charset="0"/>
                </a:rPr>
                <a:t>mâ</a:t>
              </a:r>
              <a:r>
                <a:rPr lang="en-US" sz="3600" dirty="0" smtClean="0">
                  <a:solidFill>
                    <a:srgbClr val="333333"/>
                  </a:solidFill>
                  <a:latin typeface="Times New Roman" panose="02020603050405020304" pitchFamily="18" charset="0"/>
                  <a:cs typeface="Times New Roman" panose="02020603050405020304" pitchFamily="18" charset="0"/>
                </a:rPr>
                <a:t>y</a:t>
              </a:r>
            </a:p>
            <a:p>
              <a:pPr>
                <a:lnSpc>
                  <a:spcPct val="150000"/>
                </a:lnSpc>
              </a:pPr>
              <a:r>
                <a:rPr lang="en-US" sz="3600" dirty="0">
                  <a:solidFill>
                    <a:srgbClr val="333333"/>
                  </a:solidFill>
                  <a:latin typeface="+mj-lt"/>
                  <a:cs typeface="Arial" panose="020B0604020202020204" pitchFamily="34" charset="0"/>
                </a:rPr>
                <a:t> </a:t>
              </a:r>
              <a:r>
                <a:rPr lang="en-US" sz="3600" dirty="0" err="1" smtClean="0">
                  <a:solidFill>
                    <a:srgbClr val="333333"/>
                  </a:solidFill>
                  <a:latin typeface="Times New Roman" panose="02020603050405020304" pitchFamily="18" charset="0"/>
                  <a:cs typeface="Times New Roman" panose="02020603050405020304" pitchFamily="18" charset="0"/>
                </a:rPr>
                <a:t>gọi</a:t>
              </a:r>
              <a:r>
                <a:rPr lang="en-US" sz="3600" dirty="0" smtClean="0">
                  <a:solidFill>
                    <a:srgbClr val="333333"/>
                  </a:solidFill>
                  <a:latin typeface="+mj-lt"/>
                  <a:cs typeface="Arial" panose="020B0604020202020204" pitchFamily="34" charset="0"/>
                </a:rPr>
                <a:t> </a:t>
              </a:r>
              <a:r>
                <a:rPr lang="vi-VN" sz="3600" b="0" i="0" dirty="0" smtClean="0">
                  <a:solidFill>
                    <a:srgbClr val="333333"/>
                  </a:solidFill>
                  <a:effectLst/>
                  <a:latin typeface="+mj-lt"/>
                  <a:cs typeface="Arial" panose="020B0604020202020204" pitchFamily="34" charset="0"/>
                </a:rPr>
                <a:t>mặt </a:t>
              </a:r>
              <a:r>
                <a:rPr lang="vi-VN" sz="3600" b="0" i="0" dirty="0">
                  <a:solidFill>
                    <a:srgbClr val="333333"/>
                  </a:solidFill>
                  <a:effectLst/>
                  <a:latin typeface="+mj-lt"/>
                  <a:cs typeface="Arial" panose="020B0604020202020204" pitchFamily="34" charset="0"/>
                </a:rPr>
                <a:t>trời đỏ tươi tỏa sáng</a:t>
              </a:r>
              <a:r>
                <a:rPr lang="en-US" sz="3600" b="0" i="0" dirty="0">
                  <a:solidFill>
                    <a:srgbClr val="333333"/>
                  </a:solidFill>
                  <a:effectLst/>
                  <a:latin typeface="+mj-lt"/>
                  <a:cs typeface="Arial" panose="020B0604020202020204" pitchFamily="34" charset="0"/>
                </a:rPr>
                <a:t>.</a:t>
              </a:r>
              <a:endParaRPr lang="vi-VN" sz="3600" b="0" i="0" dirty="0">
                <a:solidFill>
                  <a:srgbClr val="333333"/>
                </a:solidFill>
                <a:effectLst/>
                <a:latin typeface="+mj-lt"/>
                <a:cs typeface="Arial" panose="020B0604020202020204" pitchFamily="34" charset="0"/>
              </a:endParaRPr>
            </a:p>
            <a:p>
              <a:pPr>
                <a:lnSpc>
                  <a:spcPct val="150000"/>
                </a:lnSpc>
              </a:pPr>
              <a:r>
                <a:rPr lang="vi-VN" sz="3600" b="0" i="0" dirty="0">
                  <a:solidFill>
                    <a:srgbClr val="333333"/>
                  </a:solidFill>
                  <a:effectLst/>
                  <a:latin typeface="+mj-lt"/>
                  <a:cs typeface="Arial" panose="020B0604020202020204" pitchFamily="34" charset="0"/>
                </a:rPr>
                <a:t>Ta muốn </a:t>
              </a:r>
              <a:r>
                <a:rPr lang="vi-VN" sz="3600" b="0" i="0" dirty="0" err="1">
                  <a:solidFill>
                    <a:srgbClr val="333333"/>
                  </a:solidFill>
                  <a:effectLst/>
                  <a:latin typeface="+mj-lt"/>
                  <a:cs typeface="Arial" panose="020B0604020202020204" pitchFamily="34" charset="0"/>
                </a:rPr>
                <a:t>cùng</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ngàn</a:t>
              </a:r>
              <a:r>
                <a:rPr lang="vi-VN" sz="3600" b="0" i="0" dirty="0">
                  <a:solidFill>
                    <a:srgbClr val="333333"/>
                  </a:solidFill>
                  <a:effectLst/>
                  <a:latin typeface="+mj-lt"/>
                  <a:cs typeface="Arial" panose="020B0604020202020204" pitchFamily="34" charset="0"/>
                </a:rPr>
                <a:t> sao, </a:t>
              </a:r>
              <a:endParaRPr lang="en-US" sz="3600" b="0" i="0" dirty="0">
                <a:solidFill>
                  <a:srgbClr val="333333"/>
                </a:solidFill>
                <a:effectLst/>
                <a:latin typeface="+mj-lt"/>
                <a:cs typeface="Arial" panose="020B0604020202020204" pitchFamily="34" charset="0"/>
              </a:endParaRPr>
            </a:p>
            <a:p>
              <a:pPr>
                <a:lnSpc>
                  <a:spcPct val="150000"/>
                </a:lnSpc>
              </a:pPr>
              <a:r>
                <a:rPr lang="vi-VN" sz="3600" b="0" i="0" dirty="0">
                  <a:solidFill>
                    <a:srgbClr val="333333"/>
                  </a:solidFill>
                  <a:effectLst/>
                  <a:latin typeface="+mj-lt"/>
                  <a:cs typeface="Arial" panose="020B0604020202020204" pitchFamily="34" charset="0"/>
                </a:rPr>
                <a:t>xanh </a:t>
              </a:r>
              <a:r>
                <a:rPr lang="vi-VN" sz="3600" b="0" i="0" dirty="0" err="1">
                  <a:solidFill>
                    <a:srgbClr val="333333"/>
                  </a:solidFill>
                  <a:effectLst/>
                  <a:latin typeface="+mj-lt"/>
                  <a:cs typeface="Arial" panose="020B0604020202020204" pitchFamily="34" charset="0"/>
                </a:rPr>
                <a:t>ước</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vọng</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trời</a:t>
              </a:r>
              <a:r>
                <a:rPr lang="vi-VN" sz="3600" b="0" i="0" dirty="0">
                  <a:solidFill>
                    <a:srgbClr val="333333"/>
                  </a:solidFill>
                  <a:effectLst/>
                  <a:latin typeface="+mj-lt"/>
                  <a:cs typeface="Arial" panose="020B0604020202020204" pitchFamily="34" charset="0"/>
                </a:rPr>
                <a:t> cao</a:t>
              </a:r>
              <a:r>
                <a:rPr lang="en-US" sz="3600" b="0" i="0" dirty="0">
                  <a:solidFill>
                    <a:srgbClr val="333333"/>
                  </a:solidFill>
                  <a:effectLst/>
                  <a:latin typeface="+mj-lt"/>
                  <a:cs typeface="Arial" panose="020B0604020202020204" pitchFamily="34" charset="0"/>
                </a:rPr>
                <a:t>.</a:t>
              </a:r>
              <a:endParaRPr lang="vi-VN" sz="3600" b="0" i="0" dirty="0">
                <a:solidFill>
                  <a:srgbClr val="333333"/>
                </a:solidFill>
                <a:effectLst/>
                <a:latin typeface="+mj-lt"/>
                <a:cs typeface="Arial" panose="020B0604020202020204" pitchFamily="34" charset="0"/>
              </a:endParaRPr>
            </a:p>
            <a:p>
              <a:pPr>
                <a:lnSpc>
                  <a:spcPct val="150000"/>
                </a:lnSpc>
              </a:pPr>
              <a:r>
                <a:rPr lang="vi-VN" sz="3600" b="0" i="0" dirty="0">
                  <a:solidFill>
                    <a:srgbClr val="333333"/>
                  </a:solidFill>
                  <a:effectLst/>
                  <a:latin typeface="+mj-lt"/>
                  <a:cs typeface="Arial" panose="020B0604020202020204" pitchFamily="34" charset="0"/>
                </a:rPr>
                <a:t>Ta </a:t>
              </a:r>
              <a:r>
                <a:rPr lang="vi-VN" sz="3600" b="0" i="0" dirty="0" err="1">
                  <a:solidFill>
                    <a:srgbClr val="333333"/>
                  </a:solidFill>
                  <a:effectLst/>
                  <a:latin typeface="+mj-lt"/>
                  <a:cs typeface="Arial" panose="020B0604020202020204" pitchFamily="34" charset="0"/>
                </a:rPr>
                <a:t>nhắn</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cùng</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vầng</a:t>
              </a:r>
              <a:r>
                <a:rPr lang="vi-VN" sz="3600" b="0" i="0" dirty="0">
                  <a:solidFill>
                    <a:srgbClr val="333333"/>
                  </a:solidFill>
                  <a:effectLst/>
                  <a:latin typeface="+mj-lt"/>
                  <a:cs typeface="Arial" panose="020B0604020202020204" pitchFamily="34" charset="0"/>
                </a:rPr>
                <a:t> trăng, </a:t>
              </a:r>
              <a:endParaRPr lang="en-US" sz="3600" b="0" i="0" dirty="0">
                <a:solidFill>
                  <a:srgbClr val="333333"/>
                </a:solidFill>
                <a:effectLst/>
                <a:latin typeface="+mj-lt"/>
                <a:cs typeface="Arial" panose="020B0604020202020204" pitchFamily="34" charset="0"/>
              </a:endParaRPr>
            </a:p>
            <a:p>
              <a:pPr>
                <a:lnSpc>
                  <a:spcPct val="150000"/>
                </a:lnSpc>
              </a:pPr>
              <a:r>
                <a:rPr lang="en-US" sz="3600" b="0" i="0" dirty="0" err="1">
                  <a:solidFill>
                    <a:srgbClr val="333333"/>
                  </a:solidFill>
                  <a:effectLst/>
                  <a:latin typeface="+mj-lt"/>
                  <a:cs typeface="Arial" panose="020B0604020202020204" pitchFamily="34" charset="0"/>
                </a:rPr>
                <a:t>cùng</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chị</a:t>
              </a:r>
              <a:r>
                <a:rPr lang="vi-VN" sz="3600" b="0" i="0" dirty="0">
                  <a:solidFill>
                    <a:srgbClr val="333333"/>
                  </a:solidFill>
                  <a:effectLst/>
                  <a:latin typeface="+mj-lt"/>
                  <a:cs typeface="Arial" panose="020B0604020202020204" pitchFamily="34" charset="0"/>
                </a:rPr>
                <a:t> </a:t>
              </a:r>
              <a:r>
                <a:rPr lang="en-US" sz="3600" dirty="0">
                  <a:solidFill>
                    <a:srgbClr val="333333"/>
                  </a:solidFill>
                  <a:latin typeface="+mj-lt"/>
                  <a:cs typeface="Arial" panose="020B0604020202020204" pitchFamily="34" charset="0"/>
                </a:rPr>
                <a:t>H</a:t>
              </a:r>
              <a:r>
                <a:rPr lang="vi-VN" sz="3600" b="0" i="0" dirty="0" err="1">
                  <a:solidFill>
                    <a:srgbClr val="333333"/>
                  </a:solidFill>
                  <a:effectLst/>
                  <a:latin typeface="+mj-lt"/>
                  <a:cs typeface="Arial" panose="020B0604020202020204" pitchFamily="34" charset="0"/>
                </a:rPr>
                <a:t>ằng</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dệt</a:t>
              </a:r>
              <a:r>
                <a:rPr lang="vi-VN" sz="3600" b="0" i="0" dirty="0">
                  <a:solidFill>
                    <a:srgbClr val="333333"/>
                  </a:solidFill>
                  <a:effectLst/>
                  <a:latin typeface="+mj-lt"/>
                  <a:cs typeface="Arial" panose="020B0604020202020204" pitchFamily="34" charset="0"/>
                </a:rPr>
                <a:t> bao </a:t>
              </a:r>
              <a:r>
                <a:rPr lang="vi-VN" sz="3600" b="0" i="0" dirty="0" err="1">
                  <a:solidFill>
                    <a:srgbClr val="333333"/>
                  </a:solidFill>
                  <a:effectLst/>
                  <a:latin typeface="+mj-lt"/>
                  <a:cs typeface="Arial" panose="020B0604020202020204" pitchFamily="34" charset="0"/>
                </a:rPr>
                <a:t>mộng</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vàng</a:t>
              </a:r>
              <a:endParaRPr lang="en-US" sz="3600" dirty="0">
                <a:latin typeface="+mj-lt"/>
                <a:cs typeface="Arial" panose="020B0604020202020204" pitchFamily="34" charset="0"/>
              </a:endParaRPr>
            </a:p>
          </p:txBody>
        </p:sp>
      </p:grpSp>
      <p:sp>
        <p:nvSpPr>
          <p:cNvPr id="7" name="TextBox 2">
            <a:extLst>
              <a:ext uri="{FF2B5EF4-FFF2-40B4-BE49-F238E27FC236}">
                <a16:creationId xmlns="" xmlns:a16="http://schemas.microsoft.com/office/drawing/2014/main" id="{538D257E-B025-469C-946E-AC35ABC53463}"/>
              </a:ext>
            </a:extLst>
          </p:cNvPr>
          <p:cNvSpPr txBox="1"/>
          <p:nvPr/>
        </p:nvSpPr>
        <p:spPr>
          <a:xfrm>
            <a:off x="2895600" y="997173"/>
            <a:ext cx="12070447" cy="898259"/>
          </a:xfrm>
          <a:prstGeom prst="rect">
            <a:avLst/>
          </a:prstGeom>
        </p:spPr>
        <p:txBody>
          <a:bodyPr lIns="0" tIns="0" rIns="0" bIns="0" rtlCol="0" anchor="t">
            <a:spAutoFit/>
          </a:bodyPr>
          <a:lstStyle/>
          <a:p>
            <a:pPr algn="ctr">
              <a:lnSpc>
                <a:spcPts val="7680"/>
              </a:lnSpc>
            </a:pPr>
            <a:r>
              <a:rPr lang="en-US" sz="4800" b="1" i="1" dirty="0">
                <a:solidFill>
                  <a:srgbClr val="134349"/>
                </a:solidFill>
                <a:latin typeface="Times New Roman" panose="02020603050405020304" pitchFamily="18" charset="0"/>
                <a:cs typeface="Times New Roman" panose="02020603050405020304" pitchFamily="18" charset="0"/>
              </a:rPr>
              <a:t>a. </a:t>
            </a:r>
            <a:r>
              <a:rPr lang="en-US" sz="4800" b="1" i="1" dirty="0" err="1">
                <a:solidFill>
                  <a:srgbClr val="134349"/>
                </a:solidFill>
                <a:latin typeface="Times New Roman" panose="02020603050405020304" pitchFamily="18" charset="0"/>
                <a:cs typeface="Times New Roman" panose="02020603050405020304" pitchFamily="18" charset="0"/>
              </a:rPr>
              <a:t>Học</a:t>
            </a:r>
            <a:r>
              <a:rPr lang="en-US" sz="4800" b="1" i="1" dirty="0">
                <a:solidFill>
                  <a:srgbClr val="134349"/>
                </a:solidFill>
                <a:latin typeface="Times New Roman" panose="02020603050405020304" pitchFamily="18" charset="0"/>
                <a:cs typeface="Times New Roman" panose="02020603050405020304" pitchFamily="18" charset="0"/>
              </a:rPr>
              <a:t> </a:t>
            </a:r>
            <a:r>
              <a:rPr lang="en-US" sz="4800" b="1" i="1" dirty="0" err="1">
                <a:solidFill>
                  <a:srgbClr val="134349"/>
                </a:solidFill>
                <a:latin typeface="Times New Roman" panose="02020603050405020304" pitchFamily="18" charset="0"/>
                <a:cs typeface="Times New Roman" panose="02020603050405020304" pitchFamily="18" charset="0"/>
              </a:rPr>
              <a:t>hát</a:t>
            </a:r>
            <a:r>
              <a:rPr lang="en-US" sz="4800" b="1" i="1" dirty="0">
                <a:solidFill>
                  <a:srgbClr val="134349"/>
                </a:solidFill>
                <a:latin typeface="Times New Roman" panose="02020603050405020304" pitchFamily="18" charset="0"/>
                <a:cs typeface="Times New Roman" panose="02020603050405020304" pitchFamily="18" charset="0"/>
              </a:rPr>
              <a:t> </a:t>
            </a:r>
            <a:r>
              <a:rPr lang="en-US" sz="4800" b="1" i="1" dirty="0" err="1">
                <a:solidFill>
                  <a:srgbClr val="134349"/>
                </a:solidFill>
                <a:latin typeface="Times New Roman" panose="02020603050405020304" pitchFamily="18" charset="0"/>
                <a:cs typeface="Times New Roman" panose="02020603050405020304" pitchFamily="18" charset="0"/>
              </a:rPr>
              <a:t>đoạn</a:t>
            </a:r>
            <a:r>
              <a:rPr lang="en-US" sz="4800" b="1" i="1" dirty="0">
                <a:solidFill>
                  <a:srgbClr val="134349"/>
                </a:solidFill>
                <a:latin typeface="Times New Roman" panose="02020603050405020304" pitchFamily="18" charset="0"/>
                <a:cs typeface="Times New Roman" panose="02020603050405020304" pitchFamily="18" charset="0"/>
              </a:rPr>
              <a:t> 1</a:t>
            </a:r>
          </a:p>
        </p:txBody>
      </p:sp>
      <p:pic>
        <p:nvPicPr>
          <p:cNvPr id="10" name="Picture 5">
            <a:extLst>
              <a:ext uri="{FF2B5EF4-FFF2-40B4-BE49-F238E27FC236}">
                <a16:creationId xmlns="" xmlns:a16="http://schemas.microsoft.com/office/drawing/2014/main" id="{E61D0308-EF79-49DD-A3D7-25CD0C21894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144000" y="6906015"/>
            <a:ext cx="7452525" cy="3390900"/>
          </a:xfrm>
          <a:prstGeom prst="rect">
            <a:avLst/>
          </a:prstGeom>
        </p:spPr>
      </p:pic>
      <p:pic>
        <p:nvPicPr>
          <p:cNvPr id="11" name="Picture 10" descr="Shape, arrow&#10;&#10;Description automatically generated">
            <a:extLst>
              <a:ext uri="{FF2B5EF4-FFF2-40B4-BE49-F238E27FC236}">
                <a16:creationId xmlns="" xmlns:a16="http://schemas.microsoft.com/office/drawing/2014/main" id="{1AE149FC-D37A-415B-BFE4-7681A3A17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4400" y="1790700"/>
            <a:ext cx="9753600" cy="8259350"/>
          </a:xfrm>
          <a:prstGeom prst="rect">
            <a:avLst/>
          </a:prstGeom>
        </p:spPr>
      </p:pic>
      <p:sp>
        <p:nvSpPr>
          <p:cNvPr id="18" name="4-Point Star 17"/>
          <p:cNvSpPr/>
          <p:nvPr/>
        </p:nvSpPr>
        <p:spPr>
          <a:xfrm>
            <a:off x="6190735" y="5380126"/>
            <a:ext cx="381000" cy="769472"/>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4-Point Star 18"/>
          <p:cNvSpPr/>
          <p:nvPr/>
        </p:nvSpPr>
        <p:spPr>
          <a:xfrm>
            <a:off x="7403242" y="8794889"/>
            <a:ext cx="357316" cy="546785"/>
          </a:xfrm>
          <a:prstGeom prst="star4">
            <a:avLst>
              <a:gd name="adj" fmla="val 1581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 name="Straight Connector 14"/>
          <p:cNvCxnSpPr/>
          <p:nvPr/>
        </p:nvCxnSpPr>
        <p:spPr>
          <a:xfrm>
            <a:off x="9906000" y="3467100"/>
            <a:ext cx="7848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9144000" y="4305300"/>
            <a:ext cx="8610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9144000" y="5219700"/>
            <a:ext cx="8915400"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4" name="Straight Connector 23"/>
          <p:cNvCxnSpPr/>
          <p:nvPr/>
        </p:nvCxnSpPr>
        <p:spPr>
          <a:xfrm>
            <a:off x="9144000" y="6057901"/>
            <a:ext cx="6781800" cy="0"/>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35362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circle(in)">
                                      <p:cBhvr>
                                        <p:cTn id="48" dur="20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1000" fill="hold"/>
                                        <p:tgtEl>
                                          <p:spTgt spid="21"/>
                                        </p:tgtEl>
                                        <p:attrNameLst>
                                          <p:attrName>ppt_w</p:attrName>
                                        </p:attrNameLst>
                                      </p:cBhvr>
                                      <p:tavLst>
                                        <p:tav tm="0">
                                          <p:val>
                                            <p:fltVal val="0"/>
                                          </p:val>
                                        </p:tav>
                                        <p:tav tm="100000">
                                          <p:val>
                                            <p:strVal val="#ppt_w"/>
                                          </p:val>
                                        </p:tav>
                                      </p:tavLst>
                                    </p:anim>
                                    <p:anim calcmode="lin" valueType="num">
                                      <p:cBhvr>
                                        <p:cTn id="54" dur="1000" fill="hold"/>
                                        <p:tgtEl>
                                          <p:spTgt spid="21"/>
                                        </p:tgtEl>
                                        <p:attrNameLst>
                                          <p:attrName>ppt_h</p:attrName>
                                        </p:attrNameLst>
                                      </p:cBhvr>
                                      <p:tavLst>
                                        <p:tav tm="0">
                                          <p:val>
                                            <p:fltVal val="0"/>
                                          </p:val>
                                        </p:tav>
                                        <p:tav tm="100000">
                                          <p:val>
                                            <p:strVal val="#ppt_h"/>
                                          </p:val>
                                        </p:tav>
                                      </p:tavLst>
                                    </p:anim>
                                    <p:anim calcmode="lin" valueType="num">
                                      <p:cBhvr>
                                        <p:cTn id="55" dur="1000" fill="hold"/>
                                        <p:tgtEl>
                                          <p:spTgt spid="21"/>
                                        </p:tgtEl>
                                        <p:attrNameLst>
                                          <p:attrName>style.rotation</p:attrName>
                                        </p:attrNameLst>
                                      </p:cBhvr>
                                      <p:tavLst>
                                        <p:tav tm="0">
                                          <p:val>
                                            <p:fltVal val="90"/>
                                          </p:val>
                                        </p:tav>
                                        <p:tav tm="100000">
                                          <p:val>
                                            <p:fltVal val="0"/>
                                          </p:val>
                                        </p:tav>
                                      </p:tavLst>
                                    </p:anim>
                                    <p:animEffect transition="in" filter="fade">
                                      <p:cBhvr>
                                        <p:cTn id="56" dur="1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236C9FA5-8D3B-4AB9-B3F5-DE5E93356EBF}"/>
              </a:ext>
            </a:extLst>
          </p:cNvPr>
          <p:cNvGrpSpPr/>
          <p:nvPr/>
        </p:nvGrpSpPr>
        <p:grpSpPr>
          <a:xfrm>
            <a:off x="533400" y="2411780"/>
            <a:ext cx="7326712" cy="6892847"/>
            <a:chOff x="1028700" y="2313853"/>
            <a:chExt cx="7326712" cy="6892847"/>
          </a:xfrm>
        </p:grpSpPr>
        <p:grpSp>
          <p:nvGrpSpPr>
            <p:cNvPr id="4" name="Group 3">
              <a:extLst>
                <a:ext uri="{FF2B5EF4-FFF2-40B4-BE49-F238E27FC236}">
                  <a16:creationId xmlns="" xmlns:a16="http://schemas.microsoft.com/office/drawing/2014/main" id="{2999330C-7DFD-41CD-ACE2-91E5D3517B3E}"/>
                </a:ext>
              </a:extLst>
            </p:cNvPr>
            <p:cNvGrpSpPr/>
            <p:nvPr/>
          </p:nvGrpSpPr>
          <p:grpSpPr>
            <a:xfrm>
              <a:off x="1028700" y="2313853"/>
              <a:ext cx="7109625" cy="6854758"/>
              <a:chOff x="0" y="0"/>
              <a:chExt cx="9419300" cy="3121303"/>
            </a:xfrm>
          </p:grpSpPr>
          <p:sp>
            <p:nvSpPr>
              <p:cNvPr id="6" name="Freeform 4">
                <a:extLst>
                  <a:ext uri="{FF2B5EF4-FFF2-40B4-BE49-F238E27FC236}">
                    <a16:creationId xmlns="" xmlns:a16="http://schemas.microsoft.com/office/drawing/2014/main" id="{D2206487-D8AC-4301-8866-9259EB0EE607}"/>
                  </a:ext>
                </a:extLst>
              </p:cNvPr>
              <p:cNvSpPr/>
              <p:nvPr/>
            </p:nvSpPr>
            <p:spPr>
              <a:xfrm>
                <a:off x="0" y="0"/>
                <a:ext cx="9419300" cy="3121303"/>
              </a:xfrm>
              <a:custGeom>
                <a:avLst/>
                <a:gdLst/>
                <a:ahLst/>
                <a:cxnLst/>
                <a:rect l="l" t="t" r="r" b="b"/>
                <a:pathLst>
                  <a:path w="8732589" h="3121303">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p:spPr>
          </p:sp>
        </p:grpSp>
        <p:sp>
          <p:nvSpPr>
            <p:cNvPr id="5" name="TextBox 4">
              <a:extLst>
                <a:ext uri="{FF2B5EF4-FFF2-40B4-BE49-F238E27FC236}">
                  <a16:creationId xmlns="" xmlns:a16="http://schemas.microsoft.com/office/drawing/2014/main" id="{1A569A3E-922B-401A-A354-1F55F65CD2AA}"/>
                </a:ext>
              </a:extLst>
            </p:cNvPr>
            <p:cNvSpPr txBox="1"/>
            <p:nvPr/>
          </p:nvSpPr>
          <p:spPr>
            <a:xfrm>
              <a:off x="1245787" y="2555199"/>
              <a:ext cx="7109625" cy="6651501"/>
            </a:xfrm>
            <a:prstGeom prst="rect">
              <a:avLst/>
            </a:prstGeom>
            <a:noFill/>
          </p:spPr>
          <p:txBody>
            <a:bodyPr wrap="square">
              <a:spAutoFit/>
            </a:bodyPr>
            <a:lstStyle/>
            <a:p>
              <a:pPr>
                <a:lnSpc>
                  <a:spcPct val="150000"/>
                </a:lnSpc>
              </a:pPr>
              <a:r>
                <a:rPr lang="vi-VN" sz="3600" b="0" i="0" dirty="0">
                  <a:solidFill>
                    <a:srgbClr val="333333"/>
                  </a:solidFill>
                  <a:effectLst/>
                  <a:latin typeface="+mj-lt"/>
                  <a:cs typeface="Arial" panose="020B0604020202020204" pitchFamily="34" charset="0"/>
                </a:rPr>
                <a:t>Xanh ơi xanh </a:t>
              </a:r>
              <a:r>
                <a:rPr lang="vi-VN" sz="3600" b="0" i="0" dirty="0" err="1">
                  <a:solidFill>
                    <a:srgbClr val="333333"/>
                  </a:solidFill>
                  <a:effectLst/>
                  <a:latin typeface="+mj-lt"/>
                  <a:cs typeface="Arial" panose="020B0604020202020204" pitchFamily="34" charset="0"/>
                </a:rPr>
                <a:t>thắm</a:t>
              </a:r>
              <a:r>
                <a:rPr lang="vi-VN" sz="3600" b="0" i="0" dirty="0">
                  <a:solidFill>
                    <a:srgbClr val="333333"/>
                  </a:solidFill>
                  <a:effectLst/>
                  <a:latin typeface="+mj-lt"/>
                  <a:cs typeface="Arial" panose="020B0604020202020204" pitchFamily="34" charset="0"/>
                </a:rPr>
                <a:t>, </a:t>
              </a:r>
              <a:endParaRPr lang="en-US" sz="3600" b="0" i="0" dirty="0">
                <a:solidFill>
                  <a:srgbClr val="333333"/>
                </a:solidFill>
                <a:effectLst/>
                <a:latin typeface="+mj-lt"/>
                <a:cs typeface="Arial" panose="020B0604020202020204" pitchFamily="34" charset="0"/>
              </a:endParaRPr>
            </a:p>
            <a:p>
              <a:pPr>
                <a:lnSpc>
                  <a:spcPct val="150000"/>
                </a:lnSpc>
              </a:pPr>
              <a:r>
                <a:rPr lang="vi-VN" sz="3600" b="0" i="0" dirty="0" err="1">
                  <a:solidFill>
                    <a:srgbClr val="333333"/>
                  </a:solidFill>
                  <a:effectLst/>
                  <a:latin typeface="+mj-lt"/>
                  <a:cs typeface="Arial" panose="020B0604020202020204" pitchFamily="34" charset="0"/>
                </a:rPr>
                <a:t>trái</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bóng</a:t>
              </a:r>
              <a:r>
                <a:rPr lang="vi-VN" sz="3600" b="0" i="0" dirty="0">
                  <a:solidFill>
                    <a:srgbClr val="333333"/>
                  </a:solidFill>
                  <a:effectLst/>
                  <a:latin typeface="+mj-lt"/>
                  <a:cs typeface="Arial" panose="020B0604020202020204" pitchFamily="34" charset="0"/>
                </a:rPr>
                <a:t> xanh bay theo tháng năm</a:t>
              </a:r>
              <a:r>
                <a:rPr lang="en-US" sz="3600" b="0" i="0" dirty="0">
                  <a:solidFill>
                    <a:srgbClr val="333333"/>
                  </a:solidFill>
                  <a:effectLst/>
                  <a:latin typeface="+mj-lt"/>
                  <a:cs typeface="Arial" panose="020B0604020202020204" pitchFamily="34" charset="0"/>
                </a:rPr>
                <a:t>.</a:t>
              </a:r>
              <a:endParaRPr lang="vi-VN" sz="3600" b="0" i="0" dirty="0">
                <a:solidFill>
                  <a:srgbClr val="333333"/>
                </a:solidFill>
                <a:effectLst/>
                <a:latin typeface="+mj-lt"/>
                <a:cs typeface="Arial" panose="020B0604020202020204" pitchFamily="34" charset="0"/>
              </a:endParaRPr>
            </a:p>
            <a:p>
              <a:pPr>
                <a:lnSpc>
                  <a:spcPct val="150000"/>
                </a:lnSpc>
              </a:pPr>
              <a:r>
                <a:rPr lang="vi-VN" sz="3600" b="0" i="0" dirty="0" err="1">
                  <a:solidFill>
                    <a:srgbClr val="333333"/>
                  </a:solidFill>
                  <a:effectLst/>
                  <a:latin typeface="+mj-lt"/>
                  <a:cs typeface="Arial" panose="020B0604020202020204" pitchFamily="34" charset="0"/>
                </a:rPr>
                <a:t>Nào</a:t>
              </a:r>
              <a:r>
                <a:rPr lang="vi-VN" sz="3600" b="0" i="0" dirty="0">
                  <a:solidFill>
                    <a:srgbClr val="333333"/>
                  </a:solidFill>
                  <a:effectLst/>
                  <a:latin typeface="+mj-lt"/>
                  <a:cs typeface="Arial" panose="020B0604020202020204" pitchFamily="34" charset="0"/>
                </a:rPr>
                <a:t> ta </a:t>
              </a:r>
              <a:r>
                <a:rPr lang="vi-VN" sz="3600" b="0" i="0" dirty="0" err="1">
                  <a:solidFill>
                    <a:srgbClr val="333333"/>
                  </a:solidFill>
                  <a:effectLst/>
                  <a:latin typeface="+mj-lt"/>
                  <a:cs typeface="Arial" panose="020B0604020202020204" pitchFamily="34" charset="0"/>
                </a:rPr>
                <a:t>nắm</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chặt</a:t>
              </a:r>
              <a:r>
                <a:rPr lang="vi-VN" sz="3600" b="0" i="0" dirty="0">
                  <a:solidFill>
                    <a:srgbClr val="333333"/>
                  </a:solidFill>
                  <a:effectLst/>
                  <a:latin typeface="+mj-lt"/>
                  <a:cs typeface="Arial" panose="020B0604020202020204" pitchFamily="34" charset="0"/>
                </a:rPr>
                <a:t> tay, </a:t>
              </a:r>
              <a:endParaRPr lang="en-US" sz="3600" b="0" i="0" dirty="0">
                <a:solidFill>
                  <a:srgbClr val="333333"/>
                </a:solidFill>
                <a:effectLst/>
                <a:latin typeface="+mj-lt"/>
                <a:cs typeface="Arial" panose="020B0604020202020204" pitchFamily="34" charset="0"/>
              </a:endParaRPr>
            </a:p>
            <a:p>
              <a:pPr>
                <a:lnSpc>
                  <a:spcPct val="150000"/>
                </a:lnSpc>
              </a:pPr>
              <a:r>
                <a:rPr lang="vi-VN" sz="3600" b="0" i="0" dirty="0">
                  <a:solidFill>
                    <a:srgbClr val="333333"/>
                  </a:solidFill>
                  <a:effectLst/>
                  <a:latin typeface="+mj-lt"/>
                  <a:cs typeface="Arial" panose="020B0604020202020204" pitchFamily="34" charset="0"/>
                </a:rPr>
                <a:t>cho </a:t>
              </a:r>
              <a:r>
                <a:rPr lang="vi-VN" sz="3600" b="0" i="0" dirty="0" err="1">
                  <a:solidFill>
                    <a:srgbClr val="333333"/>
                  </a:solidFill>
                  <a:effectLst/>
                  <a:latin typeface="+mj-lt"/>
                  <a:cs typeface="Arial" panose="020B0604020202020204" pitchFamily="34" charset="0"/>
                </a:rPr>
                <a:t>tình</a:t>
              </a:r>
              <a:r>
                <a:rPr lang="vi-VN" sz="3600" b="0" i="0" dirty="0">
                  <a:solidFill>
                    <a:srgbClr val="333333"/>
                  </a:solidFill>
                  <a:effectLst/>
                  <a:latin typeface="+mj-lt"/>
                  <a:cs typeface="Arial" panose="020B0604020202020204" pitchFamily="34" charset="0"/>
                </a:rPr>
                <a:t> thân </a:t>
              </a:r>
              <a:r>
                <a:rPr lang="vi-VN" sz="3600" b="0" i="0" dirty="0" err="1">
                  <a:solidFill>
                    <a:srgbClr val="333333"/>
                  </a:solidFill>
                  <a:effectLst/>
                  <a:latin typeface="+mj-lt"/>
                  <a:cs typeface="Arial" panose="020B0604020202020204" pitchFamily="34" charset="0"/>
                </a:rPr>
                <a:t>ái</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cháy</a:t>
              </a:r>
              <a:r>
                <a:rPr lang="vi-VN" sz="3600" b="0" i="0" dirty="0">
                  <a:solidFill>
                    <a:srgbClr val="333333"/>
                  </a:solidFill>
                  <a:effectLst/>
                  <a:latin typeface="+mj-lt"/>
                  <a:cs typeface="Arial" panose="020B0604020202020204" pitchFamily="34" charset="0"/>
                </a:rPr>
                <a:t> trong tim </a:t>
              </a:r>
              <a:r>
                <a:rPr lang="vi-VN" sz="3600" b="0" i="0" dirty="0" err="1">
                  <a:solidFill>
                    <a:srgbClr val="333333"/>
                  </a:solidFill>
                  <a:effectLst/>
                  <a:latin typeface="+mj-lt"/>
                  <a:cs typeface="Arial" panose="020B0604020202020204" pitchFamily="34" charset="0"/>
                </a:rPr>
                <a:t>mình</a:t>
              </a:r>
              <a:r>
                <a:rPr lang="en-US" sz="3600" b="0" i="0" dirty="0">
                  <a:solidFill>
                    <a:srgbClr val="333333"/>
                  </a:solidFill>
                  <a:effectLst/>
                  <a:latin typeface="+mj-lt"/>
                  <a:cs typeface="Arial" panose="020B0604020202020204" pitchFamily="34" charset="0"/>
                </a:rPr>
                <a:t>.</a:t>
              </a:r>
              <a:endParaRPr lang="vi-VN" sz="3600" b="0" i="0" dirty="0">
                <a:solidFill>
                  <a:srgbClr val="333333"/>
                </a:solidFill>
                <a:effectLst/>
                <a:latin typeface="+mj-lt"/>
                <a:cs typeface="Arial" panose="020B0604020202020204" pitchFamily="34" charset="0"/>
              </a:endParaRPr>
            </a:p>
            <a:p>
              <a:pPr>
                <a:lnSpc>
                  <a:spcPct val="150000"/>
                </a:lnSpc>
              </a:pPr>
              <a:r>
                <a:rPr lang="vi-VN" sz="3600" b="0" i="0" dirty="0">
                  <a:solidFill>
                    <a:srgbClr val="333333"/>
                  </a:solidFill>
                  <a:effectLst/>
                  <a:latin typeface="+mj-lt"/>
                  <a:cs typeface="Arial" panose="020B0604020202020204" pitchFamily="34" charset="0"/>
                </a:rPr>
                <a:t>Ôi sao vui </a:t>
              </a:r>
              <a:r>
                <a:rPr lang="vi-VN" sz="3600" b="0" i="0" dirty="0" err="1">
                  <a:solidFill>
                    <a:srgbClr val="333333"/>
                  </a:solidFill>
                  <a:effectLst/>
                  <a:latin typeface="+mj-lt"/>
                  <a:cs typeface="Arial" panose="020B0604020202020204" pitchFamily="34" charset="0"/>
                </a:rPr>
                <a:t>quá</a:t>
              </a:r>
              <a:r>
                <a:rPr lang="vi-VN" sz="3600" b="0" i="0" dirty="0">
                  <a:solidFill>
                    <a:srgbClr val="333333"/>
                  </a:solidFill>
                  <a:effectLst/>
                  <a:latin typeface="+mj-lt"/>
                  <a:cs typeface="Arial" panose="020B0604020202020204" pitchFamily="34" charset="0"/>
                </a:rPr>
                <a:t>, </a:t>
              </a:r>
              <a:endParaRPr lang="en-US" sz="3600" b="0" i="0" dirty="0">
                <a:solidFill>
                  <a:srgbClr val="333333"/>
                </a:solidFill>
                <a:effectLst/>
                <a:latin typeface="+mj-lt"/>
                <a:cs typeface="Arial" panose="020B0604020202020204" pitchFamily="34" charset="0"/>
              </a:endParaRPr>
            </a:p>
            <a:p>
              <a:pPr>
                <a:lnSpc>
                  <a:spcPct val="150000"/>
                </a:lnSpc>
              </a:pPr>
              <a:r>
                <a:rPr lang="vi-VN" sz="3600" b="0" i="0" dirty="0" err="1">
                  <a:solidFill>
                    <a:srgbClr val="333333"/>
                  </a:solidFill>
                  <a:effectLst/>
                  <a:latin typeface="+mj-lt"/>
                  <a:cs typeface="Arial" panose="020B0604020202020204" pitchFamily="34" charset="0"/>
                </a:rPr>
                <a:t>bước</a:t>
              </a:r>
              <a:r>
                <a:rPr lang="vi-VN" sz="3600" b="0" i="0" dirty="0">
                  <a:solidFill>
                    <a:srgbClr val="333333"/>
                  </a:solidFill>
                  <a:effectLst/>
                  <a:latin typeface="+mj-lt"/>
                  <a:cs typeface="Arial" panose="020B0604020202020204" pitchFamily="34" charset="0"/>
                </a:rPr>
                <a:t> chân </a:t>
              </a:r>
              <a:r>
                <a:rPr lang="vi-VN" sz="3600" b="0" i="0" dirty="0" err="1">
                  <a:solidFill>
                    <a:srgbClr val="333333"/>
                  </a:solidFill>
                  <a:effectLst/>
                  <a:latin typeface="+mj-lt"/>
                  <a:cs typeface="Arial" panose="020B0604020202020204" pitchFamily="34" charset="0"/>
                </a:rPr>
                <a:t>vào</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vòng</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đời</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thiết</a:t>
              </a:r>
              <a:r>
                <a:rPr lang="vi-VN" sz="3600" b="0" i="0" dirty="0">
                  <a:solidFill>
                    <a:srgbClr val="333333"/>
                  </a:solidFill>
                  <a:effectLst/>
                  <a:latin typeface="+mj-lt"/>
                  <a:cs typeface="Arial" panose="020B0604020202020204" pitchFamily="34" charset="0"/>
                </a:rPr>
                <a:t> tha</a:t>
              </a:r>
              <a:r>
                <a:rPr lang="en-US" sz="3600" b="0" i="0" dirty="0">
                  <a:solidFill>
                    <a:srgbClr val="333333"/>
                  </a:solidFill>
                  <a:effectLst/>
                  <a:latin typeface="+mj-lt"/>
                  <a:cs typeface="Arial" panose="020B0604020202020204" pitchFamily="34" charset="0"/>
                </a:rPr>
                <a:t>.</a:t>
              </a:r>
              <a:endParaRPr lang="vi-VN" sz="3600" b="0" i="0" dirty="0">
                <a:solidFill>
                  <a:srgbClr val="333333"/>
                </a:solidFill>
                <a:effectLst/>
                <a:latin typeface="+mj-lt"/>
                <a:cs typeface="Arial" panose="020B0604020202020204" pitchFamily="34" charset="0"/>
              </a:endParaRPr>
            </a:p>
            <a:p>
              <a:pPr>
                <a:lnSpc>
                  <a:spcPct val="150000"/>
                </a:lnSpc>
              </a:pPr>
              <a:r>
                <a:rPr lang="vi-VN" sz="3600" b="0" i="0" dirty="0" err="1">
                  <a:solidFill>
                    <a:srgbClr val="333333"/>
                  </a:solidFill>
                  <a:effectLst/>
                  <a:latin typeface="+mj-lt"/>
                  <a:cs typeface="Arial" panose="020B0604020202020204" pitchFamily="34" charset="0"/>
                </a:rPr>
                <a:t>Rồi</a:t>
              </a:r>
              <a:r>
                <a:rPr lang="vi-VN" sz="3600" b="0" i="0" dirty="0">
                  <a:solidFill>
                    <a:srgbClr val="333333"/>
                  </a:solidFill>
                  <a:effectLst/>
                  <a:latin typeface="+mj-lt"/>
                  <a:cs typeface="Arial" panose="020B0604020202020204" pitchFamily="34" charset="0"/>
                </a:rPr>
                <a:t> ta </a:t>
              </a:r>
              <a:r>
                <a:rPr lang="vi-VN" sz="3600" b="0" i="0" dirty="0" err="1">
                  <a:solidFill>
                    <a:srgbClr val="333333"/>
                  </a:solidFill>
                  <a:effectLst/>
                  <a:latin typeface="+mj-lt"/>
                  <a:cs typeface="Arial" panose="020B0604020202020204" pitchFamily="34" charset="0"/>
                </a:rPr>
                <a:t>biến</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thành</a:t>
              </a:r>
              <a:r>
                <a:rPr lang="vi-VN" sz="3600" b="0" i="0" dirty="0">
                  <a:solidFill>
                    <a:srgbClr val="333333"/>
                  </a:solidFill>
                  <a:effectLst/>
                  <a:latin typeface="+mj-lt"/>
                  <a:cs typeface="Arial" panose="020B0604020202020204" pitchFamily="34" charset="0"/>
                </a:rPr>
                <a:t> mây, </a:t>
              </a:r>
              <a:endParaRPr lang="en-US" sz="3600" b="0" i="0" dirty="0">
                <a:solidFill>
                  <a:srgbClr val="333333"/>
                </a:solidFill>
                <a:effectLst/>
                <a:latin typeface="+mj-lt"/>
                <a:cs typeface="Arial" panose="020B0604020202020204" pitchFamily="34" charset="0"/>
              </a:endParaRPr>
            </a:p>
            <a:p>
              <a:pPr>
                <a:lnSpc>
                  <a:spcPct val="150000"/>
                </a:lnSpc>
              </a:pPr>
              <a:r>
                <a:rPr lang="vi-VN" sz="3600" b="0" i="0" dirty="0">
                  <a:solidFill>
                    <a:srgbClr val="333333"/>
                  </a:solidFill>
                  <a:effectLst/>
                  <a:latin typeface="+mj-lt"/>
                  <a:cs typeface="Arial" panose="020B0604020202020204" pitchFamily="34" charset="0"/>
                </a:rPr>
                <a:t>bay </a:t>
              </a:r>
              <a:r>
                <a:rPr lang="vi-VN" sz="3600" b="0" i="0" dirty="0" err="1">
                  <a:solidFill>
                    <a:srgbClr val="333333"/>
                  </a:solidFill>
                  <a:effectLst/>
                  <a:latin typeface="+mj-lt"/>
                  <a:cs typeface="Arial" panose="020B0604020202020204" pitchFamily="34" charset="0"/>
                </a:rPr>
                <a:t>vòng</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thế</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giới</a:t>
              </a:r>
              <a:r>
                <a:rPr lang="vi-VN" sz="3600" b="0" i="0" dirty="0">
                  <a:solidFill>
                    <a:srgbClr val="333333"/>
                  </a:solidFill>
                  <a:effectLst/>
                  <a:latin typeface="+mj-lt"/>
                  <a:cs typeface="Arial" panose="020B0604020202020204" pitchFamily="34" charset="0"/>
                </a:rPr>
                <a:t> cho </a:t>
              </a:r>
              <a:r>
                <a:rPr lang="vi-VN" sz="3600" b="0" i="0" dirty="0" err="1">
                  <a:solidFill>
                    <a:srgbClr val="333333"/>
                  </a:solidFill>
                  <a:effectLst/>
                  <a:latin typeface="+mj-lt"/>
                  <a:cs typeface="Arial" panose="020B0604020202020204" pitchFamily="34" charset="0"/>
                </a:rPr>
                <a:t>thỏa</a:t>
              </a:r>
              <a:r>
                <a:rPr lang="vi-VN" sz="3600" b="0" i="0" dirty="0">
                  <a:solidFill>
                    <a:srgbClr val="333333"/>
                  </a:solidFill>
                  <a:effectLst/>
                  <a:latin typeface="+mj-lt"/>
                  <a:cs typeface="Arial" panose="020B0604020202020204" pitchFamily="34" charset="0"/>
                </a:rPr>
                <a:t> </a:t>
              </a:r>
              <a:r>
                <a:rPr lang="vi-VN" sz="3600" b="0" i="0" dirty="0" err="1">
                  <a:solidFill>
                    <a:srgbClr val="333333"/>
                  </a:solidFill>
                  <a:effectLst/>
                  <a:latin typeface="+mj-lt"/>
                  <a:cs typeface="Arial" panose="020B0604020202020204" pitchFamily="34" charset="0"/>
                </a:rPr>
                <a:t>ước</a:t>
              </a:r>
              <a:r>
                <a:rPr lang="vi-VN" sz="3600" b="0" i="0" dirty="0">
                  <a:solidFill>
                    <a:srgbClr val="333333"/>
                  </a:solidFill>
                  <a:effectLst/>
                  <a:latin typeface="+mj-lt"/>
                  <a:cs typeface="Arial" panose="020B0604020202020204" pitchFamily="34" charset="0"/>
                </a:rPr>
                <a:t> mơ</a:t>
              </a:r>
              <a:r>
                <a:rPr lang="en-US" sz="3600" b="0" i="0" dirty="0">
                  <a:solidFill>
                    <a:srgbClr val="333333"/>
                  </a:solidFill>
                  <a:effectLst/>
                  <a:latin typeface="+mj-lt"/>
                  <a:cs typeface="Arial" panose="020B0604020202020204" pitchFamily="34" charset="0"/>
                </a:rPr>
                <a:t>.</a:t>
              </a:r>
              <a:endParaRPr lang="en-US" sz="3600" dirty="0">
                <a:latin typeface="+mj-lt"/>
                <a:cs typeface="Arial" panose="020B0604020202020204" pitchFamily="34" charset="0"/>
              </a:endParaRPr>
            </a:p>
          </p:txBody>
        </p:sp>
      </p:grpSp>
      <p:sp>
        <p:nvSpPr>
          <p:cNvPr id="7" name="TextBox 2">
            <a:extLst>
              <a:ext uri="{FF2B5EF4-FFF2-40B4-BE49-F238E27FC236}">
                <a16:creationId xmlns="" xmlns:a16="http://schemas.microsoft.com/office/drawing/2014/main" id="{538D257E-B025-469C-946E-AC35ABC53463}"/>
              </a:ext>
            </a:extLst>
          </p:cNvPr>
          <p:cNvSpPr txBox="1"/>
          <p:nvPr/>
        </p:nvSpPr>
        <p:spPr>
          <a:xfrm>
            <a:off x="4088212" y="-30417"/>
            <a:ext cx="12070447" cy="898259"/>
          </a:xfrm>
          <a:prstGeom prst="rect">
            <a:avLst/>
          </a:prstGeom>
        </p:spPr>
        <p:txBody>
          <a:bodyPr lIns="0" tIns="0" rIns="0" bIns="0" rtlCol="0" anchor="t">
            <a:spAutoFit/>
          </a:bodyPr>
          <a:lstStyle/>
          <a:p>
            <a:pPr algn="ctr">
              <a:lnSpc>
                <a:spcPts val="7680"/>
              </a:lnSpc>
            </a:pPr>
            <a:r>
              <a:rPr lang="en-US" sz="4800" b="1" i="1" dirty="0">
                <a:solidFill>
                  <a:srgbClr val="134349"/>
                </a:solidFill>
                <a:latin typeface="Times New Roman" panose="02020603050405020304" pitchFamily="18" charset="0"/>
                <a:cs typeface="Times New Roman" panose="02020603050405020304" pitchFamily="18" charset="0"/>
              </a:rPr>
              <a:t>b. </a:t>
            </a:r>
            <a:r>
              <a:rPr lang="en-US" sz="4800" b="1" i="1" dirty="0" err="1">
                <a:solidFill>
                  <a:srgbClr val="134349"/>
                </a:solidFill>
                <a:latin typeface="Times New Roman" panose="02020603050405020304" pitchFamily="18" charset="0"/>
                <a:cs typeface="Times New Roman" panose="02020603050405020304" pitchFamily="18" charset="0"/>
              </a:rPr>
              <a:t>Học</a:t>
            </a:r>
            <a:r>
              <a:rPr lang="en-US" sz="4800" b="1" i="1" dirty="0">
                <a:solidFill>
                  <a:srgbClr val="134349"/>
                </a:solidFill>
                <a:latin typeface="Times New Roman" panose="02020603050405020304" pitchFamily="18" charset="0"/>
                <a:cs typeface="Times New Roman" panose="02020603050405020304" pitchFamily="18" charset="0"/>
              </a:rPr>
              <a:t> </a:t>
            </a:r>
            <a:r>
              <a:rPr lang="en-US" sz="4800" b="1" i="1" dirty="0" err="1">
                <a:solidFill>
                  <a:srgbClr val="134349"/>
                </a:solidFill>
                <a:latin typeface="Times New Roman" panose="02020603050405020304" pitchFamily="18" charset="0"/>
                <a:cs typeface="Times New Roman" panose="02020603050405020304" pitchFamily="18" charset="0"/>
              </a:rPr>
              <a:t>hát</a:t>
            </a:r>
            <a:r>
              <a:rPr lang="en-US" sz="4800" b="1" i="1" dirty="0">
                <a:solidFill>
                  <a:srgbClr val="134349"/>
                </a:solidFill>
                <a:latin typeface="Times New Roman" panose="02020603050405020304" pitchFamily="18" charset="0"/>
                <a:cs typeface="Times New Roman" panose="02020603050405020304" pitchFamily="18" charset="0"/>
              </a:rPr>
              <a:t> </a:t>
            </a:r>
            <a:r>
              <a:rPr lang="en-US" sz="4800" b="1" i="1" dirty="0" err="1">
                <a:solidFill>
                  <a:srgbClr val="134349"/>
                </a:solidFill>
                <a:latin typeface="Times New Roman" panose="02020603050405020304" pitchFamily="18" charset="0"/>
                <a:cs typeface="Times New Roman" panose="02020603050405020304" pitchFamily="18" charset="0"/>
              </a:rPr>
              <a:t>đoạn</a:t>
            </a:r>
            <a:r>
              <a:rPr lang="en-US" sz="4800" b="1" i="1" dirty="0">
                <a:solidFill>
                  <a:srgbClr val="134349"/>
                </a:solidFill>
                <a:latin typeface="Times New Roman" panose="02020603050405020304" pitchFamily="18" charset="0"/>
                <a:cs typeface="Times New Roman" panose="02020603050405020304" pitchFamily="18" charset="0"/>
              </a:rPr>
              <a:t> 2 – </a:t>
            </a:r>
            <a:r>
              <a:rPr lang="en-US" sz="4800" b="1" i="1" dirty="0" err="1">
                <a:solidFill>
                  <a:srgbClr val="134349"/>
                </a:solidFill>
                <a:latin typeface="Times New Roman" panose="02020603050405020304" pitchFamily="18" charset="0"/>
                <a:cs typeface="Times New Roman" panose="02020603050405020304" pitchFamily="18" charset="0"/>
              </a:rPr>
              <a:t>Lời</a:t>
            </a:r>
            <a:r>
              <a:rPr lang="en-US" sz="4800" b="1" i="1" dirty="0">
                <a:solidFill>
                  <a:srgbClr val="134349"/>
                </a:solidFill>
                <a:latin typeface="Times New Roman" panose="02020603050405020304" pitchFamily="18" charset="0"/>
                <a:cs typeface="Times New Roman" panose="02020603050405020304" pitchFamily="18" charset="0"/>
              </a:rPr>
              <a:t> 1</a:t>
            </a:r>
          </a:p>
        </p:txBody>
      </p:sp>
      <p:pic>
        <p:nvPicPr>
          <p:cNvPr id="10" name="Picture 5">
            <a:extLst>
              <a:ext uri="{FF2B5EF4-FFF2-40B4-BE49-F238E27FC236}">
                <a16:creationId xmlns="" xmlns:a16="http://schemas.microsoft.com/office/drawing/2014/main" id="{E61D0308-EF79-49DD-A3D7-25CD0C21894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 y="277707"/>
            <a:ext cx="5791200" cy="1662962"/>
          </a:xfrm>
          <a:prstGeom prst="rect">
            <a:avLst/>
          </a:prstGeom>
        </p:spPr>
      </p:pic>
      <p:pic>
        <p:nvPicPr>
          <p:cNvPr id="9" name="Picture 8" descr="Shape, arrow&#10;&#10;Description automatically generated">
            <a:extLst>
              <a:ext uri="{FF2B5EF4-FFF2-40B4-BE49-F238E27FC236}">
                <a16:creationId xmlns="" xmlns:a16="http://schemas.microsoft.com/office/drawing/2014/main" id="{1AE149FC-D37A-415B-BFE4-7681A3A17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0" y="1849201"/>
            <a:ext cx="9753600" cy="8247299"/>
          </a:xfrm>
          <a:prstGeom prst="rect">
            <a:avLst/>
          </a:prstGeom>
        </p:spPr>
      </p:pic>
      <p:sp>
        <p:nvSpPr>
          <p:cNvPr id="12" name="4-Point Star 11"/>
          <p:cNvSpPr/>
          <p:nvPr/>
        </p:nvSpPr>
        <p:spPr>
          <a:xfrm>
            <a:off x="7745812" y="5539375"/>
            <a:ext cx="228600" cy="381000"/>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4-Point Star 12"/>
          <p:cNvSpPr/>
          <p:nvPr/>
        </p:nvSpPr>
        <p:spPr>
          <a:xfrm>
            <a:off x="7566825" y="8877300"/>
            <a:ext cx="152400" cy="304800"/>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Connector 13"/>
          <p:cNvCxnSpPr/>
          <p:nvPr/>
        </p:nvCxnSpPr>
        <p:spPr>
          <a:xfrm>
            <a:off x="16158659" y="6057900"/>
            <a:ext cx="167214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8915400" y="6896100"/>
            <a:ext cx="8915400" cy="76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8915400" y="7810500"/>
            <a:ext cx="6705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16002000" y="8039100"/>
            <a:ext cx="1905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flipV="1">
            <a:off x="8915400" y="9020460"/>
            <a:ext cx="8991600" cy="924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8915400" y="10020300"/>
            <a:ext cx="89916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7010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in)">
                                      <p:cBhvr>
                                        <p:cTn id="58" dur="2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circle(in)">
                                      <p:cBhvr>
                                        <p:cTn id="6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236C9FA5-8D3B-4AB9-B3F5-DE5E93356EBF}"/>
              </a:ext>
            </a:extLst>
          </p:cNvPr>
          <p:cNvGrpSpPr/>
          <p:nvPr/>
        </p:nvGrpSpPr>
        <p:grpSpPr>
          <a:xfrm>
            <a:off x="178988" y="1438895"/>
            <a:ext cx="7326712" cy="6854758"/>
            <a:chOff x="632215" y="1352448"/>
            <a:chExt cx="7326712" cy="6854758"/>
          </a:xfrm>
        </p:grpSpPr>
        <p:grpSp>
          <p:nvGrpSpPr>
            <p:cNvPr id="4" name="Group 3">
              <a:extLst>
                <a:ext uri="{FF2B5EF4-FFF2-40B4-BE49-F238E27FC236}">
                  <a16:creationId xmlns="" xmlns:a16="http://schemas.microsoft.com/office/drawing/2014/main" id="{2999330C-7DFD-41CD-ACE2-91E5D3517B3E}"/>
                </a:ext>
              </a:extLst>
            </p:cNvPr>
            <p:cNvGrpSpPr/>
            <p:nvPr/>
          </p:nvGrpSpPr>
          <p:grpSpPr>
            <a:xfrm>
              <a:off x="632215" y="1352448"/>
              <a:ext cx="7326712" cy="6854758"/>
              <a:chOff x="-525289" y="-437774"/>
              <a:chExt cx="9706911" cy="3121303"/>
            </a:xfrm>
          </p:grpSpPr>
          <p:sp>
            <p:nvSpPr>
              <p:cNvPr id="6" name="Freeform 4">
                <a:extLst>
                  <a:ext uri="{FF2B5EF4-FFF2-40B4-BE49-F238E27FC236}">
                    <a16:creationId xmlns="" xmlns:a16="http://schemas.microsoft.com/office/drawing/2014/main" id="{D2206487-D8AC-4301-8866-9259EB0EE607}"/>
                  </a:ext>
                </a:extLst>
              </p:cNvPr>
              <p:cNvSpPr/>
              <p:nvPr/>
            </p:nvSpPr>
            <p:spPr>
              <a:xfrm>
                <a:off x="-525289" y="-437774"/>
                <a:ext cx="9706911" cy="3121303"/>
              </a:xfrm>
              <a:custGeom>
                <a:avLst/>
                <a:gdLst/>
                <a:ahLst/>
                <a:cxnLst/>
                <a:rect l="l" t="t" r="r" b="b"/>
                <a:pathLst>
                  <a:path w="8732589" h="3121303">
                    <a:moveTo>
                      <a:pt x="8608130" y="3121302"/>
                    </a:moveTo>
                    <a:lnTo>
                      <a:pt x="124460" y="3121302"/>
                    </a:lnTo>
                    <a:cubicBezTo>
                      <a:pt x="55880" y="3121302"/>
                      <a:pt x="0" y="3065422"/>
                      <a:pt x="0" y="2996842"/>
                    </a:cubicBezTo>
                    <a:lnTo>
                      <a:pt x="0" y="124460"/>
                    </a:lnTo>
                    <a:cubicBezTo>
                      <a:pt x="0" y="55880"/>
                      <a:pt x="55880" y="0"/>
                      <a:pt x="124460" y="0"/>
                    </a:cubicBezTo>
                    <a:lnTo>
                      <a:pt x="8608130" y="0"/>
                    </a:lnTo>
                    <a:cubicBezTo>
                      <a:pt x="8676710" y="0"/>
                      <a:pt x="8732589" y="55880"/>
                      <a:pt x="8732589" y="124460"/>
                    </a:cubicBezTo>
                    <a:lnTo>
                      <a:pt x="8732589" y="2996842"/>
                    </a:lnTo>
                    <a:cubicBezTo>
                      <a:pt x="8732589" y="3065422"/>
                      <a:pt x="8676710" y="3121303"/>
                      <a:pt x="8608130" y="3121303"/>
                    </a:cubicBezTo>
                    <a:close/>
                  </a:path>
                </a:pathLst>
              </a:custGeom>
              <a:solidFill>
                <a:srgbClr val="FFFFFF"/>
              </a:solidFill>
            </p:spPr>
          </p:sp>
        </p:grpSp>
        <p:sp>
          <p:nvSpPr>
            <p:cNvPr id="5" name="TextBox 4">
              <a:extLst>
                <a:ext uri="{FF2B5EF4-FFF2-40B4-BE49-F238E27FC236}">
                  <a16:creationId xmlns="" xmlns:a16="http://schemas.microsoft.com/office/drawing/2014/main" id="{1A569A3E-922B-401A-A354-1F55F65CD2AA}"/>
                </a:ext>
              </a:extLst>
            </p:cNvPr>
            <p:cNvSpPr txBox="1"/>
            <p:nvPr/>
          </p:nvSpPr>
          <p:spPr>
            <a:xfrm>
              <a:off x="849302" y="1432652"/>
              <a:ext cx="7109625" cy="5910401"/>
            </a:xfrm>
            <a:prstGeom prst="rect">
              <a:avLst/>
            </a:prstGeom>
            <a:noFill/>
          </p:spPr>
          <p:txBody>
            <a:bodyPr wrap="square">
              <a:spAutoFit/>
            </a:bodyPr>
            <a:lstStyle/>
            <a:p>
              <a:pPr>
                <a:lnSpc>
                  <a:spcPct val="150000"/>
                </a:lnSpc>
              </a:pPr>
              <a:r>
                <a:rPr lang="vi-VN" sz="3200" b="0" i="0" dirty="0">
                  <a:solidFill>
                    <a:srgbClr val="333333"/>
                  </a:solidFill>
                  <a:effectLst/>
                  <a:latin typeface="Arial" panose="020B0604020202020204" pitchFamily="34" charset="0"/>
                  <a:cs typeface="Arial" panose="020B0604020202020204" pitchFamily="34" charset="0"/>
                </a:rPr>
                <a:t>Xanh ơi xanh </a:t>
              </a:r>
              <a:r>
                <a:rPr lang="vi-VN" sz="3200" b="0" i="0" dirty="0" err="1">
                  <a:solidFill>
                    <a:srgbClr val="333333"/>
                  </a:solidFill>
                  <a:effectLst/>
                  <a:latin typeface="Arial" panose="020B0604020202020204" pitchFamily="34" charset="0"/>
                  <a:cs typeface="Arial" panose="020B0604020202020204" pitchFamily="34" charset="0"/>
                </a:rPr>
                <a:t>thắm</a:t>
              </a:r>
              <a:r>
                <a:rPr lang="vi-VN" sz="3200" b="0" i="0" dirty="0">
                  <a:solidFill>
                    <a:srgbClr val="333333"/>
                  </a:solidFill>
                  <a:effectLst/>
                  <a:latin typeface="Arial" panose="020B0604020202020204" pitchFamily="34" charset="0"/>
                  <a:cs typeface="Arial" panose="020B0604020202020204" pitchFamily="34" charset="0"/>
                </a:rPr>
                <a:t> </a:t>
              </a:r>
              <a:endParaRPr lang="en-US" sz="3200" b="0" i="0" dirty="0">
                <a:solidFill>
                  <a:srgbClr val="333333"/>
                </a:solidFill>
                <a:effectLst/>
                <a:latin typeface="Arial" panose="020B0604020202020204" pitchFamily="34" charset="0"/>
                <a:cs typeface="Arial" panose="020B0604020202020204" pitchFamily="34" charset="0"/>
              </a:endParaRPr>
            </a:p>
            <a:p>
              <a:pPr>
                <a:lnSpc>
                  <a:spcPct val="150000"/>
                </a:lnSpc>
              </a:pPr>
              <a:r>
                <a:rPr lang="vi-VN" sz="3200" b="0" i="0" dirty="0" err="1">
                  <a:solidFill>
                    <a:srgbClr val="333333"/>
                  </a:solidFill>
                  <a:effectLst/>
                  <a:latin typeface="Arial" panose="020B0604020202020204" pitchFamily="34" charset="0"/>
                  <a:cs typeface="Arial" panose="020B0604020202020204" pitchFamily="34" charset="0"/>
                </a:rPr>
                <a:t>trái</a:t>
              </a:r>
              <a:r>
                <a:rPr lang="vi-VN" sz="3200" b="0" i="0" dirty="0">
                  <a:solidFill>
                    <a:srgbClr val="333333"/>
                  </a:solidFill>
                  <a:effectLst/>
                  <a:latin typeface="Arial" panose="020B0604020202020204" pitchFamily="34" charset="0"/>
                  <a:cs typeface="Arial" panose="020B0604020202020204" pitchFamily="34" charset="0"/>
                </a:rPr>
                <a:t> </a:t>
              </a:r>
              <a:r>
                <a:rPr lang="vi-VN" sz="3200" b="0" i="0" dirty="0" err="1">
                  <a:solidFill>
                    <a:srgbClr val="333333"/>
                  </a:solidFill>
                  <a:effectLst/>
                  <a:latin typeface="Arial" panose="020B0604020202020204" pitchFamily="34" charset="0"/>
                  <a:cs typeface="Arial" panose="020B0604020202020204" pitchFamily="34" charset="0"/>
                </a:rPr>
                <a:t>bóng</a:t>
              </a:r>
              <a:r>
                <a:rPr lang="vi-VN" sz="3200" b="0" i="0" dirty="0">
                  <a:solidFill>
                    <a:srgbClr val="333333"/>
                  </a:solidFill>
                  <a:effectLst/>
                  <a:latin typeface="Arial" panose="020B0604020202020204" pitchFamily="34" charset="0"/>
                  <a:cs typeface="Arial" panose="020B0604020202020204" pitchFamily="34" charset="0"/>
                </a:rPr>
                <a:t> xanh bay theo tháng năm</a:t>
              </a:r>
              <a:r>
                <a:rPr lang="en-US" sz="3200" b="0" i="0" dirty="0">
                  <a:solidFill>
                    <a:srgbClr val="333333"/>
                  </a:solidFill>
                  <a:effectLst/>
                  <a:latin typeface="Arial" panose="020B0604020202020204" pitchFamily="34" charset="0"/>
                  <a:cs typeface="Arial" panose="020B0604020202020204" pitchFamily="34" charset="0"/>
                </a:rPr>
                <a:t>.</a:t>
              </a:r>
              <a:endParaRPr lang="vi-VN" sz="3200" b="0" i="0" dirty="0">
                <a:solidFill>
                  <a:srgbClr val="333333"/>
                </a:solidFill>
                <a:effectLst/>
                <a:latin typeface="Arial" panose="020B0604020202020204" pitchFamily="34" charset="0"/>
                <a:cs typeface="Arial" panose="020B0604020202020204" pitchFamily="34" charset="0"/>
              </a:endParaRPr>
            </a:p>
            <a:p>
              <a:pPr>
                <a:lnSpc>
                  <a:spcPct val="150000"/>
                </a:lnSpc>
              </a:pPr>
              <a:r>
                <a:rPr lang="vi-VN" sz="3200" b="0" i="0" dirty="0" err="1">
                  <a:solidFill>
                    <a:srgbClr val="333333"/>
                  </a:solidFill>
                  <a:effectLst/>
                  <a:latin typeface="Arial" panose="020B0604020202020204" pitchFamily="34" charset="0"/>
                  <a:cs typeface="Arial" panose="020B0604020202020204" pitchFamily="34" charset="0"/>
                </a:rPr>
                <a:t>Nào</a:t>
              </a:r>
              <a:r>
                <a:rPr lang="vi-VN" sz="3200" b="0" i="0" dirty="0">
                  <a:solidFill>
                    <a:srgbClr val="333333"/>
                  </a:solidFill>
                  <a:effectLst/>
                  <a:latin typeface="Arial" panose="020B0604020202020204" pitchFamily="34" charset="0"/>
                  <a:cs typeface="Arial" panose="020B0604020202020204" pitchFamily="34" charset="0"/>
                </a:rPr>
                <a:t> ta </a:t>
              </a:r>
              <a:r>
                <a:rPr lang="vi-VN" sz="3200" b="0" i="0" dirty="0" err="1">
                  <a:solidFill>
                    <a:srgbClr val="333333"/>
                  </a:solidFill>
                  <a:effectLst/>
                  <a:latin typeface="Arial" panose="020B0604020202020204" pitchFamily="34" charset="0"/>
                  <a:cs typeface="Arial" panose="020B0604020202020204" pitchFamily="34" charset="0"/>
                </a:rPr>
                <a:t>nắm</a:t>
              </a:r>
              <a:r>
                <a:rPr lang="vi-VN" sz="3200" b="0" i="0" dirty="0">
                  <a:solidFill>
                    <a:srgbClr val="333333"/>
                  </a:solidFill>
                  <a:effectLst/>
                  <a:latin typeface="Arial" panose="020B0604020202020204" pitchFamily="34" charset="0"/>
                  <a:cs typeface="Arial" panose="020B0604020202020204" pitchFamily="34" charset="0"/>
                </a:rPr>
                <a:t> </a:t>
              </a:r>
              <a:r>
                <a:rPr lang="vi-VN" sz="3200" b="0" i="0" dirty="0" err="1">
                  <a:solidFill>
                    <a:srgbClr val="333333"/>
                  </a:solidFill>
                  <a:effectLst/>
                  <a:latin typeface="Arial" panose="020B0604020202020204" pitchFamily="34" charset="0"/>
                  <a:cs typeface="Arial" panose="020B0604020202020204" pitchFamily="34" charset="0"/>
                </a:rPr>
                <a:t>chặt</a:t>
              </a:r>
              <a:r>
                <a:rPr lang="vi-VN" sz="3200" b="0" i="0" dirty="0">
                  <a:solidFill>
                    <a:srgbClr val="333333"/>
                  </a:solidFill>
                  <a:effectLst/>
                  <a:latin typeface="Arial" panose="020B0604020202020204" pitchFamily="34" charset="0"/>
                  <a:cs typeface="Arial" panose="020B0604020202020204" pitchFamily="34" charset="0"/>
                </a:rPr>
                <a:t> tay </a:t>
              </a:r>
              <a:endParaRPr lang="en-US" sz="3200" b="0" i="0" dirty="0">
                <a:solidFill>
                  <a:srgbClr val="333333"/>
                </a:solidFill>
                <a:effectLst/>
                <a:latin typeface="Arial" panose="020B0604020202020204" pitchFamily="34" charset="0"/>
                <a:cs typeface="Arial" panose="020B0604020202020204" pitchFamily="34" charset="0"/>
              </a:endParaRPr>
            </a:p>
            <a:p>
              <a:pPr>
                <a:lnSpc>
                  <a:spcPct val="150000"/>
                </a:lnSpc>
              </a:pPr>
              <a:r>
                <a:rPr lang="vi-VN" sz="3200" b="0" i="0" dirty="0">
                  <a:solidFill>
                    <a:srgbClr val="333333"/>
                  </a:solidFill>
                  <a:effectLst/>
                  <a:latin typeface="Arial" panose="020B0604020202020204" pitchFamily="34" charset="0"/>
                  <a:cs typeface="Arial" panose="020B0604020202020204" pitchFamily="34" charset="0"/>
                </a:rPr>
                <a:t>cho </a:t>
              </a:r>
              <a:r>
                <a:rPr lang="vi-VN" sz="3200" b="0" i="0" dirty="0" err="1">
                  <a:solidFill>
                    <a:srgbClr val="333333"/>
                  </a:solidFill>
                  <a:effectLst/>
                  <a:latin typeface="Arial" panose="020B0604020202020204" pitchFamily="34" charset="0"/>
                  <a:cs typeface="Arial" panose="020B0604020202020204" pitchFamily="34" charset="0"/>
                </a:rPr>
                <a:t>tình</a:t>
              </a:r>
              <a:r>
                <a:rPr lang="vi-VN" sz="3200" b="0" i="0" dirty="0">
                  <a:solidFill>
                    <a:srgbClr val="333333"/>
                  </a:solidFill>
                  <a:effectLst/>
                  <a:latin typeface="Arial" panose="020B0604020202020204" pitchFamily="34" charset="0"/>
                  <a:cs typeface="Arial" panose="020B0604020202020204" pitchFamily="34" charset="0"/>
                </a:rPr>
                <a:t> thân </a:t>
              </a:r>
              <a:r>
                <a:rPr lang="vi-VN" sz="3200" b="0" i="0" dirty="0" err="1">
                  <a:solidFill>
                    <a:srgbClr val="333333"/>
                  </a:solidFill>
                  <a:effectLst/>
                  <a:latin typeface="Arial" panose="020B0604020202020204" pitchFamily="34" charset="0"/>
                  <a:cs typeface="Arial" panose="020B0604020202020204" pitchFamily="34" charset="0"/>
                </a:rPr>
                <a:t>ái</a:t>
              </a:r>
              <a:r>
                <a:rPr lang="vi-VN" sz="3200" b="0" i="0" dirty="0">
                  <a:solidFill>
                    <a:srgbClr val="333333"/>
                  </a:solidFill>
                  <a:effectLst/>
                  <a:latin typeface="Arial" panose="020B0604020202020204" pitchFamily="34" charset="0"/>
                  <a:cs typeface="Arial" panose="020B0604020202020204" pitchFamily="34" charset="0"/>
                </a:rPr>
                <a:t> </a:t>
              </a:r>
              <a:r>
                <a:rPr lang="vi-VN" sz="3200" b="0" i="0" dirty="0" err="1">
                  <a:solidFill>
                    <a:srgbClr val="333333"/>
                  </a:solidFill>
                  <a:effectLst/>
                  <a:latin typeface="Arial" panose="020B0604020202020204" pitchFamily="34" charset="0"/>
                  <a:cs typeface="Arial" panose="020B0604020202020204" pitchFamily="34" charset="0"/>
                </a:rPr>
                <a:t>cháy</a:t>
              </a:r>
              <a:r>
                <a:rPr lang="vi-VN" sz="3200" b="0" i="0" dirty="0">
                  <a:solidFill>
                    <a:srgbClr val="333333"/>
                  </a:solidFill>
                  <a:effectLst/>
                  <a:latin typeface="Arial" panose="020B0604020202020204" pitchFamily="34" charset="0"/>
                  <a:cs typeface="Arial" panose="020B0604020202020204" pitchFamily="34" charset="0"/>
                </a:rPr>
                <a:t> trong tim </a:t>
              </a:r>
              <a:r>
                <a:rPr lang="vi-VN" sz="3200" b="0" i="0" dirty="0" err="1">
                  <a:solidFill>
                    <a:srgbClr val="333333"/>
                  </a:solidFill>
                  <a:effectLst/>
                  <a:latin typeface="Arial" panose="020B0604020202020204" pitchFamily="34" charset="0"/>
                  <a:cs typeface="Arial" panose="020B0604020202020204" pitchFamily="34" charset="0"/>
                </a:rPr>
                <a:t>mình</a:t>
              </a:r>
              <a:r>
                <a:rPr lang="en-US" sz="3200" b="0" i="0" dirty="0">
                  <a:solidFill>
                    <a:srgbClr val="333333"/>
                  </a:solidFill>
                  <a:effectLst/>
                  <a:latin typeface="Arial" panose="020B0604020202020204" pitchFamily="34" charset="0"/>
                  <a:cs typeface="Arial" panose="020B0604020202020204" pitchFamily="34" charset="0"/>
                </a:rPr>
                <a:t>.</a:t>
              </a:r>
              <a:endParaRPr lang="vi-VN" sz="3200" b="0" i="0" dirty="0">
                <a:solidFill>
                  <a:srgbClr val="333333"/>
                </a:solidFill>
                <a:effectLst/>
                <a:latin typeface="Arial" panose="020B0604020202020204" pitchFamily="34" charset="0"/>
                <a:cs typeface="Arial" panose="020B0604020202020204" pitchFamily="34" charset="0"/>
              </a:endParaRPr>
            </a:p>
            <a:p>
              <a:pPr>
                <a:lnSpc>
                  <a:spcPct val="150000"/>
                </a:lnSpc>
              </a:pPr>
              <a:r>
                <a:rPr lang="vi-VN" sz="3200" b="0" i="0" dirty="0">
                  <a:solidFill>
                    <a:srgbClr val="333333"/>
                  </a:solidFill>
                  <a:effectLst/>
                  <a:latin typeface="Arial" panose="020B0604020202020204" pitchFamily="34" charset="0"/>
                  <a:cs typeface="Arial" panose="020B0604020202020204" pitchFamily="34" charset="0"/>
                </a:rPr>
                <a:t>Ta luôn mong muốn </a:t>
              </a:r>
              <a:endParaRPr lang="en-US" sz="3200" b="0" i="0" dirty="0">
                <a:solidFill>
                  <a:srgbClr val="333333"/>
                </a:solidFill>
                <a:effectLst/>
                <a:latin typeface="Arial" panose="020B0604020202020204" pitchFamily="34" charset="0"/>
                <a:cs typeface="Arial" panose="020B0604020202020204" pitchFamily="34" charset="0"/>
              </a:endParaRPr>
            </a:p>
            <a:p>
              <a:pPr>
                <a:lnSpc>
                  <a:spcPct val="150000"/>
                </a:lnSpc>
              </a:pPr>
              <a:r>
                <a:rPr lang="vi-VN" sz="3200" b="0" i="0" dirty="0" err="1">
                  <a:solidFill>
                    <a:srgbClr val="333333"/>
                  </a:solidFill>
                  <a:effectLst/>
                  <a:latin typeface="Arial" panose="020B0604020202020204" pitchFamily="34" charset="0"/>
                  <a:cs typeface="Arial" panose="020B0604020202020204" pitchFamily="34" charset="0"/>
                </a:rPr>
                <a:t>thế</a:t>
              </a:r>
              <a:r>
                <a:rPr lang="vi-VN" sz="3200" b="0" i="0" dirty="0">
                  <a:solidFill>
                    <a:srgbClr val="333333"/>
                  </a:solidFill>
                  <a:effectLst/>
                  <a:latin typeface="Arial" panose="020B0604020202020204" pitchFamily="34" charset="0"/>
                  <a:cs typeface="Arial" panose="020B0604020202020204" pitchFamily="34" charset="0"/>
                </a:rPr>
                <a:t> gian </a:t>
              </a:r>
              <a:r>
                <a:rPr lang="vi-VN" sz="3200" b="0" i="0" dirty="0" err="1">
                  <a:solidFill>
                    <a:srgbClr val="333333"/>
                  </a:solidFill>
                  <a:effectLst/>
                  <a:latin typeface="Arial" panose="020B0604020202020204" pitchFamily="34" charset="0"/>
                  <a:cs typeface="Arial" panose="020B0604020202020204" pitchFamily="34" charset="0"/>
                </a:rPr>
                <a:t>này</a:t>
              </a:r>
              <a:r>
                <a:rPr lang="vi-VN" sz="3200" b="0" i="0" dirty="0">
                  <a:solidFill>
                    <a:srgbClr val="333333"/>
                  </a:solidFill>
                  <a:effectLst/>
                  <a:latin typeface="Arial" panose="020B0604020202020204" pitchFamily="34" charset="0"/>
                  <a:cs typeface="Arial" panose="020B0604020202020204" pitchFamily="34" charset="0"/>
                </a:rPr>
                <a:t> </a:t>
              </a:r>
              <a:r>
                <a:rPr lang="vi-VN" sz="3200" b="0" i="0" dirty="0" err="1">
                  <a:solidFill>
                    <a:srgbClr val="333333"/>
                  </a:solidFill>
                  <a:effectLst/>
                  <a:latin typeface="Arial" panose="020B0604020202020204" pitchFamily="34" charset="0"/>
                  <a:cs typeface="Arial" panose="020B0604020202020204" pitchFamily="34" charset="0"/>
                </a:rPr>
                <a:t>chẳng</a:t>
              </a:r>
              <a:r>
                <a:rPr lang="vi-VN" sz="3200" b="0" i="0" dirty="0">
                  <a:solidFill>
                    <a:srgbClr val="333333"/>
                  </a:solidFill>
                  <a:effectLst/>
                  <a:latin typeface="Arial" panose="020B0604020202020204" pitchFamily="34" charset="0"/>
                  <a:cs typeface="Arial" panose="020B0604020202020204" pitchFamily="34" charset="0"/>
                </a:rPr>
                <a:t> </a:t>
              </a:r>
              <a:r>
                <a:rPr lang="vi-VN" sz="3200" b="0" i="0" dirty="0" err="1">
                  <a:solidFill>
                    <a:srgbClr val="333333"/>
                  </a:solidFill>
                  <a:effectLst/>
                  <a:latin typeface="Arial" panose="020B0604020202020204" pitchFamily="34" charset="0"/>
                  <a:cs typeface="Arial" panose="020B0604020202020204" pitchFamily="34" charset="0"/>
                </a:rPr>
                <a:t>còn</a:t>
              </a:r>
              <a:r>
                <a:rPr lang="vi-VN" sz="3200" b="0" i="0" dirty="0">
                  <a:solidFill>
                    <a:srgbClr val="333333"/>
                  </a:solidFill>
                  <a:effectLst/>
                  <a:latin typeface="Arial" panose="020B0604020202020204" pitchFamily="34" charset="0"/>
                  <a:cs typeface="Arial" panose="020B0604020202020204" pitchFamily="34" charset="0"/>
                </a:rPr>
                <a:t> </a:t>
              </a:r>
              <a:r>
                <a:rPr lang="vi-VN" sz="3200" b="0" i="0" dirty="0" err="1">
                  <a:solidFill>
                    <a:srgbClr val="333333"/>
                  </a:solidFill>
                  <a:effectLst/>
                  <a:latin typeface="Arial" panose="020B0604020202020204" pitchFamily="34" charset="0"/>
                  <a:cs typeface="Arial" panose="020B0604020202020204" pitchFamily="34" charset="0"/>
                </a:rPr>
                <a:t>chiến</a:t>
              </a:r>
              <a:r>
                <a:rPr lang="vi-VN" sz="3200" b="0" i="0" dirty="0">
                  <a:solidFill>
                    <a:srgbClr val="333333"/>
                  </a:solidFill>
                  <a:effectLst/>
                  <a:latin typeface="Arial" panose="020B0604020202020204" pitchFamily="34" charset="0"/>
                  <a:cs typeface="Arial" panose="020B0604020202020204" pitchFamily="34" charset="0"/>
                </a:rPr>
                <a:t> tranh</a:t>
              </a:r>
              <a:r>
                <a:rPr lang="en-US" sz="3200" b="0" i="0" dirty="0">
                  <a:solidFill>
                    <a:srgbClr val="333333"/>
                  </a:solidFill>
                  <a:effectLst/>
                  <a:latin typeface="Arial" panose="020B0604020202020204" pitchFamily="34" charset="0"/>
                  <a:cs typeface="Arial" panose="020B0604020202020204" pitchFamily="34" charset="0"/>
                </a:rPr>
                <a:t>.</a:t>
              </a:r>
              <a:endParaRPr lang="vi-VN" sz="3200" b="0" i="0" dirty="0">
                <a:solidFill>
                  <a:srgbClr val="333333"/>
                </a:solidFill>
                <a:effectLst/>
                <a:latin typeface="Arial" panose="020B0604020202020204" pitchFamily="34" charset="0"/>
                <a:cs typeface="Arial" panose="020B0604020202020204" pitchFamily="34" charset="0"/>
              </a:endParaRPr>
            </a:p>
            <a:p>
              <a:pPr>
                <a:lnSpc>
                  <a:spcPct val="150000"/>
                </a:lnSpc>
              </a:pPr>
              <a:r>
                <a:rPr lang="vi-VN" sz="3200" b="0" i="0" dirty="0" err="1">
                  <a:solidFill>
                    <a:srgbClr val="333333"/>
                  </a:solidFill>
                  <a:effectLst/>
                  <a:latin typeface="Arial" panose="020B0604020202020204" pitchFamily="34" charset="0"/>
                  <a:cs typeface="Arial" panose="020B0604020202020204" pitchFamily="34" charset="0"/>
                </a:rPr>
                <a:t>Từng</a:t>
              </a:r>
              <a:r>
                <a:rPr lang="vi-VN" sz="3200" b="0" i="0" dirty="0">
                  <a:solidFill>
                    <a:srgbClr val="333333"/>
                  </a:solidFill>
                  <a:effectLst/>
                  <a:latin typeface="Arial" panose="020B0604020202020204" pitchFamily="34" charset="0"/>
                  <a:cs typeface="Arial" panose="020B0604020202020204" pitchFamily="34" charset="0"/>
                </a:rPr>
                <a:t> khu </a:t>
              </a:r>
              <a:r>
                <a:rPr lang="vi-VN" sz="3200" b="0" i="0" dirty="0" err="1">
                  <a:solidFill>
                    <a:srgbClr val="333333"/>
                  </a:solidFill>
                  <a:effectLst/>
                  <a:latin typeface="Arial" panose="020B0604020202020204" pitchFamily="34" charset="0"/>
                  <a:cs typeface="Arial" panose="020B0604020202020204" pitchFamily="34" charset="0"/>
                </a:rPr>
                <a:t>phố</a:t>
              </a:r>
              <a:r>
                <a:rPr lang="vi-VN" sz="3200" b="0" i="0" dirty="0">
                  <a:solidFill>
                    <a:srgbClr val="333333"/>
                  </a:solidFill>
                  <a:effectLst/>
                  <a:latin typeface="Arial" panose="020B0604020202020204" pitchFamily="34" charset="0"/>
                  <a:cs typeface="Arial" panose="020B0604020202020204" pitchFamily="34" charset="0"/>
                </a:rPr>
                <a:t> </a:t>
              </a:r>
              <a:r>
                <a:rPr lang="vi-VN" sz="3200" b="0" i="0" dirty="0" err="1">
                  <a:solidFill>
                    <a:srgbClr val="333333"/>
                  </a:solidFill>
                  <a:effectLst/>
                  <a:latin typeface="Arial" panose="020B0604020202020204" pitchFamily="34" charset="0"/>
                  <a:cs typeface="Arial" panose="020B0604020202020204" pitchFamily="34" charset="0"/>
                </a:rPr>
                <a:t>mọc</a:t>
              </a:r>
              <a:r>
                <a:rPr lang="vi-VN" sz="3200" b="0" i="0" dirty="0">
                  <a:solidFill>
                    <a:srgbClr val="333333"/>
                  </a:solidFill>
                  <a:effectLst/>
                  <a:latin typeface="Arial" panose="020B0604020202020204" pitchFamily="34" charset="0"/>
                  <a:cs typeface="Arial" panose="020B0604020202020204" pitchFamily="34" charset="0"/>
                </a:rPr>
                <a:t> cao, </a:t>
              </a:r>
              <a:endParaRPr lang="en-US" sz="3200" b="0" i="0" dirty="0">
                <a:solidFill>
                  <a:srgbClr val="333333"/>
                </a:solidFill>
                <a:effectLst/>
                <a:latin typeface="Arial" panose="020B0604020202020204" pitchFamily="34" charset="0"/>
                <a:cs typeface="Arial" panose="020B0604020202020204" pitchFamily="34" charset="0"/>
              </a:endParaRPr>
            </a:p>
            <a:p>
              <a:pPr>
                <a:lnSpc>
                  <a:spcPct val="150000"/>
                </a:lnSpc>
              </a:pPr>
              <a:r>
                <a:rPr lang="vi-VN" sz="3200" b="0" i="0" dirty="0">
                  <a:solidFill>
                    <a:srgbClr val="333333"/>
                  </a:solidFill>
                  <a:effectLst/>
                  <a:latin typeface="Arial" panose="020B0604020202020204" pitchFamily="34" charset="0"/>
                  <a:cs typeface="Arial" panose="020B0604020202020204" pitchFamily="34" charset="0"/>
                </a:rPr>
                <a:t>ta </a:t>
              </a:r>
              <a:r>
                <a:rPr lang="vi-VN" sz="3200" b="0" i="0" dirty="0" err="1">
                  <a:solidFill>
                    <a:srgbClr val="333333"/>
                  </a:solidFill>
                  <a:effectLst/>
                  <a:latin typeface="Arial" panose="020B0604020202020204" pitchFamily="34" charset="0"/>
                  <a:cs typeface="Arial" panose="020B0604020202020204" pitchFamily="34" charset="0"/>
                </a:rPr>
                <a:t>cùng</a:t>
              </a:r>
              <a:r>
                <a:rPr lang="vi-VN" sz="3200" b="0" i="0" dirty="0">
                  <a:solidFill>
                    <a:srgbClr val="333333"/>
                  </a:solidFill>
                  <a:effectLst/>
                  <a:latin typeface="Arial" panose="020B0604020202020204" pitchFamily="34" charset="0"/>
                  <a:cs typeface="Arial" panose="020B0604020202020204" pitchFamily="34" charset="0"/>
                </a:rPr>
                <a:t> </a:t>
              </a:r>
              <a:r>
                <a:rPr lang="vi-VN" sz="3200" b="0" i="0" dirty="0" err="1">
                  <a:solidFill>
                    <a:srgbClr val="333333"/>
                  </a:solidFill>
                  <a:effectLst/>
                  <a:latin typeface="Arial" panose="020B0604020202020204" pitchFamily="34" charset="0"/>
                  <a:cs typeface="Arial" panose="020B0604020202020204" pitchFamily="34" charset="0"/>
                </a:rPr>
                <a:t>ngàn</a:t>
              </a:r>
              <a:r>
                <a:rPr lang="vi-VN" sz="3200" b="0" i="0" dirty="0">
                  <a:solidFill>
                    <a:srgbClr val="333333"/>
                  </a:solidFill>
                  <a:effectLst/>
                  <a:latin typeface="Arial" panose="020B0604020202020204" pitchFamily="34" charset="0"/>
                  <a:cs typeface="Arial" panose="020B0604020202020204" pitchFamily="34" charset="0"/>
                </a:rPr>
                <a:t> sao không </a:t>
              </a:r>
              <a:r>
                <a:rPr lang="vi-VN" sz="3200" b="0" i="0" dirty="0" err="1">
                  <a:solidFill>
                    <a:srgbClr val="333333"/>
                  </a:solidFill>
                  <a:effectLst/>
                  <a:latin typeface="Arial" panose="020B0604020202020204" pitchFamily="34" charset="0"/>
                  <a:cs typeface="Arial" panose="020B0604020202020204" pitchFamily="34" charset="0"/>
                </a:rPr>
                <a:t>còn</a:t>
              </a:r>
              <a:r>
                <a:rPr lang="vi-VN" sz="3200" b="0" i="0" dirty="0">
                  <a:solidFill>
                    <a:srgbClr val="333333"/>
                  </a:solidFill>
                  <a:effectLst/>
                  <a:latin typeface="Arial" panose="020B0604020202020204" pitchFamily="34" charset="0"/>
                  <a:cs typeface="Arial" panose="020B0604020202020204" pitchFamily="34" charset="0"/>
                </a:rPr>
                <a:t> </a:t>
              </a:r>
              <a:r>
                <a:rPr lang="vi-VN" sz="3200" b="0" i="0" dirty="0" err="1">
                  <a:solidFill>
                    <a:srgbClr val="333333"/>
                  </a:solidFill>
                  <a:effectLst/>
                  <a:latin typeface="Arial" panose="020B0604020202020204" pitchFamily="34" charset="0"/>
                  <a:cs typeface="Arial" panose="020B0604020202020204" pitchFamily="34" charset="0"/>
                </a:rPr>
                <a:t>cách</a:t>
              </a:r>
              <a:r>
                <a:rPr lang="vi-VN" sz="3200" b="0" i="0" dirty="0">
                  <a:solidFill>
                    <a:srgbClr val="333333"/>
                  </a:solidFill>
                  <a:effectLst/>
                  <a:latin typeface="Arial" panose="020B0604020202020204" pitchFamily="34" charset="0"/>
                  <a:cs typeface="Arial" panose="020B0604020202020204" pitchFamily="34" charset="0"/>
                </a:rPr>
                <a:t> xa</a:t>
              </a:r>
              <a:endParaRPr lang="en-US" sz="3200" dirty="0">
                <a:latin typeface="Arial" panose="020B0604020202020204" pitchFamily="34" charset="0"/>
                <a:cs typeface="Arial" panose="020B0604020202020204" pitchFamily="34" charset="0"/>
              </a:endParaRPr>
            </a:p>
          </p:txBody>
        </p:sp>
      </p:grpSp>
      <p:sp>
        <p:nvSpPr>
          <p:cNvPr id="7" name="TextBox 2">
            <a:extLst>
              <a:ext uri="{FF2B5EF4-FFF2-40B4-BE49-F238E27FC236}">
                <a16:creationId xmlns="" xmlns:a16="http://schemas.microsoft.com/office/drawing/2014/main" id="{538D257E-B025-469C-946E-AC35ABC53463}"/>
              </a:ext>
            </a:extLst>
          </p:cNvPr>
          <p:cNvSpPr txBox="1"/>
          <p:nvPr/>
        </p:nvSpPr>
        <p:spPr>
          <a:xfrm>
            <a:off x="2819400" y="223148"/>
            <a:ext cx="12070447" cy="898259"/>
          </a:xfrm>
          <a:prstGeom prst="rect">
            <a:avLst/>
          </a:prstGeom>
        </p:spPr>
        <p:txBody>
          <a:bodyPr lIns="0" tIns="0" rIns="0" bIns="0" rtlCol="0" anchor="t">
            <a:spAutoFit/>
          </a:bodyPr>
          <a:lstStyle/>
          <a:p>
            <a:pPr algn="ctr">
              <a:lnSpc>
                <a:spcPts val="7680"/>
              </a:lnSpc>
            </a:pPr>
            <a:r>
              <a:rPr lang="en-US" sz="4800" b="1" i="1" dirty="0">
                <a:solidFill>
                  <a:srgbClr val="134349"/>
                </a:solidFill>
                <a:latin typeface="Arial" panose="020B0604020202020204" pitchFamily="34" charset="0"/>
                <a:cs typeface="Arial" panose="020B0604020202020204" pitchFamily="34" charset="0"/>
              </a:rPr>
              <a:t>c. </a:t>
            </a:r>
            <a:r>
              <a:rPr lang="en-US" sz="4800" b="1" i="1" dirty="0" err="1">
                <a:solidFill>
                  <a:srgbClr val="134349"/>
                </a:solidFill>
                <a:latin typeface="Arial" panose="020B0604020202020204" pitchFamily="34" charset="0"/>
                <a:cs typeface="Arial" panose="020B0604020202020204" pitchFamily="34" charset="0"/>
              </a:rPr>
              <a:t>Học</a:t>
            </a:r>
            <a:r>
              <a:rPr lang="en-US" sz="4800" b="1" i="1" dirty="0">
                <a:solidFill>
                  <a:srgbClr val="134349"/>
                </a:solidFill>
                <a:latin typeface="Arial" panose="020B0604020202020204" pitchFamily="34" charset="0"/>
                <a:cs typeface="Arial" panose="020B0604020202020204" pitchFamily="34" charset="0"/>
              </a:rPr>
              <a:t> </a:t>
            </a:r>
            <a:r>
              <a:rPr lang="en-US" sz="4800" b="1" i="1" dirty="0" err="1">
                <a:solidFill>
                  <a:srgbClr val="134349"/>
                </a:solidFill>
                <a:latin typeface="Arial" panose="020B0604020202020204" pitchFamily="34" charset="0"/>
                <a:cs typeface="Arial" panose="020B0604020202020204" pitchFamily="34" charset="0"/>
              </a:rPr>
              <a:t>hát</a:t>
            </a:r>
            <a:r>
              <a:rPr lang="en-US" sz="4800" b="1" i="1" dirty="0">
                <a:solidFill>
                  <a:srgbClr val="134349"/>
                </a:solidFill>
                <a:latin typeface="Arial" panose="020B0604020202020204" pitchFamily="34" charset="0"/>
                <a:cs typeface="Arial" panose="020B0604020202020204" pitchFamily="34" charset="0"/>
              </a:rPr>
              <a:t> </a:t>
            </a:r>
            <a:r>
              <a:rPr lang="en-US" sz="4800" b="1" i="1" dirty="0" err="1">
                <a:solidFill>
                  <a:srgbClr val="134349"/>
                </a:solidFill>
                <a:latin typeface="Arial" panose="020B0604020202020204" pitchFamily="34" charset="0"/>
                <a:cs typeface="Arial" panose="020B0604020202020204" pitchFamily="34" charset="0"/>
              </a:rPr>
              <a:t>đoạn</a:t>
            </a:r>
            <a:r>
              <a:rPr lang="en-US" sz="4800" b="1" i="1" dirty="0">
                <a:solidFill>
                  <a:srgbClr val="134349"/>
                </a:solidFill>
                <a:latin typeface="Arial" panose="020B0604020202020204" pitchFamily="34" charset="0"/>
                <a:cs typeface="Arial" panose="020B0604020202020204" pitchFamily="34" charset="0"/>
              </a:rPr>
              <a:t> 2 – </a:t>
            </a:r>
            <a:r>
              <a:rPr lang="en-US" sz="4800" b="1" i="1" dirty="0" err="1">
                <a:solidFill>
                  <a:srgbClr val="134349"/>
                </a:solidFill>
                <a:latin typeface="Arial" panose="020B0604020202020204" pitchFamily="34" charset="0"/>
                <a:cs typeface="Arial" panose="020B0604020202020204" pitchFamily="34" charset="0"/>
              </a:rPr>
              <a:t>Lời</a:t>
            </a:r>
            <a:r>
              <a:rPr lang="en-US" sz="4800" b="1" i="1" dirty="0">
                <a:solidFill>
                  <a:srgbClr val="134349"/>
                </a:solidFill>
                <a:latin typeface="Arial" panose="020B0604020202020204" pitchFamily="34" charset="0"/>
                <a:cs typeface="Arial" panose="020B0604020202020204" pitchFamily="34" charset="0"/>
              </a:rPr>
              <a:t> 2</a:t>
            </a:r>
          </a:p>
        </p:txBody>
      </p:sp>
      <p:pic>
        <p:nvPicPr>
          <p:cNvPr id="10" name="Picture 5">
            <a:extLst>
              <a:ext uri="{FF2B5EF4-FFF2-40B4-BE49-F238E27FC236}">
                <a16:creationId xmlns="" xmlns:a16="http://schemas.microsoft.com/office/drawing/2014/main" id="{E61D0308-EF79-49DD-A3D7-25CD0C21894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2048" y="6763032"/>
            <a:ext cx="7452525" cy="3390900"/>
          </a:xfrm>
          <a:prstGeom prst="rect">
            <a:avLst/>
          </a:prstGeom>
        </p:spPr>
      </p:pic>
      <p:pic>
        <p:nvPicPr>
          <p:cNvPr id="11" name="Picture 10" descr="Shape, arrow&#10;&#10;Description automatically generated">
            <a:extLst>
              <a:ext uri="{FF2B5EF4-FFF2-40B4-BE49-F238E27FC236}">
                <a16:creationId xmlns="" xmlns:a16="http://schemas.microsoft.com/office/drawing/2014/main" id="{1AE149FC-D37A-415B-BFE4-7681A3A17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5800" y="1249898"/>
            <a:ext cx="9753600" cy="8259350"/>
          </a:xfrm>
          <a:prstGeom prst="rect">
            <a:avLst/>
          </a:prstGeom>
        </p:spPr>
      </p:pic>
      <p:sp>
        <p:nvSpPr>
          <p:cNvPr id="12" name="4-Point Star 11"/>
          <p:cNvSpPr/>
          <p:nvPr/>
        </p:nvSpPr>
        <p:spPr>
          <a:xfrm>
            <a:off x="7086600" y="4017099"/>
            <a:ext cx="228600" cy="457200"/>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4-Point Star 12"/>
          <p:cNvSpPr/>
          <p:nvPr/>
        </p:nvSpPr>
        <p:spPr>
          <a:xfrm>
            <a:off x="7196742" y="6972299"/>
            <a:ext cx="282185" cy="360547"/>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Connector 13"/>
          <p:cNvCxnSpPr/>
          <p:nvPr/>
        </p:nvCxnSpPr>
        <p:spPr>
          <a:xfrm>
            <a:off x="16078200" y="5524500"/>
            <a:ext cx="1676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8854623" y="6362700"/>
            <a:ext cx="9067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8915400" y="7200900"/>
            <a:ext cx="6629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15925800" y="7429500"/>
            <a:ext cx="18288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8854623" y="8458482"/>
            <a:ext cx="889997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8915400" y="9410700"/>
            <a:ext cx="88392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4151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 calcmode="lin" valueType="num">
                                      <p:cBhvr>
                                        <p:cTn id="46" dur="1000" fill="hold"/>
                                        <p:tgtEl>
                                          <p:spTgt spid="18"/>
                                        </p:tgtEl>
                                        <p:attrNameLst>
                                          <p:attrName>style.rotation</p:attrName>
                                        </p:attrNameLst>
                                      </p:cBhvr>
                                      <p:tavLst>
                                        <p:tav tm="0">
                                          <p:val>
                                            <p:fltVal val="90"/>
                                          </p:val>
                                        </p:tav>
                                        <p:tav tm="100000">
                                          <p:val>
                                            <p:fltVal val="0"/>
                                          </p:val>
                                        </p:tav>
                                      </p:tavLst>
                                    </p:anim>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ircle(in)">
                                      <p:cBhvr>
                                        <p:cTn id="52" dur="2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circle(in)">
                                      <p:cBhvr>
                                        <p:cTn id="6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a:extLst>
              <a:ext uri="{FF2B5EF4-FFF2-40B4-BE49-F238E27FC236}">
                <a16:creationId xmlns="" xmlns:a16="http://schemas.microsoft.com/office/drawing/2014/main" id="{1400A811-871F-4D5B-882C-6589B0404B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9593"/>
          <a:stretch>
            <a:fillRect/>
          </a:stretch>
        </p:blipFill>
        <p:spPr>
          <a:xfrm>
            <a:off x="-2133600" y="8433758"/>
            <a:ext cx="20360823" cy="3754584"/>
          </a:xfrm>
          <a:prstGeom prst="rect">
            <a:avLst/>
          </a:prstGeom>
        </p:spPr>
      </p:pic>
      <p:sp>
        <p:nvSpPr>
          <p:cNvPr id="2" name="TextBox 2">
            <a:extLst>
              <a:ext uri="{FF2B5EF4-FFF2-40B4-BE49-F238E27FC236}">
                <a16:creationId xmlns="" xmlns:a16="http://schemas.microsoft.com/office/drawing/2014/main" id="{A1C8E8D2-6E3A-4D8F-8A83-AB1B33F30D63}"/>
              </a:ext>
            </a:extLst>
          </p:cNvPr>
          <p:cNvSpPr txBox="1"/>
          <p:nvPr/>
        </p:nvSpPr>
        <p:spPr>
          <a:xfrm>
            <a:off x="1905000" y="723900"/>
            <a:ext cx="15925800" cy="987450"/>
          </a:xfrm>
          <a:prstGeom prst="rect">
            <a:avLst/>
          </a:prstGeom>
        </p:spPr>
        <p:txBody>
          <a:bodyPr wrap="square" lIns="0" tIns="0" rIns="0" bIns="0" rtlCol="0" anchor="t">
            <a:spAutoFit/>
          </a:bodyPr>
          <a:lstStyle/>
          <a:p>
            <a:pPr algn="ctr">
              <a:lnSpc>
                <a:spcPts val="7680"/>
              </a:lnSpc>
            </a:pPr>
            <a:r>
              <a:rPr lang="en-US" sz="4800" b="1" i="1" dirty="0">
                <a:solidFill>
                  <a:srgbClr val="134349"/>
                </a:solidFill>
                <a:latin typeface="Times New Roman" panose="02020603050405020304" pitchFamily="18" charset="0"/>
                <a:cs typeface="Times New Roman" panose="02020603050405020304" pitchFamily="18" charset="0"/>
              </a:rPr>
              <a:t>d. </a:t>
            </a:r>
            <a:r>
              <a:rPr lang="en-US" sz="4800" b="1" i="1" dirty="0" err="1">
                <a:solidFill>
                  <a:srgbClr val="134349"/>
                </a:solidFill>
                <a:latin typeface="Times New Roman" panose="02020603050405020304" pitchFamily="18" charset="0"/>
                <a:cs typeface="Times New Roman" panose="02020603050405020304" pitchFamily="18" charset="0"/>
              </a:rPr>
              <a:t>Hát</a:t>
            </a:r>
            <a:r>
              <a:rPr lang="en-US" sz="4800" b="1" i="1" dirty="0">
                <a:solidFill>
                  <a:srgbClr val="134349"/>
                </a:solidFill>
                <a:latin typeface="Times New Roman" panose="02020603050405020304" pitchFamily="18" charset="0"/>
                <a:cs typeface="Times New Roman" panose="02020603050405020304" pitchFamily="18" charset="0"/>
              </a:rPr>
              <a:t> </a:t>
            </a:r>
            <a:r>
              <a:rPr lang="en-US" sz="4800" b="1" i="1" dirty="0" err="1">
                <a:solidFill>
                  <a:srgbClr val="134349"/>
                </a:solidFill>
                <a:latin typeface="Times New Roman" panose="02020603050405020304" pitchFamily="18" charset="0"/>
                <a:cs typeface="Times New Roman" panose="02020603050405020304" pitchFamily="18" charset="0"/>
              </a:rPr>
              <a:t>cả</a:t>
            </a:r>
            <a:r>
              <a:rPr lang="en-US" sz="4800" b="1" i="1" dirty="0">
                <a:solidFill>
                  <a:srgbClr val="134349"/>
                </a:solidFill>
                <a:latin typeface="Times New Roman" panose="02020603050405020304" pitchFamily="18" charset="0"/>
                <a:cs typeface="Times New Roman" panose="02020603050405020304" pitchFamily="18" charset="0"/>
              </a:rPr>
              <a:t> </a:t>
            </a:r>
            <a:r>
              <a:rPr lang="en-US" sz="4800" b="1" i="1" dirty="0" err="1" smtClean="0">
                <a:solidFill>
                  <a:srgbClr val="134349"/>
                </a:solidFill>
                <a:latin typeface="Times New Roman" panose="02020603050405020304" pitchFamily="18" charset="0"/>
                <a:cs typeface="Times New Roman" panose="02020603050405020304" pitchFamily="18" charset="0"/>
              </a:rPr>
              <a:t>bài</a:t>
            </a:r>
            <a:r>
              <a:rPr lang="en-US" sz="4800" b="1" i="1" dirty="0">
                <a:solidFill>
                  <a:srgbClr val="134349"/>
                </a:solidFill>
                <a:latin typeface="Times New Roman" panose="02020603050405020304" pitchFamily="18" charset="0"/>
                <a:cs typeface="Times New Roman" panose="02020603050405020304" pitchFamily="18" charset="0"/>
              </a:rPr>
              <a:t>,</a:t>
            </a:r>
            <a:r>
              <a:rPr lang="en-US" sz="4800" b="1" i="1" dirty="0" smtClean="0">
                <a:solidFill>
                  <a:srgbClr val="134349"/>
                </a:solidFill>
                <a:latin typeface="Times New Roman" panose="02020603050405020304" pitchFamily="18" charset="0"/>
                <a:cs typeface="Times New Roman" panose="02020603050405020304" pitchFamily="18" charset="0"/>
              </a:rPr>
              <a:t> </a:t>
            </a:r>
            <a:r>
              <a:rPr lang="en-US" sz="4800" b="1" i="1" dirty="0" err="1" smtClean="0">
                <a:solidFill>
                  <a:srgbClr val="134349"/>
                </a:solidFill>
                <a:latin typeface="Times New Roman" panose="02020603050405020304" pitchFamily="18" charset="0"/>
                <a:cs typeface="Times New Roman" panose="02020603050405020304" pitchFamily="18" charset="0"/>
              </a:rPr>
              <a:t>hát</a:t>
            </a:r>
            <a:r>
              <a:rPr lang="en-US" sz="4800" b="1" i="1" dirty="0" smtClean="0">
                <a:solidFill>
                  <a:srgbClr val="134349"/>
                </a:solidFill>
                <a:latin typeface="Times New Roman" panose="02020603050405020304" pitchFamily="18" charset="0"/>
                <a:cs typeface="Times New Roman" panose="02020603050405020304" pitchFamily="18" charset="0"/>
              </a:rPr>
              <a:t> </a:t>
            </a:r>
            <a:r>
              <a:rPr lang="en-US" sz="4800" b="1" i="1" dirty="0" err="1" smtClean="0">
                <a:solidFill>
                  <a:srgbClr val="134349"/>
                </a:solidFill>
                <a:latin typeface="Times New Roman" panose="02020603050405020304" pitchFamily="18" charset="0"/>
                <a:cs typeface="Times New Roman" panose="02020603050405020304" pitchFamily="18" charset="0"/>
              </a:rPr>
              <a:t>nối</a:t>
            </a:r>
            <a:r>
              <a:rPr lang="en-US" sz="4800" b="1" i="1" dirty="0" smtClean="0">
                <a:solidFill>
                  <a:srgbClr val="134349"/>
                </a:solidFill>
                <a:latin typeface="Times New Roman" panose="02020603050405020304" pitchFamily="18" charset="0"/>
                <a:cs typeface="Times New Roman" panose="02020603050405020304" pitchFamily="18" charset="0"/>
              </a:rPr>
              <a:t> </a:t>
            </a:r>
            <a:r>
              <a:rPr lang="en-US" sz="4800" b="1" i="1" dirty="0" err="1" smtClean="0">
                <a:solidFill>
                  <a:srgbClr val="134349"/>
                </a:solidFill>
                <a:latin typeface="Times New Roman" panose="02020603050405020304" pitchFamily="18" charset="0"/>
                <a:cs typeface="Times New Roman" panose="02020603050405020304" pitchFamily="18" charset="0"/>
              </a:rPr>
              <a:t>tiếp</a:t>
            </a:r>
            <a:r>
              <a:rPr lang="en-US" sz="4800" b="1" i="1" dirty="0" smtClean="0">
                <a:solidFill>
                  <a:srgbClr val="134349"/>
                </a:solidFill>
                <a:latin typeface="Times New Roman" panose="02020603050405020304" pitchFamily="18" charset="0"/>
                <a:cs typeface="Times New Roman" panose="02020603050405020304" pitchFamily="18" charset="0"/>
              </a:rPr>
              <a:t>, </a:t>
            </a:r>
            <a:r>
              <a:rPr lang="en-US" sz="4800" b="1" i="1" dirty="0" err="1" smtClean="0">
                <a:solidFill>
                  <a:srgbClr val="134349"/>
                </a:solidFill>
                <a:latin typeface="Times New Roman" panose="02020603050405020304" pitchFamily="18" charset="0"/>
                <a:cs typeface="Times New Roman" panose="02020603050405020304" pitchFamily="18" charset="0"/>
              </a:rPr>
              <a:t>hòa</a:t>
            </a:r>
            <a:r>
              <a:rPr lang="en-US" sz="4800" b="1" i="1" dirty="0" smtClean="0">
                <a:solidFill>
                  <a:srgbClr val="134349"/>
                </a:solidFill>
                <a:latin typeface="Times New Roman" panose="02020603050405020304" pitchFamily="18" charset="0"/>
                <a:cs typeface="Times New Roman" panose="02020603050405020304" pitchFamily="18" charset="0"/>
              </a:rPr>
              <a:t> </a:t>
            </a:r>
            <a:r>
              <a:rPr lang="en-US" sz="4800" b="1" i="1" dirty="0" err="1" smtClean="0">
                <a:solidFill>
                  <a:srgbClr val="134349"/>
                </a:solidFill>
                <a:latin typeface="Times New Roman" panose="02020603050405020304" pitchFamily="18" charset="0"/>
                <a:cs typeface="Times New Roman" panose="02020603050405020304" pitchFamily="18" charset="0"/>
              </a:rPr>
              <a:t>giọng</a:t>
            </a:r>
            <a:endParaRPr lang="en-US" sz="4800" b="1" i="1" dirty="0" smtClean="0">
              <a:solidFill>
                <a:srgbClr val="134349"/>
              </a:solidFill>
              <a:latin typeface="Times New Roman" panose="02020603050405020304" pitchFamily="18" charset="0"/>
              <a:cs typeface="Times New Roman" panose="02020603050405020304" pitchFamily="18" charset="0"/>
            </a:endParaRPr>
          </a:p>
        </p:txBody>
      </p:sp>
      <p:pic>
        <p:nvPicPr>
          <p:cNvPr id="3" name="y2mate.com - Karaoke Những ước mơ Lớp 6 Nguyễn Ngọc Thiện Kết nối tri thức với cuộc sống Giaoviennhac_v720P(3) (online-audio-converter.com)">
            <a:hlinkClick r:id="" action="ppaction://media"/>
            <a:extLst>
              <a:ext uri="{FF2B5EF4-FFF2-40B4-BE49-F238E27FC236}">
                <a16:creationId xmlns="" xmlns:a16="http://schemas.microsoft.com/office/drawing/2014/main" id="{6E59E694-EC50-4286-AFC1-671AC816F5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8747125"/>
            <a:ext cx="1539875" cy="1539875"/>
          </a:xfrm>
          <a:prstGeom prst="rect">
            <a:avLst/>
          </a:prstGeom>
        </p:spPr>
      </p:pic>
      <p:sp>
        <p:nvSpPr>
          <p:cNvPr id="4" name="Rectangle: Rounded Corners 3">
            <a:extLst>
              <a:ext uri="{FF2B5EF4-FFF2-40B4-BE49-F238E27FC236}">
                <a16:creationId xmlns="" xmlns:a16="http://schemas.microsoft.com/office/drawing/2014/main" id="{139A8CDF-9FC5-45B6-8E23-57968DD0DE0D}"/>
              </a:ext>
            </a:extLst>
          </p:cNvPr>
          <p:cNvSpPr/>
          <p:nvPr/>
        </p:nvSpPr>
        <p:spPr>
          <a:xfrm>
            <a:off x="5431822" y="2667956"/>
            <a:ext cx="8872156" cy="396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nSpc>
                <a:spcPct val="150000"/>
              </a:lnSpc>
              <a:spcBef>
                <a:spcPts val="600"/>
              </a:spcBef>
              <a:spcAft>
                <a:spcPts val="600"/>
              </a:spcAft>
              <a:buFont typeface="Arial" panose="020B0604020202020204" pitchFamily="34" charset="0"/>
              <a:buChar char="•"/>
            </a:pPr>
            <a:r>
              <a:rPr lang="vi-VN" sz="3200" b="1" dirty="0" err="1">
                <a:solidFill>
                  <a:schemeClr val="tx1"/>
                </a:solidFill>
                <a:latin typeface="+mj-lt"/>
                <a:ea typeface="Calibri" panose="020F0502020204030204" pitchFamily="34" charset="0"/>
                <a:cs typeface="Arial" panose="020B0604020202020204" pitchFamily="34" charset="0"/>
              </a:rPr>
              <a:t>Nối</a:t>
            </a:r>
            <a:r>
              <a:rPr lang="vi-VN" sz="3200" b="1" dirty="0">
                <a:solidFill>
                  <a:schemeClr val="tx1"/>
                </a:solidFill>
                <a:latin typeface="+mj-lt"/>
                <a:ea typeface="Calibri" panose="020F0502020204030204" pitchFamily="34" charset="0"/>
                <a:cs typeface="Arial" panose="020B0604020202020204" pitchFamily="34" charset="0"/>
              </a:rPr>
              <a:t> </a:t>
            </a:r>
            <a:r>
              <a:rPr lang="vi-VN" sz="3200" b="1" dirty="0" err="1">
                <a:solidFill>
                  <a:schemeClr val="tx1"/>
                </a:solidFill>
                <a:latin typeface="+mj-lt"/>
                <a:ea typeface="Calibri" panose="020F0502020204030204" pitchFamily="34" charset="0"/>
                <a:cs typeface="Arial" panose="020B0604020202020204" pitchFamily="34" charset="0"/>
              </a:rPr>
              <a:t>tiếp</a:t>
            </a:r>
            <a:r>
              <a:rPr lang="vi-VN" sz="3200" b="1" dirty="0">
                <a:solidFill>
                  <a:schemeClr val="tx1"/>
                </a:solidFill>
                <a:latin typeface="+mj-lt"/>
                <a:ea typeface="Calibri" panose="020F0502020204030204" pitchFamily="34" charset="0"/>
                <a:cs typeface="Arial" panose="020B0604020202020204" pitchFamily="34" charset="0"/>
              </a:rPr>
              <a:t>:</a:t>
            </a:r>
          </a:p>
          <a:p>
            <a:pPr marL="457200" marR="0" indent="-457200" algn="just">
              <a:lnSpc>
                <a:spcPct val="150000"/>
              </a:lnSpc>
              <a:spcBef>
                <a:spcPts val="600"/>
              </a:spcBef>
              <a:spcAft>
                <a:spcPts val="600"/>
              </a:spcAft>
              <a:buFontTx/>
              <a:buChar char="-"/>
            </a:pPr>
            <a:r>
              <a:rPr lang="vi-VN" sz="3200" dirty="0" err="1">
                <a:solidFill>
                  <a:schemeClr val="tx1"/>
                </a:solidFill>
                <a:latin typeface="+mj-lt"/>
                <a:ea typeface="Calibri" panose="020F0502020204030204" pitchFamily="34" charset="0"/>
                <a:cs typeface="Arial" panose="020B0604020202020204" pitchFamily="34" charset="0"/>
              </a:rPr>
              <a:t>Đoạn</a:t>
            </a:r>
            <a:r>
              <a:rPr lang="vi-VN" sz="3200" dirty="0">
                <a:solidFill>
                  <a:schemeClr val="tx1"/>
                </a:solidFill>
                <a:latin typeface="+mj-lt"/>
                <a:ea typeface="Calibri" panose="020F0502020204030204" pitchFamily="34" charset="0"/>
                <a:cs typeface="Arial" panose="020B0604020202020204" pitchFamily="34" charset="0"/>
              </a:rPr>
              <a:t> 1: </a:t>
            </a:r>
            <a:r>
              <a:rPr lang="vi-VN" sz="3200" i="1" dirty="0">
                <a:solidFill>
                  <a:schemeClr val="tx1"/>
                </a:solidFill>
                <a:latin typeface="+mj-lt"/>
                <a:ea typeface="Calibri" panose="020F0502020204030204" pitchFamily="34" charset="0"/>
                <a:cs typeface="Arial" panose="020B0604020202020204" pitchFamily="34" charset="0"/>
              </a:rPr>
              <a:t>Ơi </a:t>
            </a:r>
            <a:r>
              <a:rPr lang="vi-VN" sz="3200" i="1" dirty="0" err="1">
                <a:solidFill>
                  <a:schemeClr val="tx1"/>
                </a:solidFill>
                <a:latin typeface="+mj-lt"/>
                <a:ea typeface="Calibri" panose="020F0502020204030204" pitchFamily="34" charset="0"/>
                <a:cs typeface="Arial" panose="020B0604020202020204" pitchFamily="34" charset="0"/>
              </a:rPr>
              <a:t>các</a:t>
            </a:r>
            <a:r>
              <a:rPr lang="vi-VN" sz="3200" i="1" dirty="0">
                <a:solidFill>
                  <a:schemeClr val="tx1"/>
                </a:solidFill>
                <a:latin typeface="+mj-lt"/>
                <a:ea typeface="Calibri" panose="020F0502020204030204" pitchFamily="34" charset="0"/>
                <a:cs typeface="Arial" panose="020B0604020202020204" pitchFamily="34" charset="0"/>
              </a:rPr>
              <a:t> </a:t>
            </a:r>
            <a:r>
              <a:rPr lang="vi-VN" sz="3200" i="1" dirty="0" err="1">
                <a:solidFill>
                  <a:schemeClr val="tx1"/>
                </a:solidFill>
                <a:latin typeface="+mj-lt"/>
                <a:ea typeface="Calibri" panose="020F0502020204030204" pitchFamily="34" charset="0"/>
                <a:cs typeface="Arial" panose="020B0604020202020204" pitchFamily="34" charset="0"/>
              </a:rPr>
              <a:t>bạn</a:t>
            </a:r>
            <a:r>
              <a:rPr lang="vi-VN" sz="3200" i="1" dirty="0">
                <a:solidFill>
                  <a:schemeClr val="tx1"/>
                </a:solidFill>
                <a:latin typeface="+mj-lt"/>
                <a:ea typeface="Calibri" panose="020F0502020204030204" pitchFamily="34" charset="0"/>
                <a:cs typeface="Arial" panose="020B0604020202020204" pitchFamily="34" charset="0"/>
              </a:rPr>
              <a:t> ... </a:t>
            </a:r>
            <a:r>
              <a:rPr lang="vi-VN" sz="3200" i="1" dirty="0" err="1">
                <a:solidFill>
                  <a:schemeClr val="tx1"/>
                </a:solidFill>
                <a:latin typeface="+mj-lt"/>
                <a:ea typeface="Calibri" panose="020F0502020204030204" pitchFamily="34" charset="0"/>
                <a:cs typeface="Arial" panose="020B0604020202020204" pitchFamily="34" charset="0"/>
              </a:rPr>
              <a:t>tỏa</a:t>
            </a:r>
            <a:r>
              <a:rPr lang="vi-VN" sz="3200" i="1" dirty="0">
                <a:solidFill>
                  <a:schemeClr val="tx1"/>
                </a:solidFill>
                <a:latin typeface="+mj-lt"/>
                <a:ea typeface="Calibri" panose="020F0502020204030204" pitchFamily="34" charset="0"/>
                <a:cs typeface="Arial" panose="020B0604020202020204" pitchFamily="34" charset="0"/>
              </a:rPr>
              <a:t> s</a:t>
            </a:r>
            <a:r>
              <a:rPr lang="en-US" sz="3200" i="1" dirty="0">
                <a:solidFill>
                  <a:schemeClr val="tx1"/>
                </a:solidFill>
                <a:latin typeface="+mj-lt"/>
                <a:ea typeface="Calibri" panose="020F0502020204030204" pitchFamily="34" charset="0"/>
                <a:cs typeface="Arial" panose="020B0604020202020204" pitchFamily="34" charset="0"/>
              </a:rPr>
              <a:t>á</a:t>
            </a:r>
            <a:r>
              <a:rPr lang="vi-VN" sz="3200" i="1" dirty="0" err="1">
                <a:solidFill>
                  <a:schemeClr val="tx1"/>
                </a:solidFill>
                <a:latin typeface="+mj-lt"/>
                <a:ea typeface="Calibri" panose="020F0502020204030204" pitchFamily="34" charset="0"/>
                <a:cs typeface="Arial" panose="020B0604020202020204" pitchFamily="34" charset="0"/>
              </a:rPr>
              <a:t>ng</a:t>
            </a:r>
            <a:endParaRPr lang="en-US" sz="3200" i="1" dirty="0">
              <a:solidFill>
                <a:schemeClr val="tx1"/>
              </a:solidFill>
              <a:latin typeface="+mj-lt"/>
              <a:ea typeface="Calibri" panose="020F0502020204030204" pitchFamily="34" charset="0"/>
              <a:cs typeface="Arial" panose="020B0604020202020204" pitchFamily="34" charset="0"/>
            </a:endParaRPr>
          </a:p>
          <a:p>
            <a:pPr marL="457200" marR="0" indent="-457200" algn="just">
              <a:lnSpc>
                <a:spcPct val="150000"/>
              </a:lnSpc>
              <a:spcBef>
                <a:spcPts val="600"/>
              </a:spcBef>
              <a:spcAft>
                <a:spcPts val="600"/>
              </a:spcAft>
              <a:buFontTx/>
              <a:buChar char="-"/>
            </a:pPr>
            <a:r>
              <a:rPr lang="vi-VN" sz="3200" dirty="0" err="1">
                <a:solidFill>
                  <a:schemeClr val="tx1"/>
                </a:solidFill>
                <a:latin typeface="+mj-lt"/>
                <a:ea typeface="Calibri" panose="020F0502020204030204" pitchFamily="34" charset="0"/>
                <a:cs typeface="Arial" panose="020B0604020202020204" pitchFamily="34" charset="0"/>
              </a:rPr>
              <a:t>Đoạn</a:t>
            </a:r>
            <a:r>
              <a:rPr lang="vi-VN" sz="3200" dirty="0">
                <a:solidFill>
                  <a:schemeClr val="tx1"/>
                </a:solidFill>
                <a:latin typeface="+mj-lt"/>
                <a:ea typeface="Calibri" panose="020F0502020204030204" pitchFamily="34" charset="0"/>
                <a:cs typeface="Arial" panose="020B0604020202020204" pitchFamily="34" charset="0"/>
              </a:rPr>
              <a:t> 2: </a:t>
            </a:r>
            <a:r>
              <a:rPr lang="vi-VN" sz="3200" i="1" dirty="0">
                <a:solidFill>
                  <a:schemeClr val="tx1"/>
                </a:solidFill>
                <a:latin typeface="+mj-lt"/>
                <a:ea typeface="Calibri" panose="020F0502020204030204" pitchFamily="34" charset="0"/>
                <a:cs typeface="Arial" panose="020B0604020202020204" pitchFamily="34" charset="0"/>
              </a:rPr>
              <a:t>Ta muốn </a:t>
            </a:r>
            <a:r>
              <a:rPr lang="vi-VN" sz="3200" i="1" dirty="0" err="1">
                <a:solidFill>
                  <a:schemeClr val="tx1"/>
                </a:solidFill>
                <a:latin typeface="+mj-lt"/>
                <a:ea typeface="Calibri" panose="020F0502020204030204" pitchFamily="34" charset="0"/>
                <a:cs typeface="Arial" panose="020B0604020202020204" pitchFamily="34" charset="0"/>
              </a:rPr>
              <a:t>cùng</a:t>
            </a:r>
            <a:r>
              <a:rPr lang="vi-VN" sz="3200" i="1" dirty="0">
                <a:solidFill>
                  <a:schemeClr val="tx1"/>
                </a:solidFill>
                <a:latin typeface="+mj-lt"/>
                <a:ea typeface="Calibri" panose="020F0502020204030204" pitchFamily="34" charset="0"/>
                <a:cs typeface="Arial" panose="020B0604020202020204" pitchFamily="34" charset="0"/>
              </a:rPr>
              <a:t>..... </a:t>
            </a:r>
            <a:r>
              <a:rPr lang="vi-VN" sz="3200" i="1" dirty="0" err="1">
                <a:solidFill>
                  <a:schemeClr val="tx1"/>
                </a:solidFill>
                <a:latin typeface="+mj-lt"/>
                <a:ea typeface="Calibri" panose="020F0502020204030204" pitchFamily="34" charset="0"/>
                <a:cs typeface="Arial" panose="020B0604020202020204" pitchFamily="34" charset="0"/>
              </a:rPr>
              <a:t>mộng</a:t>
            </a:r>
            <a:r>
              <a:rPr lang="vi-VN" sz="3200" i="1" dirty="0">
                <a:solidFill>
                  <a:schemeClr val="tx1"/>
                </a:solidFill>
                <a:latin typeface="+mj-lt"/>
                <a:ea typeface="Calibri" panose="020F0502020204030204" pitchFamily="34" charset="0"/>
                <a:cs typeface="Arial" panose="020B0604020202020204" pitchFamily="34" charset="0"/>
              </a:rPr>
              <a:t> </a:t>
            </a:r>
            <a:r>
              <a:rPr lang="vi-VN" sz="3200" i="1" dirty="0" err="1">
                <a:solidFill>
                  <a:schemeClr val="tx1"/>
                </a:solidFill>
                <a:latin typeface="+mj-lt"/>
                <a:ea typeface="Calibri" panose="020F0502020204030204" pitchFamily="34" charset="0"/>
                <a:cs typeface="Arial" panose="020B0604020202020204" pitchFamily="34" charset="0"/>
              </a:rPr>
              <a:t>vàng</a:t>
            </a:r>
            <a:endParaRPr lang="vi-VN" sz="3200" i="1" dirty="0">
              <a:solidFill>
                <a:schemeClr val="tx1"/>
              </a:solidFill>
              <a:latin typeface="+mj-lt"/>
              <a:ea typeface="Calibri" panose="020F0502020204030204" pitchFamily="34" charset="0"/>
              <a:cs typeface="Arial" panose="020B0604020202020204" pitchFamily="34" charset="0"/>
            </a:endParaRPr>
          </a:p>
          <a:p>
            <a:pPr marL="285750" marR="0" indent="-285750" algn="just">
              <a:lnSpc>
                <a:spcPct val="150000"/>
              </a:lnSpc>
              <a:spcBef>
                <a:spcPts val="600"/>
              </a:spcBef>
              <a:spcAft>
                <a:spcPts val="600"/>
              </a:spcAft>
              <a:buFont typeface="Arial" panose="020B0604020202020204" pitchFamily="34" charset="0"/>
              <a:buChar char="•"/>
            </a:pPr>
            <a:r>
              <a:rPr lang="vi-VN" sz="3200" b="1" dirty="0" err="1">
                <a:solidFill>
                  <a:schemeClr val="tx1"/>
                </a:solidFill>
                <a:latin typeface="+mj-lt"/>
                <a:ea typeface="Calibri" panose="020F0502020204030204" pitchFamily="34" charset="0"/>
                <a:cs typeface="Arial" panose="020B0604020202020204" pitchFamily="34" charset="0"/>
              </a:rPr>
              <a:t>Hòa</a:t>
            </a:r>
            <a:r>
              <a:rPr lang="vi-VN" sz="3200" b="1" dirty="0">
                <a:solidFill>
                  <a:schemeClr val="tx1"/>
                </a:solidFill>
                <a:latin typeface="+mj-lt"/>
                <a:ea typeface="Calibri" panose="020F0502020204030204" pitchFamily="34" charset="0"/>
                <a:cs typeface="Arial" panose="020B0604020202020204" pitchFamily="34" charset="0"/>
              </a:rPr>
              <a:t> </a:t>
            </a:r>
            <a:r>
              <a:rPr lang="vi-VN" sz="3200" b="1" dirty="0" err="1">
                <a:solidFill>
                  <a:schemeClr val="tx1"/>
                </a:solidFill>
                <a:latin typeface="+mj-lt"/>
                <a:ea typeface="Calibri" panose="020F0502020204030204" pitchFamily="34" charset="0"/>
                <a:cs typeface="Arial" panose="020B0604020202020204" pitchFamily="34" charset="0"/>
              </a:rPr>
              <a:t>giọng</a:t>
            </a:r>
            <a:r>
              <a:rPr lang="vi-VN" sz="3200" b="1" dirty="0">
                <a:solidFill>
                  <a:schemeClr val="tx1"/>
                </a:solidFill>
                <a:latin typeface="+mj-lt"/>
                <a:ea typeface="Calibri" panose="020F0502020204030204" pitchFamily="34" charset="0"/>
                <a:cs typeface="Arial" panose="020B0604020202020204" pitchFamily="34" charset="0"/>
              </a:rPr>
              <a:t>: </a:t>
            </a:r>
            <a:r>
              <a:rPr lang="vi-VN" sz="3200" i="1" dirty="0">
                <a:solidFill>
                  <a:schemeClr val="tx1"/>
                </a:solidFill>
                <a:latin typeface="+mj-lt"/>
                <a:ea typeface="Calibri" panose="020F0502020204030204" pitchFamily="34" charset="0"/>
                <a:cs typeface="Arial" panose="020B0604020202020204" pitchFamily="34" charset="0"/>
              </a:rPr>
              <a:t>Xanh ơi xanh </a:t>
            </a:r>
            <a:r>
              <a:rPr lang="vi-VN" sz="3200" i="1" dirty="0" err="1">
                <a:solidFill>
                  <a:schemeClr val="tx1"/>
                </a:solidFill>
                <a:latin typeface="+mj-lt"/>
                <a:ea typeface="Calibri" panose="020F0502020204030204" pitchFamily="34" charset="0"/>
                <a:cs typeface="Arial" panose="020B0604020202020204" pitchFamily="34" charset="0"/>
              </a:rPr>
              <a:t>thắm</a:t>
            </a:r>
            <a:r>
              <a:rPr lang="vi-VN" sz="3200" i="1" dirty="0">
                <a:solidFill>
                  <a:schemeClr val="tx1"/>
                </a:solidFill>
                <a:latin typeface="+mj-lt"/>
                <a:ea typeface="Calibri" panose="020F0502020204030204" pitchFamily="34" charset="0"/>
                <a:cs typeface="Arial" panose="020B0604020202020204" pitchFamily="34" charset="0"/>
              </a:rPr>
              <a:t>... </a:t>
            </a:r>
            <a:r>
              <a:rPr lang="vi-VN" sz="3200" i="1" dirty="0" err="1">
                <a:solidFill>
                  <a:schemeClr val="tx1"/>
                </a:solidFill>
                <a:latin typeface="+mj-lt"/>
                <a:ea typeface="Calibri" panose="020F0502020204030204" pitchFamily="34" charset="0"/>
                <a:cs typeface="Arial" panose="020B0604020202020204" pitchFamily="34" charset="0"/>
              </a:rPr>
              <a:t>ước</a:t>
            </a:r>
            <a:r>
              <a:rPr lang="vi-VN" sz="3200" i="1" dirty="0">
                <a:solidFill>
                  <a:schemeClr val="tx1"/>
                </a:solidFill>
                <a:latin typeface="+mj-lt"/>
                <a:ea typeface="Calibri" panose="020F0502020204030204" pitchFamily="34" charset="0"/>
                <a:cs typeface="Arial" panose="020B0604020202020204" pitchFamily="34" charset="0"/>
              </a:rPr>
              <a:t> mơ</a:t>
            </a:r>
          </a:p>
        </p:txBody>
      </p:sp>
      <p:pic>
        <p:nvPicPr>
          <p:cNvPr id="10" name="Picture 7">
            <a:extLst>
              <a:ext uri="{FF2B5EF4-FFF2-40B4-BE49-F238E27FC236}">
                <a16:creationId xmlns="" xmlns:a16="http://schemas.microsoft.com/office/drawing/2014/main" id="{B595D352-69F2-4640-9393-05F9851546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56226" y="6515100"/>
            <a:ext cx="9975547" cy="3413258"/>
          </a:xfrm>
          <a:prstGeom prst="rect">
            <a:avLst/>
          </a:prstGeom>
        </p:spPr>
      </p:pic>
      <p:pic>
        <p:nvPicPr>
          <p:cNvPr id="12" name="Picture 2">
            <a:extLst>
              <a:ext uri="{FF2B5EF4-FFF2-40B4-BE49-F238E27FC236}">
                <a16:creationId xmlns="" xmlns:a16="http://schemas.microsoft.com/office/drawing/2014/main" id="{3E42D667-A229-44A8-8F27-F81F81EE9C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 y="-1"/>
            <a:ext cx="3370355" cy="4110189"/>
          </a:xfrm>
          <a:prstGeom prst="rect">
            <a:avLst/>
          </a:prstGeom>
        </p:spPr>
      </p:pic>
      <p:pic>
        <p:nvPicPr>
          <p:cNvPr id="14" name="Picture 25">
            <a:extLst>
              <a:ext uri="{FF2B5EF4-FFF2-40B4-BE49-F238E27FC236}">
                <a16:creationId xmlns="" xmlns:a16="http://schemas.microsoft.com/office/drawing/2014/main" id="{E4199683-9C5C-4690-8458-19E2B8689E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519597">
            <a:off x="15074008" y="38504"/>
            <a:ext cx="3669545" cy="2014914"/>
          </a:xfrm>
          <a:prstGeom prst="rect">
            <a:avLst/>
          </a:prstGeom>
        </p:spPr>
      </p:pic>
    </p:spTree>
    <p:extLst>
      <p:ext uri="{BB962C8B-B14F-4D97-AF65-F5344CB8AC3E}">
        <p14:creationId xmlns:p14="http://schemas.microsoft.com/office/powerpoint/2010/main" val="2316921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1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97A1185B-CA14-4D2F-B84F-5D57F18E789A}"/>
              </a:ext>
            </a:extLst>
          </p:cNvPr>
          <p:cNvSpPr txBox="1"/>
          <p:nvPr/>
        </p:nvSpPr>
        <p:spPr>
          <a:xfrm>
            <a:off x="1403022" y="2121474"/>
            <a:ext cx="14058900" cy="823752"/>
          </a:xfrm>
          <a:prstGeom prst="rect">
            <a:avLst/>
          </a:prstGeom>
          <a:noFill/>
        </p:spPr>
        <p:txBody>
          <a:bodyPr wrap="square">
            <a:spAutoFit/>
          </a:bodyPr>
          <a:lstStyle/>
          <a:p>
            <a:pPr lvl="0" algn="ctr">
              <a:lnSpc>
                <a:spcPct val="150000"/>
              </a:lnSpc>
              <a:spcBef>
                <a:spcPts val="600"/>
              </a:spcBef>
              <a:spcAft>
                <a:spcPts val="600"/>
              </a:spcAft>
              <a:defRPr/>
            </a:pPr>
            <a:r>
              <a:rPr kumimoji="0" lang="en-US" sz="3600" i="0" u="none" strike="noStrike" kern="1200" cap="none" spc="0" normalizeH="0" baseline="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baseline="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60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baseline="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360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baseline="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US" sz="360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Trích</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đoạn</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chương</a:t>
            </a:r>
            <a:r>
              <a:rPr lang="en-US" sz="3600" i="1" dirty="0" smtClean="0">
                <a:latin typeface="Times New Roman" panose="02020603050405020304" pitchFamily="18" charset="0"/>
                <a:cs typeface="Times New Roman" panose="02020603050405020304" pitchFamily="18" charset="0"/>
              </a:rPr>
              <a:t> IV </a:t>
            </a:r>
            <a:r>
              <a:rPr lang="en-US" sz="3600" i="1" dirty="0" err="1" smtClean="0">
                <a:latin typeface="Times New Roman" panose="02020603050405020304" pitchFamily="18" charset="0"/>
                <a:cs typeface="Times New Roman" panose="02020603050405020304" pitchFamily="18" charset="0"/>
              </a:rPr>
              <a:t>giao</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hưởng</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số</a:t>
            </a:r>
            <a:r>
              <a:rPr lang="en-US" sz="3600" i="1" dirty="0" smtClean="0">
                <a:latin typeface="Times New Roman" panose="02020603050405020304" pitchFamily="18" charset="0"/>
                <a:cs typeface="Times New Roman" panose="02020603050405020304" pitchFamily="18" charset="0"/>
              </a:rPr>
              <a:t> 9 </a:t>
            </a:r>
            <a:r>
              <a:rPr lang="en-US" sz="3600" i="1" dirty="0" err="1" smtClean="0">
                <a:latin typeface="Times New Roman" panose="02020603050405020304" pitchFamily="18" charset="0"/>
                <a:cs typeface="Times New Roman" panose="02020603050405020304" pitchFamily="18" charset="0"/>
              </a:rPr>
              <a:t>của</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Beetoven</a:t>
            </a:r>
            <a:endParaRPr kumimoji="0" lang="en-US" sz="36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12" name="Picture 6">
            <a:extLst>
              <a:ext uri="{FF2B5EF4-FFF2-40B4-BE49-F238E27FC236}">
                <a16:creationId xmlns="" xmlns:a16="http://schemas.microsoft.com/office/drawing/2014/main" id="{79E165B5-50C5-47B9-B767-5F5F4FA975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475" y="-121593"/>
            <a:ext cx="2751772" cy="4114800"/>
          </a:xfrm>
          <a:prstGeom prst="rect">
            <a:avLst/>
          </a:prstGeom>
        </p:spPr>
      </p:pic>
      <p:pic>
        <p:nvPicPr>
          <p:cNvPr id="15" name="[hanhtrangso.nxbgd.vn] Hát_ Những ước mơ_HTS">
            <a:hlinkClick r:id="" action="ppaction://media"/>
            <a:extLst>
              <a:ext uri="{FF2B5EF4-FFF2-40B4-BE49-F238E27FC236}">
                <a16:creationId xmlns="" xmlns:a16="http://schemas.microsoft.com/office/drawing/2014/main" id="{CAEA2D03-F4F8-4EB3-9EC2-A31EA44BA5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136" y="8975725"/>
            <a:ext cx="1311275" cy="1311275"/>
          </a:xfrm>
          <a:prstGeom prst="rect">
            <a:avLst/>
          </a:prstGeom>
        </p:spPr>
      </p:pic>
      <p:pic>
        <p:nvPicPr>
          <p:cNvPr id="16" name="Picture 8">
            <a:extLst>
              <a:ext uri="{FF2B5EF4-FFF2-40B4-BE49-F238E27FC236}">
                <a16:creationId xmlns="" xmlns:a16="http://schemas.microsoft.com/office/drawing/2014/main" id="{6947BADA-35FF-422F-8232-997C82FC73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95747" y="4914900"/>
            <a:ext cx="16696506" cy="5579464"/>
          </a:xfrm>
          <a:prstGeom prst="rect">
            <a:avLst/>
          </a:prstGeom>
        </p:spPr>
      </p:pic>
      <p:pic>
        <p:nvPicPr>
          <p:cNvPr id="17" name="Picture 9">
            <a:extLst>
              <a:ext uri="{FF2B5EF4-FFF2-40B4-BE49-F238E27FC236}">
                <a16:creationId xmlns="" xmlns:a16="http://schemas.microsoft.com/office/drawing/2014/main" id="{58091F0D-A62F-42FC-AE6D-2780CF9F492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933396" y="-17505"/>
            <a:ext cx="3375199" cy="2875005"/>
          </a:xfrm>
          <a:prstGeom prst="rect">
            <a:avLst/>
          </a:prstGeom>
        </p:spPr>
      </p:pic>
      <p:sp>
        <p:nvSpPr>
          <p:cNvPr id="9" name="TextBox 8">
            <a:extLst>
              <a:ext uri="{FF2B5EF4-FFF2-40B4-BE49-F238E27FC236}">
                <a16:creationId xmlns="" xmlns:a16="http://schemas.microsoft.com/office/drawing/2014/main" id="{DC049BE8-C836-4F53-A6F3-F9A3A9069AF1}"/>
              </a:ext>
            </a:extLst>
          </p:cNvPr>
          <p:cNvSpPr txBox="1"/>
          <p:nvPr/>
        </p:nvSpPr>
        <p:spPr>
          <a:xfrm>
            <a:off x="457200" y="970867"/>
            <a:ext cx="16611599" cy="987450"/>
          </a:xfrm>
          <a:prstGeom prst="rect">
            <a:avLst/>
          </a:prstGeom>
        </p:spPr>
        <p:txBody>
          <a:bodyPr wrap="square" lIns="0" tIns="0" rIns="0" bIns="0" rtlCol="0" anchor="t">
            <a:spAutoFit/>
          </a:bodyPr>
          <a:lstStyle/>
          <a:p>
            <a:pPr marL="0" marR="0" lvl="0" indent="0" algn="ctr" defTabSz="914400" rtl="0" eaLnBrk="1" fontAlgn="auto" latinLnBrk="0" hangingPunct="1">
              <a:lnSpc>
                <a:spcPts val="7679"/>
              </a:lnSpc>
              <a:spcBef>
                <a:spcPts val="0"/>
              </a:spcBef>
              <a:spcAft>
                <a:spcPts val="0"/>
              </a:spcAft>
              <a:buClrTx/>
              <a:buSzTx/>
              <a:buFontTx/>
              <a:buNone/>
              <a:tabLst/>
              <a:defRPr/>
            </a:pPr>
            <a:r>
              <a:rPr lang="en-US" sz="4000" b="1" i="1" smtClean="0">
                <a:solidFill>
                  <a:srgbClr val="FF0000"/>
                </a:solidFill>
                <a:latin typeface="Times New Roman" panose="02020603050405020304" pitchFamily="18" charset="0"/>
                <a:cs typeface="Times New Roman" panose="02020603050405020304" pitchFamily="18" charset="0"/>
              </a:rPr>
              <a:t>II. </a:t>
            </a:r>
            <a:r>
              <a:rPr lang="en-US" sz="4000" b="1" i="1" dirty="0" err="1" smtClean="0">
                <a:solidFill>
                  <a:srgbClr val="FF0000"/>
                </a:solidFill>
                <a:latin typeface="Times New Roman" panose="02020603050405020304" pitchFamily="18" charset="0"/>
                <a:cs typeface="Times New Roman" panose="02020603050405020304" pitchFamily="18" charset="0"/>
              </a:rPr>
              <a:t>Nghe</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nhạc</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Trích</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đoạn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chương</a:t>
            </a:r>
            <a:r>
              <a:rPr lang="en-US" sz="4000" b="1" i="1" dirty="0" smtClean="0">
                <a:solidFill>
                  <a:srgbClr val="FF0000"/>
                </a:solidFill>
                <a:latin typeface="Times New Roman" panose="02020603050405020304" pitchFamily="18" charset="0"/>
                <a:cs typeface="Times New Roman" panose="02020603050405020304" pitchFamily="18" charset="0"/>
              </a:rPr>
              <a:t> IV </a:t>
            </a:r>
            <a:r>
              <a:rPr lang="en-US" sz="4000" b="1" i="1" dirty="0" err="1" smtClean="0">
                <a:solidFill>
                  <a:srgbClr val="FF0000"/>
                </a:solidFill>
                <a:latin typeface="Times New Roman" panose="02020603050405020304" pitchFamily="18" charset="0"/>
                <a:cs typeface="Times New Roman" panose="02020603050405020304" pitchFamily="18" charset="0"/>
              </a:rPr>
              <a:t>giao</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hưởng</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số</a:t>
            </a:r>
            <a:r>
              <a:rPr lang="en-US" sz="4000" b="1" i="1" dirty="0" smtClean="0">
                <a:solidFill>
                  <a:srgbClr val="FF0000"/>
                </a:solidFill>
                <a:latin typeface="Times New Roman" panose="02020603050405020304" pitchFamily="18" charset="0"/>
                <a:cs typeface="Times New Roman" panose="02020603050405020304" pitchFamily="18" charset="0"/>
              </a:rPr>
              <a:t> 9 </a:t>
            </a:r>
            <a:r>
              <a:rPr lang="en-US" sz="4000" b="1" i="1" dirty="0" err="1" smtClean="0">
                <a:solidFill>
                  <a:srgbClr val="FF0000"/>
                </a:solidFill>
                <a:latin typeface="Times New Roman" panose="02020603050405020304" pitchFamily="18" charset="0"/>
                <a:cs typeface="Times New Roman" panose="02020603050405020304" pitchFamily="18" charset="0"/>
              </a:rPr>
              <a:t>của</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Beetoven</a:t>
            </a:r>
            <a:endPar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7A1185B-CA14-4D2F-B84F-5D57F18E789A}"/>
              </a:ext>
            </a:extLst>
          </p:cNvPr>
          <p:cNvSpPr txBox="1"/>
          <p:nvPr/>
        </p:nvSpPr>
        <p:spPr>
          <a:xfrm>
            <a:off x="1338411" y="3185321"/>
            <a:ext cx="14058900" cy="823752"/>
          </a:xfrm>
          <a:prstGeom prst="rect">
            <a:avLst/>
          </a:prstGeom>
          <a:noFill/>
        </p:spPr>
        <p:txBody>
          <a:bodyPr wrap="square">
            <a:spAutoFit/>
          </a:bodyPr>
          <a:lstStyle/>
          <a:p>
            <a:pPr lvl="0" algn="ctr">
              <a:lnSpc>
                <a:spcPct val="150000"/>
              </a:lnSpc>
              <a:spcBef>
                <a:spcPts val="600"/>
              </a:spcBef>
              <a:spcAft>
                <a:spcPts val="600"/>
              </a:spcAft>
              <a:defRPr/>
            </a:pPr>
            <a:r>
              <a:rPr kumimoji="0" lang="en-US" sz="3600" i="0" u="none" strike="noStrike" kern="1200" cap="none" spc="0" normalizeH="0" baseline="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600" i="0"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600" i="0"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3600" i="0"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i="0"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600" i="0"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600" i="0"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600" i="0"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US" sz="3600" i="0"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600" i="0"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phẩm</a:t>
            </a:r>
            <a:endParaRPr kumimoji="0" lang="en-US" sz="36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322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5"/>
                </p:tgtEl>
              </p:cMediaNode>
            </p:audio>
          </p:childTnLst>
        </p:cTn>
      </p:par>
    </p:tnLst>
    <p:bldLst>
      <p:bldP spid="11" grpId="0"/>
      <p:bldP spid="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Box 2">
            <a:extLst>
              <a:ext uri="{FF2B5EF4-FFF2-40B4-BE49-F238E27FC236}">
                <a16:creationId xmlns="" xmlns:a16="http://schemas.microsoft.com/office/drawing/2014/main" id="{AF171C2A-AC76-4F0D-9FF4-8FF55116687E}"/>
              </a:ext>
            </a:extLst>
          </p:cNvPr>
          <p:cNvSpPr txBox="1"/>
          <p:nvPr/>
        </p:nvSpPr>
        <p:spPr>
          <a:xfrm>
            <a:off x="1335225" y="1038310"/>
            <a:ext cx="15193272" cy="898259"/>
          </a:xfrm>
          <a:prstGeom prst="rect">
            <a:avLst/>
          </a:prstGeom>
        </p:spPr>
        <p:txBody>
          <a:bodyPr wrap="square" lIns="0" tIns="0" rIns="0" bIns="0" rtlCol="0" anchor="t">
            <a:spAutoFit/>
          </a:bodyPr>
          <a:lstStyle/>
          <a:p>
            <a:pPr algn="ctr">
              <a:lnSpc>
                <a:spcPts val="7680"/>
              </a:lnSpc>
            </a:pPr>
            <a:r>
              <a:rPr lang="en-US" sz="5400" b="1" dirty="0">
                <a:solidFill>
                  <a:srgbClr val="134349"/>
                </a:solidFill>
                <a:latin typeface="Times New Roman" panose="02020603050405020304" pitchFamily="18" charset="0"/>
                <a:cs typeface="Times New Roman" panose="02020603050405020304" pitchFamily="18" charset="0"/>
              </a:rPr>
              <a:t>LUYỆN TẬP</a:t>
            </a:r>
          </a:p>
        </p:txBody>
      </p:sp>
      <p:sp>
        <p:nvSpPr>
          <p:cNvPr id="7" name="TextBox 6">
            <a:extLst>
              <a:ext uri="{FF2B5EF4-FFF2-40B4-BE49-F238E27FC236}">
                <a16:creationId xmlns="" xmlns:a16="http://schemas.microsoft.com/office/drawing/2014/main" id="{4F5CFEDA-F366-4AA2-8148-6AA0E57354DE}"/>
              </a:ext>
            </a:extLst>
          </p:cNvPr>
          <p:cNvSpPr txBox="1"/>
          <p:nvPr/>
        </p:nvSpPr>
        <p:spPr>
          <a:xfrm>
            <a:off x="3810000" y="2279158"/>
            <a:ext cx="10668000" cy="1754326"/>
          </a:xfrm>
          <a:prstGeom prst="rect">
            <a:avLst/>
          </a:prstGeom>
          <a:noFill/>
        </p:spPr>
        <p:txBody>
          <a:bodyPr wrap="square">
            <a:spAutoFit/>
          </a:bodyPr>
          <a:lstStyle/>
          <a:p>
            <a:pPr algn="ctr">
              <a:lnSpc>
                <a:spcPct val="150000"/>
              </a:lnSpc>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gõ</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phách</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hát</a:t>
            </a:r>
            <a:endParaRPr lang="en-US" sz="3600" dirty="0">
              <a:latin typeface="Times New Roman" panose="02020603050405020304" pitchFamily="18" charset="0"/>
              <a:cs typeface="Times New Roman" panose="02020603050405020304" pitchFamily="18" charset="0"/>
            </a:endParaRPr>
          </a:p>
        </p:txBody>
      </p:sp>
      <p:pic>
        <p:nvPicPr>
          <p:cNvPr id="8" name="y2mate.com - Karaoke Những ước mơ Lớp 6 Nguyễn Ngọc Thiện Kết nối tri thức với cuộc sống Giaoviennhac_v720P(3) (online-audio-converter.com)">
            <a:hlinkClick r:id="" action="ppaction://media"/>
            <a:extLst>
              <a:ext uri="{FF2B5EF4-FFF2-40B4-BE49-F238E27FC236}">
                <a16:creationId xmlns="" xmlns:a16="http://schemas.microsoft.com/office/drawing/2014/main" id="{1B768EF0-2689-4FB8-9F16-6F4A827FC9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806307" y="8747125"/>
            <a:ext cx="1539875" cy="1539875"/>
          </a:xfrm>
          <a:prstGeom prst="rect">
            <a:avLst/>
          </a:prstGeom>
        </p:spPr>
      </p:pic>
      <p:pic>
        <p:nvPicPr>
          <p:cNvPr id="10" name="Picture 2">
            <a:extLst>
              <a:ext uri="{FF2B5EF4-FFF2-40B4-BE49-F238E27FC236}">
                <a16:creationId xmlns="" xmlns:a16="http://schemas.microsoft.com/office/drawing/2014/main" id="{D695BAB5-E72E-4EA1-86D8-A0F5D7C580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1666" y="2341073"/>
            <a:ext cx="3708567" cy="1970987"/>
          </a:xfrm>
          <a:prstGeom prst="rect">
            <a:avLst/>
          </a:prstGeom>
        </p:spPr>
      </p:pic>
      <p:pic>
        <p:nvPicPr>
          <p:cNvPr id="13" name="Picture 5">
            <a:extLst>
              <a:ext uri="{FF2B5EF4-FFF2-40B4-BE49-F238E27FC236}">
                <a16:creationId xmlns="" xmlns:a16="http://schemas.microsoft.com/office/drawing/2014/main" id="{F3B798CD-7244-4C68-AACF-BB53A26EC4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52817"/>
            <a:ext cx="2737696" cy="1455000"/>
          </a:xfrm>
          <a:prstGeom prst="rect">
            <a:avLst/>
          </a:prstGeom>
        </p:spPr>
      </p:pic>
      <p:pic>
        <p:nvPicPr>
          <p:cNvPr id="14" name="Picture 6">
            <a:extLst>
              <a:ext uri="{FF2B5EF4-FFF2-40B4-BE49-F238E27FC236}">
                <a16:creationId xmlns="" xmlns:a16="http://schemas.microsoft.com/office/drawing/2014/main" id="{27E6B832-5A24-4202-9770-B3A491256E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74214" y="52817"/>
            <a:ext cx="3708567" cy="1970987"/>
          </a:xfrm>
          <a:prstGeom prst="rect">
            <a:avLst/>
          </a:prstGeom>
        </p:spPr>
      </p:pic>
      <p:pic>
        <p:nvPicPr>
          <p:cNvPr id="16" name="Picture 21">
            <a:extLst>
              <a:ext uri="{FF2B5EF4-FFF2-40B4-BE49-F238E27FC236}">
                <a16:creationId xmlns="" xmlns:a16="http://schemas.microsoft.com/office/drawing/2014/main" id="{DEB2CE1D-4AA6-4593-8CCA-1A6D77C852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42618" y="4100070"/>
            <a:ext cx="14602763" cy="6680765"/>
          </a:xfrm>
          <a:prstGeom prst="rect">
            <a:avLst/>
          </a:prstGeom>
        </p:spPr>
      </p:pic>
    </p:spTree>
    <p:extLst>
      <p:ext uri="{BB962C8B-B14F-4D97-AF65-F5344CB8AC3E}">
        <p14:creationId xmlns:p14="http://schemas.microsoft.com/office/powerpoint/2010/main" val="299302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10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Box 2">
            <a:extLst>
              <a:ext uri="{FF2B5EF4-FFF2-40B4-BE49-F238E27FC236}">
                <a16:creationId xmlns="" xmlns:a16="http://schemas.microsoft.com/office/drawing/2014/main" id="{AF171C2A-AC76-4F0D-9FF4-8FF55116687E}"/>
              </a:ext>
            </a:extLst>
          </p:cNvPr>
          <p:cNvSpPr txBox="1"/>
          <p:nvPr/>
        </p:nvSpPr>
        <p:spPr>
          <a:xfrm>
            <a:off x="1613035" y="52817"/>
            <a:ext cx="15193272" cy="898259"/>
          </a:xfrm>
          <a:prstGeom prst="rect">
            <a:avLst/>
          </a:prstGeom>
        </p:spPr>
        <p:txBody>
          <a:bodyPr wrap="square" lIns="0" tIns="0" rIns="0" bIns="0" rtlCol="0" anchor="t">
            <a:spAutoFit/>
          </a:bodyPr>
          <a:lstStyle/>
          <a:p>
            <a:pPr algn="ctr">
              <a:lnSpc>
                <a:spcPts val="7680"/>
              </a:lnSpc>
            </a:pPr>
            <a:r>
              <a:rPr lang="en-US" sz="5400" b="1" dirty="0">
                <a:solidFill>
                  <a:srgbClr val="134349"/>
                </a:solidFill>
                <a:latin typeface="Times New Roman" panose="02020603050405020304" pitchFamily="18" charset="0"/>
                <a:cs typeface="Times New Roman" panose="02020603050405020304" pitchFamily="18" charset="0"/>
              </a:rPr>
              <a:t>LUYỆN TẬP</a:t>
            </a:r>
          </a:p>
        </p:txBody>
      </p:sp>
      <p:sp>
        <p:nvSpPr>
          <p:cNvPr id="7" name="TextBox 6">
            <a:extLst>
              <a:ext uri="{FF2B5EF4-FFF2-40B4-BE49-F238E27FC236}">
                <a16:creationId xmlns="" xmlns:a16="http://schemas.microsoft.com/office/drawing/2014/main" id="{4F5CFEDA-F366-4AA2-8148-6AA0E57354DE}"/>
              </a:ext>
            </a:extLst>
          </p:cNvPr>
          <p:cNvSpPr txBox="1"/>
          <p:nvPr/>
        </p:nvSpPr>
        <p:spPr>
          <a:xfrm>
            <a:off x="3875671" y="1322156"/>
            <a:ext cx="10668000" cy="1654748"/>
          </a:xfrm>
          <a:prstGeom prst="rect">
            <a:avLst/>
          </a:prstGeom>
          <a:noFill/>
        </p:spPr>
        <p:txBody>
          <a:bodyPr wrap="square">
            <a:spAutoFit/>
          </a:bodyPr>
          <a:lstStyle/>
          <a:p>
            <a:pPr algn="ctr">
              <a:lnSpc>
                <a:spcPct val="150000"/>
              </a:lnSpc>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gõ</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theo</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hướng</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dẫn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giáo</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viên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y2mate.com - Karaoke Những ước mơ Lớp 6 Nguyễn Ngọc Thiện Kết nối tri thức với cuộc sống Giaoviennhac_v720P(3) (online-audio-converter.com)">
            <a:hlinkClick r:id="" action="ppaction://media"/>
            <a:extLst>
              <a:ext uri="{FF2B5EF4-FFF2-40B4-BE49-F238E27FC236}">
                <a16:creationId xmlns="" xmlns:a16="http://schemas.microsoft.com/office/drawing/2014/main" id="{1B768EF0-2689-4FB8-9F16-6F4A827FC9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806307" y="8747125"/>
            <a:ext cx="1539875" cy="1539875"/>
          </a:xfrm>
          <a:prstGeom prst="rect">
            <a:avLst/>
          </a:prstGeom>
        </p:spPr>
      </p:pic>
      <p:pic>
        <p:nvPicPr>
          <p:cNvPr id="10" name="Picture 2">
            <a:extLst>
              <a:ext uri="{FF2B5EF4-FFF2-40B4-BE49-F238E27FC236}">
                <a16:creationId xmlns="" xmlns:a16="http://schemas.microsoft.com/office/drawing/2014/main" id="{D695BAB5-E72E-4EA1-86D8-A0F5D7C580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88117" y="780317"/>
            <a:ext cx="3708567" cy="1970987"/>
          </a:xfrm>
          <a:prstGeom prst="rect">
            <a:avLst/>
          </a:prstGeom>
        </p:spPr>
      </p:pic>
      <p:pic>
        <p:nvPicPr>
          <p:cNvPr id="13" name="Picture 5">
            <a:extLst>
              <a:ext uri="{FF2B5EF4-FFF2-40B4-BE49-F238E27FC236}">
                <a16:creationId xmlns="" xmlns:a16="http://schemas.microsoft.com/office/drawing/2014/main" id="{F3B798CD-7244-4C68-AACF-BB53A26EC4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52817"/>
            <a:ext cx="2737696" cy="1455000"/>
          </a:xfrm>
          <a:prstGeom prst="rect">
            <a:avLst/>
          </a:prstGeom>
        </p:spPr>
      </p:pic>
      <p:pic>
        <p:nvPicPr>
          <p:cNvPr id="14" name="Picture 6">
            <a:extLst>
              <a:ext uri="{FF2B5EF4-FFF2-40B4-BE49-F238E27FC236}">
                <a16:creationId xmlns="" xmlns:a16="http://schemas.microsoft.com/office/drawing/2014/main" id="{27E6B832-5A24-4202-9770-B3A491256E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74214" y="3390"/>
            <a:ext cx="3708567" cy="1970987"/>
          </a:xfrm>
          <a:prstGeom prst="rect">
            <a:avLst/>
          </a:prstGeom>
        </p:spPr>
      </p:pic>
      <p:pic>
        <p:nvPicPr>
          <p:cNvPr id="16" name="Picture 8">
            <a:extLst>
              <a:ext uri="{FF2B5EF4-FFF2-40B4-BE49-F238E27FC236}">
                <a16:creationId xmlns="" xmlns:a16="http://schemas.microsoft.com/office/drawing/2014/main" id="{6947BADA-35FF-422F-8232-997C82FC73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7357488"/>
            <a:ext cx="16696506" cy="2774282"/>
          </a:xfrm>
          <a:prstGeom prst="rect">
            <a:avLst/>
          </a:prstGeom>
        </p:spPr>
      </p:pic>
      <p:sp>
        <p:nvSpPr>
          <p:cNvPr id="2" name="TextBox 1"/>
          <p:cNvSpPr txBox="1"/>
          <p:nvPr/>
        </p:nvSpPr>
        <p:spPr>
          <a:xfrm>
            <a:off x="685800" y="2976904"/>
            <a:ext cx="15240000" cy="4154984"/>
          </a:xfrm>
          <a:prstGeom prst="rect">
            <a:avLst/>
          </a:prstGeom>
          <a:noFill/>
        </p:spPr>
        <p:txBody>
          <a:bodyPr wrap="square" rtlCol="0">
            <a:spAutoFit/>
          </a:bodyPr>
          <a:lstStyle/>
          <a:p>
            <a:pPr>
              <a:lnSpc>
                <a:spcPct val="150000"/>
              </a:lnSpc>
            </a:pPr>
            <a:r>
              <a:rPr lang="en-US" sz="4400" dirty="0" err="1" smtClean="0">
                <a:solidFill>
                  <a:srgbClr val="0070C0"/>
                </a:solidFill>
                <a:latin typeface="Times New Roman" panose="02020603050405020304" pitchFamily="18" charset="0"/>
                <a:cs typeface="Times New Roman" panose="02020603050405020304" pitchFamily="18" charset="0"/>
              </a:rPr>
              <a:t>Chú</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smtClean="0">
                <a:solidFill>
                  <a:srgbClr val="0070C0"/>
                </a:solidFill>
                <a:latin typeface="Times New Roman" panose="02020603050405020304" pitchFamily="18" charset="0"/>
                <a:cs typeface="Times New Roman" panose="02020603050405020304" pitchFamily="18" charset="0"/>
              </a:rPr>
              <a:t>ý 3 </a:t>
            </a:r>
            <a:r>
              <a:rPr lang="en-US" sz="4400" dirty="0" err="1" smtClean="0">
                <a:solidFill>
                  <a:srgbClr val="0070C0"/>
                </a:solidFill>
                <a:latin typeface="Times New Roman" panose="02020603050405020304" pitchFamily="18" charset="0"/>
                <a:cs typeface="Times New Roman" panose="02020603050405020304" pitchFamily="18" charset="0"/>
              </a:rPr>
              <a:t>câu</a:t>
            </a:r>
            <a:r>
              <a:rPr lang="en-US" sz="4400" dirty="0" smtClean="0">
                <a:solidFill>
                  <a:srgbClr val="0070C0"/>
                </a:solidFill>
                <a:latin typeface="Times New Roman" panose="02020603050405020304" pitchFamily="18" charset="0"/>
                <a:cs typeface="Times New Roman" panose="02020603050405020304" pitchFamily="18" charset="0"/>
              </a:rPr>
              <a:t> </a:t>
            </a:r>
            <a:r>
              <a:rPr lang="en-US" sz="4400" dirty="0" err="1" smtClean="0">
                <a:solidFill>
                  <a:srgbClr val="0070C0"/>
                </a:solidFill>
                <a:latin typeface="Times New Roman" panose="02020603050405020304" pitchFamily="18" charset="0"/>
                <a:cs typeface="Times New Roman" panose="02020603050405020304" pitchFamily="18" charset="0"/>
              </a:rPr>
              <a:t>hát</a:t>
            </a:r>
            <a:r>
              <a:rPr lang="en-US" sz="4400" dirty="0" smtClean="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xanh</a:t>
            </a:r>
            <a:r>
              <a:rPr lang="en-US" sz="4400" dirty="0" smtClean="0">
                <a:latin typeface="Times New Roman" panose="02020603050405020304" pitchFamily="18" charset="0"/>
                <a:cs typeface="Times New Roman" panose="02020603050405020304" pitchFamily="18" charset="0"/>
              </a:rPr>
              <a:t> bay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năm</a:t>
            </a:r>
            <a:r>
              <a:rPr lang="en-US" sz="4400" dirty="0" smtClean="0">
                <a:latin typeface="Times New Roman" panose="02020603050405020304" pitchFamily="18" charset="0"/>
                <a:cs typeface="Times New Roman" panose="02020603050405020304" pitchFamily="18" charset="0"/>
              </a:rPr>
              <a:t>.”</a:t>
            </a:r>
          </a:p>
          <a:p>
            <a:pPr>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Ôi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a:t>
            </a:r>
            <a:r>
              <a:rPr lang="en-US" sz="4400" dirty="0" smtClean="0">
                <a:latin typeface="Times New Roman" panose="02020603050405020304" pitchFamily="18" charset="0"/>
                <a:cs typeface="Times New Roman" panose="02020603050405020304" pitchFamily="18" charset="0"/>
              </a:rPr>
              <a:t>.”</a:t>
            </a:r>
          </a:p>
          <a:p>
            <a:pPr>
              <a:lnSpc>
                <a:spcPct val="150000"/>
              </a:lnSpc>
            </a:pP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“Ta </a:t>
            </a:r>
            <a:r>
              <a:rPr lang="en-US" sz="4400" dirty="0" err="1" smtClean="0">
                <a:latin typeface="Times New Roman" panose="02020603050405020304" pitchFamily="18" charset="0"/>
                <a:cs typeface="Times New Roman" panose="02020603050405020304" pitchFamily="18" charset="0"/>
              </a:rPr>
              <a:t>luôn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muốn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455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10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1">
            <a:extLst>
              <a:ext uri="{FF2B5EF4-FFF2-40B4-BE49-F238E27FC236}">
                <a16:creationId xmlns="" xmlns:a16="http://schemas.microsoft.com/office/drawing/2014/main" id="{6EF47685-482E-4EAA-8AE0-AD6570267E43}"/>
              </a:ext>
            </a:extLst>
          </p:cNvPr>
          <p:cNvSpPr txBox="1"/>
          <p:nvPr/>
        </p:nvSpPr>
        <p:spPr>
          <a:xfrm>
            <a:off x="5303422" y="1012320"/>
            <a:ext cx="7681155" cy="896527"/>
          </a:xfrm>
          <a:prstGeom prst="rect">
            <a:avLst/>
          </a:prstGeom>
        </p:spPr>
        <p:txBody>
          <a:bodyPr lIns="0" tIns="0" rIns="0" bIns="0" rtlCol="0" anchor="t">
            <a:spAutoFit/>
          </a:bodyPr>
          <a:lstStyle/>
          <a:p>
            <a:pPr algn="ctr">
              <a:lnSpc>
                <a:spcPts val="7500"/>
              </a:lnSpc>
            </a:pPr>
            <a:r>
              <a:rPr lang="en-US" sz="6000" b="1" dirty="0">
                <a:latin typeface="Times New Roman" panose="02020603050405020304" pitchFamily="18" charset="0"/>
                <a:cs typeface="Times New Roman" panose="02020603050405020304" pitchFamily="18" charset="0"/>
              </a:rPr>
              <a:t>VẬN DỤNG</a:t>
            </a:r>
          </a:p>
        </p:txBody>
      </p:sp>
      <p:sp>
        <p:nvSpPr>
          <p:cNvPr id="3" name="TextBox 9">
            <a:extLst>
              <a:ext uri="{FF2B5EF4-FFF2-40B4-BE49-F238E27FC236}">
                <a16:creationId xmlns="" xmlns:a16="http://schemas.microsoft.com/office/drawing/2014/main" id="{90C7B48A-66E2-471B-B2B4-F99A3E7EE1F6}"/>
              </a:ext>
            </a:extLst>
          </p:cNvPr>
          <p:cNvSpPr txBox="1"/>
          <p:nvPr/>
        </p:nvSpPr>
        <p:spPr>
          <a:xfrm>
            <a:off x="2628898" y="2084541"/>
            <a:ext cx="13030202" cy="1562415"/>
          </a:xfrm>
          <a:prstGeom prst="rect">
            <a:avLst/>
          </a:prstGeom>
        </p:spPr>
        <p:txBody>
          <a:bodyPr wrap="square" lIns="0" tIns="0" rIns="0" bIns="0" rtlCol="0" anchor="t">
            <a:spAutoFit/>
          </a:bodyPr>
          <a:lstStyle/>
          <a:p>
            <a:pPr algn="ctr">
              <a:lnSpc>
                <a:spcPct val="150000"/>
              </a:lnSpc>
            </a:pPr>
            <a:r>
              <a:rPr lang="en-US" sz="3600" i="1" dirty="0" err="1">
                <a:latin typeface="Times New Roman" panose="02020603050405020304" pitchFamily="18" charset="0"/>
                <a:cs typeface="Times New Roman" panose="02020603050405020304" pitchFamily="18" charset="0"/>
              </a:rPr>
              <a:t>Các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h</a:t>
            </a:r>
            <a:r>
              <a:rPr lang="vi-VN" sz="3600" i="1" dirty="0">
                <a:latin typeface="Times New Roman" panose="02020603050405020304" pitchFamily="18" charset="0"/>
                <a:cs typeface="Times New Roman" panose="02020603050405020304" pitchFamily="18" charset="0"/>
              </a:rPr>
              <a:t>ãy viết </a:t>
            </a:r>
            <a:r>
              <a:rPr lang="vi-VN" sz="3600" i="1" dirty="0" smtClean="0">
                <a:latin typeface="Times New Roman" panose="02020603050405020304" pitchFamily="18" charset="0"/>
                <a:cs typeface="Times New Roman" panose="02020603050405020304" pitchFamily="18" charset="0"/>
              </a:rPr>
              <a:t>một</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hoặc</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hai</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câu</a:t>
            </a:r>
            <a:r>
              <a:rPr lang="en-US" sz="3600" i="1" dirty="0" smtClean="0">
                <a:latin typeface="Times New Roman" panose="02020603050405020304" pitchFamily="18" charset="0"/>
                <a:cs typeface="Times New Roman" panose="02020603050405020304" pitchFamily="18" charset="0"/>
              </a:rPr>
              <a:t> </a:t>
            </a:r>
            <a:r>
              <a:rPr lang="vi-VN" sz="3600" i="1" dirty="0" smtClean="0">
                <a:latin typeface="Times New Roman" panose="02020603050405020304" pitchFamily="18" charset="0"/>
                <a:cs typeface="Times New Roman" panose="02020603050405020304" pitchFamily="18" charset="0"/>
              </a:rPr>
              <a:t>nói </a:t>
            </a:r>
            <a:r>
              <a:rPr lang="vi-VN" sz="3600" i="1" dirty="0">
                <a:latin typeface="Times New Roman" panose="02020603050405020304" pitchFamily="18" charset="0"/>
                <a:cs typeface="Times New Roman" panose="02020603050405020304" pitchFamily="18" charset="0"/>
              </a:rPr>
              <a:t>về một ước mơ trong tương lai có ý nghĩa tốt đẹp cho Thế giớ</a:t>
            </a:r>
            <a:r>
              <a:rPr lang="en-US" sz="3600" i="1" dirty="0" err="1">
                <a:latin typeface="Times New Roman" panose="02020603050405020304" pitchFamily="18" charset="0"/>
                <a:cs typeface="Times New Roman" panose="02020603050405020304" pitchFamily="18" charset="0"/>
              </a:rPr>
              <a:t>i</a:t>
            </a:r>
            <a:endParaRPr lang="en-US" sz="3600" dirty="0">
              <a:latin typeface="Times New Roman" panose="02020603050405020304" pitchFamily="18" charset="0"/>
              <a:cs typeface="Times New Roman" panose="02020603050405020304" pitchFamily="18" charset="0"/>
            </a:endParaRPr>
          </a:p>
        </p:txBody>
      </p:sp>
      <p:pic>
        <p:nvPicPr>
          <p:cNvPr id="4" name="Picture 14">
            <a:extLst>
              <a:ext uri="{FF2B5EF4-FFF2-40B4-BE49-F238E27FC236}">
                <a16:creationId xmlns="" xmlns:a16="http://schemas.microsoft.com/office/drawing/2014/main" id="{4E6FF68D-A7A3-4C19-8749-7C9413446F87}"/>
              </a:ext>
            </a:extLst>
          </p:cNvPr>
          <p:cNvPicPr>
            <a:picLocks noChangeAspect="1"/>
          </p:cNvPicPr>
          <p:nvPr/>
        </p:nvPicPr>
        <p:blipFill>
          <a:blip r:embed="rId2"/>
          <a:srcRect l="3629" r="3629"/>
          <a:stretch>
            <a:fillRect/>
          </a:stretch>
        </p:blipFill>
        <p:spPr>
          <a:xfrm>
            <a:off x="10058400" y="4143189"/>
            <a:ext cx="5029200" cy="5929284"/>
          </a:xfrm>
          <a:prstGeom prst="rect">
            <a:avLst/>
          </a:prstGeom>
        </p:spPr>
      </p:pic>
      <p:pic>
        <p:nvPicPr>
          <p:cNvPr id="5" name="Picture 4" descr="A picture containing text, queen&#10;&#10;Description automatically generated">
            <a:extLst>
              <a:ext uri="{FF2B5EF4-FFF2-40B4-BE49-F238E27FC236}">
                <a16:creationId xmlns="" xmlns:a16="http://schemas.microsoft.com/office/drawing/2014/main" id="{BB26B9C8-BB01-4753-BD5C-3990F577E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516" y="3819573"/>
            <a:ext cx="7181884" cy="6576516"/>
          </a:xfrm>
          <a:prstGeom prst="rect">
            <a:avLst/>
          </a:prstGeom>
        </p:spPr>
      </p:pic>
    </p:spTree>
    <p:extLst>
      <p:ext uri="{BB962C8B-B14F-4D97-AF65-F5344CB8AC3E}">
        <p14:creationId xmlns:p14="http://schemas.microsoft.com/office/powerpoint/2010/main" val="1400175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 xmlns:a16="http://schemas.microsoft.com/office/drawing/2014/main" id="{6CD74DAF-7E5D-4BFB-A647-0240354514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16000" y="-67577"/>
            <a:ext cx="4714437" cy="2151497"/>
          </a:xfrm>
          <a:prstGeom prst="rect">
            <a:avLst/>
          </a:prstGeom>
        </p:spPr>
      </p:pic>
      <p:pic>
        <p:nvPicPr>
          <p:cNvPr id="3" name="Picture 7">
            <a:extLst>
              <a:ext uri="{FF2B5EF4-FFF2-40B4-BE49-F238E27FC236}">
                <a16:creationId xmlns="" xmlns:a16="http://schemas.microsoft.com/office/drawing/2014/main" id="{08DA05A6-7F54-4D5F-B1C7-343A3B9BC47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62877" y="7596052"/>
            <a:ext cx="4020682" cy="3216546"/>
          </a:xfrm>
          <a:prstGeom prst="rect">
            <a:avLst/>
          </a:prstGeom>
        </p:spPr>
      </p:pic>
      <p:pic>
        <p:nvPicPr>
          <p:cNvPr id="4" name="Picture 8">
            <a:extLst>
              <a:ext uri="{FF2B5EF4-FFF2-40B4-BE49-F238E27FC236}">
                <a16:creationId xmlns="" xmlns:a16="http://schemas.microsoft.com/office/drawing/2014/main" id="{3643FEF3-BFC3-432B-BF1F-0CFCA548E4F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1000" y="7547854"/>
            <a:ext cx="4842182" cy="1928069"/>
          </a:xfrm>
          <a:prstGeom prst="rect">
            <a:avLst/>
          </a:prstGeom>
        </p:spPr>
      </p:pic>
      <p:sp>
        <p:nvSpPr>
          <p:cNvPr id="7" name="TextBox 14">
            <a:extLst>
              <a:ext uri="{FF2B5EF4-FFF2-40B4-BE49-F238E27FC236}">
                <a16:creationId xmlns="" xmlns:a16="http://schemas.microsoft.com/office/drawing/2014/main" id="{E09F8025-2994-40C6-981A-45C1B155F494}"/>
              </a:ext>
            </a:extLst>
          </p:cNvPr>
          <p:cNvSpPr txBox="1"/>
          <p:nvPr/>
        </p:nvSpPr>
        <p:spPr>
          <a:xfrm>
            <a:off x="5303135" y="800100"/>
            <a:ext cx="7681729" cy="1040798"/>
          </a:xfrm>
          <a:prstGeom prst="rect">
            <a:avLst/>
          </a:prstGeom>
        </p:spPr>
        <p:txBody>
          <a:bodyPr lIns="0" tIns="0" rIns="0" bIns="0" rtlCol="0" anchor="t">
            <a:spAutoFit/>
          </a:bodyPr>
          <a:lstStyle/>
          <a:p>
            <a:pPr algn="ctr">
              <a:lnSpc>
                <a:spcPts val="9000"/>
              </a:lnSpc>
            </a:pPr>
            <a:r>
              <a:rPr lang="en-US" sz="6000" b="1" dirty="0">
                <a:latin typeface="Times New Roman" panose="02020603050405020304" pitchFamily="18" charset="0"/>
                <a:cs typeface="Times New Roman" panose="02020603050405020304" pitchFamily="18" charset="0"/>
              </a:rPr>
              <a:t>KHỞI ĐỘNG</a:t>
            </a:r>
          </a:p>
        </p:txBody>
      </p:sp>
      <p:sp>
        <p:nvSpPr>
          <p:cNvPr id="8" name="TextBox 7">
            <a:extLst>
              <a:ext uri="{FF2B5EF4-FFF2-40B4-BE49-F238E27FC236}">
                <a16:creationId xmlns="" xmlns:a16="http://schemas.microsoft.com/office/drawing/2014/main" id="{CDC5C7BE-6C36-4ED5-A4F0-490A73E0E139}"/>
              </a:ext>
            </a:extLst>
          </p:cNvPr>
          <p:cNvSpPr txBox="1"/>
          <p:nvPr/>
        </p:nvSpPr>
        <p:spPr>
          <a:xfrm>
            <a:off x="2809873" y="2019300"/>
            <a:ext cx="12668252" cy="1651671"/>
          </a:xfrm>
          <a:prstGeom prst="rect">
            <a:avLst/>
          </a:prstGeom>
          <a:noFill/>
        </p:spPr>
        <p:txBody>
          <a:bodyPr wrap="square">
            <a:spAutoFit/>
          </a:bodyPr>
          <a:lstStyle/>
          <a:p>
            <a:pPr marL="0" marR="0" algn="ctr">
              <a:lnSpc>
                <a:spcPct val="150000"/>
              </a:lnSpc>
              <a:spcBef>
                <a:spcPts val="600"/>
              </a:spcBef>
              <a:spcAft>
                <a:spcPts val="600"/>
              </a:spcAft>
            </a:pPr>
            <a:r>
              <a:rPr lang="nl-NL" sz="3600" i="1" dirty="0">
                <a:effectLst/>
                <a:latin typeface="Times New Roman" panose="02020603050405020304" pitchFamily="18" charset="0"/>
                <a:ea typeface="Calibri" panose="020F0502020204030204" pitchFamily="34" charset="0"/>
                <a:cs typeface="Times New Roman" panose="02020603050405020304" pitchFamily="18" charset="0"/>
              </a:rPr>
              <a:t>Các em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nghe</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bài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hát</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Trái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này</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vận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theo</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nhịp</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bài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hát</a:t>
            </a:r>
            <a:r>
              <a:rPr lang="en-US" sz="3600" i="1" dirty="0">
                <a:latin typeface="Times New Roman" panose="02020603050405020304" pitchFamily="18" charset="0"/>
                <a:ea typeface="Calibri" panose="020F0502020204030204" pitchFamily="34" charset="0"/>
                <a:cs typeface="Times New Roman" panose="02020603050405020304" pitchFamily="18" charset="0"/>
              </a:rPr>
              <a:t>.</a:t>
            </a:r>
            <a:endParaRPr lang="en-US" sz="36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Mầm Chồi Lá Tập 60 Trái Đất Này Là Của Chúng Mình Nhạc Thiếu Nhi Vietnamese Song For Kids (mp3cut.net)">
            <a:hlinkClick r:id="" action="ppaction://media"/>
            <a:extLst>
              <a:ext uri="{FF2B5EF4-FFF2-40B4-BE49-F238E27FC236}">
                <a16:creationId xmlns="" xmlns:a16="http://schemas.microsoft.com/office/drawing/2014/main" id="{8E6EC379-7FB8-4C6D-82DF-5533044819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205325" y="9204325"/>
            <a:ext cx="1082675" cy="1082675"/>
          </a:xfrm>
          <a:prstGeom prst="rect">
            <a:avLst/>
          </a:prstGeom>
        </p:spPr>
      </p:pic>
      <p:pic>
        <p:nvPicPr>
          <p:cNvPr id="10" name="Picture 4">
            <a:extLst>
              <a:ext uri="{FF2B5EF4-FFF2-40B4-BE49-F238E27FC236}">
                <a16:creationId xmlns="" xmlns:a16="http://schemas.microsoft.com/office/drawing/2014/main" id="{3EC556CD-4536-4551-B52C-EE7386E9F0C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89267" y="3632076"/>
            <a:ext cx="7909464" cy="6683499"/>
          </a:xfrm>
          <a:prstGeom prst="rect">
            <a:avLst/>
          </a:prstGeom>
        </p:spPr>
      </p:pic>
      <p:pic>
        <p:nvPicPr>
          <p:cNvPr id="12" name="Picture 12">
            <a:extLst>
              <a:ext uri="{FF2B5EF4-FFF2-40B4-BE49-F238E27FC236}">
                <a16:creationId xmlns="" xmlns:a16="http://schemas.microsoft.com/office/drawing/2014/main" id="{FCBFA24A-4451-4977-ACE4-479B073234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3813" y="0"/>
            <a:ext cx="2721142" cy="47533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58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9"/>
                </p:tgtEl>
              </p:cMediaNode>
            </p:audio>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 xmlns:a16="http://schemas.microsoft.com/office/drawing/2014/main" id="{62F5A7F3-252B-48BB-81F3-84E2940D6CA0}"/>
              </a:ext>
            </a:extLst>
          </p:cNvPr>
          <p:cNvSpPr txBox="1"/>
          <p:nvPr/>
        </p:nvSpPr>
        <p:spPr>
          <a:xfrm>
            <a:off x="4937711" y="952500"/>
            <a:ext cx="8412578" cy="896527"/>
          </a:xfrm>
          <a:prstGeom prst="rect">
            <a:avLst/>
          </a:prstGeom>
        </p:spPr>
        <p:txBody>
          <a:bodyPr wrap="square" lIns="0" tIns="0" rIns="0" bIns="0" rtlCol="0" anchor="t">
            <a:spAutoFit/>
          </a:bodyPr>
          <a:lstStyle/>
          <a:p>
            <a:pPr algn="ctr">
              <a:lnSpc>
                <a:spcPts val="7500"/>
              </a:lnSpc>
            </a:pPr>
            <a:r>
              <a:rPr lang="en-US" sz="6000" b="1" dirty="0">
                <a:latin typeface="Times New Roman" panose="02020603050405020304" pitchFamily="18" charset="0"/>
                <a:cs typeface="Times New Roman" panose="02020603050405020304" pitchFamily="18" charset="0"/>
              </a:rPr>
              <a:t>HƯỚNG DẪN VỀ NHÀ</a:t>
            </a:r>
          </a:p>
        </p:txBody>
      </p:sp>
      <p:pic>
        <p:nvPicPr>
          <p:cNvPr id="6" name="Picture 2">
            <a:extLst>
              <a:ext uri="{FF2B5EF4-FFF2-40B4-BE49-F238E27FC236}">
                <a16:creationId xmlns="" xmlns:a16="http://schemas.microsoft.com/office/drawing/2014/main" id="{35C369BE-02A4-4DAC-8041-7074AE3A54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5353555" cy="2959056"/>
          </a:xfrm>
          <a:prstGeom prst="rect">
            <a:avLst/>
          </a:prstGeom>
        </p:spPr>
      </p:pic>
      <p:pic>
        <p:nvPicPr>
          <p:cNvPr id="7" name="Picture 3">
            <a:extLst>
              <a:ext uri="{FF2B5EF4-FFF2-40B4-BE49-F238E27FC236}">
                <a16:creationId xmlns="" xmlns:a16="http://schemas.microsoft.com/office/drawing/2014/main" id="{0C5C24FF-14AD-4506-9ECA-A5D389C5F5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10967" y="7277100"/>
            <a:ext cx="6177033" cy="3009900"/>
          </a:xfrm>
          <a:prstGeom prst="rect">
            <a:avLst/>
          </a:prstGeom>
        </p:spPr>
      </p:pic>
      <p:sp>
        <p:nvSpPr>
          <p:cNvPr id="8" name="Rectangle: Rounded Corners 7">
            <a:extLst>
              <a:ext uri="{FF2B5EF4-FFF2-40B4-BE49-F238E27FC236}">
                <a16:creationId xmlns="" xmlns:a16="http://schemas.microsoft.com/office/drawing/2014/main" id="{E318CA30-492E-4556-B115-5766A57AC887}"/>
              </a:ext>
            </a:extLst>
          </p:cNvPr>
          <p:cNvSpPr/>
          <p:nvPr/>
        </p:nvSpPr>
        <p:spPr>
          <a:xfrm>
            <a:off x="6629401" y="2619575"/>
            <a:ext cx="10358366" cy="280819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a:t>
            </a:r>
            <a:r>
              <a:rPr lang="vi-VN"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36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3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vi-VN" sz="3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mơ” </a:t>
            </a:r>
            <a:r>
              <a:rPr lang="vi-VN"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học</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F793B3A2-02B7-4E30-8EBB-EECFBE0A16C3}"/>
              </a:ext>
            </a:extLst>
          </p:cNvPr>
          <p:cNvSpPr/>
          <p:nvPr/>
        </p:nvSpPr>
        <p:spPr>
          <a:xfrm>
            <a:off x="1219200" y="5973858"/>
            <a:ext cx="10358366" cy="280819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dirty="0" err="1">
                <a:solidFill>
                  <a:srgbClr val="000000"/>
                </a:solidFill>
                <a:latin typeface="+mj-lt"/>
                <a:ea typeface="Calibri" panose="020F0502020204030204" pitchFamily="34" charset="0"/>
                <a:cs typeface="Arial" panose="020B0604020202020204" pitchFamily="34" charset="0"/>
              </a:rPr>
              <a:t>Tìm</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hiểu</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trước</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về</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tác</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giả</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và</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trích</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đoạn</a:t>
            </a:r>
            <a:r>
              <a:rPr lang="vi-VN" sz="3600" dirty="0">
                <a:solidFill>
                  <a:srgbClr val="000000"/>
                </a:solidFill>
                <a:latin typeface="+mj-lt"/>
                <a:ea typeface="Calibri" panose="020F0502020204030204" pitchFamily="34" charset="0"/>
                <a:cs typeface="Arial" panose="020B0604020202020204" pitchFamily="34" charset="0"/>
              </a:rPr>
              <a:t> chương IV </a:t>
            </a:r>
            <a:r>
              <a:rPr lang="vi-VN" sz="3600" dirty="0" err="1">
                <a:solidFill>
                  <a:srgbClr val="000000"/>
                </a:solidFill>
                <a:latin typeface="+mj-lt"/>
                <a:ea typeface="Calibri" panose="020F0502020204030204" pitchFamily="34" charset="0"/>
                <a:cs typeface="Arial" panose="020B0604020202020204" pitchFamily="34" charset="0"/>
              </a:rPr>
              <a:t>bản</a:t>
            </a:r>
            <a:r>
              <a:rPr lang="vi-VN" sz="3600" dirty="0">
                <a:solidFill>
                  <a:srgbClr val="000000"/>
                </a:solidFill>
                <a:latin typeface="+mj-lt"/>
                <a:ea typeface="Calibri" panose="020F0502020204030204" pitchFamily="34" charset="0"/>
                <a:cs typeface="Arial" panose="020B0604020202020204" pitchFamily="34" charset="0"/>
              </a:rPr>
              <a:t> Giao </a:t>
            </a:r>
            <a:r>
              <a:rPr lang="vi-VN" sz="3600" dirty="0" err="1">
                <a:solidFill>
                  <a:srgbClr val="000000"/>
                </a:solidFill>
                <a:latin typeface="+mj-lt"/>
                <a:ea typeface="Calibri" panose="020F0502020204030204" pitchFamily="34" charset="0"/>
                <a:cs typeface="Arial" panose="020B0604020202020204" pitchFamily="34" charset="0"/>
              </a:rPr>
              <a:t>hưởng</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số</a:t>
            </a:r>
            <a:r>
              <a:rPr lang="vi-VN" sz="3600" dirty="0">
                <a:solidFill>
                  <a:srgbClr val="000000"/>
                </a:solidFill>
                <a:latin typeface="+mj-lt"/>
                <a:ea typeface="Calibri" panose="020F0502020204030204" pitchFamily="34" charset="0"/>
                <a:cs typeface="Arial" panose="020B0604020202020204" pitchFamily="34" charset="0"/>
              </a:rPr>
              <a:t> 9 </a:t>
            </a:r>
            <a:r>
              <a:rPr lang="vi-VN" sz="3600" dirty="0" err="1">
                <a:solidFill>
                  <a:srgbClr val="000000"/>
                </a:solidFill>
                <a:latin typeface="+mj-lt"/>
                <a:ea typeface="Calibri" panose="020F0502020204030204" pitchFamily="34" charset="0"/>
                <a:cs typeface="Arial" panose="020B0604020202020204" pitchFamily="34" charset="0"/>
              </a:rPr>
              <a:t>của</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nhạc</a:t>
            </a:r>
            <a:r>
              <a:rPr lang="vi-VN" sz="3600" dirty="0">
                <a:solidFill>
                  <a:srgbClr val="000000"/>
                </a:solidFill>
                <a:latin typeface="+mj-lt"/>
                <a:ea typeface="Calibri" panose="020F0502020204030204" pitchFamily="34" charset="0"/>
                <a:cs typeface="Arial" panose="020B0604020202020204" pitchFamily="34" charset="0"/>
              </a:rPr>
              <a:t> s</a:t>
            </a:r>
            <a:r>
              <a:rPr lang="en-US" sz="3600" dirty="0">
                <a:solidFill>
                  <a:srgbClr val="000000"/>
                </a:solidFill>
                <a:latin typeface="+mj-lt"/>
                <a:ea typeface="Calibri" panose="020F0502020204030204" pitchFamily="34" charset="0"/>
                <a:cs typeface="Arial" panose="020B0604020202020204" pitchFamily="34" charset="0"/>
              </a:rPr>
              <a:t>Ĩ</a:t>
            </a:r>
            <a:r>
              <a:rPr lang="vi-VN" sz="3600" dirty="0">
                <a:solidFill>
                  <a:srgbClr val="000000"/>
                </a:solidFill>
                <a:latin typeface="+mj-lt"/>
                <a:ea typeface="Calibri" panose="020F0502020204030204" pitchFamily="34" charset="0"/>
                <a:cs typeface="Arial" panose="020B0604020202020204" pitchFamily="34" charset="0"/>
              </a:rPr>
              <a:t> </a:t>
            </a:r>
            <a:r>
              <a:rPr lang="vi-VN" sz="3600" dirty="0" err="1">
                <a:solidFill>
                  <a:srgbClr val="000000"/>
                </a:solidFill>
                <a:latin typeface="+mj-lt"/>
                <a:ea typeface="Calibri" panose="020F0502020204030204" pitchFamily="34" charset="0"/>
                <a:cs typeface="Arial" panose="020B0604020202020204" pitchFamily="34" charset="0"/>
              </a:rPr>
              <a:t>Beethoven</a:t>
            </a:r>
            <a:endParaRPr lang="en-US" sz="3600" b="1" i="1"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4293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10">
            <a:extLst>
              <a:ext uri="{FF2B5EF4-FFF2-40B4-BE49-F238E27FC236}">
                <a16:creationId xmlns="" xmlns:a16="http://schemas.microsoft.com/office/drawing/2014/main" id="{2B156F21-B158-4181-882A-C88E55A773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50" y="6443734"/>
            <a:ext cx="4324350" cy="3843266"/>
          </a:xfrm>
          <a:prstGeom prst="rect">
            <a:avLst/>
          </a:prstGeom>
        </p:spPr>
      </p:pic>
      <p:grpSp>
        <p:nvGrpSpPr>
          <p:cNvPr id="6" name="Group 5">
            <a:extLst>
              <a:ext uri="{FF2B5EF4-FFF2-40B4-BE49-F238E27FC236}">
                <a16:creationId xmlns="" xmlns:a16="http://schemas.microsoft.com/office/drawing/2014/main" id="{59D69132-251B-41CD-B4CC-70F80400B44E}"/>
              </a:ext>
            </a:extLst>
          </p:cNvPr>
          <p:cNvGrpSpPr/>
          <p:nvPr/>
        </p:nvGrpSpPr>
        <p:grpSpPr>
          <a:xfrm>
            <a:off x="1828800" y="876300"/>
            <a:ext cx="15087600" cy="5334000"/>
            <a:chOff x="1828800" y="876300"/>
            <a:chExt cx="15087600" cy="5334000"/>
          </a:xfrm>
        </p:grpSpPr>
        <p:sp>
          <p:nvSpPr>
            <p:cNvPr id="4" name="Speech Bubble: Rectangle with Corners Rounded 3">
              <a:extLst>
                <a:ext uri="{FF2B5EF4-FFF2-40B4-BE49-F238E27FC236}">
                  <a16:creationId xmlns="" xmlns:a16="http://schemas.microsoft.com/office/drawing/2014/main" id="{1B0D99CF-A667-445F-BA86-8E4FAF1085C9}"/>
                </a:ext>
              </a:extLst>
            </p:cNvPr>
            <p:cNvSpPr/>
            <p:nvPr/>
          </p:nvSpPr>
          <p:spPr>
            <a:xfrm>
              <a:off x="1828800" y="876300"/>
              <a:ext cx="15087600" cy="5334000"/>
            </a:xfrm>
            <a:prstGeom prst="wedgeRoundRectCallout">
              <a:avLst>
                <a:gd name="adj1" fmla="val -32910"/>
                <a:gd name="adj2" fmla="val 73215"/>
                <a:gd name="adj3" fmla="val 16667"/>
              </a:avLst>
            </a:prstGeom>
            <a:solidFill>
              <a:srgbClr val="C3E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 xmlns:a16="http://schemas.microsoft.com/office/drawing/2014/main" id="{9B4CB4C4-0DED-499F-85CB-51FC4C9FFABE}"/>
                </a:ext>
              </a:extLst>
            </p:cNvPr>
            <p:cNvSpPr txBox="1"/>
            <p:nvPr/>
          </p:nvSpPr>
          <p:spPr>
            <a:xfrm>
              <a:off x="2057622" y="2027276"/>
              <a:ext cx="14629955" cy="3032048"/>
            </a:xfrm>
            <a:prstGeom prst="rect">
              <a:avLst/>
            </a:prstGeom>
          </p:spPr>
          <p:txBody>
            <a:bodyPr wrap="square" lIns="0" tIns="0" rIns="0" bIns="0" rtlCol="0" anchor="t">
              <a:spAutoFit/>
            </a:bodyPr>
            <a:lstStyle/>
            <a:p>
              <a:pPr algn="ctr">
                <a:lnSpc>
                  <a:spcPct val="150000"/>
                </a:lnSpc>
              </a:pPr>
              <a:r>
                <a:rPr lang="en-US" sz="7000" b="1" dirty="0">
                  <a:latin typeface="Times New Roman" panose="02020603050405020304" pitchFamily="18" charset="0"/>
                  <a:cs typeface="Times New Roman" panose="02020603050405020304" pitchFamily="18" charset="0"/>
                </a:rPr>
                <a:t>CẢM ƠN CÁC EM ĐÃ LẮNG NGHE BÀI GIẢNG HÔM NAY!</a:t>
              </a:r>
            </a:p>
          </p:txBody>
        </p:sp>
      </p:grpSp>
    </p:spTree>
    <p:extLst>
      <p:ext uri="{BB962C8B-B14F-4D97-AF65-F5344CB8AC3E}">
        <p14:creationId xmlns:p14="http://schemas.microsoft.com/office/powerpoint/2010/main" val="677275633"/>
      </p:ext>
    </p:extLst>
  </p:cSld>
  <p:clrMapOvr>
    <a:masterClrMapping/>
  </p:clrMapOvr>
  <p:transition>
    <p:split orient="ver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991171" y="1509114"/>
            <a:ext cx="14305652" cy="1335237"/>
          </a:xfrm>
          <a:prstGeom prst="rect">
            <a:avLst/>
          </a:prstGeom>
        </p:spPr>
        <p:txBody>
          <a:bodyPr wrap="square" lIns="0" tIns="0" rIns="0" bIns="0" rtlCol="0" anchor="t">
            <a:spAutoFit/>
          </a:bodyPr>
          <a:lstStyle/>
          <a:p>
            <a:pPr marL="0" marR="0" algn="ctr">
              <a:lnSpc>
                <a:spcPct val="150000"/>
              </a:lnSpc>
              <a:spcBef>
                <a:spcPts val="1200"/>
              </a:spcBef>
              <a:spcAft>
                <a:spcPts val="0"/>
              </a:spcAft>
            </a:pPr>
            <a:r>
              <a:rPr lang="en-US" sz="6600" b="1" kern="0" dirty="0">
                <a:solidFill>
                  <a:srgbClr val="257F8B"/>
                </a:solidFill>
                <a:effectLst/>
                <a:latin typeface="Times New Roman" panose="02020603050405020304" pitchFamily="18" charset="0"/>
                <a:ea typeface="Times New Roman" panose="02020603050405020304" pitchFamily="18" charset="0"/>
                <a:cs typeface="Times New Roman" panose="02020603050405020304" pitchFamily="18" charset="0"/>
              </a:rPr>
              <a:t>CHỦ ĐỀ 4: ƯỚC MƠ HÒA BÌNH</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724400" y="-2672757"/>
            <a:ext cx="6325735" cy="457862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628" y="7585337"/>
            <a:ext cx="6325735" cy="4578627"/>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30400" y="-2229618"/>
            <a:ext cx="6325735" cy="4578627"/>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26337" y="8974801"/>
            <a:ext cx="6325735" cy="45786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04735">
            <a:off x="-182012" y="-311036"/>
            <a:ext cx="3126120" cy="3126120"/>
          </a:xfrm>
          <a:prstGeom prst="rect">
            <a:avLst/>
          </a:prstGeom>
        </p:spPr>
      </p:pic>
      <p:sp>
        <p:nvSpPr>
          <p:cNvPr id="11" name="TextBox 10">
            <a:extLst>
              <a:ext uri="{FF2B5EF4-FFF2-40B4-BE49-F238E27FC236}">
                <a16:creationId xmlns="" xmlns:a16="http://schemas.microsoft.com/office/drawing/2014/main" id="{BE25CC62-2132-45CD-B7A9-4E189850C7E6}"/>
              </a:ext>
            </a:extLst>
          </p:cNvPr>
          <p:cNvSpPr txBox="1"/>
          <p:nvPr/>
        </p:nvSpPr>
        <p:spPr>
          <a:xfrm>
            <a:off x="1752600" y="2723262"/>
            <a:ext cx="15167431" cy="3467616"/>
          </a:xfrm>
          <a:prstGeom prst="rect">
            <a:avLst/>
          </a:prstGeom>
          <a:noFill/>
        </p:spPr>
        <p:txBody>
          <a:bodyPr wrap="square">
            <a:spAutoFit/>
          </a:bodyPr>
          <a:lstStyle/>
          <a:p>
            <a:pPr marL="0" marR="0">
              <a:lnSpc>
                <a:spcPct val="150000"/>
              </a:lnSpc>
              <a:spcBef>
                <a:spcPts val="200"/>
              </a:spcBef>
              <a:spcAft>
                <a:spcPts val="0"/>
              </a:spcAft>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 </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14:  - </a:t>
            </a:r>
            <a:r>
              <a:rPr lang="en-US" sz="3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 </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HÁT: NHỮNG ƯỚC MƠ</a:t>
            </a:r>
          </a:p>
          <a:p>
            <a:pPr marL="0" marR="0">
              <a:lnSpc>
                <a:spcPct val="150000"/>
              </a:lnSpc>
              <a:spcBef>
                <a:spcPts val="200"/>
              </a:spcBef>
              <a:spcAft>
                <a:spcPts val="0"/>
              </a:spcAft>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NGHE NHẠC: TRÍCH ĐOẠN CHƯƠNG IV  GIAO HƯỞNG </a:t>
            </a:r>
          </a:p>
          <a:p>
            <a:pPr marL="0" marR="0">
              <a:lnSpc>
                <a:spcPct val="150000"/>
              </a:lnSpc>
              <a:spcBef>
                <a:spcPts val="200"/>
              </a:spcBef>
              <a:spcAft>
                <a:spcPts val="0"/>
              </a:spcAft>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SỐ 9 CỦA BEETHOVEN</a:t>
            </a:r>
            <a:endParaRPr lang="en-US" sz="3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200"/>
              </a:spcBef>
              <a:spcAft>
                <a:spcPts val="0"/>
              </a:spcAft>
            </a:pPr>
            <a:r>
              <a:rPr lang="en-US" sz="36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2" name="Picture 18">
            <a:extLst>
              <a:ext uri="{FF2B5EF4-FFF2-40B4-BE49-F238E27FC236}">
                <a16:creationId xmlns="" xmlns:a16="http://schemas.microsoft.com/office/drawing/2014/main" id="{DD6948FC-64DB-4025-81A5-A2D342F8DB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97732" y="5644601"/>
            <a:ext cx="8692529" cy="474238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DC049BE8-C836-4F53-A6F3-F9A3A9069AF1}"/>
              </a:ext>
            </a:extLst>
          </p:cNvPr>
          <p:cNvSpPr txBox="1"/>
          <p:nvPr/>
        </p:nvSpPr>
        <p:spPr>
          <a:xfrm>
            <a:off x="682773" y="2164543"/>
            <a:ext cx="6915150" cy="898259"/>
          </a:xfrm>
          <a:prstGeom prst="rect">
            <a:avLst/>
          </a:prstGeom>
        </p:spPr>
        <p:txBody>
          <a:bodyPr lIns="0" tIns="0" rIns="0" bIns="0" rtlCol="0" anchor="t">
            <a:spAutoFit/>
          </a:bodyPr>
          <a:lstStyle/>
          <a:p>
            <a:pPr marL="0" marR="0" lvl="0" indent="0" algn="ctr" defTabSz="914400" rtl="0" eaLnBrk="1" fontAlgn="auto" latinLnBrk="0" hangingPunct="1">
              <a:lnSpc>
                <a:spcPts val="7679"/>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257F8B"/>
                </a:solidFill>
                <a:effectLst/>
                <a:uLnTx/>
                <a:uFillTx/>
                <a:latin typeface="Times New Roman" panose="02020603050405020304" pitchFamily="18" charset="0"/>
                <a:cs typeface="Times New Roman" panose="02020603050405020304" pitchFamily="18" charset="0"/>
              </a:rPr>
              <a:t>1. </a:t>
            </a:r>
            <a:r>
              <a:rPr kumimoji="0" lang="en-US" sz="4800" b="1" i="1" u="none" strike="noStrike" kern="1200" cap="none" spc="0" normalizeH="0" baseline="0" noProof="0" dirty="0" err="1">
                <a:ln>
                  <a:noFill/>
                </a:ln>
                <a:solidFill>
                  <a:srgbClr val="257F8B"/>
                </a:solidFill>
                <a:effectLst/>
                <a:uLnTx/>
                <a:uFillTx/>
                <a:latin typeface="Times New Roman" panose="02020603050405020304" pitchFamily="18" charset="0"/>
                <a:cs typeface="Times New Roman" panose="02020603050405020304" pitchFamily="18" charset="0"/>
              </a:rPr>
              <a:t>Hát</a:t>
            </a:r>
            <a:r>
              <a:rPr kumimoji="0" lang="en-US" sz="4800" b="1" i="1" u="none" strike="noStrike" kern="1200" cap="none" spc="0" normalizeH="0" baseline="0" noProof="0" dirty="0">
                <a:ln>
                  <a:noFill/>
                </a:ln>
                <a:solidFill>
                  <a:srgbClr val="257F8B"/>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srgbClr val="257F8B"/>
                </a:solidFill>
                <a:effectLst/>
                <a:uLnTx/>
                <a:uFillTx/>
                <a:latin typeface="Times New Roman" panose="02020603050405020304" pitchFamily="18" charset="0"/>
                <a:cs typeface="Times New Roman" panose="02020603050405020304" pitchFamily="18" charset="0"/>
              </a:rPr>
              <a:t>mẫu</a:t>
            </a:r>
            <a:endParaRPr kumimoji="0" lang="en-US" sz="4800" b="1" i="1" u="none" strike="noStrike" kern="1200" cap="none" spc="0" normalizeH="0" baseline="0" noProof="0" dirty="0">
              <a:ln>
                <a:noFill/>
              </a:ln>
              <a:solidFill>
                <a:srgbClr val="257F8B"/>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97A1185B-CA14-4D2F-B84F-5D57F18E789A}"/>
              </a:ext>
            </a:extLst>
          </p:cNvPr>
          <p:cNvSpPr txBox="1"/>
          <p:nvPr/>
        </p:nvSpPr>
        <p:spPr>
          <a:xfrm>
            <a:off x="1403022" y="2918858"/>
            <a:ext cx="14058900" cy="1654748"/>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mơ</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gõ</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nhẹ</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nhịp</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nhịp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Picture 6">
            <a:extLst>
              <a:ext uri="{FF2B5EF4-FFF2-40B4-BE49-F238E27FC236}">
                <a16:creationId xmlns="" xmlns:a16="http://schemas.microsoft.com/office/drawing/2014/main" id="{79E165B5-50C5-47B9-B767-5F5F4FA975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136" y="90814"/>
            <a:ext cx="2751772" cy="4114800"/>
          </a:xfrm>
          <a:prstGeom prst="rect">
            <a:avLst/>
          </a:prstGeom>
        </p:spPr>
      </p:pic>
      <p:pic>
        <p:nvPicPr>
          <p:cNvPr id="15" name="[hanhtrangso.nxbgd.vn] Hát_ Những ước mơ_HTS">
            <a:hlinkClick r:id="" action="ppaction://media"/>
            <a:extLst>
              <a:ext uri="{FF2B5EF4-FFF2-40B4-BE49-F238E27FC236}">
                <a16:creationId xmlns="" xmlns:a16="http://schemas.microsoft.com/office/drawing/2014/main" id="{CAEA2D03-F4F8-4EB3-9EC2-A31EA44BA5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136" y="8975725"/>
            <a:ext cx="1311275" cy="1311275"/>
          </a:xfrm>
          <a:prstGeom prst="rect">
            <a:avLst/>
          </a:prstGeom>
        </p:spPr>
      </p:pic>
      <p:pic>
        <p:nvPicPr>
          <p:cNvPr id="16" name="Picture 8">
            <a:extLst>
              <a:ext uri="{FF2B5EF4-FFF2-40B4-BE49-F238E27FC236}">
                <a16:creationId xmlns="" xmlns:a16="http://schemas.microsoft.com/office/drawing/2014/main" id="{6947BADA-35FF-422F-8232-997C82FC73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95747" y="4914900"/>
            <a:ext cx="16696506" cy="5579464"/>
          </a:xfrm>
          <a:prstGeom prst="rect">
            <a:avLst/>
          </a:prstGeom>
        </p:spPr>
      </p:pic>
      <p:pic>
        <p:nvPicPr>
          <p:cNvPr id="17" name="Picture 9">
            <a:extLst>
              <a:ext uri="{FF2B5EF4-FFF2-40B4-BE49-F238E27FC236}">
                <a16:creationId xmlns="" xmlns:a16="http://schemas.microsoft.com/office/drawing/2014/main" id="{58091F0D-A62F-42FC-AE6D-2780CF9F492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933396" y="-17505"/>
            <a:ext cx="3375199" cy="2875005"/>
          </a:xfrm>
          <a:prstGeom prst="rect">
            <a:avLst/>
          </a:prstGeom>
        </p:spPr>
      </p:pic>
      <p:sp>
        <p:nvSpPr>
          <p:cNvPr id="9" name="TextBox 8">
            <a:extLst>
              <a:ext uri="{FF2B5EF4-FFF2-40B4-BE49-F238E27FC236}">
                <a16:creationId xmlns="" xmlns:a16="http://schemas.microsoft.com/office/drawing/2014/main" id="{DC049BE8-C836-4F53-A6F3-F9A3A9069AF1}"/>
              </a:ext>
            </a:extLst>
          </p:cNvPr>
          <p:cNvSpPr txBox="1"/>
          <p:nvPr/>
        </p:nvSpPr>
        <p:spPr>
          <a:xfrm>
            <a:off x="795747" y="970867"/>
            <a:ext cx="6915150" cy="884858"/>
          </a:xfrm>
          <a:prstGeom prst="rect">
            <a:avLst/>
          </a:prstGeom>
        </p:spPr>
        <p:txBody>
          <a:bodyPr lIns="0" tIns="0" rIns="0" bIns="0" rtlCol="0" anchor="t">
            <a:spAutoFit/>
          </a:bodyPr>
          <a:lstStyle/>
          <a:p>
            <a:pPr marL="0" marR="0" lvl="0" indent="0" algn="ctr" defTabSz="914400" rtl="0" eaLnBrk="1" fontAlgn="auto" latinLnBrk="0" hangingPunct="1">
              <a:lnSpc>
                <a:spcPts val="7679"/>
              </a:lnSpc>
              <a:spcBef>
                <a:spcPts val="0"/>
              </a:spcBef>
              <a:spcAft>
                <a:spcPts val="0"/>
              </a:spcAft>
              <a:buClrTx/>
              <a:buSzTx/>
              <a:buFontTx/>
              <a:buNone/>
              <a:tabLst/>
              <a:defRPr/>
            </a:pPr>
            <a:r>
              <a:rPr lang="en-US" sz="4800" b="1" i="1" dirty="0" smtClean="0">
                <a:solidFill>
                  <a:srgbClr val="FF0000"/>
                </a:solidFill>
                <a:latin typeface="Times New Roman" panose="02020603050405020304" pitchFamily="18" charset="0"/>
                <a:cs typeface="Times New Roman" panose="02020603050405020304" pitchFamily="18" charset="0"/>
              </a:rPr>
              <a:t>I. </a:t>
            </a:r>
            <a:r>
              <a:rPr lang="en-US" sz="4800" b="1" i="1" dirty="0" err="1" smtClean="0">
                <a:solidFill>
                  <a:srgbClr val="FF0000"/>
                </a:solidFill>
                <a:latin typeface="Times New Roman" panose="02020603050405020304" pitchFamily="18" charset="0"/>
                <a:cs typeface="Times New Roman" panose="02020603050405020304" pitchFamily="18" charset="0"/>
              </a:rPr>
              <a:t>Học</a:t>
            </a:r>
            <a:r>
              <a:rPr lang="en-US" sz="4800" b="1" i="1" dirty="0" smtClean="0">
                <a:solidFill>
                  <a:srgbClr val="FF0000"/>
                </a:solidFill>
                <a:latin typeface="Times New Roman" panose="02020603050405020304" pitchFamily="18" charset="0"/>
                <a:cs typeface="Times New Roman" panose="02020603050405020304" pitchFamily="18" charset="0"/>
              </a:rPr>
              <a:t> </a:t>
            </a:r>
            <a:r>
              <a:rPr lang="en-US" sz="4800" b="1" i="1" dirty="0" err="1" smtClean="0">
                <a:solidFill>
                  <a:srgbClr val="FF0000"/>
                </a:solidFill>
                <a:latin typeface="Times New Roman" panose="02020603050405020304" pitchFamily="18" charset="0"/>
                <a:cs typeface="Times New Roman" panose="02020603050405020304" pitchFamily="18" charset="0"/>
              </a:rPr>
              <a:t>hát</a:t>
            </a:r>
            <a:r>
              <a:rPr lang="en-US" sz="4800" b="1" i="1" dirty="0" smtClean="0">
                <a:solidFill>
                  <a:srgbClr val="FF0000"/>
                </a:solidFill>
                <a:latin typeface="Times New Roman" panose="02020603050405020304" pitchFamily="18"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5"/>
                </p:tgtEl>
              </p:cMediaNode>
            </p:audio>
          </p:childTnLst>
        </p:cTn>
      </p:par>
    </p:tnLst>
    <p:bldLst>
      <p:bldP spid="10" grpId="0"/>
      <p:bldP spid="11"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 xmlns:a16="http://schemas.microsoft.com/office/drawing/2014/main" id="{F98D10C9-2341-4700-8CAC-7F81DEAD69F3}"/>
              </a:ext>
            </a:extLst>
          </p:cNvPr>
          <p:cNvSpPr txBox="1"/>
          <p:nvPr/>
        </p:nvSpPr>
        <p:spPr>
          <a:xfrm>
            <a:off x="1894807" y="1028700"/>
            <a:ext cx="14498386" cy="880690"/>
          </a:xfrm>
          <a:prstGeom prst="rect">
            <a:avLst/>
          </a:prstGeom>
        </p:spPr>
        <p:txBody>
          <a:bodyPr wrap="square" lIns="0" tIns="0" rIns="0" bIns="0" rtlCol="0" anchor="t">
            <a:spAutoFit/>
          </a:bodyPr>
          <a:lstStyle/>
          <a:p>
            <a:pPr marL="0" marR="0" lvl="0" indent="0" algn="ctr" defTabSz="914400" rtl="0" eaLnBrk="1" fontAlgn="auto" latinLnBrk="0" hangingPunct="1">
              <a:lnSpc>
                <a:spcPts val="7679"/>
              </a:lnSpc>
              <a:spcBef>
                <a:spcPts val="0"/>
              </a:spcBef>
              <a:spcAft>
                <a:spcPts val="0"/>
              </a:spcAft>
              <a:buClrTx/>
              <a:buSzTx/>
              <a:buFontTx/>
              <a:buNone/>
              <a:tabLst/>
              <a:defRPr/>
            </a:pPr>
            <a:r>
              <a:rPr kumimoji="0" lang="en-US" sz="4800" b="1" i="1"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2. </a:t>
            </a:r>
            <a:r>
              <a:rPr kumimoji="0" lang="en-US" sz="4800" b="1" i="1"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Giới</a:t>
            </a:r>
            <a:r>
              <a:rPr kumimoji="0" lang="en-US" sz="4800" b="1" i="1"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thiệu</a:t>
            </a:r>
            <a:r>
              <a:rPr kumimoji="0" lang="en-US" sz="4800" b="1" i="1"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tác</a:t>
            </a:r>
            <a:r>
              <a:rPr kumimoji="0" lang="en-US" sz="4800" b="1" i="1"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giả</a:t>
            </a:r>
            <a:r>
              <a:rPr kumimoji="0" lang="en-US" sz="4800" b="1" i="1"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nhạc</a:t>
            </a:r>
            <a:r>
              <a:rPr kumimoji="0" lang="en-US" sz="4800" b="1" i="1"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sĩ</a:t>
            </a:r>
            <a:r>
              <a:rPr kumimoji="0" lang="en-US" sz="4800" b="1" i="1"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Nguyễn</a:t>
            </a:r>
            <a:r>
              <a:rPr kumimoji="0" lang="en-US" sz="4800" b="1" i="1" u="none" strike="noStrike" kern="1200" cap="none" spc="0" normalizeH="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Ngọc</a:t>
            </a:r>
            <a:r>
              <a:rPr kumimoji="0" lang="en-US" sz="4800" b="1" i="1" u="none" strike="noStrike" kern="1200" cap="none" spc="0" normalizeH="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Thiện</a:t>
            </a:r>
            <a:endParaRPr kumimoji="0" lang="en-US" sz="4800" b="1" i="1"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038E0A6B-B91F-4DDC-8ECA-89D7021AA7E2}"/>
              </a:ext>
            </a:extLst>
          </p:cNvPr>
          <p:cNvSpPr txBox="1"/>
          <p:nvPr/>
        </p:nvSpPr>
        <p:spPr>
          <a:xfrm>
            <a:off x="1828801" y="2402785"/>
            <a:ext cx="7848600" cy="59104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Dựa</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sĩ</a:t>
            </a:r>
            <a:r>
              <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Nguyễn</a:t>
            </a:r>
            <a:r>
              <a:rPr kumimoji="0" lang="en-US" sz="3200" b="1" i="1" u="none" strike="noStrike" kern="1200" cap="none" spc="0" normalizeH="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Ngọc</a:t>
            </a:r>
            <a:r>
              <a:rPr kumimoji="0" lang="en-US" sz="3200" b="1" i="1" u="none" strike="noStrike" kern="1200" cap="none" spc="0" normalizeH="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Thiện</a:t>
            </a:r>
            <a:endParaRPr kumimoji="0" lang="en-US" sz="32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sinh</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Quê</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quán</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Hoạt</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động</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âm</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nhạc</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tiêu</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biểu</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thưởng</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7D927EA2-5348-4F5F-A306-836588A3B9B6}"/>
              </a:ext>
            </a:extLst>
          </p:cNvPr>
          <p:cNvGrpSpPr/>
          <p:nvPr/>
        </p:nvGrpSpPr>
        <p:grpSpPr>
          <a:xfrm>
            <a:off x="0" y="8724900"/>
            <a:ext cx="18288000" cy="3823129"/>
            <a:chOff x="0" y="8724900"/>
            <a:chExt cx="18288000" cy="3823129"/>
          </a:xfrm>
        </p:grpSpPr>
        <p:grpSp>
          <p:nvGrpSpPr>
            <p:cNvPr id="6" name="Group 18">
              <a:extLst>
                <a:ext uri="{FF2B5EF4-FFF2-40B4-BE49-F238E27FC236}">
                  <a16:creationId xmlns="" xmlns:a16="http://schemas.microsoft.com/office/drawing/2014/main" id="{395F06D2-2107-4519-A178-2B075C95542F}"/>
                </a:ext>
              </a:extLst>
            </p:cNvPr>
            <p:cNvGrpSpPr/>
            <p:nvPr/>
          </p:nvGrpSpPr>
          <p:grpSpPr>
            <a:xfrm>
              <a:off x="0" y="8724900"/>
              <a:ext cx="18288000" cy="2820010"/>
              <a:chOff x="0" y="0"/>
              <a:chExt cx="6350000" cy="979170"/>
            </a:xfrm>
          </p:grpSpPr>
          <p:sp>
            <p:nvSpPr>
              <p:cNvPr id="11" name="Freeform 19">
                <a:extLst>
                  <a:ext uri="{FF2B5EF4-FFF2-40B4-BE49-F238E27FC236}">
                    <a16:creationId xmlns="" xmlns:a16="http://schemas.microsoft.com/office/drawing/2014/main" id="{2B4703A0-9556-4D2F-821E-27D4D6003FAF}"/>
                  </a:ext>
                </a:extLst>
              </p:cNvPr>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FAFE2"/>
              </a:solidFill>
            </p:spPr>
          </p:sp>
        </p:grpSp>
        <p:grpSp>
          <p:nvGrpSpPr>
            <p:cNvPr id="7" name="Group 20">
              <a:extLst>
                <a:ext uri="{FF2B5EF4-FFF2-40B4-BE49-F238E27FC236}">
                  <a16:creationId xmlns="" xmlns:a16="http://schemas.microsoft.com/office/drawing/2014/main" id="{09FDB092-99B0-4BA7-A8FA-AAC090AF1F3E}"/>
                </a:ext>
              </a:extLst>
            </p:cNvPr>
            <p:cNvGrpSpPr/>
            <p:nvPr/>
          </p:nvGrpSpPr>
          <p:grpSpPr>
            <a:xfrm>
              <a:off x="0" y="9226459"/>
              <a:ext cx="18288000" cy="2820010"/>
              <a:chOff x="0" y="0"/>
              <a:chExt cx="6350000" cy="979170"/>
            </a:xfrm>
          </p:grpSpPr>
          <p:sp>
            <p:nvSpPr>
              <p:cNvPr id="10" name="Freeform 21">
                <a:extLst>
                  <a:ext uri="{FF2B5EF4-FFF2-40B4-BE49-F238E27FC236}">
                    <a16:creationId xmlns="" xmlns:a16="http://schemas.microsoft.com/office/drawing/2014/main" id="{EFC5A98D-6582-4C0F-9DFB-1D158ADE57E8}"/>
                  </a:ext>
                </a:extLst>
              </p:cNvPr>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BE051"/>
              </a:solidFill>
            </p:spPr>
          </p:sp>
        </p:grpSp>
        <p:grpSp>
          <p:nvGrpSpPr>
            <p:cNvPr id="8" name="Group 22">
              <a:extLst>
                <a:ext uri="{FF2B5EF4-FFF2-40B4-BE49-F238E27FC236}">
                  <a16:creationId xmlns="" xmlns:a16="http://schemas.microsoft.com/office/drawing/2014/main" id="{77062B82-560F-4B8F-ADAB-A7925DF85828}"/>
                </a:ext>
              </a:extLst>
            </p:cNvPr>
            <p:cNvGrpSpPr/>
            <p:nvPr/>
          </p:nvGrpSpPr>
          <p:grpSpPr>
            <a:xfrm>
              <a:off x="0" y="9728019"/>
              <a:ext cx="18288000" cy="2820010"/>
              <a:chOff x="0" y="0"/>
              <a:chExt cx="6350000" cy="979170"/>
            </a:xfrm>
          </p:grpSpPr>
          <p:sp>
            <p:nvSpPr>
              <p:cNvPr id="9" name="Freeform 23">
                <a:extLst>
                  <a:ext uri="{FF2B5EF4-FFF2-40B4-BE49-F238E27FC236}">
                    <a16:creationId xmlns="" xmlns:a16="http://schemas.microsoft.com/office/drawing/2014/main" id="{1C146F83-A0F0-4EAB-BBB8-F845E4175A77}"/>
                  </a:ext>
                </a:extLst>
              </p:cNvPr>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52B6DB"/>
              </a:solidFill>
            </p:spPr>
          </p:sp>
        </p:grpSp>
      </p:grpSp>
      <p:pic>
        <p:nvPicPr>
          <p:cNvPr id="4" name="Picture 15">
            <a:extLst>
              <a:ext uri="{FF2B5EF4-FFF2-40B4-BE49-F238E27FC236}">
                <a16:creationId xmlns="" xmlns:a16="http://schemas.microsoft.com/office/drawing/2014/main" id="{A4FBE5C9-114A-4C52-BEB7-1F512D086E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277600" y="4838699"/>
            <a:ext cx="6781800" cy="5484781"/>
          </a:xfrm>
          <a:prstGeom prst="rect">
            <a:avLst/>
          </a:prstGeom>
        </p:spPr>
      </p:pic>
      <p:pic>
        <p:nvPicPr>
          <p:cNvPr id="12" name="Picture 7">
            <a:extLst>
              <a:ext uri="{FF2B5EF4-FFF2-40B4-BE49-F238E27FC236}">
                <a16:creationId xmlns="" xmlns:a16="http://schemas.microsoft.com/office/drawing/2014/main" id="{1E873C56-9D6F-4E30-BB7E-8DD35CFBB8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49400" y="2029949"/>
            <a:ext cx="1679235" cy="25491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AEDEA56-E6AF-4D79-9D10-1EF840F62BE3}"/>
              </a:ext>
            </a:extLst>
          </p:cNvPr>
          <p:cNvGrpSpPr/>
          <p:nvPr/>
        </p:nvGrpSpPr>
        <p:grpSpPr>
          <a:xfrm>
            <a:off x="533400" y="790574"/>
            <a:ext cx="11049000" cy="8858252"/>
            <a:chOff x="685800" y="1522984"/>
            <a:chExt cx="9144000" cy="8858252"/>
          </a:xfrm>
        </p:grpSpPr>
        <p:grpSp>
          <p:nvGrpSpPr>
            <p:cNvPr id="3" name="Group 14">
              <a:extLst>
                <a:ext uri="{FF2B5EF4-FFF2-40B4-BE49-F238E27FC236}">
                  <a16:creationId xmlns="" xmlns:a16="http://schemas.microsoft.com/office/drawing/2014/main" id="{652339DF-BB81-4EF6-AA28-97C31296C333}"/>
                </a:ext>
              </a:extLst>
            </p:cNvPr>
            <p:cNvGrpSpPr/>
            <p:nvPr/>
          </p:nvGrpSpPr>
          <p:grpSpPr>
            <a:xfrm>
              <a:off x="685800" y="1522984"/>
              <a:ext cx="9144000" cy="8858252"/>
              <a:chOff x="0" y="-107079"/>
              <a:chExt cx="2863861" cy="922981"/>
            </a:xfrm>
          </p:grpSpPr>
          <p:sp>
            <p:nvSpPr>
              <p:cNvPr id="7" name="Freeform 15">
                <a:extLst>
                  <a:ext uri="{FF2B5EF4-FFF2-40B4-BE49-F238E27FC236}">
                    <a16:creationId xmlns="" xmlns:a16="http://schemas.microsoft.com/office/drawing/2014/main" id="{29B37B3D-9273-4DB3-B260-F4A16F9BD423}"/>
                  </a:ext>
                </a:extLst>
              </p:cNvPr>
              <p:cNvSpPr/>
              <p:nvPr/>
            </p:nvSpPr>
            <p:spPr>
              <a:xfrm>
                <a:off x="0" y="-107079"/>
                <a:ext cx="2863861" cy="922981"/>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5" name="TextBox 5">
              <a:extLst>
                <a:ext uri="{FF2B5EF4-FFF2-40B4-BE49-F238E27FC236}">
                  <a16:creationId xmlns="" xmlns:a16="http://schemas.microsoft.com/office/drawing/2014/main" id="{86DF03D4-6744-4369-BF73-9368675799A9}"/>
                </a:ext>
              </a:extLst>
            </p:cNvPr>
            <p:cNvSpPr txBox="1"/>
            <p:nvPr/>
          </p:nvSpPr>
          <p:spPr>
            <a:xfrm>
              <a:off x="924861" y="1710083"/>
              <a:ext cx="8665879" cy="8617744"/>
            </a:xfrm>
            <a:prstGeom prst="rect">
              <a:avLst/>
            </a:prstGeom>
          </p:spPr>
          <p:txBody>
            <a:bodyPr wrap="square" lIns="0" tIns="0" rIns="0" bIns="0" rtlCol="0" anchor="t">
              <a:spAutoFit/>
            </a:bodyPr>
            <a:lstStyle/>
            <a:p>
              <a:pPr marL="571500" marR="0" indent="-457200" algn="just">
                <a:lnSpc>
                  <a:spcPct val="200000"/>
                </a:lnSpc>
                <a:spcBef>
                  <a:spcPts val="0"/>
                </a:spcBef>
                <a:spcAft>
                  <a:spcPts val="0"/>
                </a:spcAft>
                <a:buFont typeface="Arial" panose="020B0604020202020204" pitchFamily="34" charset="0"/>
                <a:buChar char="•"/>
              </a:pPr>
              <a:r>
                <a:rPr lang="en-US" sz="2800" spc="-3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inh</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1951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a:t>
              </a:r>
              <a:r>
                <a:rPr lang="vi-VN"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457200" algn="just">
                <a:lnSpc>
                  <a:spcPct val="200000"/>
                </a:lnSpc>
                <a:spcBef>
                  <a:spcPts val="0"/>
                </a:spcBef>
                <a:spcAft>
                  <a:spcPts val="0"/>
                </a:spcAft>
                <a:buFont typeface="Arial" panose="020B0604020202020204" pitchFamily="34" charset="0"/>
                <a:buChar char="•"/>
              </a:pPr>
              <a:r>
                <a:rPr lang="vi-VN"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khúc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spc="-3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Ơi</a:t>
              </a:r>
              <a:r>
                <a:rPr lang="en-US" sz="2800" spc="-3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spc="-3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spc="-3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en-US" sz="2800" spc="-3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spc="-3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hoảng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gày</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hớ</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ơn</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457200" algn="just">
                <a:lnSpc>
                  <a:spcPct val="200000"/>
                </a:lnSpc>
                <a:spcBef>
                  <a:spcPts val="0"/>
                </a:spcBef>
                <a:spcAft>
                  <a:spcPts val="0"/>
                </a:spcAft>
                <a:buFont typeface="Arial" panose="020B0604020202020204" pitchFamily="34" charset="0"/>
                <a:buChar char="•"/>
              </a:pPr>
              <a:r>
                <a:rPr lang="en-US" sz="2800" spc="-3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spc="-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Tạp</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p>
            <a:p>
              <a:pPr marL="571500" marR="0" indent="-457200" algn="just">
                <a:lnSpc>
                  <a:spcPct val="200000"/>
                </a:lnSpc>
                <a:spcBef>
                  <a:spcPts val="0"/>
                </a:spcBef>
                <a:spcAft>
                  <a:spcPts val="0"/>
                </a:spcAft>
                <a:buFont typeface="Arial" panose="020B0604020202020204" pitchFamily="34" charset="0"/>
                <a:buChar char="•"/>
              </a:pP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khúc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băng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băng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video.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457200" algn="just">
                <a:lnSpc>
                  <a:spcPct val="200000"/>
                </a:lnSpc>
                <a:spcBef>
                  <a:spcPts val="0"/>
                </a:spcBef>
                <a:spcAft>
                  <a:spcPts val="0"/>
                </a:spcAft>
                <a:buFont typeface="Arial" panose="020B0604020202020204" pitchFamily="34" charset="0"/>
                <a:buChar char="•"/>
              </a:pP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2012,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spc="-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9" name="Picture 8" descr="A person sitting on a chair&#10;&#10;Description automatically generated with medium confidence">
            <a:extLst>
              <a:ext uri="{FF2B5EF4-FFF2-40B4-BE49-F238E27FC236}">
                <a16:creationId xmlns="" xmlns:a16="http://schemas.microsoft.com/office/drawing/2014/main" id="{0F2EF73F-27E0-427B-ABA1-1FB49AE62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9600" y="933450"/>
            <a:ext cx="5715000" cy="8572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cdn.dantri.com.vn/k:7a7517334e/2016/08/15/nhac-si-nguyen-ngoc-thien-chan-dung-1471230499471/nhacsinguyenngocthiengianhontinhyeucungcocaivuisaocubilu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200" y="1562100"/>
            <a:ext cx="64008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800100"/>
            <a:ext cx="8001000" cy="10064294"/>
          </a:xfrm>
          <a:prstGeom prst="rect">
            <a:avLst/>
          </a:prstGeom>
          <a:noFill/>
        </p:spPr>
        <p:txBody>
          <a:bodyPr wrap="square" rtlCol="0">
            <a:spAutoFit/>
          </a:bodyPr>
          <a:lstStyle/>
          <a:p>
            <a:pPr marL="571500" indent="-571500">
              <a:buFontTx/>
              <a:buChar char="-"/>
            </a:pPr>
            <a:r>
              <a:rPr lang="vi-VN" sz="3600" dirty="0" smtClean="0">
                <a:latin typeface="+mj-lt"/>
              </a:rPr>
              <a:t>Hai </a:t>
            </a:r>
            <a:r>
              <a:rPr lang="vi-VN" sz="3600" dirty="0">
                <a:latin typeface="+mj-lt"/>
              </a:rPr>
              <a:t>công việc tưởng chừng không liên quan lại trở thành mối lương duyên trong cuộc đời và làm nên một Nguyễn Ngọc Thiện với sắc thái </a:t>
            </a:r>
            <a:r>
              <a:rPr lang="vi-VN" sz="3600" dirty="0">
                <a:latin typeface="+mj-lt"/>
                <a:hlinkClick r:id="rId3"/>
              </a:rPr>
              <a:t>âm nhạc</a:t>
            </a:r>
            <a:r>
              <a:rPr lang="vi-VN" sz="3600" dirty="0">
                <a:latin typeface="+mj-lt"/>
              </a:rPr>
              <a:t> rất riêng biệt</a:t>
            </a:r>
            <a:r>
              <a:rPr lang="vi-VN" sz="3600" dirty="0" smtClean="0">
                <a:latin typeface="+mj-lt"/>
              </a:rPr>
              <a:t>.</a:t>
            </a:r>
            <a:endParaRPr lang="en-US" sz="3600" dirty="0">
              <a:latin typeface="+mj-lt"/>
            </a:endParaRPr>
          </a:p>
          <a:p>
            <a:pPr marL="571500" indent="-571500">
              <a:buFontTx/>
              <a:buChar char="-"/>
            </a:pPr>
            <a:r>
              <a:rPr lang="en-US" sz="3600" dirty="0" err="1" smtClean="0">
                <a:latin typeface="Times New Roman" panose="02020603050405020304" pitchFamily="18" charset="0"/>
                <a:cs typeface="Times New Roman" panose="02020603050405020304" pitchFamily="18" charset="0"/>
              </a:rPr>
              <a:t>Nhạc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từng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nói</a:t>
            </a:r>
            <a:r>
              <a:rPr lang="en-US" sz="3600" dirty="0" smtClean="0">
                <a:latin typeface="Times New Roman" panose="02020603050405020304" pitchFamily="18" charset="0"/>
                <a:cs typeface="Times New Roman" panose="02020603050405020304" pitchFamily="18" charset="0"/>
              </a:rPr>
              <a:t> </a:t>
            </a:r>
            <a:r>
              <a:rPr lang="vi-VN" sz="3600" dirty="0" smtClean="0">
                <a:latin typeface="+mj-lt"/>
              </a:rPr>
              <a:t>“Tôi </a:t>
            </a:r>
            <a:r>
              <a:rPr lang="vi-VN" sz="3600" dirty="0">
                <a:latin typeface="+mj-lt"/>
              </a:rPr>
              <a:t>chưa bao giờ ảo tưởng rằng mình có thể sống được với nghề viết. Thế hệ chúng tôi, mỗi người đều phải sắm nghề tay trái để nuôi nghề tay phải, lấy ngắn nuôi dài. Ca sĩ đi hát còn có tiền cát- sê còn chúng tôi, những người viết nhạc, sáng tạo trong bóng tối, nếu không có một cái nghề theo kiểu có thực mới vực được đạo thì rất khó để có thể sống với đam mê.</a:t>
            </a:r>
          </a:p>
          <a:p>
            <a:r>
              <a:rPr lang="vi-VN" sz="3600" dirty="0">
                <a:latin typeface="+mj-lt"/>
              </a:rPr>
              <a:t/>
            </a:r>
            <a:br>
              <a:rPr lang="vi-VN" sz="3600" dirty="0">
                <a:latin typeface="+mj-lt"/>
              </a:rPr>
            </a:br>
            <a:endParaRPr lang="en-US" sz="3600" dirty="0">
              <a:latin typeface="+mj-lt"/>
            </a:endParaRPr>
          </a:p>
        </p:txBody>
      </p:sp>
      <p:sp>
        <p:nvSpPr>
          <p:cNvPr id="3" name="TextBox 2"/>
          <p:cNvSpPr txBox="1"/>
          <p:nvPr/>
        </p:nvSpPr>
        <p:spPr>
          <a:xfrm>
            <a:off x="11125200" y="9029700"/>
            <a:ext cx="6019800" cy="584775"/>
          </a:xfrm>
          <a:prstGeom prst="rect">
            <a:avLst/>
          </a:prstGeom>
          <a:no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Nhạc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Thiện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85336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7">
            <a:extLst>
              <a:ext uri="{FF2B5EF4-FFF2-40B4-BE49-F238E27FC236}">
                <a16:creationId xmlns="" xmlns:a16="http://schemas.microsoft.com/office/drawing/2014/main" id="{6E49127D-2472-440E-B04C-1371F19A0EF9}"/>
              </a:ext>
            </a:extLst>
          </p:cNvPr>
          <p:cNvSpPr txBox="1"/>
          <p:nvPr/>
        </p:nvSpPr>
        <p:spPr>
          <a:xfrm>
            <a:off x="5681753" y="588277"/>
            <a:ext cx="6924494" cy="898259"/>
          </a:xfrm>
          <a:prstGeom prst="rect">
            <a:avLst/>
          </a:prstGeom>
        </p:spPr>
        <p:txBody>
          <a:bodyPr wrap="square" lIns="0" tIns="0" rIns="0" bIns="0" rtlCol="0" anchor="t">
            <a:spAutoFit/>
          </a:bodyPr>
          <a:lstStyle/>
          <a:p>
            <a:pPr algn="ctr">
              <a:lnSpc>
                <a:spcPts val="7679"/>
              </a:lnSpc>
            </a:pPr>
            <a:r>
              <a:rPr lang="en-US" sz="4800" b="1" i="1" dirty="0">
                <a:solidFill>
                  <a:srgbClr val="1C4F59"/>
                </a:solidFill>
                <a:latin typeface="Times New Roman" panose="02020603050405020304" pitchFamily="18" charset="0"/>
                <a:cs typeface="Times New Roman" panose="02020603050405020304" pitchFamily="18" charset="0"/>
              </a:rPr>
              <a:t>3. </a:t>
            </a:r>
            <a:r>
              <a:rPr lang="en-US" sz="4800" b="1" i="1" dirty="0" err="1">
                <a:solidFill>
                  <a:srgbClr val="1C4F59"/>
                </a:solidFill>
                <a:latin typeface="Times New Roman" panose="02020603050405020304" pitchFamily="18" charset="0"/>
                <a:cs typeface="Times New Roman" panose="02020603050405020304" pitchFamily="18" charset="0"/>
              </a:rPr>
              <a:t>Tìm</a:t>
            </a:r>
            <a:r>
              <a:rPr lang="en-US" sz="4800" b="1" i="1" dirty="0">
                <a:solidFill>
                  <a:srgbClr val="1C4F59"/>
                </a:solidFill>
                <a:latin typeface="Times New Roman" panose="02020603050405020304" pitchFamily="18" charset="0"/>
                <a:cs typeface="Times New Roman" panose="02020603050405020304" pitchFamily="18" charset="0"/>
              </a:rPr>
              <a:t> </a:t>
            </a:r>
            <a:r>
              <a:rPr lang="en-US" sz="4800" b="1" i="1" dirty="0" err="1">
                <a:solidFill>
                  <a:srgbClr val="1C4F59"/>
                </a:solidFill>
                <a:latin typeface="Times New Roman" panose="02020603050405020304" pitchFamily="18" charset="0"/>
                <a:cs typeface="Times New Roman" panose="02020603050405020304" pitchFamily="18" charset="0"/>
              </a:rPr>
              <a:t>hiểu</a:t>
            </a:r>
            <a:r>
              <a:rPr lang="en-US" sz="4800" b="1" i="1" dirty="0">
                <a:solidFill>
                  <a:srgbClr val="1C4F59"/>
                </a:solidFill>
                <a:latin typeface="Times New Roman" panose="02020603050405020304" pitchFamily="18" charset="0"/>
                <a:cs typeface="Times New Roman" panose="02020603050405020304" pitchFamily="18" charset="0"/>
              </a:rPr>
              <a:t> </a:t>
            </a:r>
            <a:r>
              <a:rPr lang="en-US" sz="4800" b="1" i="1" dirty="0" err="1">
                <a:solidFill>
                  <a:srgbClr val="1C4F59"/>
                </a:solidFill>
                <a:latin typeface="Times New Roman" panose="02020603050405020304" pitchFamily="18" charset="0"/>
                <a:cs typeface="Times New Roman" panose="02020603050405020304" pitchFamily="18" charset="0"/>
              </a:rPr>
              <a:t>bài</a:t>
            </a:r>
            <a:r>
              <a:rPr lang="en-US" sz="4800" b="1" i="1" dirty="0">
                <a:solidFill>
                  <a:srgbClr val="1C4F59"/>
                </a:solidFill>
                <a:latin typeface="Times New Roman" panose="02020603050405020304" pitchFamily="18" charset="0"/>
                <a:cs typeface="Times New Roman" panose="02020603050405020304" pitchFamily="18" charset="0"/>
              </a:rPr>
              <a:t> </a:t>
            </a:r>
            <a:r>
              <a:rPr lang="en-US" sz="4800" b="1" i="1" dirty="0" err="1">
                <a:solidFill>
                  <a:srgbClr val="1C4F59"/>
                </a:solidFill>
                <a:latin typeface="Times New Roman" panose="02020603050405020304" pitchFamily="18" charset="0"/>
                <a:cs typeface="Times New Roman" panose="02020603050405020304" pitchFamily="18" charset="0"/>
              </a:rPr>
              <a:t>hát</a:t>
            </a:r>
            <a:endParaRPr lang="en-US" sz="4800" b="1" i="1" dirty="0">
              <a:solidFill>
                <a:srgbClr val="1C4F59"/>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 xmlns:a16="http://schemas.microsoft.com/office/drawing/2014/main" id="{E4F31D27-5B85-4B81-813E-089D330D415C}"/>
              </a:ext>
            </a:extLst>
          </p:cNvPr>
          <p:cNvSpPr txBox="1"/>
          <p:nvPr/>
        </p:nvSpPr>
        <p:spPr>
          <a:xfrm>
            <a:off x="1067110" y="2171700"/>
            <a:ext cx="8281483" cy="3566361"/>
          </a:xfrm>
          <a:prstGeom prst="rect">
            <a:avLst/>
          </a:prstGeom>
        </p:spPr>
        <p:txBody>
          <a:bodyPr wrap="square" lIns="0" tIns="0" rIns="0" bIns="0" rtlCol="0" anchor="t">
            <a:spAutoFit/>
          </a:bodyPr>
          <a:lstStyle/>
          <a:p>
            <a:pPr algn="ctr">
              <a:lnSpc>
                <a:spcPct val="150000"/>
              </a:lnSpc>
              <a:spcBef>
                <a:spcPct val="0"/>
              </a:spcBef>
            </a:pPr>
            <a:endParaRPr lang="en-US" sz="1050"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50000"/>
              </a:lnSpc>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a:t>
            </a:r>
            <a:r>
              <a:rPr lang="en-US" sz="3600" b="1" i="1" dirty="0" err="1">
                <a:latin typeface="Times New Roman" panose="02020603050405020304" pitchFamily="18" charset="0"/>
                <a:cs typeface="Times New Roman" panose="02020603050405020304" pitchFamily="18" charset="0"/>
              </a:rPr>
              <a:t>Những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ước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mơ</a:t>
            </a:r>
            <a:r>
              <a:rPr lang="en-US" sz="3600" b="1" i="1"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chia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a:t>
            </a:r>
          </a:p>
        </p:txBody>
      </p:sp>
      <p:pic>
        <p:nvPicPr>
          <p:cNvPr id="5" name="Picture 4" descr="Shape, arrow&#10;&#10;Description automatically generated">
            <a:extLst>
              <a:ext uri="{FF2B5EF4-FFF2-40B4-BE49-F238E27FC236}">
                <a16:creationId xmlns="" xmlns:a16="http://schemas.microsoft.com/office/drawing/2014/main" id="{1AE149FC-D37A-415B-BFE4-7681A3A17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00" y="1714500"/>
            <a:ext cx="7162490" cy="8259350"/>
          </a:xfrm>
          <a:prstGeom prst="rect">
            <a:avLst/>
          </a:prstGeom>
        </p:spPr>
      </p:pic>
      <p:pic>
        <p:nvPicPr>
          <p:cNvPr id="6" name="Picture 3">
            <a:extLst>
              <a:ext uri="{FF2B5EF4-FFF2-40B4-BE49-F238E27FC236}">
                <a16:creationId xmlns="" xmlns:a16="http://schemas.microsoft.com/office/drawing/2014/main" id="{680F9A07-76DB-45B8-B2DB-1C174E7109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0251" y="7424928"/>
            <a:ext cx="7315200" cy="2862072"/>
          </a:xfrm>
          <a:prstGeom prst="rect">
            <a:avLst/>
          </a:prstGeom>
        </p:spPr>
      </p:pic>
    </p:spTree>
    <p:extLst>
      <p:ext uri="{BB962C8B-B14F-4D97-AF65-F5344CB8AC3E}">
        <p14:creationId xmlns:p14="http://schemas.microsoft.com/office/powerpoint/2010/main" val="868270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 xmlns:a16="http://schemas.microsoft.com/office/drawing/2014/main" id="{73347E07-352C-47F3-839B-792BD7E161B4}"/>
              </a:ext>
            </a:extLst>
          </p:cNvPr>
          <p:cNvSpPr txBox="1"/>
          <p:nvPr/>
        </p:nvSpPr>
        <p:spPr>
          <a:xfrm>
            <a:off x="750047" y="2038210"/>
            <a:ext cx="8753247" cy="6559488"/>
          </a:xfrm>
          <a:prstGeom prst="rect">
            <a:avLst/>
          </a:prstGeom>
        </p:spPr>
        <p:txBody>
          <a:bodyPr wrap="square" lIns="0" tIns="0" rIns="0" bIns="0" rtlCol="0" anchor="t">
            <a:spAutoFit/>
          </a:bodyPr>
          <a:lstStyle/>
          <a:p>
            <a:pPr marL="571500" indent="-571500" algn="just">
              <a:lnSpc>
                <a:spcPct val="150000"/>
              </a:lnSpc>
              <a:spcBef>
                <a:spcPct val="0"/>
              </a:spcBef>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nổi</a:t>
            </a:r>
            <a:r>
              <a:rPr lang="en-US" sz="3200" dirty="0">
                <a:latin typeface="Times New Roman" panose="02020603050405020304" pitchFamily="18" charset="0"/>
                <a:cs typeface="Times New Roman" panose="02020603050405020304" pitchFamily="18" charset="0"/>
              </a:rPr>
              <a:t>.</a:t>
            </a:r>
          </a:p>
          <a:p>
            <a:pPr marL="571500" indent="-571500" algn="just">
              <a:lnSpc>
                <a:spcPct val="150000"/>
              </a:lnSpc>
              <a:spcBef>
                <a:spcPct val="0"/>
              </a:spcBef>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khắp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a:t>
            </a:r>
          </a:p>
          <a:p>
            <a:pPr marL="571500" indent="-571500" algn="just">
              <a:lnSpc>
                <a:spcPct val="150000"/>
              </a:lnSpc>
              <a:spcBef>
                <a:spcPct val="0"/>
              </a:spcBef>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a:t>
            </a:r>
          </a:p>
          <a:p>
            <a:pPr marL="571500" indent="-571500" algn="just">
              <a:lnSpc>
                <a:spcPct val="150000"/>
              </a:lnSpc>
              <a:spcBef>
                <a:spcPct val="0"/>
              </a:spcBef>
              <a:buFontTx/>
              <a:buChar char="-"/>
            </a:pP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1: </a:t>
            </a:r>
            <a:r>
              <a:rPr lang="vi-VN" sz="3200" dirty="0" err="1">
                <a:latin typeface="Times New Roman" panose="02020603050405020304" pitchFamily="18" charset="0"/>
                <a:cs typeface="Times New Roman" panose="02020603050405020304" pitchFamily="18" charset="0"/>
              </a:rPr>
              <a:t>gồm</a:t>
            </a:r>
            <a:r>
              <a:rPr lang="vi-VN" sz="3200" dirty="0">
                <a:latin typeface="Times New Roman" panose="02020603050405020304" pitchFamily="18" charset="0"/>
                <a:cs typeface="Times New Roman" panose="02020603050405020304" pitchFamily="18" charset="0"/>
              </a:rPr>
              <a:t> 4 câu </a:t>
            </a:r>
            <a:r>
              <a:rPr lang="vi-VN"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Ơi </a:t>
            </a:r>
            <a:r>
              <a:rPr lang="vi-VN" sz="3200" dirty="0" err="1">
                <a:latin typeface="Times New Roman" panose="02020603050405020304" pitchFamily="18" charset="0"/>
                <a:cs typeface="Times New Roman" panose="02020603050405020304" pitchFamily="18" charset="0"/>
              </a:rPr>
              <a:t>các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bạn</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bao </a:t>
            </a:r>
            <a:r>
              <a:rPr lang="vi-VN" sz="3200" dirty="0" err="1">
                <a:latin typeface="Times New Roman" panose="02020603050405020304" pitchFamily="18" charset="0"/>
                <a:cs typeface="Times New Roman" panose="02020603050405020304" pitchFamily="18" charset="0"/>
              </a:rPr>
              <a:t>mộng</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marL="571500" indent="-571500" algn="just">
              <a:lnSpc>
                <a:spcPct val="150000"/>
              </a:lnSpc>
              <a:spcBef>
                <a:spcPct val="0"/>
              </a:spcBef>
              <a:buFontTx/>
              <a:buChar char="-"/>
            </a:pPr>
            <a:r>
              <a:rPr lang="vi-VN" sz="3200" dirty="0" err="1">
                <a:latin typeface="Times New Roman" panose="02020603050405020304" pitchFamily="18" charset="0"/>
                <a:cs typeface="Times New Roman" panose="02020603050405020304" pitchFamily="18" charset="0"/>
              </a:rPr>
              <a:t>Đoạn</a:t>
            </a:r>
            <a:r>
              <a:rPr lang="vi-VN" sz="3200" dirty="0">
                <a:latin typeface="Times New Roman" panose="02020603050405020304" pitchFamily="18" charset="0"/>
                <a:cs typeface="Times New Roman" panose="02020603050405020304" pitchFamily="18" charset="0"/>
              </a:rPr>
              <a:t> 2: </a:t>
            </a:r>
            <a:r>
              <a:rPr lang="vi-VN" sz="3200" dirty="0" err="1">
                <a:latin typeface="Times New Roman" panose="02020603050405020304" pitchFamily="18" charset="0"/>
                <a:cs typeface="Times New Roman" panose="02020603050405020304" pitchFamily="18" charset="0"/>
              </a:rPr>
              <a:t>gồm</a:t>
            </a:r>
            <a:r>
              <a:rPr lang="vi-VN" sz="3200" dirty="0">
                <a:latin typeface="Times New Roman" panose="02020603050405020304" pitchFamily="18" charset="0"/>
                <a:cs typeface="Times New Roman" panose="02020603050405020304" pitchFamily="18" charset="0"/>
              </a:rPr>
              <a:t> 4 câu </a:t>
            </a:r>
            <a:r>
              <a:rPr lang="vi-VN"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Xanh ơi xanh </a:t>
            </a:r>
            <a:r>
              <a:rPr lang="vi-VN" sz="3200" dirty="0" err="1">
                <a:latin typeface="Times New Roman" panose="02020603050405020304" pitchFamily="18" charset="0"/>
                <a:cs typeface="Times New Roman" panose="02020603050405020304" pitchFamily="18" charset="0"/>
              </a:rPr>
              <a:t>thắm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thỏa</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ước</a:t>
            </a:r>
            <a:r>
              <a:rPr lang="vi-VN" sz="3200" dirty="0">
                <a:latin typeface="Times New Roman" panose="02020603050405020304" pitchFamily="18" charset="0"/>
                <a:cs typeface="Times New Roman" panose="02020603050405020304" pitchFamily="18" charset="0"/>
              </a:rPr>
              <a:t> mơ</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4" name="TextBox 17">
            <a:extLst>
              <a:ext uri="{FF2B5EF4-FFF2-40B4-BE49-F238E27FC236}">
                <a16:creationId xmlns="" xmlns:a16="http://schemas.microsoft.com/office/drawing/2014/main" id="{32F64C04-2DBA-418D-8123-3BD18AD0B0A1}"/>
              </a:ext>
            </a:extLst>
          </p:cNvPr>
          <p:cNvSpPr txBox="1"/>
          <p:nvPr/>
        </p:nvSpPr>
        <p:spPr>
          <a:xfrm>
            <a:off x="5720163" y="435877"/>
            <a:ext cx="6924494" cy="898259"/>
          </a:xfrm>
          <a:prstGeom prst="rect">
            <a:avLst/>
          </a:prstGeom>
        </p:spPr>
        <p:txBody>
          <a:bodyPr wrap="square" lIns="0" tIns="0" rIns="0" bIns="0" rtlCol="0" anchor="t">
            <a:spAutoFit/>
          </a:bodyPr>
          <a:lstStyle/>
          <a:p>
            <a:pPr algn="ctr">
              <a:lnSpc>
                <a:spcPts val="7679"/>
              </a:lnSpc>
            </a:pPr>
            <a:r>
              <a:rPr lang="en-US" sz="4800" b="1" i="1" dirty="0">
                <a:solidFill>
                  <a:srgbClr val="1C4F59"/>
                </a:solidFill>
                <a:latin typeface="Times New Roman" panose="02020603050405020304" pitchFamily="18" charset="0"/>
                <a:cs typeface="Times New Roman" panose="02020603050405020304" pitchFamily="18" charset="0"/>
              </a:rPr>
              <a:t>3. </a:t>
            </a:r>
            <a:r>
              <a:rPr lang="en-US" sz="4800" b="1" i="1" dirty="0" err="1">
                <a:solidFill>
                  <a:srgbClr val="1C4F59"/>
                </a:solidFill>
                <a:latin typeface="Times New Roman" panose="02020603050405020304" pitchFamily="18" charset="0"/>
                <a:cs typeface="Times New Roman" panose="02020603050405020304" pitchFamily="18" charset="0"/>
              </a:rPr>
              <a:t>Tìm</a:t>
            </a:r>
            <a:r>
              <a:rPr lang="en-US" sz="4800" b="1" i="1" dirty="0">
                <a:solidFill>
                  <a:srgbClr val="1C4F59"/>
                </a:solidFill>
                <a:latin typeface="Times New Roman" panose="02020603050405020304" pitchFamily="18" charset="0"/>
                <a:cs typeface="Times New Roman" panose="02020603050405020304" pitchFamily="18" charset="0"/>
              </a:rPr>
              <a:t> </a:t>
            </a:r>
            <a:r>
              <a:rPr lang="en-US" sz="4800" b="1" i="1" dirty="0" err="1">
                <a:solidFill>
                  <a:srgbClr val="1C4F59"/>
                </a:solidFill>
                <a:latin typeface="Times New Roman" panose="02020603050405020304" pitchFamily="18" charset="0"/>
                <a:cs typeface="Times New Roman" panose="02020603050405020304" pitchFamily="18" charset="0"/>
              </a:rPr>
              <a:t>hiểu</a:t>
            </a:r>
            <a:r>
              <a:rPr lang="en-US" sz="4800" b="1" i="1" dirty="0">
                <a:solidFill>
                  <a:srgbClr val="1C4F59"/>
                </a:solidFill>
                <a:latin typeface="Times New Roman" panose="02020603050405020304" pitchFamily="18" charset="0"/>
                <a:cs typeface="Times New Roman" panose="02020603050405020304" pitchFamily="18" charset="0"/>
              </a:rPr>
              <a:t> </a:t>
            </a:r>
            <a:r>
              <a:rPr lang="en-US" sz="4800" b="1" i="1" dirty="0" err="1">
                <a:solidFill>
                  <a:srgbClr val="1C4F59"/>
                </a:solidFill>
                <a:latin typeface="Times New Roman" panose="02020603050405020304" pitchFamily="18" charset="0"/>
                <a:cs typeface="Times New Roman" panose="02020603050405020304" pitchFamily="18" charset="0"/>
              </a:rPr>
              <a:t>bài</a:t>
            </a:r>
            <a:r>
              <a:rPr lang="en-US" sz="4800" b="1" i="1" dirty="0">
                <a:solidFill>
                  <a:srgbClr val="1C4F59"/>
                </a:solidFill>
                <a:latin typeface="Times New Roman" panose="02020603050405020304" pitchFamily="18" charset="0"/>
                <a:cs typeface="Times New Roman" panose="02020603050405020304" pitchFamily="18" charset="0"/>
              </a:rPr>
              <a:t> </a:t>
            </a:r>
            <a:r>
              <a:rPr lang="en-US" sz="4800" b="1" i="1" dirty="0" err="1">
                <a:solidFill>
                  <a:srgbClr val="1C4F59"/>
                </a:solidFill>
                <a:latin typeface="Times New Roman" panose="02020603050405020304" pitchFamily="18" charset="0"/>
                <a:cs typeface="Times New Roman" panose="02020603050405020304" pitchFamily="18" charset="0"/>
              </a:rPr>
              <a:t>hát</a:t>
            </a:r>
            <a:endParaRPr lang="en-US" sz="4800" b="1" i="1" dirty="0">
              <a:solidFill>
                <a:srgbClr val="1C4F59"/>
              </a:solidFill>
              <a:latin typeface="Times New Roman" panose="02020603050405020304" pitchFamily="18" charset="0"/>
              <a:cs typeface="Times New Roman" panose="02020603050405020304" pitchFamily="18" charset="0"/>
            </a:endParaRPr>
          </a:p>
        </p:txBody>
      </p:sp>
      <p:pic>
        <p:nvPicPr>
          <p:cNvPr id="5" name="Picture 4" descr="Shape, arrow&#10;&#10;Description automatically generated">
            <a:extLst>
              <a:ext uri="{FF2B5EF4-FFF2-40B4-BE49-F238E27FC236}">
                <a16:creationId xmlns="" xmlns:a16="http://schemas.microsoft.com/office/drawing/2014/main" id="{CFB9D41D-3538-46B1-A19B-EEA9F4759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024" y="1648795"/>
            <a:ext cx="7162490" cy="8259350"/>
          </a:xfrm>
          <a:prstGeom prst="rect">
            <a:avLst/>
          </a:prstGeom>
        </p:spPr>
      </p:pic>
      <p:pic>
        <p:nvPicPr>
          <p:cNvPr id="7" name="Picture 9">
            <a:extLst>
              <a:ext uri="{FF2B5EF4-FFF2-40B4-BE49-F238E27FC236}">
                <a16:creationId xmlns="" xmlns:a16="http://schemas.microsoft.com/office/drawing/2014/main" id="{7F2342D5-3AA3-4039-A9FD-DA269FE4B6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050" y="121216"/>
            <a:ext cx="1527579" cy="1527579"/>
          </a:xfrm>
          <a:prstGeom prst="rect">
            <a:avLst/>
          </a:prstGeom>
        </p:spPr>
      </p:pic>
      <p:pic>
        <p:nvPicPr>
          <p:cNvPr id="8" name="Picture 10">
            <a:extLst>
              <a:ext uri="{FF2B5EF4-FFF2-40B4-BE49-F238E27FC236}">
                <a16:creationId xmlns="" xmlns:a16="http://schemas.microsoft.com/office/drawing/2014/main" id="{9A324B32-AE2D-428C-BC8A-4A2C67F1D9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46557"/>
          <a:stretch>
            <a:fillRect/>
          </a:stretch>
        </p:blipFill>
        <p:spPr>
          <a:xfrm>
            <a:off x="14898594" y="38100"/>
            <a:ext cx="3370356" cy="1756179"/>
          </a:xfrm>
          <a:prstGeom prst="rect">
            <a:avLst/>
          </a:prstGeom>
        </p:spPr>
      </p:pic>
      <p:cxnSp>
        <p:nvCxnSpPr>
          <p:cNvPr id="10" name="Straight Connector 9"/>
          <p:cNvCxnSpPr/>
          <p:nvPr/>
        </p:nvCxnSpPr>
        <p:spPr>
          <a:xfrm flipH="1">
            <a:off x="15316200" y="4991100"/>
            <a:ext cx="381000" cy="685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6916400" y="8801100"/>
            <a:ext cx="228600" cy="6858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00691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TotalTime>
  <Words>929</Words>
  <Application>Microsoft Office PowerPoint</Application>
  <PresentationFormat>Custom</PresentationFormat>
  <Paragraphs>92</Paragraphs>
  <Slides>21</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 Blue Clouds and Rainbow Good Luck Card</dc:title>
  <cp:lastModifiedBy>Admin</cp:lastModifiedBy>
  <cp:revision>45</cp:revision>
  <dcterms:created xsi:type="dcterms:W3CDTF">2006-08-16T00:00:00Z</dcterms:created>
  <dcterms:modified xsi:type="dcterms:W3CDTF">2026-02-06T06:52:24Z</dcterms:modified>
  <dc:identifier>DAEqYAgsvhw</dc:identifier>
</cp:coreProperties>
</file>