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83" r:id="rId3"/>
    <p:sldId id="284" r:id="rId4"/>
    <p:sldId id="258" r:id="rId5"/>
    <p:sldId id="262" r:id="rId6"/>
    <p:sldId id="263" r:id="rId7"/>
    <p:sldId id="285" r:id="rId8"/>
    <p:sldId id="286" r:id="rId9"/>
    <p:sldId id="304" r:id="rId10"/>
    <p:sldId id="292" r:id="rId11"/>
    <p:sldId id="289" r:id="rId12"/>
    <p:sldId id="264" r:id="rId13"/>
    <p:sldId id="265" r:id="rId14"/>
    <p:sldId id="305" r:id="rId15"/>
    <p:sldId id="290" r:id="rId16"/>
    <p:sldId id="272" r:id="rId17"/>
    <p:sldId id="277" r:id="rId18"/>
    <p:sldId id="278" r:id="rId19"/>
    <p:sldId id="280" r:id="rId20"/>
    <p:sldId id="281" r:id="rId21"/>
    <p:sldId id="307" r:id="rId22"/>
    <p:sldId id="306" r:id="rId23"/>
    <p:sldId id="310" r:id="rId24"/>
    <p:sldId id="276" r:id="rId25"/>
    <p:sldId id="294" r:id="rId26"/>
    <p:sldId id="299" r:id="rId27"/>
    <p:sldId id="297" r:id="rId28"/>
    <p:sldId id="298" r:id="rId29"/>
    <p:sldId id="309" r:id="rId30"/>
    <p:sldId id="302" r:id="rId31"/>
    <p:sldId id="303" r:id="rId32"/>
    <p:sldId id="308" r:id="rId33"/>
    <p:sldId id="2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66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8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ADC51-D08C-43BC-92BE-50263F64DAB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9A929-058D-41DD-BD4C-BEA89675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4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10BAE-7AAE-476B-8605-A3D61445C8FA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664BC5B9-D37B-4577-A53F-5CE7F4904D4D}" type="slidenum">
              <a:rPr lang="ar-SA" sz="1200">
                <a:latin typeface=".VnArial Narrow" pitchFamily="34" charset="0"/>
              </a:rPr>
              <a:pPr algn="r"/>
              <a:t>8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8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DC6B51-F862-4FB3-95F5-58C269DC9120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163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63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1132314-ECAB-44C0-8F8D-953A277637CA}" type="slidenum">
              <a:rPr lang="ar-SA" sz="1200">
                <a:latin typeface=".VnArial Narrow" pitchFamily="34" charset="0"/>
              </a:rPr>
              <a:pPr algn="r"/>
              <a:t>9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93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10BAE-7AAE-476B-8605-A3D61445C8FA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664BC5B9-D37B-4577-A53F-5CE7F4904D4D}" type="slidenum">
              <a:rPr lang="ar-SA" sz="1200">
                <a:latin typeface=".VnArial Narrow" pitchFamily="34" charset="0"/>
              </a:rPr>
              <a:pPr algn="r"/>
              <a:t>13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65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10BAE-7AAE-476B-8605-A3D61445C8FA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664BC5B9-D37B-4577-A53F-5CE7F4904D4D}" type="slidenum">
              <a:rPr lang="ar-SA" sz="1200">
                <a:latin typeface=".VnArial Narrow" pitchFamily="34" charset="0"/>
              </a:rPr>
              <a:pPr algn="r"/>
              <a:t>21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9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10BAE-7AAE-476B-8605-A3D61445C8FA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664BC5B9-D37B-4577-A53F-5CE7F4904D4D}" type="slidenum">
              <a:rPr lang="ar-SA" sz="1200">
                <a:latin typeface=".VnArial Narrow" pitchFamily="34" charset="0"/>
              </a:rPr>
              <a:pPr algn="r"/>
              <a:t>31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9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0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40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48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66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99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2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22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4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6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8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3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92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48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3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0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8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7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899F6-6AAA-401A-9270-7862B05917D2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7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2336800" y="1828800"/>
            <a:ext cx="80264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6</a:t>
            </a:r>
          </a:p>
        </p:txBody>
      </p:sp>
    </p:spTree>
    <p:extLst>
      <p:ext uri="{BB962C8B-B14F-4D97-AF65-F5344CB8AC3E}">
        <p14:creationId xmlns:p14="http://schemas.microsoft.com/office/powerpoint/2010/main" val="8693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oạn mĩ thuật lớp 8 Bài 30: Vẽ theo mẫu – Vẽ tĩnh vật lọ hoa ( vẽ màu) | Âm  nhạc và mỹ thuật lớp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6" y="643945"/>
            <a:ext cx="3206839" cy="522882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41" y="643945"/>
            <a:ext cx="3283835" cy="52545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2" descr="Gal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80" y="618186"/>
            <a:ext cx="3358626" cy="522882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6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4070"/>
            <a:ext cx="4211782" cy="69673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75652" y="16565"/>
            <a:ext cx="7938052" cy="6636026"/>
            <a:chOff x="2451652" y="16565"/>
            <a:chExt cx="7938052" cy="6636026"/>
          </a:xfrm>
          <a:solidFill>
            <a:srgbClr val="003399"/>
          </a:solidFill>
        </p:grpSpPr>
        <p:sp>
          <p:nvSpPr>
            <p:cNvPr id="2" name="Explosion 1 1"/>
            <p:cNvSpPr/>
            <p:nvPr/>
          </p:nvSpPr>
          <p:spPr>
            <a:xfrm>
              <a:off x="2451652" y="16565"/>
              <a:ext cx="7938052" cy="6636026"/>
            </a:xfrm>
            <a:prstGeom prst="irregularSeal1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22643" y="1490871"/>
              <a:ext cx="4890053" cy="31700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23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00" y="1611409"/>
            <a:ext cx="4238624" cy="497417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3200" y="359366"/>
            <a:ext cx="8072846" cy="6202774"/>
            <a:chOff x="-281104" y="406715"/>
            <a:chExt cx="6585130" cy="6202774"/>
          </a:xfrm>
        </p:grpSpPr>
        <p:sp>
          <p:nvSpPr>
            <p:cNvPr id="8" name="Explosion 2 7"/>
            <p:cNvSpPr/>
            <p:nvPr/>
          </p:nvSpPr>
          <p:spPr>
            <a:xfrm rot="1157172">
              <a:off x="-281104" y="406715"/>
              <a:ext cx="6585130" cy="6202774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515" y="2004416"/>
              <a:ext cx="36861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trạng thái tĩnh, </a:t>
              </a:r>
              <a:r>
                <a:rPr lang="en-US" sz="32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chuyển </a:t>
              </a:r>
              <a:r>
                <a:rPr lang="en-US" sz="320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320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  <a:endPara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71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425069" y="547429"/>
            <a:ext cx="6141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smtClean="0">
                <a:solidFill>
                  <a:srgbClr val="FF0000"/>
                </a:solidFill>
                <a:latin typeface="Times New Roman" pitchFamily="18" charset="0"/>
              </a:rPr>
              <a:t>HĐ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1: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Khám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phá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tĩnh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màu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9" name="Content Placeholder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22" y="1336543"/>
            <a:ext cx="6123477" cy="5334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58053" y="1143310"/>
            <a:ext cx="541046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? Quan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58053" y="3139328"/>
            <a:ext cx="5410470" cy="34163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sung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09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115" y="154547"/>
            <a:ext cx="5939799" cy="1007458"/>
          </a:xfrm>
        </p:spPr>
        <p:txBody>
          <a:bodyPr>
            <a:normAutofit/>
          </a:bodyPr>
          <a:lstStyle/>
          <a:p>
            <a:r>
              <a:rPr lang="en-US" sz="36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en-US" sz="36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715" y="1516531"/>
            <a:ext cx="9593688" cy="1252426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42115" y="2570922"/>
            <a:ext cx="7757328" cy="3379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9" y="2432435"/>
            <a:ext cx="2455818" cy="351779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87030" y="2432435"/>
            <a:ext cx="2455962" cy="35177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01" y="2445500"/>
            <a:ext cx="2446956" cy="358375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196796" y="2432435"/>
            <a:ext cx="2430369" cy="3587035"/>
            <a:chOff x="5737106" y="1925881"/>
            <a:chExt cx="3126615" cy="439095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799443" y="2426080"/>
            <a:ext cx="2666458" cy="3590109"/>
            <a:chOff x="7240880" y="1925881"/>
            <a:chExt cx="2210108" cy="313597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08949" y="6174096"/>
            <a:ext cx="20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1</a:t>
            </a:r>
            <a:endParaRPr lang="en-US" b="1"/>
          </a:p>
        </p:txBody>
      </p:sp>
      <p:sp>
        <p:nvSpPr>
          <p:cNvPr id="15" name="TextBox 14"/>
          <p:cNvSpPr txBox="1"/>
          <p:nvPr/>
        </p:nvSpPr>
        <p:spPr>
          <a:xfrm>
            <a:off x="7411980" y="6161031"/>
            <a:ext cx="20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2</a:t>
            </a:r>
            <a:endParaRPr lang="en-US" b="1"/>
          </a:p>
        </p:txBody>
      </p:sp>
      <p:sp>
        <p:nvSpPr>
          <p:cNvPr id="16" name="TextBox 15"/>
          <p:cNvSpPr txBox="1"/>
          <p:nvPr/>
        </p:nvSpPr>
        <p:spPr>
          <a:xfrm>
            <a:off x="10277341" y="6161031"/>
            <a:ext cx="20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3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516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409" y="1071465"/>
            <a:ext cx="6096000" cy="6096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52327" y="0"/>
            <a:ext cx="8154955" cy="5242249"/>
            <a:chOff x="3297382" y="76200"/>
            <a:chExt cx="5867400" cy="4800600"/>
          </a:xfrm>
          <a:solidFill>
            <a:srgbClr val="003399"/>
          </a:solidFill>
        </p:grpSpPr>
        <p:sp>
          <p:nvSpPr>
            <p:cNvPr id="2" name="Explosion 1 1"/>
            <p:cNvSpPr/>
            <p:nvPr/>
          </p:nvSpPr>
          <p:spPr>
            <a:xfrm>
              <a:off x="3297382" y="76200"/>
              <a:ext cx="5867400" cy="4800600"/>
            </a:xfrm>
            <a:prstGeom prst="irregularSeal1">
              <a:avLst/>
            </a:prstGeom>
            <a:grp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495800" y="1752600"/>
              <a:ext cx="3733800" cy="9864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endPara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99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3853" y="448273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896" y="968417"/>
            <a:ext cx="86369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1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phác hình bằng màu để xác định bố cục các vật mẫu trong tranh.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/>
          </a:p>
        </p:txBody>
      </p:sp>
      <p:sp>
        <p:nvSpPr>
          <p:cNvPr id="10" name="Rectangle 9"/>
          <p:cNvSpPr/>
          <p:nvPr/>
        </p:nvSpPr>
        <p:spPr>
          <a:xfrm>
            <a:off x="3587029" y="1925881"/>
            <a:ext cx="3095900" cy="44058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664305" y="2035511"/>
            <a:ext cx="2718566" cy="2799454"/>
            <a:chOff x="3664305" y="2035511"/>
            <a:chExt cx="2718566" cy="2799454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664306" y="2035511"/>
              <a:ext cx="2045721" cy="3889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10027" y="2035511"/>
              <a:ext cx="672844" cy="9921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209553" y="3027637"/>
              <a:ext cx="173318" cy="9921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179819" y="4035787"/>
              <a:ext cx="1029735" cy="2989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664306" y="2434673"/>
              <a:ext cx="1" cy="10675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64305" y="3493302"/>
              <a:ext cx="584966" cy="1341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249271" y="4334696"/>
              <a:ext cx="508000" cy="5002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4619834" y="4334696"/>
            <a:ext cx="752974" cy="1347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79819" y="5734381"/>
            <a:ext cx="431074" cy="3587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44708" y="5584352"/>
            <a:ext cx="448092" cy="474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7053224">
            <a:off x="4172820" y="5297538"/>
            <a:ext cx="460528" cy="7342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587029" y="5097929"/>
            <a:ext cx="3095900" cy="4606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35" y="1928804"/>
            <a:ext cx="3081849" cy="4390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0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87029" y="1925881"/>
            <a:ext cx="3095900" cy="4405840"/>
            <a:chOff x="3587029" y="1925881"/>
            <a:chExt cx="3095900" cy="4405840"/>
          </a:xfrm>
        </p:grpSpPr>
        <p:sp>
          <p:nvSpPr>
            <p:cNvPr id="25" name="Rectangle 24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664305" y="2035511"/>
              <a:ext cx="2718566" cy="2799454"/>
              <a:chOff x="3664305" y="2035511"/>
              <a:chExt cx="2718566" cy="279945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3664306" y="2035511"/>
                <a:ext cx="2045721" cy="3889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710027" y="2035511"/>
                <a:ext cx="672844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6209553" y="3027637"/>
                <a:ext cx="173318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5179819" y="4035787"/>
                <a:ext cx="1029735" cy="298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3664306" y="2434673"/>
                <a:ext cx="1" cy="10675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664305" y="3493302"/>
                <a:ext cx="584966" cy="13416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249271" y="4334696"/>
                <a:ext cx="508000" cy="500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4619834" y="4334696"/>
              <a:ext cx="752974" cy="1347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79819" y="5734381"/>
              <a:ext cx="431074" cy="358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4708" y="5584352"/>
              <a:ext cx="448092" cy="474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7053224">
              <a:off x="4172820" y="5297538"/>
              <a:ext cx="460528" cy="7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587029" y="5097929"/>
              <a:ext cx="3095900" cy="460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22653" y="37493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927" y="1032745"/>
            <a:ext cx="8336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590990" y="1913918"/>
            <a:ext cx="3095900" cy="4405840"/>
            <a:chOff x="3587029" y="1925881"/>
            <a:chExt cx="3095900" cy="440584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12622" y="1925881"/>
            <a:ext cx="3126615" cy="4390954"/>
            <a:chOff x="5737106" y="1925881"/>
            <a:chExt cx="3126615" cy="439095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2653" y="37493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927" y="1032745"/>
            <a:ext cx="8742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mẫu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3612622" y="1925881"/>
            <a:ext cx="3126615" cy="4390954"/>
            <a:chOff x="5737106" y="1925881"/>
            <a:chExt cx="3126615" cy="439095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24369" y="1921865"/>
            <a:ext cx="3114868" cy="4390954"/>
            <a:chOff x="7240880" y="1925881"/>
            <a:chExt cx="2210108" cy="31359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2409" y="16698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88" y="56272"/>
            <a:ext cx="1384740" cy="1983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0602" y="738927"/>
            <a:ext cx="305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vật mẫu.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0501" y="738927"/>
            <a:ext cx="3156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B1.Vẽ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phác hình bằng màu để xác định bố cục các vật mẫu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tranh.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85792" y="2117779"/>
            <a:ext cx="2673094" cy="3602589"/>
            <a:chOff x="3587029" y="1925881"/>
            <a:chExt cx="3095900" cy="4405840"/>
          </a:xfrm>
        </p:grpSpPr>
        <p:sp>
          <p:nvSpPr>
            <p:cNvPr id="11" name="Rectangle 10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664305" y="2035511"/>
              <a:ext cx="2718566" cy="2799454"/>
              <a:chOff x="3664305" y="2035511"/>
              <a:chExt cx="2718566" cy="2799454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3664306" y="2035511"/>
                <a:ext cx="2045721" cy="3889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710027" y="2035511"/>
                <a:ext cx="672844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209553" y="3027637"/>
                <a:ext cx="173318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5179819" y="4035787"/>
                <a:ext cx="1029735" cy="298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3664306" y="2434673"/>
                <a:ext cx="1" cy="10675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664305" y="3493302"/>
                <a:ext cx="584966" cy="13416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4249271" y="4334696"/>
                <a:ext cx="508000" cy="500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4619834" y="4334696"/>
              <a:ext cx="752974" cy="1347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79819" y="5734381"/>
              <a:ext cx="431074" cy="358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44708" y="5584352"/>
              <a:ext cx="448092" cy="474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7053224">
              <a:off x="4172820" y="5297538"/>
              <a:ext cx="460528" cy="7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587029" y="5097929"/>
              <a:ext cx="3095900" cy="460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034373" y="752124"/>
            <a:ext cx="2799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tranh.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034373" y="2073843"/>
            <a:ext cx="2676514" cy="3602589"/>
            <a:chOff x="5737106" y="1925881"/>
            <a:chExt cx="3126615" cy="439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20602" y="2083028"/>
            <a:ext cx="2666458" cy="3590109"/>
            <a:chOff x="7240880" y="1925881"/>
            <a:chExt cx="2210108" cy="313597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9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 descr="C:\Users\ACER\Favorites\Downloads\235050460_911408246250636_40344055375050795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3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1182"/>
            <a:ext cx="301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6" y="705957"/>
            <a:ext cx="4414368" cy="61520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15547" y="705956"/>
            <a:ext cx="4414368" cy="6152043"/>
            <a:chOff x="7240880" y="1925881"/>
            <a:chExt cx="2210108" cy="31359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487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04605" y="2022068"/>
            <a:ext cx="68045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3. Vẽ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tĩnh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màu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Hộp_Văn_Bản 15"/>
          <p:cNvSpPr txBox="1">
            <a:spLocks noChangeArrowheads="1"/>
          </p:cNvSpPr>
          <p:nvPr/>
        </p:nvSpPr>
        <p:spPr bwMode="auto">
          <a:xfrm>
            <a:off x="1880315" y="368311"/>
            <a:ext cx="100841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</a:rPr>
              <a:t>TIẾT 4- BÀI 2: TRANH TĨNH VẬT MÀU</a:t>
            </a:r>
            <a:r>
              <a:rPr lang="vi-VN" sz="3200" b="1" smtClean="0">
                <a:solidFill>
                  <a:srgbClr val="0070C0"/>
                </a:solidFill>
                <a:latin typeface="Times New Roman" pitchFamily="18" charset="0"/>
              </a:rPr>
              <a:t> ( </a:t>
            </a: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</a:rPr>
              <a:t>tiếp theo</a:t>
            </a:r>
            <a:r>
              <a:rPr lang="vi-VN" sz="3200" b="1" smtClean="0">
                <a:solidFill>
                  <a:srgbClr val="0070C0"/>
                </a:solidFill>
                <a:latin typeface="Times New Roman" pitchFamily="18" charset="0"/>
              </a:rPr>
              <a:t> )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9" name="Content Placeholder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91" y="2366631"/>
            <a:ext cx="6061149" cy="42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_Văn_Bản 15"/>
          <p:cNvSpPr txBox="1">
            <a:spLocks noChangeArrowheads="1"/>
          </p:cNvSpPr>
          <p:nvPr/>
        </p:nvSpPr>
        <p:spPr bwMode="auto">
          <a:xfrm>
            <a:off x="3706871" y="1051992"/>
            <a:ext cx="52524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2:  -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tĩnh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màu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,</a:t>
            </a:r>
          </a:p>
          <a:p>
            <a:pPr eaLnBrk="1" hangingPunct="1"/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            -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Trưng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bày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phẩm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</a:p>
          <a:p>
            <a:pPr eaLnBrk="1" hangingPunct="1"/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           -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tĩnh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0" y="2606843"/>
            <a:ext cx="5495316" cy="42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110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615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2409" y="16698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88" y="56272"/>
            <a:ext cx="1384740" cy="1983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0602" y="738927"/>
            <a:ext cx="305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mẫu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5792" y="738927"/>
            <a:ext cx="3043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B1.Xác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85792" y="2117779"/>
            <a:ext cx="2673094" cy="3602589"/>
            <a:chOff x="3587029" y="1925881"/>
            <a:chExt cx="3095900" cy="4405840"/>
          </a:xfrm>
        </p:grpSpPr>
        <p:sp>
          <p:nvSpPr>
            <p:cNvPr id="11" name="Rectangle 10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664305" y="2035511"/>
              <a:ext cx="2718566" cy="2799454"/>
              <a:chOff x="3664305" y="2035511"/>
              <a:chExt cx="2718566" cy="2799454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3664306" y="2035511"/>
                <a:ext cx="2045721" cy="3889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710027" y="2035511"/>
                <a:ext cx="672844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209553" y="3027637"/>
                <a:ext cx="173318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5179819" y="4035787"/>
                <a:ext cx="1029735" cy="298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3664306" y="2434673"/>
                <a:ext cx="1" cy="10675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664305" y="3493302"/>
                <a:ext cx="584966" cy="13416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4249271" y="4334696"/>
                <a:ext cx="508000" cy="500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4619834" y="4334696"/>
              <a:ext cx="752974" cy="1347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79819" y="5734381"/>
              <a:ext cx="431074" cy="358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44708" y="5584352"/>
              <a:ext cx="448092" cy="474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7053224">
              <a:off x="4172820" y="5297538"/>
              <a:ext cx="460528" cy="7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587029" y="5097929"/>
              <a:ext cx="3095900" cy="460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034373" y="752124"/>
            <a:ext cx="2687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034373" y="2073843"/>
            <a:ext cx="2676514" cy="3602589"/>
            <a:chOff x="5737106" y="1925881"/>
            <a:chExt cx="3126615" cy="439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20602" y="2083028"/>
            <a:ext cx="2666458" cy="3590109"/>
            <a:chOff x="7240880" y="1925881"/>
            <a:chExt cx="2210108" cy="313597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50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8163793" y="3886201"/>
            <a:ext cx="211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i.pinimg.com/564x/2d/f6/59/2df659202c4bfec52179070b17ed4b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8767" y="1420284"/>
            <a:ext cx="6529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Vẽ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4109" y="2108090"/>
            <a:ext cx="63043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HS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38" y="1793662"/>
            <a:ext cx="3683358" cy="4787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3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h tĩnh vật 24.01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0" y="1120462"/>
            <a:ext cx="5369909" cy="477089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ranh tĩnh vật 24.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64" y="1120462"/>
            <a:ext cx="5376396" cy="477089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1"/>
            <a:ext cx="10515600" cy="1120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TRANH TĨNH VẬT MÀU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319699"/>
            <a:ext cx="4675031" cy="642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ẽ tranh tĩnh vật - Lớp 5 - Phan Ngọc Bình - Website của Phan Ngọc B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64" y="373487"/>
            <a:ext cx="3700162" cy="636930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ĩ thuật lớp 8 Bài 30: Vẽ tĩnh vật lọ hoa (vẽ màu)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27" y="373487"/>
            <a:ext cx="3653305" cy="636930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ớp dạy học vẽ tranh cho trẻ em, bé thiếu nhi ở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68" y="463922"/>
            <a:ext cx="3954713" cy="518990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oáng với tài vẽ của nam sinh “tóm tắt” Truyện K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2" y="463920"/>
            <a:ext cx="4442112" cy="518990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1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CER\Downloads\92387034_510463869860796_45229983496740536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2" y="796120"/>
            <a:ext cx="3560763" cy="52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C:\Users\ACER\Downloads\92388201_166040524558335_4452467990172008448_n (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37" y="796119"/>
            <a:ext cx="3357212" cy="52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CER\Downloads\92266004_267453904261855_710823947409765171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01" y="796120"/>
            <a:ext cx="3436937" cy="52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6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1182"/>
            <a:ext cx="301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6" y="705957"/>
            <a:ext cx="4414368" cy="61520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15547" y="705956"/>
            <a:ext cx="4414368" cy="6152043"/>
            <a:chOff x="7240880" y="1925881"/>
            <a:chExt cx="2210108" cy="31359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Trưng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811" y="1993051"/>
            <a:ext cx="9387625" cy="251455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tích:</a:t>
            </a: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thích?</a:t>
            </a:r>
            <a:endParaRPr lang="en-US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vẽ?</a:t>
            </a:r>
            <a:endParaRPr lang="en-US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vẽ (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nhạt)?</a:t>
            </a:r>
            <a:endParaRPr lang="en-US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8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ũ điệu sắc màu - ý nghĩa và những bí mật của màu sắc - Chơn L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0801" y="1314419"/>
            <a:ext cx="65341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 CẢM CỦA </a:t>
            </a:r>
          </a:p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 MÀU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( 8 TIẾT)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7362" y="457201"/>
            <a:ext cx="346363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</a:p>
        </p:txBody>
      </p:sp>
    </p:spTree>
    <p:extLst>
      <p:ext uri="{BB962C8B-B14F-4D97-AF65-F5344CB8AC3E}">
        <p14:creationId xmlns:p14="http://schemas.microsoft.com/office/powerpoint/2010/main" val="535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92" y="390059"/>
            <a:ext cx="9388699" cy="720256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ỨNG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 VỚI TRANH TĨNH VẬT </a:t>
            </a:r>
            <a:r>
              <a:rPr lang="vi-VN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QUẢ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3231" y="1110316"/>
            <a:ext cx="10515600" cy="14842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CER\Tranh-Tĩnh-Vật-Lẵng-Hoa-Hồng-Qúy-Tộc-Siêu-Đẹp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4" y="2594561"/>
            <a:ext cx="3696236" cy="41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Favorites\Downloads\234547456_282664250329697_73803126059313541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44" y="2594561"/>
            <a:ext cx="3566375" cy="41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h Bình Hoa Cổ Sang Trọng - N51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54" y="2594562"/>
            <a:ext cx="3566377" cy="40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543747" y="2083614"/>
            <a:ext cx="5489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3. Vẽ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tĩnh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màu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Hộp_Văn_Bản 15"/>
          <p:cNvSpPr txBox="1">
            <a:spLocks noChangeArrowheads="1"/>
          </p:cNvSpPr>
          <p:nvPr/>
        </p:nvSpPr>
        <p:spPr bwMode="auto">
          <a:xfrm>
            <a:off x="905530" y="225167"/>
            <a:ext cx="100841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TIẾT 4- BÀI </a:t>
            </a: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</a:rPr>
              <a:t>2</a:t>
            </a: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  <a:p>
            <a:pPr algn="ctr" eaLnBrk="1" hangingPunct="1"/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</a:rPr>
              <a:t>TRANH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TĨNH VẬT </a:t>
            </a: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</a:rPr>
              <a:t>MÀU</a:t>
            </a:r>
            <a:r>
              <a:rPr lang="vi-VN" sz="3200" b="1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endParaRPr lang="en-US" sz="3200" b="1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vi-VN" sz="3200" b="1" smtClean="0">
                <a:solidFill>
                  <a:srgbClr val="0070C0"/>
                </a:solidFill>
                <a:latin typeface="Times New Roman" pitchFamily="18" charset="0"/>
              </a:rPr>
              <a:t>(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tiếp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theo</a:t>
            </a: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</a:rPr>
              <a:t> )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43747" y="2957176"/>
            <a:ext cx="716734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Trưng bày sản phẩm và chia sẻ.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43747" y="4039277"/>
            <a:ext cx="6989885" cy="7202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Ứng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79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72/6f/46/726f462596ff096c4111155a3ff497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2105561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THÀNH CÔNG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121920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14652" y="1715974"/>
            <a:ext cx="653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 CẢM CỦA SẮC MÀU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2926" y="1192754"/>
            <a:ext cx="38004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2252" y="2743201"/>
            <a:ext cx="750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252" y="3505201"/>
            <a:ext cx="653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2: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2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51" y="4256783"/>
            <a:ext cx="570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2251" y="4973248"/>
            <a:ext cx="570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2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236x/d1/1b/f8/d11bf8b1fb8a3f9ac8dcec79d110f7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2" y="-115668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2082226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26670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TĨNH </a:t>
            </a: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 </a:t>
            </a:r>
            <a:r>
              <a:rPr lang="en-US" sz="36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( 2 TIẾT)</a:t>
            </a:r>
          </a:p>
          <a:p>
            <a:pPr algn="ctr"/>
            <a:r>
              <a:rPr lang="en-US" sz="36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9609" y="1548369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 3: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9"/>
    </mc:Choice>
    <mc:Fallback xmlns="">
      <p:transition spd="slow" advTm="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1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8000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100584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406400" y="1066800"/>
            <a:ext cx="114808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A4 (A3),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mẫu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143315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81114" y="2035525"/>
            <a:ext cx="62234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Khám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phá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tĩnh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màu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Hộp_Văn_Bản 15"/>
          <p:cNvSpPr txBox="1">
            <a:spLocks noChangeArrowheads="1"/>
          </p:cNvSpPr>
          <p:nvPr/>
        </p:nvSpPr>
        <p:spPr bwMode="auto">
          <a:xfrm>
            <a:off x="2768959" y="234371"/>
            <a:ext cx="67437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latin typeface="Times New Roman" pitchFamily="18" charset="0"/>
              </a:rPr>
              <a:t>TIẾT 3- BÀI 2: TRANH TĨNH VẬT MÀU</a:t>
            </a:r>
          </a:p>
          <a:p>
            <a:pPr algn="ctr" eaLnBrk="1" hangingPunct="1"/>
            <a:r>
              <a:rPr lang="vi-VN" sz="2400" b="1" dirty="0" smtClean="0">
                <a:latin typeface="Times New Roman" pitchFamily="18" charset="0"/>
              </a:rPr>
              <a:t> ( 2 Tiết )  </a:t>
            </a:r>
            <a:endParaRPr lang="en-US" sz="2400" b="1" dirty="0">
              <a:latin typeface="Times New Roman" pitchFamily="18" charset="0"/>
            </a:endParaRPr>
          </a:p>
        </p:txBody>
      </p:sp>
      <p:pic>
        <p:nvPicPr>
          <p:cNvPr id="9" name="Content Placeholder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38" y="2562225"/>
            <a:ext cx="6564262" cy="42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_Văn_Bản 15"/>
          <p:cNvSpPr txBox="1">
            <a:spLocks noChangeArrowheads="1"/>
          </p:cNvSpPr>
          <p:nvPr/>
        </p:nvSpPr>
        <p:spPr bwMode="auto">
          <a:xfrm>
            <a:off x="3402265" y="1081418"/>
            <a:ext cx="52602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Khám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phá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tĩnh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màu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</a:p>
          <a:p>
            <a:pPr eaLnBrk="1" hangingPunct="1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tĩnh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màu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59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̉nh 2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7717" y="963613"/>
            <a:ext cx="8735483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4" name="Ảnh 3" descr="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7717" y="963613"/>
            <a:ext cx="8735483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5" name="Ảnh 4" descr="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7717" y="963613"/>
            <a:ext cx="8737600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6" name="Ảnh 5" descr="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87136" y="585788"/>
            <a:ext cx="6089649" cy="57912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7" name="Ảnh 6" descr="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79405" y="585788"/>
            <a:ext cx="6089649" cy="57912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</p:spTree>
    <p:extLst>
      <p:ext uri="{BB962C8B-B14F-4D97-AF65-F5344CB8AC3E}">
        <p14:creationId xmlns:p14="http://schemas.microsoft.com/office/powerpoint/2010/main" val="187154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1|3.9|5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874</Words>
  <Application>Microsoft Office PowerPoint</Application>
  <PresentationFormat>Widescreen</PresentationFormat>
  <Paragraphs>100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.VnArial Narrow</vt:lpstr>
      <vt:lpstr>Arial</vt:lpstr>
      <vt:lpstr>Calibri</vt:lpstr>
      <vt:lpstr>Calibri Light</vt:lpstr>
      <vt:lpstr>Times New Roman</vt:lpstr>
      <vt:lpstr>VNI-Commerce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(HS CẦN ĐẠT)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Cách vẽ tranh tĩnh vật màu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Trưng bày sản phẩm và chia sẻ.</vt:lpstr>
      <vt:lpstr>5. ỨNG DỤNG VỚI TRANH TĨNH VẬT HOA QUẢ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MHC</cp:lastModifiedBy>
  <cp:revision>126</cp:revision>
  <dcterms:created xsi:type="dcterms:W3CDTF">2021-08-17T14:13:21Z</dcterms:created>
  <dcterms:modified xsi:type="dcterms:W3CDTF">2023-09-28T02:46:54Z</dcterms:modified>
</cp:coreProperties>
</file>