
<file path=[Content_Types].xml><?xml version="1.0" encoding="utf-8"?>
<Types xmlns="http://schemas.openxmlformats.org/package/2006/content-types">
  <Default Extension="png" ContentType="image/png"/>
  <Default Extension="mp3" ContentType="audio/unknown"/>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63" r:id="rId3"/>
    <p:sldId id="258" r:id="rId4"/>
    <p:sldId id="259" r:id="rId5"/>
    <p:sldId id="260" r:id="rId6"/>
    <p:sldId id="261" r:id="rId7"/>
    <p:sldId id="262" r:id="rId8"/>
    <p:sldId id="263" r:id="rId9"/>
    <p:sldId id="264" r:id="rId10"/>
    <p:sldId id="352" r:id="rId11"/>
    <p:sldId id="353" r:id="rId12"/>
    <p:sldId id="354" r:id="rId13"/>
    <p:sldId id="355" r:id="rId14"/>
    <p:sldId id="356" r:id="rId15"/>
    <p:sldId id="357" r:id="rId16"/>
    <p:sldId id="358" r:id="rId17"/>
    <p:sldId id="359" r:id="rId18"/>
    <p:sldId id="265" r:id="rId19"/>
    <p:sldId id="266" r:id="rId20"/>
    <p:sldId id="362" r:id="rId21"/>
    <p:sldId id="360" r:id="rId22"/>
    <p:sldId id="361" r:id="rId23"/>
    <p:sldId id="268" r:id="rId24"/>
    <p:sldId id="269" r:id="rId25"/>
    <p:sldId id="270" r:id="rId26"/>
    <p:sldId id="364" r:id="rId27"/>
    <p:sldId id="271" r:id="rId28"/>
    <p:sldId id="349" r:id="rId29"/>
    <p:sldId id="366" r:id="rId30"/>
    <p:sldId id="367" r:id="rId31"/>
    <p:sldId id="368" r:id="rId32"/>
    <p:sldId id="351" r:id="rId33"/>
    <p:sldId id="371" r:id="rId34"/>
    <p:sldId id="370" r:id="rId35"/>
    <p:sldId id="305" r:id="rId36"/>
    <p:sldId id="334" r:id="rId37"/>
    <p:sldId id="335" r:id="rId38"/>
    <p:sldId id="336" r:id="rId39"/>
    <p:sldId id="350" r:id="rId40"/>
    <p:sldId id="342" r:id="rId41"/>
    <p:sldId id="365" r:id="rId42"/>
    <p:sldId id="337" r:id="rId43"/>
    <p:sldId id="339" r:id="rId44"/>
    <p:sldId id="340" r:id="rId45"/>
    <p:sldId id="341" r:id="rId46"/>
    <p:sldId id="343" r:id="rId47"/>
    <p:sldId id="344" r:id="rId48"/>
    <p:sldId id="345" r:id="rId49"/>
    <p:sldId id="346" r:id="rId50"/>
    <p:sldId id="348" r:id="rId51"/>
    <p:sldId id="34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123" d="100"/>
          <a:sy n="123" d="100"/>
        </p:scale>
        <p:origin x="-114" y="-21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png"/></Relationships>
</file>

<file path=ppt/ink/ink1.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28.34646" units="1/cm"/>
          <inkml:channelProperty channel="Y" name="resolution" value="28.30189" units="1/cm"/>
          <inkml:channelProperty channel="T" name="resolution" value="1" units="1/dev"/>
        </inkml:channelProperties>
      </inkml:inkSource>
      <inkml:timestamp xml:id="ts0" timeString="2021-09-11T15:10:32.386"/>
    </inkml:context>
    <inkml:brush xml:id="br0">
      <inkml:brushProperty name="width" value="0.06667" units="cm"/>
      <inkml:brushProperty name="height" value="0.06667" units="cm"/>
      <inkml:brushProperty name="fitToCurve" value="1"/>
    </inkml:brush>
  </inkml:definitions>
  <inkml:trace contextRef="#ctx0" brushRef="#br0">10452 964 0,'0'175'0,"0"0"16,0-29-16,-29 29 16,29-58-16,-29 0 15,29-88 1</inkml:trace>
  <inkml:trace contextRef="#ctx0" brushRef="#br0" timeOffset="719.72">10452 1431 0,'0'29'16,"0"59"-16,0-1 16,0-28-16,0 57 15,0 30-15,0-58 16,0 0-16,0-1 15,0-58-15,0 0 16,0-145 62</inkml:trace>
  <inkml:trace contextRef="#ctx0" brushRef="#br0" timeOffset="271.46">10569 1489 0,'0'117'16,"0"29"-1,0-58-15,0 58 16,0-59-16,0-87 16,0 29-16,0-29 46</inkml:trace>
  <inkml:trace contextRef="#ctx0" brushRef="#br0" timeOffset="1024.41">10511 1606 0,'0'117'0,"0"58"16,0-58-16,0 0 15,0-30-15,0-29 16,0 30-16,0-88 16,0 29-16,0-58 62,0-117-46</inkml:trace>
  <inkml:trace contextRef="#ctx0" brushRef="#br0" timeOffset="1231.44">10511 2365 0,'0'58'0,"0"-28"16,0-1-16,0 0 16,0 0-16,-29 0 15,-30 1-15,59-30 16</inkml:trace>
  <inkml:trace contextRef="#ctx0" brushRef="#br0" timeOffset="2631.83">10015 1956 0,'0'88'0,"0"29"16,-30-30-16,1 59 16,-29-87-16,29 28 15,-30-28 1,59-59-16,0-59 62,0-87-46</inkml:trace>
  <inkml:trace contextRef="#ctx0" brushRef="#br0" timeOffset="3152.34">10190 2307 0,'0'87'16,"0"1"-16,0-30 15,-30 30-15,30-59 16,0-29 62,0-117-62</inkml:trace>
  <inkml:trace contextRef="#ctx0" brushRef="#br0" timeOffset="2890.62">10540 1898 0,'-58'146'15,"-30"29"-15,88-117 16,-29 1-16,0 28 16,-30 1-16,59-59 15,-29 30-15,0-59 16</inkml:trace>
  <inkml:trace contextRef="#ctx0" brushRef="#br0" timeOffset="-64917">10452-233 0,'30'58'78,"57"117"-62,-58-87-16,30 145 15,28-145-15,1 87 16,0-29-16,-1-29 16,-58-88-16,1 0 15,-1 0-15,0 1 16,-29-30 46,0-59 1,0 1-47,0-30-16,0 1 15</inkml:trace>
  <inkml:trace contextRef="#ctx0" brushRef="#br0" timeOffset="-64188.48">10920-175 0,'0'117'0,"0"-30"16,0 30-16,29-29 16,-29 29-16,58-1 15,1 60-15,-1-89 16,30 88-1,-88-116-15,58 57 16,-58-86-16,29-1 16,0 0-16,0-29 15,1 0 17,-30 0-17,29 0-15,-29 0 31,0-29-15,0 0-16,0-30 16,-29-28-16,29 57 15,-30 1-15,-28-29 16,29 29-16,29 0 16,-29-1-1,0 1 1,29 58 109,29 1-110,-29-1-15,0-29 16,58 29-16,-58 0 16,0 0-16,29-29 15,-29 29 1,0-29-16</inkml:trace>
  <inkml:trace contextRef="#ctx0" brushRef="#br0" timeOffset="-976.57">10073-29 0,'0'88'16,"-29"116"-16,-30-29 15,-87 0-15,30 59 16,86-147-16,1-28 16,-29-1-16,58-116 78</inkml:trace>
  <inkml:trace contextRef="#ctx0" brushRef="#br0" timeOffset="-528.3298">10102 146 0,'-29'88'0,"0"58"16,0 29-16,-30-58 16,1 29-16,-1-117 15,30 58-15,29-87 16,0 30-16,-29-30 16</inkml:trace>
  <inkml:trace contextRef="#ctx0" brushRef="#br0" timeOffset="-719.73">10160 292 0,'-29'59'0,"-58"87"15,87-88 1,-88 30-16,88-59 16,-29-29-16,29 0 78</inkml:trace>
  <inkml:trace contextRef="#ctx0" brushRef="#br0" timeOffset="-1440.43">10131-496 0,'0'0'15,"0"58"-15,0 1 16,0 28-16,0 1 16,0-30-16,-29 59 15,-29 0-15,58-117 16,-29 58-16,-1-29 15</inkml:trace>
  <inkml:trace contextRef="#ctx0" brushRef="#br0" timeOffset="-1200.2">10102-175 0,'0'88'16,"0"-1"-16,-58 59 16,58-87-16,0-1 15,-29-29-15,29 30 16</inkml:trace>
  <inkml:trace contextRef="#ctx0" brushRef="#br0" timeOffset="3368.16">10306 2540 0,'0'146'0,"-58"59"16,-59 28-16,117-116 16,-87 58-16,58-87 15,-1-59-15,30 0 16,0-29 46</inkml:trace>
  <inkml:trace contextRef="#ctx0" brushRef="#br0" timeOffset="2365.25">9956 2453 0,'-87'116'15,"57"-86"-15,-28 28 16,29-29-16,0 30 16,-1-59-16,30 29 15,-29-29-15,0 0 16,0-29 31</inkml:trace>
  <inkml:trace contextRef="#ctx0" brushRef="#br0" timeOffset="1543.94">10160 2745 0,'-58'146'0,"-88"29"16,29-29-16,1 29 15,28-58-15,-58 29 16,88-88-16,-1 0 16,30 1-16,0-30 15,29-29 1,0-58 46</inkml:trace>
  <inkml:trace contextRef="#ctx0" brushRef="#br0" timeOffset="1828.12">9781 3153 0,'-58'59'15,"-88"28"-15,-30 30 16,60-29-16,28-1 15,30-87-15,58 0 16,-30-29 31,89-175-31</inkml:trace>
  <inkml:trace contextRef="#ctx0" brushRef="#br0" timeOffset="2095.69">9869 2657 0,'-59'58'15,"-28"30"-15,28-30 16,1 30-16,-88 29 15,87-117-15,-28 87 16,58-87-16,29 0 16,-30 0-16,30 0 47,0-58-32,0-88-15</inkml:trace>
  <inkml:trace contextRef="#ctx0" brushRef="#br0" timeOffset="3876">10190 3912 0,'0'59'0,"0"-59"16,0 29 0,-30 0-16</inkml:trace>
  <inkml:trace contextRef="#ctx0" brushRef="#br0" timeOffset="3616.21">10277 3212 0,'0'87'15,"0"30"-15,0 29 16,-29-88-16,0 30 16,0-59-16,-1 0 15,1 1 48,29-118-48</inkml:trace>
  <inkml:trace contextRef="#ctx0" brushRef="#br0" timeOffset="4296.87">10657 3153 0,'29'0'0,"0"59"16,0 87-1,1-117-15,-30 29 16,0-29-16,29 30 16,-29-59 62,0-117-63,0-87-15</inkml:trace>
  <inkml:trace contextRef="#ctx0" brushRef="#br0" timeOffset="-65949.22">8876 4088 0,'0'29'31,"0"0"-15,0 0-16,29 59 15,0-59-15,0 59 16,-29-30-16,59 30 16,-30-88-16,-29 58 15,0-29-15,29 0 16,-29 1-16,0-30 78,0-59-62,-87 1-16,-30-30 15,-58 1-15,29-1 16,-29 30-16,29-1 16,58 1-16,59 58 15,0 0 1,29-29 93,0 29-109,87 0 16,30 58-16,29 30 15,-58-59-15,28 58 16,-57 1-16,57-30 16,-86 1-16,28-1 15,-29-29-15,59 1 16,-88-30-16,29 0 16,0 0-16,0 0 15,-29 0-15,30 0 16,-30 0-1,0 0 17,0-30-17,0 1-15,0 29 16,0-29-16,-30-59 16,-57 30-1,-59 0-15,87-1 16,1 1-16,29 29 15,29 29 1,0 29 78,58 29-94,1-29 15,57 59-15,-57-59 16,-30 30-16,29-30 16,-58-29-16,30 29 31</inkml:trace>
  <inkml:trace contextRef="#ctx0" brushRef="#br0" timeOffset="-67077.16">8438 4409 0,'0'0'78,"58"0"-63,1 58-15,58 117 16,-1-58-16,-57 29 16,116 58-1,-58-87-15,-30-29 16,-58-30-16,1 30 15,-1-88 1,-29 0 15,29 0-15,-29-29 0,0-59-16,0 30 15,0-1-15,0 1 16,0 29-16,-29-59 15,0 59-15,-88-88 16,88 59-16,-88-59 16,88 29-16,-30-58 15,30 0-15</inkml:trace>
</inkml:ink>
</file>

<file path=ppt/ink/ink10.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28.34646" units="1/cm"/>
          <inkml:channelProperty channel="Y" name="resolution" value="28.30189" units="1/cm"/>
          <inkml:channelProperty channel="T" name="resolution" value="1" units="1/dev"/>
        </inkml:channelProperties>
      </inkml:inkSource>
      <inkml:timestamp xml:id="ts0" timeString="2021-09-11T15:06:18.311"/>
    </inkml:context>
    <inkml:brush xml:id="br0">
      <inkml:brushProperty name="width" value="0.06667" units="cm"/>
      <inkml:brushProperty name="height" value="0.06667" units="cm"/>
      <inkml:brushProperty name="fitToCurve" value="1"/>
    </inkml:brush>
  </inkml:definitions>
  <inkml:trace contextRef="#ctx0" brushRef="#br0">994 0 0,'0'0'250,"0"0"-235,0 29 1,0 1 0,0-1-1,0-29 17,0 29-17,0 0 1,0 0-16,0 1 15,0-30-15,0 29 16,-29 29-16,29-58 16,0 58-1,0-58-15,0 30 16,0-30 0,0 58-1,-58-29 1,58 30-1,-29-1 17,29-58-17,0 29-15,0 0 32,0 1-32,0-30 15,0 29 1,0 0-1,0 0 17,0-29-17,0 29 17,0 1-32,0-1 31,0-29-31,0 29 15,0 0 1,0 0 0,0-29-1,0 30 1,0-1 0,0 0-1,0-29 1,0 29-1,0 0 1,0-29 0,0 30-1,-30-1 1,30-29-16,0 29 16,-29 0-16,29 0 31,0 1-31,-29-1 15,29-29-15,0 29 16,0 0-16,0 0 16,-29-29-16,29 30 15,0-1 1,0 0-16,0-29 16,0 29-16,0 29 15,-29-28-15,29-1 16,0-29-16,-30 58 15,30 1 1,0-59-16,0 29 16,0 58-16,0-28 15,0-30-15,0 0 16,-29-29-16,29 59 16,0-30-1,-29-29 1,29 29-16,0 0 15,0-29 17,0 29-17,0 1 1,0-1 15,0-29-31,0 58 16,0-29-1,0-29 1,0 30-16,0-1 16,0 0-1,0-29-15,0 29 16,-29 0-16,29 1 16,0-30-16,0 29 15,0 29 1,-29-29-16,29 1 15,0-1-15,0 0 16,0-29-16,0 29 16,0 0-16,0 1 15,0-30-15,0 29 16,0 0-16,0 0 16,0-29-16,0 29 15,0 0-15,0 1 16,0-30-16,0 29 15,0 29 1,0-58 0,0 59-16,-29-30 15,29 0 1,0 0-16,0-29 16,-30 59-16,30-1 15,0-58 1,-29 58-16,29-28 15,0-1-15,0-29 16,0 29-16,0 0 16,0 0-16,0-29 15,0 30 1,0-1 0,0 0-16,0 29 15,0-58-15,0 30 16,-58-1-16,58 0 15,0-29-15,0 29 16,0-29-16,0 59 16,0-59-16,0 29 15,0-29-15,0 58 16,-29-29 0,29 1-1,0-1-15,0-29 16,0 29-1,0 0-15,0 0 16,0-29-16,0 29 16,-30 1-16,30-1 15,0 0-15,-29 0 16,29 0 15,0 1-15,0-30 15,0 29-15,0 0-1,-29 0 1,29-29 0,-29 29-16,29 30 15,0-59-15,0 29 16,-29 29-16,29-28 15,-30-30 1,30 29-16,0 0 31,0 0-31,0-29 16,0 59-16,0-30 16,0-29-16,0 58 15,0-58-15,0 88 16,0-88-1,0 29-15,-29 0 16,29 30-16,0-30 16,0 0-16,0 0 15,0 0-15,-29 1 16,29 28-16,0-58 16,-29 58-16,29-58 15,0 30 1,0 28-16,0-29 15,0 0-15,-29 30 16,29-59-16,0 29 16,0 0-16,-30 0 15,30 0-15,0 1 16,-29-1 0,29 0-1,0 0 1,0 0-1,0-29 1,0 30 0,-29-1-1,29 0 1,0 0-16,0-29 16,0 29-16,0-29 15,0 30 1,0-30-1,0 29 1,0 29 0,0-29-16,-29 1 15,29-30 1,0 29 0,0 0-16,0-29 15,0 29 1,0 0-1,0 1-15,0-30 32,0 29 46</inkml:trace>
</inkml:ink>
</file>

<file path=ppt/ink/ink11.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28.34646" units="1/cm"/>
          <inkml:channelProperty channel="Y" name="resolution" value="28.30189" units="1/cm"/>
          <inkml:channelProperty channel="T" name="resolution" value="1" units="1/dev"/>
        </inkml:channelProperties>
      </inkml:inkSource>
      <inkml:timestamp xml:id="ts0" timeString="2021-09-11T15:06:25.543"/>
    </inkml:context>
    <inkml:brush xml:id="br0">
      <inkml:brushProperty name="width" value="0.06667" units="cm"/>
      <inkml:brushProperty name="height" value="0.06667" units="cm"/>
      <inkml:brushProperty name="fitToCurve" value="1"/>
    </inkml:brush>
  </inkml:definitions>
  <inkml:trace contextRef="#ctx0" brushRef="#br0">2453 0 0,'0'0'94,"-30"0"-63,30 0 0,-29 0-31,29 0 16,-29 0-16,0 29 31,0-29-15,29 29-16,-30-29 31,30 30-15,-29-30 15,29 58 0,-29-58-15,0 29-1,29-29 17,-29 29-17,29 0 1,-30 1 15,30-30-31,-29 29 31,29 0 1,-29-29-32,0 0 15,29 0-15,-29 29 16,29-29 0,-30 29 15,1-29-16,29 30 1,-29-30 0,29 29-1,-58-29 1,58 0-16,-29 29 16,-1 0-1,1 0-15,0-29 16,0 30-1,29-1-15,-29-29 16,29 29 0,-30-29-1,1 29 1,29 0 15,-29-29-31,29 0 16,-29 0-16,0 30 15,29-30-15,0 58 32,0-58-17,-59 29-15,30-29 32,0 0-17,0 29-15,-1 1 16,30-30 15,-29 29-15,0-29-1,29 0 1,-29 29 15,0-29 0,-1 0-15,30 29 0,-29-29-1,0 0-15,0 0 16,29 29-16,-29-29 31,-30 0-31,59 30 31,-29-30-31,0 0 16,-30 58-16,59-58 31,-29 0-31,0 0 16,0 0-16,29 0 16,-29 0-1,-1 0 16,1 0-15,29 0 0,-29 0-16,0 0 15,0 29-15,-30-29 16,30 0 0,0 0-1,29 0 16,-29 0-31,29 0 32,-29 0-17,29 0 1,-59 0 0,59 0-1,-29 0 1,29 0-16,-58 0 31,58 0-15,-30 0-1,30 0-15,-58 0 16,29 0-16,0 0 16,-1 0-16,30 0 15,-29 0-15,0 0 16,0 0-1,29 0 1,-29 0 93,-1 0-30,1 0-48,29 29-16,0-29 251,0 30-250,0-1 15,0 0-15,0 0-1,0 0 1,0 1-1,0-1-15,0-29 32,29 29-17,-29 0 1,0 0 0,0-29-16,0 30 15,0-1 16,30 29-15,-1-58 31,-29 29-31,0 0-1,0-29 1,0 30-1,29-1-15,-29 0 63,29 0-47,0-29 15,-29 29 0,0-29-15,0 30-1,0-30 17,30 29-32,-1 0 31,-29 0-16,29 0 1,-29 30 31,29-30-31,0 0 15,-29 0-16,0 1 1,30-30 0,-1 29 15,-29 29 16,29-58-16,-29 29 47,58 1-62,-58-30 31,0 29-16,30-29-15,-30 0 15,29 29-16,0-29 360,0 0-359,-29 0 0,29 0-16,1 0 15,-1 0-15,-29 0 16,58-29 0,-29 29-1,0 0-15,-29 0 16,30-29-16,-1 29 15,0 0 1,-29 0-16,29 0 16,0 0-1,1 0 1,-1-30 0,0 1 15,0 29-16,-29 0 1,29 0 0,1 0-1,28 0 1,-58 0-16,29-29 16,0 29-1,1 0-15,-30 0 16,29 0-16,0 0 15,0 0-15,-29 0 16,29-58 0,1 58-1,-1 0-15,29 0 16,-29 0-16,-29 0 16,59 0-16,-59 0 15,58 0-15,-29 0 16,-29-30-16,30 30 15,-1 0 1,0 0-16,-29 0 16,29 0-16,0 0 15,1 0-15,-30 0 16,58 0-16,-29 0 16,0-29-16,0 0 15,30 29 1,-30 0-1,-29 0 1,29-29-16,0 29 16,1 0-1,-30-29-15,29 29 32,0 0-32,-29 0 31,29 0-16,0-30 1,-29 30-16,30 0 16,-30 0-1,29-29 1,0 29 15,0 0-31,-29-29 31,29 0-31,1 29 47,-30-29 16,0 29-48,29-30 1,-29 1 15</inkml:trace>
</inkml:ink>
</file>

<file path=ppt/ink/ink12.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28.34646" units="1/cm"/>
          <inkml:channelProperty channel="Y" name="resolution" value="28.30189" units="1/cm"/>
          <inkml:channelProperty channel="T" name="resolution" value="1" units="1/dev"/>
        </inkml:channelProperties>
      </inkml:inkSource>
      <inkml:timestamp xml:id="ts0" timeString="2021-09-11T15:06:34.264"/>
    </inkml:context>
    <inkml:brush xml:id="br0">
      <inkml:brushProperty name="width" value="0.06667" units="cm"/>
      <inkml:brushProperty name="height" value="0.06667" units="cm"/>
      <inkml:brushProperty name="fitToCurve" value="1"/>
    </inkml:brush>
  </inkml:definitions>
  <inkml:trace contextRef="#ctx0" brushRef="#br0">613 0 0,'29'0'47,"1"0"-31,-1 29-1,0-29 17,29 30-17,-58-30 1,29 29-1,1-29 17,-30 0 30,29 0-31,-29 0 16,29 0-47,0 0 32,-29 0-1,29 0 0,1 29-15,-1-29-1,-29 0-15,29 0 16,-29 0-16,58 0 16,1 29-16,-30-29 15,0 0 1,-29 29-1,29-29 1,1 0 0,-1 0-1,0 0 1,0 0 0,0 0-1,-29 0-15,30 0 16,28 0-1,-58 0-15,29 0 32,0 0-32,30 30 15,-59-30-15,29 0 16,29 0-16,-58 0 16,59 0-1,-59 0-15,29 0 16,-29 0-1,58 0-15,-28 29 16,-1 0 0,0-29-1,-29 0-15,29 0 32,0 0-32,1 0 31,-30 0-16,29 0-15,0 0 16,29 0 0,-58 0-1,29 0-15,1 0 16,-1 0-16,-29 29 16,29-29-16,0 0 15,0 0-15,1 0 16,-1 29-1,0-29 1,-29 0 0,29 0-1,0 0 1,1 0-16,-1 0 16,0 0-1,29 29 1,-58-29 15,59 0-15,-59 0-16,29 0 31,-29 0-15,29 30-1,-29-30-15,29 0 16,1 0-1,-30 0 1,29 0 0,0 0-1,0 0-15,-29 0 16,29 0 0,1 0-1,-1 0 1,-29 0-16,29 0 15,0 0-15,59 58 32,-59-58-17,-29 0-15,29 0 16,0 0 0,1 29-1,-30-29 1,29 0 15,0 0 0,0 29-15,0-29 0,0 0 15,1 0-31,-30 0 31,29 0-15,0 0-1,0 0 1,-29 0 15,29 0-15,1 0 15,-1 0 0,-29 0 1,29 0-1,0 0 0,0 0-15,-29 0 15,30 0-15,-1 0-1,0 0 63,-29 30-62,0-30 203,0 29-188,0 0 0,0 0 297,0-29-296,0 29 30,0 1-15,0-1-16,0-29-31,0 29 63,0 0-48,0 0 1,0-29 0,0 30 15,0-1-16,0 0 1,0-29 0,0 29-1,0 0 1,-29 1 0,29-30-16,0 29 15,-29 0-15,-1-29 16,1 58-1,29-28 1,-29-30 15,29 29-15,-29 0-16,0-29 16,29 29-1,-30 0 16,1 1-15,0-30 0,29 29-16,-29-29 15,0 29 1,-1 0 0,30-29-1,-29 29 1,0-29-1,0 30 17,29-1-32,-29-29 31,29 0-31,-29 29 16,-1-29 15,30 29 0,-29-29-31,29 0 16,-29 29-1,0-29 1,29 30 0,-29-30-16,29 0 15,-30 0 1,-28 0-1,58 29 1,-29-29 0,0 29 15,-1-29-15,30 29-1,-29-29 1,0 0-1,29 0-15,-29 0 16,29 0 0,-29 29-16,29-29 15,-30 29-15,1 1 16,0-30-16,29 0 16,-58 0-1,58 29 1,-30-29-1,30 29 1,-58-29 15,29 0-15,0 0 31,29 29-32,-30-29 1,30 0 15,-29 0 47,0 0-15,0 0-32,29 0-15,-29 0 15,-1 0-15,1 0 15,29 0-31,-29 0 16,29 0-1,-58-29 1,58 29-16,-30 0 15,1 0 1,0-29 0,29 29-1,-29-29-15,0 29 16,-30-30 0,30 1 30,0 29 1,0 0-31,29 0 0,-29-29-1,-1 29 16,1 0 1,29 0-1,-29 0 0,0 0-31,29-29 31,-29 29 1,29 0-1,-30 0-15,1 0-1,0 0 1,29 0 31,-29 0-47,0 0 31,-1 0-15,30 0-1,-29-29-15,0 29 16,0 0-1,29 0-15,-29 0 16,-1 0 0,1 0-16,29 0 15,-29 0 1,0 0-16,0 0 16,29 0-1,-30 0 1,-28 0-1,58 0-15,-29 0 16,0 0-16,-1 0 16,30 0-1,-29 0 1,0 0-16,0 0 16,0 0-16,-1 0 15,1 0 1,0 0-1,0 0 17,0-29-32,-1 29 15,30 0 1,-58 0-16,58 0 16,-29 0-1,0-30-15,0 30 16,29 0-1,-30 0 1,30 0 0,-58 0 140,29 0-125,0-29-15,29 29-1,0-58 1,-30 58 0,1-29-16,0 29 15,0 0-15,29 0 16,-29 0 0,-30-30-1,30 30 1,29 0-1,-58 0 1,28 0 0,1-58-16,0 58 15,0 0-15,0 0 16,29 0 15,-30 0-31,-28 0 16,58 0-1</inkml:trace>
</inkml:ink>
</file>

<file path=ppt/ink/ink13.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28.34646" units="1/cm"/>
          <inkml:channelProperty channel="Y" name="resolution" value="28.30189" units="1/cm"/>
          <inkml:channelProperty channel="T" name="resolution" value="1" units="1/dev"/>
        </inkml:channelProperties>
      </inkml:inkSource>
      <inkml:timestamp xml:id="ts0" timeString="2021-09-11T15:06:45.849"/>
    </inkml:context>
    <inkml:brush xml:id="br0">
      <inkml:brushProperty name="width" value="0.06667" units="cm"/>
      <inkml:brushProperty name="height" value="0.06667" units="cm"/>
      <inkml:brushProperty name="fitToCurve" value="1"/>
    </inkml:brush>
  </inkml:definitions>
  <inkml:trace contextRef="#ctx0" brushRef="#br0">467 0 0,'0'29'16,"0"0"0,0-29-16,0 29 15,0 1 1,0-1-16,0-29 16,0 29-1,-29 0 1,29-29-1,0 29 1,0-29 0,0 30 15,0-1 16,-29 0 31,29-29-62,-29 29 30,29 0 33,0 1-64,0-30 1,-30 29-1,30-29 79,0 29-78,0 0-1,0-29 1,-29 29 0,29-29-1,0 30 1,0-1 15,-29-29-15,29 29 15,0-29-15,0 29-16,0-29 15,-29 29 17,29 1 14,0-30-46,-29 29 16,29-29 62,-30 29-47,30 0 16,0 0-15,0-29-1,0 29-16,0 1-15,-29-30 16,29 29 0,0 0-16,-29 0 31,29 0-31,-29-29 31,29 30 16,0-1-16,0 0-31,0-29 16,-29 29 15,29 0-15,0-29 15,-30 30-15,30-30 31,0 29-1,-29-29-30,29 58 78,0-58-63,0 29 0,-29-29-31</inkml:trace>
</inkml:ink>
</file>

<file path=ppt/ink/ink14.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28.34646" units="1/cm"/>
          <inkml:channelProperty channel="Y" name="resolution" value="28.30189" units="1/cm"/>
          <inkml:channelProperty channel="T" name="resolution" value="1" units="1/dev"/>
        </inkml:channelProperties>
      </inkml:inkSource>
      <inkml:timestamp xml:id="ts0" timeString="2021-09-11T15:06:52.593"/>
    </inkml:context>
    <inkml:brush xml:id="br0">
      <inkml:brushProperty name="width" value="0.06667" units="cm"/>
      <inkml:brushProperty name="height" value="0.06667" units="cm"/>
      <inkml:brushProperty name="fitToCurve" value="1"/>
    </inkml:brush>
  </inkml:definitions>
  <inkml:trace contextRef="#ctx0" brushRef="#br0">1606 847 0,'0'-58'31,"29"58"94,-29-30-47,29 30-62,0 0-16,-29-29 15,0 0-15,0 0 16,30 29 0,-30-29-16,0 0 15,0-1 1,0 1-16,29 0 16,29-29-16,-58-1 15,29 30 1,-29 0-1,0 0-15,30 29 16,-30-30-16,29 1 16,-29 0 15,0 29 0,0-29-15,0 0-1,0-1 1,0 30 0,0-29-16,0 0 31,29 0 0,-29 0 16,29-1 125,-29 30-94,29 0-31,-29 30-31,0-30-16,0 29 15,0-29-15,0 58 16,0-58-1,0 29 1,0-29 0,0 59-16,0-59 15,0 29-15,0-29 16,-29 29-16,29-29 16,0 29-16,0 1 15,-29-30-15,0 58 47,29-58-31,0 29-1,0-29 1,0 59 15,0-30-31,0-29 16,-29 29-16,29 0 15,0 30-15,-30-30 32,30 0-17,-29 0 1,0-29 0,29 29-16,0 0 15,-29-29 1,29 30 15,0-30-15,-29 0-1,-1 29-15,30 0 32,0-29-1,0 29 31,0 0 16,0 1-62,-29-1 0,29-29 15,0 29-15,0 0-1,-29-29 1,29 29-1,0 1 48,-29-1-47,29-29 15,-29 29-16,29-29 32,-30 29-31,30-29-16,0 29 16,0 1-1,-29 28 1,29-58-1,-29 29 1,29-29 0,-29 29-16,29 1 15,0-30 32,0 29-31,0 0-1,-29 0 1,29-29 31,-29 29-47,29 1 16,0-1-1,-30-29-15,30 29 31,0 0 1,-29 0-32,29-29 31,0 30-15,0-1-1,0 0 1,-29-29-16,0 29 15,29 0 32,0 1-15,0-30-17,0 29-15,0 0 16,0 0-1,-29 0-15,29 1 32,-30-1-32,30 0 15,0 0 1,-29-29 0,29 29-16,0-29 15,0 29 1,0 1-1,0-1-15,0-29 16,-29 29-16,29 0 31,0 0-15,0-29-16,0 30 16,0-1-1,0 0 1,-29 0-16,0-29 15,29 59 1,0-59 15,0 29-15,0 0 0,-30 0-16,30-29 15,0 29-15,0 1 16,0-30-1,0 29 1,0-29 15,0 29-31,-29-29 16,0 29 0,29 0-1,0-29 1,0 30 31,0-1-32,-29 0 1,29-29 0,0 29-16,0 0 15,0 1 1,-29-30-1,-1 29-15,30-29 32,-29 29-17,29 0 17,0 0-17,0 1-15,0-1 16,-29-29-16,29 29 15,0 0 1,-29 0-16,29-29 16,-29 30-1,29-1 1,0 0 0,0 0-16,0 0 15,-59 30-15,59-1 16,0-58-1,0 29 1,0 30-16,-29-59 16,29 29-1,0 0-15,0 0 32,0-29-17,0 29 1,0 1-1,0-1 1,0-29 0,0 29-1,-29 0-15,29 0 32,0-29-17,0 30 16,0-1-15,-29 0 15,29 0 16,0 0 31,0 1-62,0-1-16,0-29 16,0 29-1,0 29 1,0-58-16,-30 30 15,30-1 1,0 0 0,-29-29-16,29 29 31,0 0-15,-29-29-1,29 30 1,0-30-16,0 29 31,-29 0-31,29-29 16,0 29-16,-29-29 15,29 29 1,-30 1-16,30-1 16,0-29-1,-29 58 1,29-58 15,-29 29-31,29 1 31,-29-1-15,29 0-16,-29 0 16,29 29-16,-30-28 15,30-1-15,-29 29 16,29-58-16,-29 29 15,29 1 1,0-1 0,0-29 15,0 29 0,-29-29-31,29 29 31,0 0-15,0-29 15,0 30 1,-29-30-1,29 29-31,0-29 15,0 29 1,-29 0 0,29-29-1,0 29 1,0-29 0,-30 30-1,1-1 1,29-29-16,0 29 15,0 0 1,0 0-16,-29 30 16,29-59-1,0 29-15,0 0 16,-29 0 0,29-29 15,0 30-16,-29-30 1,29 29 0,0-29-1,-30 29 17,30 0-17,0 0 16,0-29 16,0 30-15,0-1-17,0 0 16,0-29 1,-29 29-17,29 0 32,0 1 0,0-30-16</inkml:trace>
</inkml:ink>
</file>

<file path=ppt/ink/ink15.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28.34646" units="1/cm"/>
          <inkml:channelProperty channel="Y" name="resolution" value="28.30189" units="1/cm"/>
          <inkml:channelProperty channel="T" name="resolution" value="1" units="1/dev"/>
        </inkml:channelProperties>
      </inkml:inkSource>
      <inkml:timestamp xml:id="ts0" timeString="2021-09-11T15:07:11.675"/>
    </inkml:context>
    <inkml:brush xml:id="br0">
      <inkml:brushProperty name="width" value="0.06667" units="cm"/>
      <inkml:brushProperty name="height" value="0.06667" units="cm"/>
      <inkml:brushProperty name="fitToCurve" value="1"/>
    </inkml:brush>
  </inkml:definitions>
  <inkml:trace contextRef="#ctx0" brushRef="#br0">1138 0 0,'0'0'266,"0"0"-251,0 0 16,-29 0-15,0 0 15,0 29 1,0-29-1,29 0-16,-30 30-15,30-30 32,-29 29-1,29-29-31,-29 0 31,0 0-15,29 0-1,-29 0 1,-1 29 0,1 0 46,29 0-62,-29 0 31,0-29 1,0 0-32,29 0 15,-59 0 1,59 0 0,-29 30-16,29-30 15,-29 29 1,29-29 15,-29 0-15,0 29-1,-1 0 17,30-29-1,0 29-16,-29-29 1,0 0 15,29 0-15,-29 30 0,29-30 30,-29 29-30,-1-29 0,30 29 15,-29-29 0,29 0-15,-29 0-1,29 29 17,-29-29-1,0 0-15,29 29-16,-30 1 15,30-30 1,-29 0-1,0 0 17,0 0-1,29 29-31,-29-29 31,-1 0-15,1 0-1,29 29-15,-29 0 32,0-29-17,29 0 17</inkml:trace>
</inkml:ink>
</file>

<file path=ppt/ink/ink16.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28.34646" units="1/cm"/>
          <inkml:channelProperty channel="Y" name="resolution" value="28.30189" units="1/cm"/>
          <inkml:channelProperty channel="T" name="resolution" value="1" units="1/dev"/>
        </inkml:channelProperties>
      </inkml:inkSource>
      <inkml:timestamp xml:id="ts0" timeString="2021-09-11T15:07:17.956"/>
    </inkml:context>
    <inkml:brush xml:id="br0">
      <inkml:brushProperty name="width" value="0.06667" units="cm"/>
      <inkml:brushProperty name="height" value="0.06667" units="cm"/>
      <inkml:brushProperty name="fitToCurve" value="1"/>
    </inkml:brush>
  </inkml:definitions>
  <inkml:trace contextRef="#ctx0" brushRef="#br0">1810 227 0,'29'0'31,"-29"0"0,0 30 16,0-1-16,0-29-31,-29 58 16,29-58 15,0 29-31,-29-29 16,29 30-16,-58-1 31,58 0-15,-30 0 30,30-29 17,-29 29-32,0-29 0,29 0-31,-29 30 16,29-30 0,-29 0 15,-1 29-31,1 0 47,29-29 125,0-29-157,0 0 1,0-30-16,29 30 16,-29 0-16,59-30 15,-59 59-15,29-29 16,-29 0-16,29 29 31,0-29-31,-29 29 31,30-29 16,-30 29-31,29-30 31,-29 1-47,29 29 31,0 0 16,-29 0 172,0 0-204,0 29-15,0 1 16,0-30-16,0 29 15,-29 0-15,29 0 16,-58 0 0,58 1-1,-30-30 1,30 29-16,0 0 16,-29-29-16,0 0 15,29 29-15,-29-29 16,29 59-1,-29-59 48,29 0 78,-30 0-95,30 0-46,0-30 16,0-28-16,30 58 16,-30-29-1,29 29 1,0-29 0,0-1-1,-29 30 63,29 0-62,1 0 15,-30-29-15,29 29 15,-29 0-15,29 0-1,0-58-15,0 58 16,30 0-16,-59 0 16,29 0-16,0-29 15,-29 29 1,29 0-1,-29 0-15,0-30 16,29 1 0,1 29 62,-1 0-78,-29-29 47,29 29-32,0-58 1,-29 58 0,29 0-16,1-30 15,-1 30-15,-29 0 16,29-29-16,-29 0 15,29 29-15,0 0 16,1-29-16,-30 29 266,-30 29-266,-28 0 15,58 0-15,-58-29 16,-1 0-16,59 30 16,-29-30-16,29 0 15,-29 0-15,29 29 16,-59 0-1,30-29-15,29 29 16,-29-29 0,29 29-16,-29 1 31,29-30-15,-29 0 77,29 29-77,-29-29 0,-1 29 30,30-29-30,-29 0 0,29 0-1,-58 58 17,29-58-32,-1 30 31,30-30-16,-29 29 1,29-29 0,-58 0 31,58 29-32,-29-29 1,-1 29-16,1-29 62,29 29-46,-29-29 15,0 30-15,29-30-1,-29 0-15,29 0 32,-30 29-17,30-29 32,-58 29-47,58-29 31,-29 29-15,29-29 15,-29 0-15,-1 29 15,30 1 47,-29-30-15,0 0-16,0 29-32,29-29 48,-29 0-32,-1 0-15,1 0-16,29 0 15,-29 0 1,0 29 0,0-29 15,-1 29-16,30-29 1,-29 0 15,0 0-15,29 0 0,-29 29 15,0-29 0,-1 0 0,30 0 1,-58 0-17,58 0 1,-29 30-1,29-30 48,-58 0-47,58 0-1,-30 0 16,30 0 1,-29 0-17,0 0 1,0 0 0,29 0 15,-29 0 0,-1 29 0,1-29 1,29 0-17,-29 0 16,0 0-15,0 0-16,29 29 31,-30-29 16,1 0-47,0 0 16,29 0-1,-29 0-15,0 0 16,-1 0 0,30 0 15,-29 29-31,0-29 31,0 0 0,29 0 16,-29 0-15,-1 0-1,1 0 0,29 0 0,-29 29 63</inkml:trace>
</inkml:ink>
</file>

<file path=ppt/ink/ink17.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28.34646" units="1/cm"/>
          <inkml:channelProperty channel="Y" name="resolution" value="28.30189" units="1/cm"/>
          <inkml:channelProperty channel="T" name="resolution" value="1" units="1/dev"/>
        </inkml:channelProperties>
      </inkml:inkSource>
      <inkml:timestamp xml:id="ts0" timeString="2021-09-11T15:07:19.820"/>
    </inkml:context>
    <inkml:brush xml:id="br0">
      <inkml:brushProperty name="width" value="0.06667" units="cm"/>
      <inkml:brushProperty name="height" value="0.06667" units="cm"/>
      <inkml:brushProperty name="fitToCurve" value="1"/>
    </inkml:brush>
  </inkml:definitions>
  <inkml:trace contextRef="#ctx0" brushRef="#br0">292 957 0,'29'0'62,"0"0"17,1 0 14,-30 0-46,29 0 31,0 0-46,0 0 14,-29 0-46,29 0 16,1 0 15,-1 0-15,-29 0 15,29 0-15,0 0-1,0 0 1,-29 0 0,30 0-16,-1 0 15,-29-29 1,29 29 0,-29 0-1,29 0 1,-29-29 15,58 29 0,-58 0-31,30 0 16,-30-29 0,0 29 265,0 0-266,0 0 1,-30 0 0</inkml:trace>
  <inkml:trace contextRef="#ctx0" brushRef="#br0" timeOffset="4104.49">496 928 0,'0'0'16,"0"0"31,0 0-16,59 0-15,-30 0 15,0 0-16,30 0-15,-30 0 16,0 0-16,0 0 16,0 0-16,0 0 15,-29 0-15,30 0 16,-30 0 15,29-29-15,0 29 203,0 0-219,-29-29 15,29 29 1,1 0-1,-1-59-15,0 59 16,0-29 0,-29 29-16,59-29 15,-30 29-15,0-29 16,-29 29 140,0 0-156,-29 0 16,0 29-1,-1 0-15,1-29 32,0 0-32,29 0 15,-29 29 1,0-29 15,29 0-15,-30 0 15,1 30-15,0-30-1,0 0 17,0 0-17,29 0 1,-59 29-1,30 0-15,29-29 16,-58 0 0,58 0-1,-29 29 1,29-29 0,-59 0 15,59 0 63,-29 0 31,29 0 125,0 0-235,58 0 1,1-29-16,28 29 15,-58 0 1,-29 0-16,59 0 16,-30 0-16,0-29 15,0 29-15,1 0 32,-30 0-1,29 0-16,0-29-15,0-1 47,0 30-15,-29-29 14,30 29 17,-30 0-63,29 0 31,-29-29-15,0 0-1,29 29-15,0-29 16,-29 29 0,29 0-16,-29-59 31,30 59 31,-1 0-46,-29-29 0,29 29-1,-29-29 1,29 0 0,0 29-16,-29 0 15,30-30 1,-30 30-1,58 0 48,-58-29-63,29 29 16,-29-29-1,59 0 1,-59 29 15,29 0-31,0-59 16,0 59-1,0-29 1,1 29 0,-1 0 15,-29-29-16,29 0-15,0 29 63,-29-29-16,29 29-16,-29 0-15,59-59 15,-30 59 31,0 0-46,-29 0 0,29 0-16,-29-29 31,29 29-15,1 0-1,-1-29 1,-29 0-16,29 29 15,0 0 1,-29 0-16,29-30 16,1 30 15,-1-29-15,29 29 15,-58-29 0,29 29 0,-29-29 47,30 29-62,-1-29 0,0 29-1,0 0 1,-29 0-16,59 0 16,-30 0-16,-29 0 15,58-29 1,-29 29 15,-29 0 0,59 0-15,-59 0 15,29 0 16,-29-30 0</inkml:trace>
  <inkml:trace contextRef="#ctx0" brushRef="#br0" timeOffset="11352.53">4029-152 0,'0'0'125,"29"0"-110,0 29 64,1-29-33,-30 29 1,29-29-31,0 30 0,-29-1 15,29-29-16,-29 29 32,29-29 0,1 29 0,-30-29-47,29 0 78,0 0-62,0 0-16,-29 0 31,29 29-31,1-29 16,-1 0-16,-29 0 15,29 0-15,0 0 16,0 0 0,-29 0-16,29 0 15,1 0 1,-1 0-16,-29 0 15,29 0 1,0 0 0,0 0-1,-29 0 1,30 0 0,-1 0 15,0 0-16,-29 0-15,29 0 16,0 0 0,1 0-1,-30 0 1,29 0 0,0 0-1,0 0 1,-29 0-1,29 0-15,1 0 16,-1 0-16,0 0 16,0 0 15,0 0-31,-29 0 31,30 0-15,-30-29 15,29 29-31,0 0 16,0 0 31,-29-29-47,29 0 31,1 29-31,-1-29 31,-29 29 0,29-59-15,0 59 0,-29 0-16,29-29 15,-29 29 32,0-29 0,59 0 140,-59 29 110,0 0-297,-29 0 16,-1 58 0,1-58-1,29 29-15,0 0 16,-29-29-1,0 0-15,29 30 16,-29-30 0,29 29-16,-30-29 15,1 0-15,29 29 16,-29-29 0,29 29-16,-29-29 15,29 0 1,-29 29-1,-1-29 17,30 0-1,-29 0-15,0 0-16,0 29 15,29-29 1,-29 0-16,-1 30 15,1-30 1,29 0 31,-29 0-31,0 0 15,0 0-16,29 0 17,-30 0-17,1 0 1,0 0-16,29 0 16,-29 0-16,0 0 15,-1 0 1,30 0-1,-29 0 1,0 0 0,0 0-1,29 0-15,-29 0 32,-1 0-17,1 0 16,29 0-31,-29 0 16,0 0 0,29 0-16,-29 0 15,0 0 1,-1 0-16,30 0 31,-58-30-15,0 1 15,28 0 16,1 29-47,29 0 47,-58-29-16,29 29 32,-1-29 62,30 29-125,0-29 31,-29-1-16,29 1 95,0 29 124,0 0-203,29 0 1,-29 0-1,0 29-15,30 1-1,-30-30 32,0 29 0,0 0-16,29 0 0,0 0 16,0 0 31,0-29 126,-29 0-158,30 30-46,-1-30 47,0 0-15,-29 0-17,29 0-15,0 0 78,1 0-31,-30 0-31,29 0-16,0 0 15,0 0 1,-29 0 0,58 29-1,-28-29 17,-1 0-17,0 0 16,0 0 48,0 0-33,-29 0-14,30 0-32,-1 0 15,0 0 17,-29 0-32,29 0 15,0 0 16,1 0 1,-30 0-32,29 0 15,0 0 1,0 0 0,0 0-1,1 0-15,-1 0 16,-29 0-1,29 0 17,0 0-17,30 0 1,-59 0 15,29-29-31,-29 29 16,29 0-1,0-30 1,30 30 0,-59 0-1,29 0 1,0 0-16,0 0 31,-29-29-15,29 29 15,-29-29 0,0 0-15,30 0 31,-30 29 0,0-29-47,29-1 15,-29 30 17,29-29-1,-29 29 94</inkml:trace>
  <inkml:trace contextRef="#ctx0" brushRef="#br0" timeOffset="-36050.7898">2423 1746 0</inkml:trace>
  <inkml:trace contextRef="#ctx0" brushRef="#br0" timeOffset="38466.78">2248 1658 0,'29'0'0,"-29"0"234,0 29-202,0-29-32,0 29 15,-58 1 1,29-30 15,-1 0 0,1 0 1,29 0-32,-29 0 15,0 29 17,-30-29-1,59 0-16,-29 0 17,0 0-17,0 0 1,29 0-16,-29 0 16,-30 0-16,59 0 15,-29 0-15,0 0 16,0 0-16,29 0 15,-59 0-15,30 0 16,-29 0-16,-1 0 16,1 0-16,29 0 15,0 0 1,-30 29-16,30-29 16,0 0-16,0 0 15,-1 0 1,1 0 15,0 0 0,29 0-15,-29 0 15,0 0-15,-1 0-16,30 0 31,-29 0-15,0 0-1,29 0 17,-29 0-32,0 0 15,-1 0 1,-28 29-1,58-29 1,-29 29 0,0-29-1,-1 30 1,1-30 15,29 29-15,-58 0-1,58 0 1,-29-29 0,29 29-1,0 1-15,-29-30 16,29 0 406,29 0-422,0-30 15,-29 30-15,87-29 16,-57 0-16,57 29 16,-28-29-1,-30 0 1,0 29-16,29-59 16,-28 59-1,28-29-15,-58 29 16,29 0-1,0 0 1,1 0 0,-30 0-16,29 0 15,0 0 1,0-58 0,-29 58-1,29 0 1,1 0-16,-1 0 15,-29 0-15,29 0 16,0 0 0,0 0-1,-29 0 1,30 0 0,-1 0-1,29 0-15,-29 0 16,30 0-1,-30 0 1,-29 0 0,58 0 15,-58 29-15,0-29 77,0 29-93,-29-29 16,0 0 0,-29 29-16,28-29 15,30 0-15,-29 0 16,29 0-16,-58 0 31,58 0-15,-29 0-1,29 0 1,-59 0-16,59 0 16,-29 0-1,29 0-15,-58 0 16,58 0-1,-30 0-15,30 0 16,-58 0 0,58 0-1,-29 0 1,29 0 0,-59 0-1,1 0 1,29 0-1,0 0-15,29 0 16,-30 0 0,1 0-16,0 0 15,0 29-15,0-29 16,-1 0 0,30 0-16,-29 0 265,29 30-265,0-1 16,-58 0-1,29 0-15,29 0 16,-30-29-16,30 30 16,-29-1-1,29-29 173,0 0-157,29-29-15,1-1-16,-1 30 15,-29-29-15,58 29 16,1-29 0,-30 0-1,0 29-15,-29-29 16,58 29-16,-28 0 15,-1 0-15,29-59 16,-29 59-16,30 0 16,-1 0-16,-29 0 15,30 0-15,-59 0 16,58 0 0,-58 0-1,29 0 1,-29-29-16,59 29 15,-30 0-15,-29-29 16,58 29 0,-28 0-16,28 0 15,-29 0 1,-29 0-16,29 0 16,1-29-16,-1 29 15,0 0-15,29 0 16,-29 0-16,-29 0 15,30 0-15,-1 0 16,0 0 0,-29 0-1,88 0 1,-88 0-16,58 0 16,-29 0-16,0 0 15,1 0-15,-30 0 16,29 0-16,29 0 15,-29 0 1,-29 0 15,0 0 79,-87 0-95,58 0-15,-59 0 16,0 29-16,30-29 16,-30 0-16,1 0 15,-1 58-15,59-58 16,0 0-16,-29 0 15,28 29-15,-28-29 16,29 0-16,-30 0 16,-28 0-16,28 0 15,30 0-15,0 0 16,0 0 15,0 0 0,29 0 1,-59 0-17,30 0 1,29 0-16,-58 0 16,58 0-1,-30 0-15,30 30 16,-58-30-16,58 0 15,-29 29 1,-30-29 31,59 0-31,-29 0-1,29 0-15,-58 0 16,58 29-1,-29-29 1,29 0-16,-59 0 16,30 0-1,0 0-15,0 0 16,29 0 15,-29 0 0,-1 0 1,1 0-32,29 0 15,-29 0 17,0 0-17,0 0 16,29 0-15,-30 0 0,1 0-1,0 0-15,29 0 16,-29 0 0,0 0 15,-1 0-16,30 0 1,-29 0 31,29 0 515,0-29-562,0-30 16,0 59-16,0-29 16,0-58-16,0 57 15,0 1-15,0 0 16,0 29 0,-29-29-16,29 0 15,0-1 1,0 30-1,0-29 1,0 0 0,-58-29 15,58 58 47,0-59-62,-30 30 15,30 29-31,0-29 16,0 29-1,0-29-15,-29 0 16,0 29-16,29-30 15,-29 30 48,29-58-1,0 87 63,0 0-109,29 30 0,-29 28-16,29-28 15,-29 57-15,0-57 16,0-30-16,0 59 16,0-59-16,0 29 15,0-29-15,0-29 16,29 30-1,-29-1-15,0 0 63,0-29 46,0 29-62,0 30 16,59-30-16,-59-29 171,0-29-202,0 29-16,0-59 16,0 30-16,0 29 15,0-29-15,0-30 16,0 59-16,0-29 15,0 0 1,0 0-16,0 29 31,0-29 1,0-1-17,0 1-15,0 29 31,0-29-15,0 0-16,0 0 16,0 29-1,0-30 1,-29-28 0,29 58 202,0 0-218,29 29 16,-29 0 0,0 59-16,29 0 15,-29-30-15,0 59 16,0-30-16,58-57 15,-58-1-15,0 0 16,0-29-16,30 29 16,-1 0 31,-29-29-16,29 0-31,-29 0 265,58 0-249,-58-29 0,30 29-16,86 0 15,-86-29-15,57 29 16,30-29-16,-88 29 16,88 0-16,-59 0 15,30 0-15,-59 0 16,0 0-16,30 0 15,-59 0-15,29 0 16,29 0 0,-29 0-16,30-29 15,-1 29-15,1-30 16,-30 30 0,-29 0-16,29 0 31</inkml:trace>
</inkml:ink>
</file>

<file path=ppt/ink/ink18.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28.34646" units="1/cm"/>
          <inkml:channelProperty channel="Y" name="resolution" value="28.30189" units="1/cm"/>
          <inkml:channelProperty channel="T" name="resolution" value="1" units="1/dev"/>
        </inkml:channelProperties>
      </inkml:inkSource>
      <inkml:timestamp xml:id="ts0" timeString="2021-09-11T15:06:41.513"/>
    </inkml:context>
    <inkml:brush xml:id="br0">
      <inkml:brushProperty name="width" value="0.06667" units="cm"/>
      <inkml:brushProperty name="height" value="0.06667" units="cm"/>
      <inkml:brushProperty name="fitToCurve" value="1"/>
    </inkml:brush>
  </inkml:definitions>
  <inkml:trace contextRef="#ctx0" brushRef="#br0">0 332 0,'29'0'15,"0"0"1,-29 0 15,29 0-15,0 0 0,1 0 30,-30 0 17,29 0 15,0 0-15,0 0-48,0 29 32,1-29-16,-1 0-15,0 0 0,0 29 30,0 0-14,0-29-1,-29 30-15,30-30 46,-30 0-46,58 29 31,0 0-16,-28 0-16,57 0 17,-87-29-32,29 30 15,1-30 1,-1 0 0,-29 0-16,58 29 15,-29 0 16,1-29 16,-30 29-31,29-29 46,0 0-15,0 0-15,-29 0-1,29 29 0,1 1 0,-1-30-15,-29 0 0,29 0 15,0 0-16,0 0 1,-29 0 47,30 0-48,28 0 16,-29-30-15,0 30 31,1 0-47,-1 0 16,-29-29 15,29 0-31,-29 29 15,29 0 1,0 0 0,1-58 15,-1 58-31,-29 0 16,0-30-1,29 30 1,-29-29-1,29 0 32,-29 0-31,0 29-16,29-29 16,0-1-1,-29 30 1,0-29-1,30 29 1,-30-29 0,29 29-16,0-29 31,-29 0-31,0 29 16,29-29-1,-29 29 16,29-30-31,-29 1 16,30 29 0,-1-29-16,-29 0 47,0 0-47,29 29 15,-29 0-15,29 0 16,0-30-16,-29 30 15,30 0 1,-1 0 0,0-58-1,0 58-15,-29 0 16,29 0-16,1-29 16,-1 29-16,-29 0 15,29 0 1,0 0-16,0 0 31,1 0-15,-30 0 15,29 0 16,29 0 297,-58 0-313,29 0-16,30 0 1,-1 0 31,-29 0-16,1 0-15,-1 29-1,-29 0 17,29-29-1,-29 29 16,29-29 0,-29 30 31,29-1-63,-29 0 1,30 0 0,-30 0 31,0 1-32,29-1 1,-29 0 31,0 0-16,29 0-15,0-29 15,0 29 16,-29 1 0,30-1 15,-1 0-46,29 0 31,-58-29-16,0 29-31,29 1 15,-29-30 17,29 0-17,-29 29 1,59 0 31,-30 0-16,29 0 16,-28-29-16,-1 0-31,-29 0 31,58 30-31,-29-30 32,-29 29-1,59-29-15,-59 0 15,29 0-16,-29 0 32,29 29-47,0-29 32,-29 0-1,30 0 0,-30 0 0,29 0-15,0 0 15,0 0-15,-29 0 15,29 0-31,1 0 16,-1 0-1,-29 0-15,29 0 32,0 0-32,0 0 15,-29 0-15,30 0 31,-1 0-31,0 0 32,0-29-17,-29 29 1,29 0 15,1 0-31,-30 0 16,29 0-1,0-29-15,0 29 32,-29 0-17,29 0-15,1 0 16,-1-30 0,-29 1-16,29 29 15,-29 0 1,29-29-1,0 29 1,30 0 0,-59-29-16,29 0 15,-29 29 1,29-30 31,-29 30-16,29 0-15,0 0-1,1-29 1,-30 0 0,29 29-1,0 0 1,-29-29-1,29 29 1,30 0 0,-59 0 15,58 0-15,-58 0-16,29 0 15,-29 0-15,59 0 16,-59 0-1,29 0-15,-29 0 16,58 0 0,-29 0-1,30 0 1,-30 0 0,-29 0-16,58 0 15,-58 0-15,30 0 16,-30 29-16,29-29 15,0 0-15,0 0 16,0 29 0,1-29-16,-1 0 15,-29 0 1,58 29 0,-58 1-1,59-1 1,-59-29 15,29 0 16,0 29-47,0 0 141</inkml:trace>
</inkml:ink>
</file>

<file path=ppt/ink/ink19.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28.34646" units="1/cm"/>
          <inkml:channelProperty channel="Y" name="resolution" value="28.30189" units="1/cm"/>
          <inkml:channelProperty channel="T" name="resolution" value="1" units="1/dev"/>
        </inkml:channelProperties>
      </inkml:inkSource>
      <inkml:timestamp xml:id="ts0" timeString="2021-09-11T15:06:58.010"/>
    </inkml:context>
    <inkml:brush xml:id="br0">
      <inkml:brushProperty name="width" value="0.06667" units="cm"/>
      <inkml:brushProperty name="height" value="0.06667" units="cm"/>
      <inkml:brushProperty name="fitToCurve" value="1"/>
    </inkml:brush>
  </inkml:definitions>
  <inkml:trace contextRef="#ctx0" brushRef="#br0">204 215 0,'29'0'234,"0"0"-203,30 29 16,-59-29-31,29 30 15,-29-1 16,29-29 78,-29 0-63,58 29-46,-28 0 0,-1-29-1,0 0 1,0 29 0,-29-29 15,29 29-16,-29-29 1,30 0 62,-1 0-47,0 30 1,-29-1-32,29-29 31,0 0-15,1 29-16,-30-29 31,29 0-31,0 58 15,0-58 1,-29 0-16,29 0 16,1 0 31,-1 0-32,-29 0 16,29 30-31,-29-30 47,29 0-47,0 0 16,-29 0 31,30 0 0,-1 0 0,0 0-32,-29 0 1,29 0-1,0 0 17,1 0-17,-30 0 1,29 0 0,-29 0-1,29 0-15,0 0 16,-29 0 15,29 0-15,1 0-1,-1 0 1,-29 0-16,29 0 16,0 0-16,0 0 31,-29 0 0,30 0-15,-1 0-1,-29 0 1,29 0 0,0 0-16,0 0 15,-29 0 1,29 0-16,1 0 15,-30-30 110,0 30-93,0-58-17,0 58 1,0-29 0,0 29-16,58-59 15,-58 59 1,0-58-1,29 58 1,-29-29 0,0 29 15,0-29-15,0 0-16,29 29 31,1-30-16,-30 30-15,0-29 16,29 29 0,-29-29-1,0 0 1,0 29-16,29-29 16,-29 29-1,29-30 16,0 1-15,-29 29 0,30-29-16,-1 29 31,0-29 0,0 29-15,-29 0 15,29 0-31,1 0 16,-1 0-1,0 0-15,0 0 16,0 0-16,1 0 16,-30 0-16,29 0 15,0 0 1,0 0-1,-29 0 1,29 0 0,1 0 15,-1 0-31,-29 0 16,29 0-1,-29 0 1,29 0-16,-29 0 15,59 29 17,-59 0-1,29-29-31,-29 0 31,29 0 0,0 29 1,0-29-1,1 0-15,-30 30 15,29-1-16,-29-29 17,0 29-1,29 0-15,-29 0-1,29-29 16,0 30 32,-29 28-47,30-29 46,-1 0-46,-29 0 31,29 1 249,-29-30-296,29 0 47,0 29-47,-29-29 32,29 29-1,1-29 31,-1 0-62,-29 29 16,29-29 15,0 0-31,0 0 31,1 29-15,-30-29 0,29 30 15,0-30-15,-29 29-1,29-29 1,30 0 15,-59 29-15,29-29-1,0 58 63,0-58-46,0 0-17,1 0 32,28 59-47,-29-30 31,0-29-15,1 0 15,-30 0 16,29 0 78</inkml:trace>
</inkml:ink>
</file>

<file path=ppt/ink/ink2.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28.34646" units="1/cm"/>
          <inkml:channelProperty channel="Y" name="resolution" value="28.30189" units="1/cm"/>
          <inkml:channelProperty channel="T" name="resolution" value="1" units="1/dev"/>
        </inkml:channelProperties>
      </inkml:inkSource>
      <inkml:timestamp xml:id="ts0" timeString="2021-09-11T15:09:18.909"/>
    </inkml:context>
    <inkml:brush xml:id="br0">
      <inkml:brushProperty name="width" value="0.06667" units="cm"/>
      <inkml:brushProperty name="height" value="0.06667" units="cm"/>
      <inkml:brushProperty name="fitToCurve" value="1"/>
    </inkml:brush>
  </inkml:definitions>
  <inkml:trace contextRef="#ctx0" brushRef="#br0">7766 2832 0,'-29'59'15,"0"-1"-15,-29-29 16,58 30 0,-30-1-16,1-29 15,0 30 1,29-59 0,0 0 46,0-30-62,0-57 16</inkml:trace>
  <inkml:trace contextRef="#ctx0" brushRef="#br0" timeOffset="-823.25">7912 2861 0,'0'0'0,"-29"88"15,29-59-15,-58 117 16,29-87-16,-1 28 16,1 30-16,-29-30 15,-1 1-15,30 29 16,0-88-16,0 0 16,29 0-16,0-58 93,29-29-93,-29-59 16,0 29-16,29-57 16</inkml:trace>
  <inkml:trace contextRef="#ctx0" brushRef="#br0" timeOffset="391.6">7737 2453 0,'-29'29'16,"29"58"-16,0 1 16,-29-59-16,29 59 15,-59 29 1,30-59-16,29 30 15,-58-1-15,58-58 16,-29 88-16,0-117 16,29 59-1,0-59 95,0-117-95</inkml:trace>
  <inkml:trace contextRef="#ctx0" brushRef="#br0" timeOffset="2488.27">7620 2745 0,'0'29'0,"0"29"16,0-29-16,-58 59 15,0 0-15,58-59 16,-29 29 0,-1-58-16,30 29 15,-29 1-15,29-60 78,0-28-78,29-59 16,1 0-16,-30 88 16,0 0-16,0 0 15,0 58 63,0 0-78,-88 88 16,59 0-16,-59-59 16,30 30-16,-1-30 15,59-29-15,-29 1 16,0-30-16,29-59 78,29-58-78,59 1 16,-30-30-16,1 87 15,-30 30-15,-29 0 16,0 29 31,0 29-32,0 29-15,0 1 16,-29 58-16,29-117 16,0 58-16,-30 0 15,1 30-15,0-88 16,29 58-16,-29-58 16,29 0 30,-59 0-46</inkml:trace>
  <inkml:trace contextRef="#ctx0" brushRef="#br0" timeOffset="1705.07">7708 2745 0,'0'87'16,"-29"-28"-1,29-1-15,-29 30 16,-30-1 0,1 1-16,58-30 15,-58 30-15,28-59 16,30 0-16,0 0 15,-29 0-15,29-87 94,0-59-78</inkml:trace>
  <inkml:trace contextRef="#ctx0" brushRef="#br0" timeOffset="-368.17">7533 2190 0,'0'29'0,"0"29"16,-29 1-16,-30 58 16,59-59-16,0 0 15,0 30-15,0-30 16,0 1-16,-29-59 15,29 29 48,0 0-47,0 0-1,0-29 48</inkml:trace>
  <inkml:trace contextRef="#ctx0" brushRef="#br0" timeOffset="-1543.95">7620 1986 0,'0'87'0,"0"30"16,0-30-16,0 1 15,0-30-15,0 1 16,-29-30-16</inkml:trace>
  <inkml:trace contextRef="#ctx0" brushRef="#br0" timeOffset="1000">7183 1956 0,'-30'88'16,"-57"87"-16,28-87 15,-28 87-15,58-29 16,-59-29-16,0 58 16,30-88-16,0 30 15,28-58-15,-28-30 16,58 29-16,0 1 16,-29-59 15</inkml:trace>
  <inkml:trace contextRef="#ctx0" brushRef="#br0" timeOffset="-1864.26">7475 1460 0,'0'0'0,"0"58"16,0 1-16,0 28 15,0-57-15,0 57 16,0-28-16,0-1 16,0 59-16,0-59 15,0-58-15,0 59 16,0-30-16,0-29 16</inkml:trace>
  <inkml:trace contextRef="#ctx0" brushRef="#br0" timeOffset="3928.71">8088 3796 0,'-88'58'0,"0"30"16,59-59-16,-117 58 15,117-87 1,-29 59-16,-59-1 16,59-29-16,-1 1 15,1-1-15,29 0 16,-30 0-1,59-29 64,0-29-64,29-29-15,1 58 16,-1-30-16,-29 30 15,0 0 17,0 0-17,0 0-15,0 59 16,0-1-16,0 1 16,-29 28-16,-1-28 15,-28 28-15,29-58 16,0 1-16,29-30 15,0 0 48,146-146-47,0 0-16</inkml:trace>
  <inkml:trace contextRef="#ctx0" brushRef="#br0" timeOffset="3128.9">7971 3766 0,'0'30'15,"-29"28"-15,-30 0 16,30 1-16,29 28 15,-58 1-15,-1 0 16,30 28-16,0 1 16,-30 0-16,-28 29 15,29-29-15,58-59 16,0-29-16,-59 30 16,59-59 15,59-30-31,-30-116 15,58-58-15,1 29 16,-59 58-16,59 30 16</inkml:trace>
  <inkml:trace contextRef="#ctx0" brushRef="#br0" timeOffset="3392.57">7971 4029 0,'0'0'32,"0"0"-17,0 29-15,-29-29 16</inkml:trace>
  <inkml:trace contextRef="#ctx0" brushRef="#br0" timeOffset="4160.15">8088 4175 0,'0'29'0,"-30"30"16,1-30-1,0 0-15,29 0 16,0 1-16</inkml:trace>
  <inkml:trace contextRef="#ctx0" brushRef="#br0" timeOffset="4640.62">8204 4292 0,'0'0'16,"0"58"0,-58 59-16,29-58 15,29-30-15,-59 58 16,59-87-16,-29 30 16,0 28-16,0-29 15,0 29-15,-1-58 16,30 30-16,-29-30 15,29 29-15,0-117 63,0 1-47,146-59-16,-87 117 15,-30-1-15,58-28 16,-87 58 31,0 29-32,0 30 1,-58-1-16,0 30 16,28-30-16,1 0 15,0-29-15,0 1 16,29-1-1</inkml:trace>
  <inkml:trace contextRef="#ctx0" brushRef="#br0" timeOffset="5087.89">7971 5051 0,'0'58'0,"0"-28"15,0 57-15,0-58 16,-29-29-16,29 59 16,-59-1-16,30-29 15,29 1 1,-29-1-1,0 29 17,29-58-32,-30 29 15</inkml:trace>
  <inkml:trace contextRef="#ctx0" brushRef="#br0" timeOffset="5472.65">8117 5489 0,'0'58'0,"-88"1"15,88-30-15,-29 0 16,0 0-16,29 1 16,-29-30-16,29 29 15,-30 0-15,1 0 16,0-29 0,29 29-16,-29 1 15,29 28 1,-29-58-1,-1 29-15,30-29 16,-29 58 0,29-58-16,0 30 15,-29-30 1,29-30 46</inkml:trace>
</inkml:ink>
</file>

<file path=ppt/ink/ink20.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28.34646" units="1/cm"/>
          <inkml:channelProperty channel="Y" name="resolution" value="28.30189" units="1/cm"/>
          <inkml:channelProperty channel="T" name="resolution" value="1" units="1/dev"/>
        </inkml:channelProperties>
      </inkml:inkSource>
      <inkml:timestamp xml:id="ts0" timeString="2021-09-11T15:07:02.266"/>
    </inkml:context>
    <inkml:brush xml:id="br0">
      <inkml:brushProperty name="width" value="0.06667" units="cm"/>
      <inkml:brushProperty name="height" value="0.06667" units="cm"/>
      <inkml:brushProperty name="fitToCurve" value="1"/>
    </inkml:brush>
  </inkml:definitions>
  <inkml:trace contextRef="#ctx0" brushRef="#br0">2977 565 0,'0'0'188,"0"0"-173,0 0 1,30 0 0,-1 30-1,-29-30-15,29 0 16,0 29 31,30 0-16,-1 0 0,-29-29 1,0 0-32,-29 0 15,30 0 16,-1 0 110,0 0-16,29 59-31,-58-59-63,30 0-15,-30 0-1,58 0-15,-29 0 32,0 0-32,-29 0 15,30 0 16,-1 0-15,0 29-16,-29-29 31,29 0-15,0 0 31,1 0-32,-30 0 17,29 0-17,29 0 1,-58 0-16,29-29 62,1 29-46,-30 0 0,29-30 15,-29 30 0,29-29-31,0 0 31,0 29 1,-29 0-32,30-29 15,-1 29 1,0-29 0,-29 29 15,29-30-16,0 1 17,-29 29-32,29 0 15,1-29 17,-1 29-17,0-29 1,-29 29 15,58 0-15,-58-29-1,30 29 1,-30 0 0,29 0-1,0 0 1,-29 0 15,29 0-15,-29 0-1,59 0-15,-59-30 16,29 30-16,-29 0 31,58 0-15,-58 0-1,29 0-15,-29 0 16,59 0 0,-59-29-16,29 29 31,-29 0 0,58 0-15,-58 0-1,30 0-15,-30 0 16,58 0 0,-58 0 15,29 0-15,30 0 30,-59 0-14,29 0-32,-29 0 15,58 29 1,-29 1 0,1-30-1,-30 0 1,29 29-16,0-29 94,0 0-1,30 29-61,-59-29 296,0 0-313,0-29 1,0-30 31,0 59-16,-30-29-15,30 0 15,0 0-31,0 29 16,0-29 15,0 0-16,0-1 64,0 30-17,-29-29-62</inkml:trace>
</inkml:ink>
</file>

<file path=ppt/ink/ink21.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28.34646" units="1/cm"/>
          <inkml:channelProperty channel="Y" name="resolution" value="28.30189" units="1/cm"/>
          <inkml:channelProperty channel="T" name="resolution" value="1" units="1/dev"/>
        </inkml:channelProperties>
      </inkml:inkSource>
      <inkml:timestamp xml:id="ts0" timeString="2021-09-11T15:07:48.734"/>
    </inkml:context>
    <inkml:brush xml:id="br0">
      <inkml:brushProperty name="width" value="0.06667" units="cm"/>
      <inkml:brushProperty name="height" value="0.06667" units="cm"/>
      <inkml:brushProperty name="fitToCurve" value="1"/>
    </inkml:brush>
  </inkml:definitions>
  <inkml:trace contextRef="#ctx0" brushRef="#br0">1810 39 0,'0'-30'32,"29"30"-17,-29 0 1,29 0 15,-29 0 32,59 0-1,-59 0-15,29 0 31,-29 0-47,58 0 16,-58 0-47,30 0 16,-30 0 0,58 0 15,-58 0-16,29 0 1,-29 0 0,59 0 31,-59 0-1,29 0 17,-29 0-16,58 0 31,-58 0-47,29 0-15,30 0-16,-59 0 15,29 0 1,-29 0 0,58 0 15,-58 0-31,30 0 31,-30 0-15,58 0-1,-58 0-15,29 0 16,-29 0 15,59 0 1,-59 0-17,29 0 1,-29 0-1,58 0 32,-58 0-15,29 0-17,-29 0 16,59 0 32,-30 0-32,0 0 32,0 0-48,-29 30 1,30-30 31,-1 0-16,0 0 0,-29 29-31,29-29 16,0 0 78,1 0-79,-30 0 17,29 0-17,0 0 16,0 0 1,-29 0-17,29 0 1,0 0 0,1 0-16,-30 0 15,29 0 16,0 0-15,29 29 0,-58-29 15,30 0-15,-1 0-1,0 0 1,-29 0-16,29 0 15,30 29 1,-59-29-16,58 29 16,-58-29-16,29 0 15,0 29-15,1-29 32,-1 0-32,0 30 15,29-30 16,-58 0 1,30 0-1,28 0 16,-58 0-32,29 0 17,0 58-1,1-58-31,-30 0 16,29 0-1,-29 0 1,58 0-1,-58 0 1,59 0 0,-30 0-1,-29 29 1,29-29 0,0 0-16,0 0 15,1 0 1,-1 0 15,0 0 0,0 0-15,0 0 62,0 0-62,1 0-1,-30 0-15,29 0 16,0 0 0,0 29-16,-29 1 15,29-30 16,1 0-15,-1 0-16,-29 0 47,29 0-31,0 29 155,-29-29-124,29 29-31,-29-29-16,0 29 47,0 0-16,30-29-31,-30 30 94,29-30-32,0 0-15,-29 29-31,29-29 234,-29 0-219,59 0 203,-59 0-155,29 0 30,-29-29 0,0-1 63,0 30 31,0 30-171,0-30-1,29 58 16,0-58 0,-29 29-32,0-29-15,29 29 16,-29 1-1,30-30 1,-1 29 0,0-29 109,-29 29 234,0 0-328,0-29-15,-29 29-16,29-29 16,-29 30-1,29-1 1,-59-29-1,59 29 1,-29-29-16,29 29 31,-29-29-15,29 29 0,-29-29-1,-1 0 1,1 0 15,29 0-15,-29 30-1,0-30 1,29 29 15,-29-29 0,29 0-15,-30 0 0,1 0-16,29 29 15,-29-29-15,0 29 16,0 0 46,-1 1-46,30-30 62,-29 0-62,0 29-16,29-29 15,-29 29 1,0 0 0,-1-29-1,30 29 1,-29-29 0,0 0-1,29 30-15,-29-30 31,-29 29-31,28-29 32,1 29-17,29 0-15,-29-29 16,29 0 0,-29 0-16,0 29 15,29-29-15,-30 0 16,1 0-1,0 30-15,29-1 16,-58-29-16,58 29 16,-30-29-1,1 0 17,0 29-32,29 0 15,-29-29 1,29 0 15,-59 29-31,30-29 31,0 0-15,29 30 0,-29-1-16,29-29 15,-59 0 1,59 29-16,-29-29 15,0 29 1,0 0-16,0-29 16,29 0-1,-30 30 1,1-30-16,29 0 31,-29 0 0,29 0 16,-58 0 0,58 0-16,-30 0-15,30 0 0,-58 0-16,58 0 15,-29 0-15,29-30 32,-29 30-1,-1 0-16,1-29 1,29 29 31,-29 0-31,0 0-16,29 0 15,-29 0 1,29 0 15,-29-29 0,29 29-15,-30 0 15,1 0-15,29 0-1,-29-29 1,29 29 15,-29 0-31,0-29 32,-1 29-1,1 0-31,0 0 62,29-30-46,-58 30 31,58 0 0,-30 0-16,30 0 0,-58 0-15,58 0-16,-29 0 31,29 0-31,-29-29 16,29 29-16,-30 0 15,1 0 1,29 0 0,-29 0-1,0 0-15,0 0 31,29 0-31,-30 0 16,1-29 0,0 29 31,29 0-16,-29 0-31,29 0 15,-29 0 1,29 0 15,-30 0-15,1 0 15,0 0-31,29 0 31,-29 0 1,0 0-32,-1 0 15,30 0 1,-29 0 0,0 0-1,0 0-15,29 0 16,-29 0-1,-1 0 17,1 0-1,29 0-15,-29 0-1,-29-29 16,28 0 32,30 29-47,-29 0 30,0-29-30,0 29 15,29 0-15,-29 0 0,0-30-16,-1 30 15,30-29 32,-29 29-31,0 0 15,0 0-15,29-29-1,-29 29 1,-1 0-1,1 0-15,29 0 16,-29 0 0,0 0-1,0 0 17,29 0-17,-30 0 1,1 0-1,0 0-15,29 0 16,-29 0 15,0 0-15,-1 0 0,30 0-1,-29 0 1,0 0-1,0 0 1,29 0 0,-29 0-1,-1 0 1,30 0 125,0 0-95,0 29-30,0-29 15,0 29-15,0 1 0,-29-1-1,29-29 16,-29 29-15,29 29 15,-29-58-15,29 29 0,0 1 15,0-1-31,0-29 15,0 29-15,-29-29 16,29 29 0,-30 0-1,30 1 17,0 28-17,-29-29 1,29-29-1,0 29-15,-29 1 16,29-1 0,0-29-1,0 29 1,0 0 0,0-29-1,0 59 1,0-59-1,0 29-15,0 0 16,0-29-16,-29 29 16,29 0-16,0 1 15,0-30-15,0 29 16,0 0 0,0 0-1,0-29 1,-29 29-16,29-29 15,0 30-15,-30-1 16,30 0 15,0 0-15,0 0 0,0-29-1,0 59 1,0-30-1,0-29-15,-29 58 16,29-28-16,-29-1 16,29 29-16,0-29 15,0 0-15,0 30 16,-29-59-16,29 29 16,0 0-1,0 0 1,0 30-1,0-59 1,0 29-16,0-29 16,0 58-1,0-58-15,0 30 16,-29 28-16,29-58 16,0 29-1,0-29-15,0 59 16,0-59-16,0 29 15,0-29-15,0 58 16,0-58-16,0 29 31,0-29-31,0 59 16,-30-59-16,30 29 16,0-29-1,0 58 1,-29-58-16,29 30 15,0-30 1,0 58-16,0-58 16,-29 29-16,29-29 15,0 59-15,0-59 16,0 29 0,0-29-16,0 58 15,0-58-15,0 29 16,-29 1-1,29-1 1,0-29 0,0 29-1,0-29-15,0 58 16,0-58-16,0 30 16,0-30-1,0 58-15,0-58 16,0 58-1,0-29 1,0-29 0,0 30-16,0-1 15,-29 0-15,29-29 16,0 29 0,0 0-16,0 1 15,0-30 1,-29 29-1,29 0-15,0 0 16,0-29-16,0 29 16,0 1-16,0-1 15,0 0 1,0 0-16,0 0 16,-59 1-16,59-1 31,0 0-31,0 0 15,0-29 1,0 29 0,0 1-16,0-1 15,0-29 17,0 29-32,0 0 15,0 0 1,0-29-1,0 30 1,0-1-16,-29 0 16,29-29-1,0 29-15,0 0 16,-29 1 0,29-30-1,0 29 1,0 0-1,0 0 1,0-29-16,0 29 16,0 1-16,0-1 15,0-29-15,-29 29 16,29 0 0,0 0-1,0-29-15,0 29 16,0 1-16,0-1 15,0-29-15,0 29 16,0 0 0,0 0-1,0-29-15,0 30 16,0-1 0,0 0-1,0-29 1,0 29-1,0 0 1,0 1 0,0-30-1,-30 29 17,30 0-17,0 0 1,0-29 15,0 29-15,0 1-1,0-1 1,0-29 15,0 58-15,0-58-1,0 29 1,0-29 15,0 30-31,-29 28 16,0-58 0,29 29 15,0 0-16,0 1 17,0-30-32,0 29 31,0 0-31,0-29 16,0 29-16,0-29 15,0 29 1,-29 1-16,29-1 15,-29 0 1,29 0 15,0 0 1,0 1-17,0-30 1,0 29 15,0 0-15,-30 0-16,30-29 62,0 29-46,0 1-1,0-1 1,0-29 0,0 29 15,0 0-31,0 0 31,0-29-15,0 29-1,0 1-15,0-30 16,0 29 0,0 0-1,0 0 17,0-29-17,0 29 1,0 1-16,0 28 15,0-58-15,0 29 16,0 0 0,0 1-1,0-30 1,0 58 15,0-29 16,0-29-31,0 59 46,0-59-46,0 29-1,0-29 1,0 58 15,0-58 1,0 29-17,-29-29 1,29 59-1,0-59 1,0 29 0,0-29 15,0 58-15,0-58-1,0 30 16,0-30-15,0 58-16,-29-58 16,29 29 15,0-29-15,0 59-1,0-59 1,0 29-16,0-29 15,0 29 1,0 0-16,-29 30 16,29-30-16,0-29 15,0 29-15,0-29 16,-29 58-16,29-29 31,0 1 0,0-30 157,0-30-172,0 30-16,0-29 15,0 0-15,0 0 16,0 29-16,0-29 15,0-30-15,0 59 16,0-29-16,0 0 16,0 0-1,0 29 1,0-29 31,0-1-32,0 1 1,0 29 0,0-29-1,0 0 1,0 0 0,0 29-1,0-59 1,0 30-1,0 29-15,0-29 16,0-30 0,0 59-16,0-29 15,0 0 1,0 0 15,0 29 0,-30-29-31,30-1 32,0 1-17,0 29 1,-29-29 0,0 0 15,29 0 16,0 29-32,0-30 1,0 1 46,0 0-15,29 29 47,-29 0-78,0 58-16,0-58 15,0 88-15,0-88 16,0 58-16,0-28 16,0-1-16,0 0 15,0 29-15,0-58 16,0 30-16,0-1 15,0-29-15,0 29 16,0 0 0,0 0-1,0 1-15,0-30 16,0 29 0,0 0-1,0 0-15,0-29 16,0 0 187,0-29-203,0-29 16,0-30-16,0 59 15,0 0 1,0-30-16,0 59 15,0-29-15,0 0 16,0 0-16,0 29 47,0-30 31,0 30 0,29 0-62,-29 30-1,0-1-15,0 0 16,0 0-16,0 0 16,0 30-16,30-59 15,-1 58 17,-29-58-32,0 29 15,0 1 1,0-1-1,0 0-15,0-29 16,29 29-16,-29 0 16,0 1-16,29-1 15,-29 29 48,0-58-63,0 29 15,0-29-15,29 30 16,-29-30 0,0-30 93,0 30-93,0-29-16,0-58 15,0 87-15,-29-59 16,29 30-16,0 0 16,0 0-16,0-1 15,0 30-15,0-29 16,0 0-16,0 0 47,0 29 218,0 58-249,0-58-16,0 29 16,0-29-16,0 59 15,0-30 1,0 0-16,0 0 15,29-29 17,-29 30-1,0-1-15,30 0 46,-30-29-46,0 29-1,29 0 1,-29 1-16,29-1 16,-29 0-1,29 0 1,-29 0-1,59 30-15,-59-59 16,0 29 0,0 0-1,29 0 48,-29-29-48,0 29 17,0 1-1,0-30 203,0-30-218,29 30 0,-29-29 30,0 29 1</inkml:trace>
</inkml:ink>
</file>

<file path=ppt/ink/ink3.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28.34646" units="1/cm"/>
          <inkml:channelProperty channel="Y" name="resolution" value="28.30189" units="1/cm"/>
          <inkml:channelProperty channel="T" name="resolution" value="1" units="1/dev"/>
        </inkml:channelProperties>
      </inkml:inkSource>
      <inkml:timestamp xml:id="ts0" timeString="2021-09-11T15:09:36.623"/>
    </inkml:context>
    <inkml:brush xml:id="br0">
      <inkml:brushProperty name="width" value="0.06667" units="cm"/>
      <inkml:brushProperty name="height" value="0.06667" units="cm"/>
      <inkml:brushProperty name="fitToCurve" value="1"/>
    </inkml:brush>
  </inkml:definitions>
  <inkml:trace contextRef="#ctx0" brushRef="#br0">-1634 993 0,'0'0'15,"0"58"1,0-58-16,-30 59 16,1-1-16,-29-29 15,-1 59-15,-57-1 16,86 1-16,-57-30 16,58-28-16,-30 86 15,30-86-15,-29 28 16,28-29-1,30-29 64,0-29-64,30-117-15,86 0 16,-28 58-16</inkml:trace>
  <inkml:trace contextRef="#ctx0" brushRef="#br0" timeOffset="-367.19">-2014 934 0,'0'30'31,"-29"28"-31,0 30 16,-88 58-16,29 0 15,1-59 1,-30 30-16,58-29 16,30-59-16,-58 29 15,87-29-15,-29-29 16,-30 59-16,59-59 31,0 0 63,29-29-79</inkml:trace>
  <inkml:trace contextRef="#ctx0" brushRef="#br0" timeOffset="303.7">-1810 1110 0,'30'0'31,"-30"58"-31,-30 0 15,30-28-15,-58 57 16,29-58-16,29 30 16,-29-30-16,29 29 15,0-58-15,0-58 94,29-30-94,58 1 16,-57-1-16,28 59 15</inkml:trace>
  <inkml:trace contextRef="#ctx0" brushRef="#br0" timeOffset="551.75">-1722 1110 0,'0'0'32,"0"58"-32,0-29 15,0 59 1,0-30-16,0 1 16,0-30-16,0-58 93</inkml:trace>
  <inkml:trace contextRef="#ctx0" brushRef="#br0" timeOffset="1735.35">-1722 1168 0,'29'29'31,"30"59"-31,-30-1 0,-29-28 16,29 87-16,-29-29 16,58 29-16,-58-117 15,30 0-15,-30-29 125,0-88-125,0-58 16,-30 30-16,30-1 15,0 88-15,0-1 16,0 1-16,0 0 94,0 29-94,59 58 15,-59 1-15,29 28 16,0 30-16,0-58 16,-29 28-16,0-58 15,29-29 32,1 0-16,-30-58-15,0-30-16,0 59 16,29 0-16,29 29 78,-29 58-78,1 30 15,-1-30-15,29 1 16,-58-1-16,0-29 16,29 30-16,-29-59 15,0 0 95,0-29-95,0-59 1,0 59-16,0 0 16,30-1 46,-30 30-46,29 59-16,0-30 15,-29 59-15,58-1 16,-58-87-16,30 29 16,-30-29 62</inkml:trace>
  <inkml:trace contextRef="#ctx0" brushRef="#br0" timeOffset="2311.52">-1780 1226 0,'0'-29'16,"0"58"0,0 88-1,0-29-15,0 29 16,0-30-16,0 1 16,-30-59-16,1 0 93,-29-58-93</inkml:trace>
  <inkml:trace contextRef="#ctx0" brushRef="#br0" timeOffset="2784.17">-2335 789 0,'0'0'31,"-29"58"-15,-1-29-16,1 29 16,0 30-16,-88 29 15,30 0-15,87-59 16,-29 0-16,-1-28 16,1 28-16,0 0 15,29-28 1,0-30-1,-29 29 1,0 0 0,29 0-1,0-29 95</inkml:trace>
  <inkml:trace contextRef="#ctx0" brushRef="#br0" timeOffset="3192.38">-1664 1110 0,'-29'0'0,"0"29"16,29 0-16,-58 0 15,28-29-15,-57 59 16,-1-30-16,1 58 15,57-57-15,-57-1 16,-1 29-16,59-58 16,-29 29-16,58-29 15,-59 30-15,1-1 16,-30 0-16,88-29 16,-58 29-1,29-29 1,29 0 46,0-58-46</inkml:trace>
  <inkml:trace contextRef="#ctx0" brushRef="#br0" timeOffset="3895.5">-2189 1051 0,'0'0'31,"-29"29"-16,-1 1-15,-57-1 16,28 29-16,-28 1 16,-30 28-1,0-28-15,30-30 16,58 0-16,-1-29 16,1 29-16,29-29 46,-29 0-14,0 0 15,29 0 15,-29 0-62,-1 29 31,1-29-15,29 30-16,0-1 16,-29 29-16,29-58 15,-29 0 1,29 29 31</inkml:trace>
  <inkml:trace contextRef="#ctx0" brushRef="#br0" timeOffset="22920.89">-3707 380 0,'29'87'15,"58"30"-15,-57-58 16,-30-1-16,58 0 16,-58-28-16,29-1 15,0-29-15,1 0 63,-30 0-63</inkml:trace>
  <inkml:trace contextRef="#ctx0" brushRef="#br0" timeOffset="23159.16">-3386 526 0,'29'0'32,"29"0"-32,1 87 15,-30-57-15,29 57 16,-28 30-16,28-88 16,-29 29-16,-29-28 15,59-1-15</inkml:trace>
  <inkml:trace contextRef="#ctx0" brushRef="#br0" timeOffset="24376.95">-4642 526 0,'-87'29'16,"-88"29"-16,87-28 15,-58-1-15,29 29 16,-29-29-16,-29 30 16,117-59-16,29 29 15,-59 0-15,88-29 16,-29 0 109,29 0-125,0-29 15</inkml:trace>
  <inkml:trace contextRef="#ctx0" brushRef="#br0" timeOffset="24649.41">-5371 701 0,'-88'29'0,"-29"0"16,30 30-16,28-30 15,30-29-15,0 29 16</inkml:trace>
  <inkml:trace contextRef="#ctx0" brushRef="#br0" timeOffset="24008.78">-4028 380 0,'-59'58'0,"-28"30"16,-1-59-16,0 0 16,-28 59-16,28-30 15,0-29-15,1 1 16,28-1-16,1 0 15,0-29-15,-1 29 16,59 0 15,0-29 32,0-58-63,0 0 15</inkml:trace>
  <inkml:trace contextRef="#ctx0" brushRef="#br0" timeOffset="23577.14">-4700 292 0,'0'0'31,"0"0"-15,0 29-16,0 30 16,0-59-16,0 29 15,0-29-15,-29 58 16,29-58-16,0 30 15,0-30-15,-29 29 16,29-29-16,-30 0 47</inkml:trace>
  <inkml:trace contextRef="#ctx0" brushRef="#br0" timeOffset="21644.53">-3737 146 0,'30'0'15,"-1"0"1,-29 29-16,0 59 15,0-30-15,0 30 16,0 0-16,0-30 16,0 0-16,0-28 15,0 28-15,29-58 16</inkml:trace>
  <inkml:trace contextRef="#ctx0" brushRef="#br0" timeOffset="21936.52">-3532 205 0,'0'58'0,"0"30"15,0-1-15,0 30 16,0-88-16,0 59 16,0-1-16,0-28 15,0-1-15,0-29 16,0-29 15</inkml:trace>
  <inkml:trace contextRef="#ctx0" brushRef="#br0" timeOffset="22216.79">-3474 497 0,'0'87'0,"29"1"15,1 87-15,-30-117 16,29 59-16,-29 29 15,58-88-15,-58-58 16,29 30 0</inkml:trace>
  <inkml:trace contextRef="#ctx0" brushRef="#br0" timeOffset="22614.28">-3824 701 0,'0'29'31,"29"30"-15,59 57-16,-1 1 15,-58 0-15,30-59 16,-1 30-16,-29-30 15,-29-58 1,0 0 31,0-29-31,0-88-16</inkml:trace>
  <inkml:trace contextRef="#ctx0" brushRef="#br0" timeOffset="12944.33">-6977 526 0,'29'0'0,"0"0"16,0 0 15,-29 0-31,30 0 16,-1 0-16,0 58 16,0-29-16,59 117 15,-30-87-15,-29-1 16,59 59-16,-88-117 15,29 58 1,0-58 31</inkml:trace>
  <inkml:trace contextRef="#ctx0" brushRef="#br0" timeOffset="13920.89">-7094 672 0,'29'0'78,"30"29"-78,-30 59 16,58 28-16,-87-116 16,59 59-16,-59-59 15,29 29-15</inkml:trace>
  <inkml:trace contextRef="#ctx0" brushRef="#br0" timeOffset="14784.17">-6598 672 0,'30'-29'15,"-1"29"-15,0 0 47,-29 29-31,87 29-1,-57-58 1,-1 29 0,29 1-16,-58-30 15,59 0 17</inkml:trace>
  <inkml:trace contextRef="#ctx0" brushRef="#br0" timeOffset="15856.44">-6568-175 0,'0'0'16,"0"0"15,58 0 0,-29 0-15,-29 0 47</inkml:trace>
  <inkml:trace contextRef="#ctx0" brushRef="#br0" timeOffset="20625.97">-4116-292 0,'0'0'0,"-58"29"16,-1 30-16,-28-1 16,28 1-16,30-30 15,-29 29-15,28-58 16,1 59-16,0-59 15,0 29 1,29-88 78,175-57-79,-58 57-15,58-28 16,-146 28-16,59 30 16,-88 29 62,-29 0-78,-1 29 15,1-29-15,-58 59 16,28-30-16,-28 0 16,-30 29-16,88-28 15,-30-30-15,1 0 16,58 29 0,-29 0-16,29-29 15,0 0 63,0-117-78,175 0 16,88 1-16,28-1 16,-115-29-16,-147 117 15,0 0-15,-29 29 31,-29 0-15,-59 29-16,30 29 16,-30-29-1,59 1-15,-117 57 16,88-87-16,-59 88 16,0-30-16,59-58 15,-30 29-15,59 30 16,0-59 15,87-59 47,117-28-62,-87 58-16,87-1 15,-116-28-15,-1 58 16,-58-29-16,0 29 31,-29 0-15,-59 0-16,30 0 16,-117 0-16,116 29 15,-28 0-15,-59 0 16,29 30-1,-29-30-15,58 0 16,1-29-16,57 58 16,1-58-16,29 0 93,0 0-77,205-116-16,57 57 16,1-57-16,-58 86 15,-147 30-15,0 0 16,-58 0 15,-87 0-31,28 59 16,1-30-16,-59 59 15,59-88-15,-30 58 16,1 0-16,-30-58 16,29 29-16,1-29 15,57 59-15,-57-59 16,58 0-16,-1 29 16,60-29 77,116 0-77,146-29-16,-88 0 16,30-30-16,-59 1 15,-117 29-15,-58 29 31,-29 0-15,-29 29-16,-59 29 16,58-29-16,-28 59 15,-1-30-15,-29 30 16,59-30-16,-59 30 16,59-30-16,-30 1 15,59-30-15,29-87 94,29 28-78,59-28-16,-59 29 15,0 29-15,-29 0 16,29-29 15,-29 29 16,0 29-47,-29 29 16,-58 59-16,-1-88 15,0 59-15,30-59 16,29-29-16,29 29 15,0-29 48,0-58-47,0 29-16,0-59 15,87 30-15,89-1 16,-30 30-1,-117 29-15,0 0 16,-29-29 0,0 29 15,-88 0-15,1 0-16,-59 58 15,87-29-15,-87 30 16,59-30-16,58 0 15,-30-29-15,1 29 16,58-29 62,0-29-78,0-58 16,0 28-16</inkml:trace>
  <inkml:trace contextRef="#ctx0" brushRef="#br0" timeOffset="20985.35">-5109 0 0,'0'0'31,"0"59"-16,0-59-15,-29 29 16,-58 58-16,57-87 16,-28 0-16,29 30 15,29-30 1,-29 0-16,87 0 125,234 0-109,58-88-16,-58 59 15,-58 0-15</inkml:trace>
  <inkml:trace contextRef="#ctx0" brushRef="#br0" timeOffset="21241.21">-3970 59 0,'0'0'16,"-58"29"-16,-1 0 16,1 29-16,-30 1 15,59-30 1,-29 0-16,-30 0 15,30 1-15,-1 28 16,30-58 0,29 0-16</inkml:trace>
  <inkml:trace contextRef="#ctx0" brushRef="#br0" timeOffset="17256.82">-3853-671 0,'0'58'16,"58"1"0,0 28-16,1 1 15,-1 28-15,30 1 16,-1-29-16,-87-30 15,88 1-15,-88-30 16,0-29-16,0 29 16,29 0-1</inkml:trace>
  <inkml:trace contextRef="#ctx0" brushRef="#br0" timeOffset="17665.03">-3532-321 0,'0'0'15,"29"58"1,88 59-16,-30-29 16,-28 29-16,-1-59 15,-29 0-15,1-58 16,-30 30-16,0-30 16,29 29 30</inkml:trace>
  <inkml:trace contextRef="#ctx0" brushRef="#br0" timeOffset="18216.79">-3941-379 0,'0'0'16,"0"58"-16,0 59 16,-29-30-1,-88 89-15,30-60 16,-30 1-16,0 29 16,29-87-16,30-1 15,58-58 79,0 0-78</inkml:trace>
  <inkml:trace contextRef="#ctx0" brushRef="#br0" timeOffset="26105.46">-3678-876 0,'29'0'16,"-29"59"0,-88-1-1,-28 1-15,57-30 16,-57 0-16,57 0 15,-28 0-15,28-29 16,30 0 0,29 30-16,-29-30 62</inkml:trace>
  <inkml:trace contextRef="#ctx0" brushRef="#br0" timeOffset="25577.14">-3211-87 0,'0'0'0,"0"58"15,0 0-15,0 1 16,88 28-16,-88-28 15,29 28-15,-29-57 16,0-1-16</inkml:trace>
  <inkml:trace contextRef="#ctx0" brushRef="#br0" timeOffset="27098.62">-4116 876 0,'0'146'0,"0"29"16,-58 0-16,-59 117 15,88-175-15,29 29 16,-30-58-16,30-59 16,0 29-16</inkml:trace>
  <inkml:trace contextRef="#ctx0" brushRef="#br0" timeOffset="28650.39">-4116 2248 0,'0'59'16,"0"-1"-16,0 59 15,29 29-15,0-88 16,1 59-16,57 29 15,-58-29-15,59 29 16,-30 0-16,-29-88 16,1 0-16,-30-28 15,29-1 1,-29-29 46,0-29-62</inkml:trace>
  <inkml:trace contextRef="#ctx0" brushRef="#br0" timeOffset="28953.12">-3883 2511 0,'30'146'16,"57"-58"-16,-87-1 16,29 59-16,59-58 15,-59 58-15,0-29 16,1-30-16,-30-29 15,0 1-15,0-59 16,29 58-16</inkml:trace>
  <inkml:trace contextRef="#ctx0" brushRef="#br0" timeOffset="27449.21">-4466 2423 0,'-59'234'0,"1"-88"16,-1 88-16,59-147 16,-58-28-1,58-30-15,0 0 16</inkml:trace>
  <inkml:trace contextRef="#ctx0" brushRef="#br0" timeOffset="27841.79">-4408 3387 0,'29'87'0,"0"-28"15,-29-1-15,0-29 16,30 1-16,-30-30 31</inkml:trace>
  <inkml:trace contextRef="#ctx0" brushRef="#br0" timeOffset="29370.1">-4700 3037 0,'29'0'16,"0"0"-16,1 0 15,-30 0-15,0 58 16,58 30-16,-58-30 15,58 0-15,-58 30 16,0-88-16,0 29 16,30-29 15,-30 0 16</inkml:trace>
  <inkml:trace contextRef="#ctx0" brushRef="#br0" timeOffset="28250">-4233 2891 0,'29'58'0,"30"30"16,-30-1-16,0 1 15,30-1-15,-59 1 16,58 29-16,-29-88 15,-29 0-15,0-29 16,29 0 62,-29-29-78,0-146 16,0 29-16</inkml:trace>
  <inkml:trace contextRef="#ctx0" brushRef="#br0" timeOffset="29841.79">-4525 3241 0,'0'0'15,"-29"88"-15,0-1 16,29-58-16,-29 30 15,-59 57-15,88-57 16,-58-30-16,28 0 16,1 0-1</inkml:trace>
  <inkml:trace contextRef="#ctx0" brushRef="#br0" timeOffset="29613.28">-4466 2891 0,'0'87'0,"0"30"16,0-29-16,0-30 15,0 30-15,0-1 16,0-29-16,0-58 16</inkml:trace>
  <inkml:trace contextRef="#ctx0" brushRef="#br0" timeOffset="31209.96">-4817 3212 0,'0'29'47,"-29"59"-31,0-1-16,-30 59 15,30-58-15,29-1 16,-87 88-16,57-116 16,1 28-16,29-28 15,-58 28-15,58-87 16,0 30 46,29-118-46,0-116 0</inkml:trace>
  <inkml:trace contextRef="#ctx0" brushRef="#br0" timeOffset="31662.1">-4846 3153 0,'0'0'47,"0"30"-31,0 86-16,0 1 15,-29 29-15,0 0 16,-30 29-16,59-29 15,-87-29-15,87-59 16,0-28-16,0-30 78,29-59-78,58-233 16,1 146-16,29-29 15</inkml:trace>
  <inkml:trace contextRef="#ctx0" brushRef="#br0" timeOffset="31994.14">-4496 3124 0,'-29'29'16,"0"30"-16,0 58 16,0-1-16,-1 30 15,1-87-15,0 57 16,0-28-16,0 58 15,-1-117-15,1 30 16,0-1-16,29-58 16,-29 58-16</inkml:trace>
  <inkml:trace contextRef="#ctx0" brushRef="#br0" timeOffset="30361.32">-5138 4175 0,'0'29'15,"0"1"-15,0 57 16,0-28-16,0-1 15,0 0-15,0-28 16,0-1-16</inkml:trace>
  <inkml:trace contextRef="#ctx0" brushRef="#br0" timeOffset="30633.78">-5021 4204 0,'0'59'0,"0"58"15,-29-30-15,-1-28 16,1 28-16,29-28 16,0-30-16,-29-29 15,29 0 32,0-88-31,29-116-16,30 58 15</inkml:trace>
  <inkml:trace contextRef="#ctx0" brushRef="#br0" timeOffset="30101.56">-4904 3825 0,'-30'87'0,"1"-28"15,-29-1-15,58 1 16,-29-1-16,-1 0 15,-28 1 1,58-30-16,0 0 16,-29-29-16</inkml:trace>
  <inkml:trace contextRef="#ctx0" brushRef="#br0" timeOffset="32666.01">-5138 5285 0,'-29'87'16,"29"-28"-16,-29 87 15,0 0-15,-1-30 16,1 30-16,29-117 16,-58 30-16,58-30 15,0-29 63,0 0-62,0-29-16,0-30 16</inkml:trace>
  <inkml:trace contextRef="#ctx0" brushRef="#br0" timeOffset="33337.89">-5225 5139 0,'0'87'0,"-59"1"16,30-1-16,0-28 16,29-1-16,-59 1 15,59-30-15,-29 29 16,0 1-16,0-30 15,29-29-15</inkml:trace>
  <inkml:trace contextRef="#ctx0" brushRef="#br0" timeOffset="33026.36">-5284 5460 0,'0'87'15,"0"-57"-15,0 28 16,0-29-16,0 30 16,0-30-16,0 0 15,0 0-15,0-29 94</inkml:trace>
  <inkml:trace contextRef="#ctx0" brushRef="#br0" timeOffset="33666.01">-5371 5431 0,'0'58'15,"-59"30"-15,30 28 16,0-28-16,-30-30 16,30 30-16,0-1 15,0-57-15,29-1 16,0 0-16,0-29 47,0 0-32,29 0 1,59-88 0</inkml:trace>
  <inkml:trace contextRef="#ctx0" brushRef="#br0" timeOffset="33961.91">-5313 5664 0,'0'88'16,"-88"58"-16,88-59 16,0-58-16,-29 30 15,29-59 63,0-29-62</inkml:trace>
  <inkml:trace contextRef="#ctx0" brushRef="#br0" timeOffset="34242.18">-5430 6044 0,'29'29'47,"-29"0"-31,0-29-16,0 29 15,0 0-15,0 1 16,0-1 0</inkml:trace>
  <inkml:trace contextRef="#ctx0" brushRef="#br0" timeOffset="34482.42">-5138 5839 0,'0'30'16,"0"57"-16,0-29 15,0-58-15,0 30 16,0-30 0,0 58-1,0-58-15,0 29 32</inkml:trace>
  <inkml:trace contextRef="#ctx0" brushRef="#br0" timeOffset="25158.2">-3766 292 0,'29'29'31,"1"1"-31,-30 28 16,29 30 0,0-1-16,29 1 15,1-1-15,-1-28 16,1 28-16,-1-58 16,0 30-16,1-30 15,-30-29 1,-29 0-1,29 0 1</inkml:trace>
  <inkml:trace contextRef="#ctx0" brushRef="#br0" timeOffset="7263.67">-3737-584 0,'0'0'16,"0"59"-1,0-1-15,-29 30 16,29-1-16,-29-28 16,29-1-16,-58 30 15,28-30-15,30 30 16,0-88-16,-29 58 16,29-29-16,0 0 15,0-29 1,-29 30-16,29-30 15,0 29-15,0-29 16,0 29-16,-29 0 16,29 0-1,0 1-15,0-30 16,0 29-16,0 0 16,0 0-16,0-29 15,-29 29-15,29-29 16,0 30-16,0-1 15,-29 29-15,29-29 16,0-29 0,0 30-16,0-1 15,-30 0-15,30 59 16,-29-59-16,29 0 16,0 29-16,-29-29 15,0 1-15,29-1 16,0 0-1,0 0 1,0-29 0,0 29-1,0 1-15,0-1 16,0-29 0,0 29-1,0 0-15,0 30 31,0-59-15,0 29-16,-29-29 16,29 29-16,0 0 15,-30-29 1,30 59 0,0-30-16,0 0 15,-29 0-15,29 0 16,0-29-16,0 30 15,0-1-15,0 0 16,-29-29-16,29 29 31,-29 0-15,29 1 0,0-1-16,0 29 15,-29-29 1,-1-29-16,30 59 15,0-30-15,0 29 16,-29 1-16,29 28 16,-29-57-16,0 57 15,29-58-15,-29 30 16,29-59 0,0 29-1,-59 0-15,59 0 31,0 0 1,0-29-17,0 30 1,-29 28 0,29-58 15,0 58-16,0-58 1,-29 30 0,29-30-16,0-30 172,0-86-172,0-30 15,0 87-15,29-57 16,0 86-16,-29-28 15,0 29-15,0-30 16,0 30-16,29 0 16,1-29 62,-30 58-63,0-30-15,0 30 16,29-29-16,-29 29 16,0-29-1,0 0 1,29 29-16,0-29 16,-29 29-16,0-59 15,29 59-15,-29-29 16,30 29-1,-30-29 1,29 0-16,0 29 141,-58 29-126,29 29-15,-29 30 16,-30-30-16,1 88 16,-1-58-16,1-1 15,29 1-15,0-59 16,-1 29-16,1 30 15,29-88-15,-29 58 16,29-28-16,0-1 16,-29 0-16,29 0 15,0 0 17,0-29 14,0 30-30,0-30 78</inkml:trace>
  <inkml:trace contextRef="#ctx0" brushRef="#br0" timeOffset="8000">-4934 3533 0,'0'29'16,"-29"0"-16,29 0 16,-29 1-16,29-30 15,-29 58-15,29 0 16,0-28-1,0-1-15,0 0 16,-29 29 0,-1-28-16,30-30 15,-29 58 1,29-58 46,0 29-46,-29-29 15</inkml:trace>
  <inkml:trace contextRef="#ctx0" brushRef="#br0" timeOffset="10864.25">-6656 2949 0,'29'0'16,"-29"0"-1,59 0 1,-1 29-16,-29 0 16,29 59-16,30-30 15,-30 1-15,88 28 16,-58 1-16,-30-59 16,59 59-16,-88-59 15,30 29 1,-30-29-16,0 1 15,-29-30-15,29 0 16,-29 0 0,30 0 31,-30 0-47,0-30 15,0-28-15,0 0 16</inkml:trace>
  <inkml:trace contextRef="#ctx0" brushRef="#br0" timeOffset="11357.42">-6423 2861 0,'88'59'16,"-30"-59"-16,30 87 15,-30-57-15,1 28 16,-1-29-16,30 0 16,-1 30-16,-57-59 15,28 0-15,-29 0 16,-29 0-16,29 29 94,-58-29-47</inkml:trace>
  <inkml:trace contextRef="#ctx0" brushRef="#br0" timeOffset="11776.34">-6539 3183 0,'0'29'15,"29"-29"-15,29 0 16,-58 29-16,88 0 15,-59 0-15,0 1 16,0-30-16,1 58 16,-1-58-1,-29 0 17</inkml:trace>
  <inkml:trace contextRef="#ctx0" brushRef="#br0" timeOffset="14328.12">-6919 876 0,'0'0'15,"0"29"1,0 59-16,59 29 16,-30-59-16,0 0 15,0 1-15,-29-30 16,29 0 15,1-29 16</inkml:trace>
  <inkml:trace contextRef="#ctx0" brushRef="#br0" timeOffset="12232.42">-6977 2248 0,'29'29'16,"0"1"-16,30 28 16,-1-29-16,88 88 15,-29-59-15,-1 1 16,60 87-16,-60-117 15,-57 29-15,-30-58 16,0 0 0,-29 0 46,0 0-62</inkml:trace>
  <inkml:trace contextRef="#ctx0" brushRef="#br0" timeOffset="13408.2">-6948 643 0,'58'0'16,"1"87"-16,-1-28 15,30 28-15,-30-29 16,30 30-16,-1 29 16,30 29-16,0 0 15,-59-117-15,1 59 16,-30-88-16,-29 29 16,29 0-1,-29-29 1,29 0 15,-29-88-15</inkml:trace>
  <inkml:trace contextRef="#ctx0" brushRef="#br0" timeOffset="10303.71">-7006 2774 0,'0'0'62,"0"29"-15,0 0-47,29 0 16,0 30 0,29 28-16,1 1 15,-1-30-15,1 1 16,57 58-16,1-1 15,-59-28-15,1-30 16,-1 1-16,30-1 16,-30-58-16,-29 29 15,30 0-15,-30 1 16,0-30-16</inkml:trace>
  <inkml:trace contextRef="#ctx0" brushRef="#br0" timeOffset="9552.73">-5605 3825 0,'29'0'15,"0"0"1,-29 0-16,0-29 15,0 29 1,0-59-16,0 1 16,-58-59-16,-88 29 15</inkml:trace>
</inkml:ink>
</file>

<file path=ppt/ink/ink4.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28.34646" units="1/cm"/>
          <inkml:channelProperty channel="Y" name="resolution" value="28.30189" units="1/cm"/>
          <inkml:channelProperty channel="T" name="resolution" value="1" units="1/dev"/>
        </inkml:channelProperties>
      </inkml:inkSource>
      <inkml:timestamp xml:id="ts0" timeString="2021-09-11T15:10:36.939"/>
    </inkml:context>
    <inkml:brush xml:id="br0">
      <inkml:brushProperty name="width" value="0.06667" units="cm"/>
      <inkml:brushProperty name="height" value="0.06667" units="cm"/>
      <inkml:brushProperty name="fitToCurve" value="1"/>
    </inkml:brush>
  </inkml:definitions>
  <inkml:trace contextRef="#ctx0" brushRef="#br0">10774 2628 0,'0'29'0,"29"59"15,-29-59-15,58 29 16,-29 30-16,-29-30 16,30 1-16,-30-30 15,58 29-15,-58-58 16</inkml:trace>
  <inkml:trace contextRef="#ctx0" brushRef="#br0" timeOffset="263.67">11212 2949 0,'29'117'0,"0"-88"15,0 29-15,-29-28 16,29-30-16,-29 0 62,-29-59-62,-29-28 16,-30-1 0</inkml:trace>
  <inkml:trace contextRef="#ctx0" brushRef="#br0" timeOffset="527.3199">11066 2715 0,'29'30'16,"58"57"-16,1 30 16,-30-88-16,1 59 15,-30-59-15,-29 29 16,58-58 62</inkml:trace>
  <inkml:trace contextRef="#ctx0" brushRef="#br0" timeOffset="1087.8699">12263 2102 0,'0'0'0,"0"30"16,0 86-1,0-57-15,0 28 16,0 30-16,0 0 16,-59-30-16,-28 30 15,87-58-15,-88 57 16,59-86 0,29-1-16,0-88 62</inkml:trace>
  <inkml:trace contextRef="#ctx0" brushRef="#br0" timeOffset="1303.71">12409 2248 0,'0'117'0,"0"-29"16,0-1-16,0-28 16,-30 28-16,30-58 15,-58 30-15,0-59 16,-1 0 0,-28 0-16,57 0 15,-28 0-15,29 0 16,-30 0-16</inkml:trace>
  <inkml:trace contextRef="#ctx0" brushRef="#br0" timeOffset="-9857.43">5226 1927 0,'0'88'0,"0"29"16,-87 28-16,-30 60 15,30-59-15,-59 58 16,58-87-16,88-59 15,-58-28-15</inkml:trace>
  <inkml:trace contextRef="#ctx0" brushRef="#br0" timeOffset="-89511.72">5022 964 0,'0'0'16,"0"0"-1,-87 87-15,28 1 16,1-30-16,-1 59 15,-28-29-15,-1-1 16,1 30 0,-1-88-16,0 30 15,30-1-15,0 0 16,28-28-16,1-1 16,0 29-1,0-58-15,0 29 16,-1 1-16,30-30 15,-58 0-15,58 29 16,-29-29-16,29 0 16,-59 29 15</inkml:trace>
  <inkml:trace contextRef="#ctx0" brushRef="#br0" timeOffset="-85399.42">4876 1080 0,'-29'0'125,"-59"88"-110,30-30-15,0 30 16,-1-59-16,-58 59 16,59-30-16,29-29 15,0 1-15,-30 28 16,30-58-16,29 0 109,88-58-93,-1-88 0,-58 58-16,88-87 15,0 29-15,-59 58 16,59-28-16,-117 86 15,29-28 1,1 29-16,-1 0 16,-29 29 15,0-30 47,0 60 0,0-30-78,0 58 16,0 30-16,-59-30 15,1 29-15,0-28 16,28-30-16,-28 59 16,58-88-16,-88 58 15,88 0-15,-29-58 16,0 0 31,29 0 93,88-58-140,-30 0 16,0-1-16,1 59 16,-30-58-16,0 58 15,-29 0 48,0 0-63,0 87 15,-58-28-15,-30-1 16,59 1-16,-59-1 16,-58 30-16,30-1 15,-1-28 1,29-1-16,30-29 16,-30 30-16,59-30 15,0 0-15,0-29 16,-1 0-16,1 29 31,29-29 94,59-29-109,87-88-16,0 30 15,29-1-15,-29-29 16,-29 59-16,-59 29 16,-29-1-16,0 1 15,1 29 1,-1 0-1,-29-29 17,29 29 46,-29-29-63,0 0 1,58-1-16,-58 30 78,0 0 0,0 0-62,0 88-16,0-59 16,0 59-16,0-59 15,-58 59 1,58-88-16,-29 58 15,29-58 79,87-117-94,59 0 16,-146 117-16,29-29 15,1 0-15,-1 29 79,-29 0-64,29 0-15,-29 88 16,0-30-16,0 0 15,0 1-15,0 28 16,0-28-16,0-59 16,0 29-1,0 0 17,58-29-1,-28 0-16,28-87-15,-29-1 16,-29 59-16,0-59 16,0 59-16,29 0 15,-29 29 79,30 0-78,-1 0-1,-29 29-15,0 0 16,29-29 62,0-29-78,-29-29 16,59-30-16,-59 59 15,0 29-15,0 0 78,29 29-62,0 29-16,0 1 16,0-1-16,-29 30 15,30-30-15,-1-29 16,-29 1-16,29-30 31,0 0-15,-29 0-1,29 0-15,-29-30 16,30-28-16,-1 0 16,-29 28-16,0 1 15,29 29 1,0 0 93,0 0-109,1 0 16,-1 29-16,0-29 62,29 0-62,1 0 16,-59 0-16,29 0 16,-29 0 31,58 0-32,-29 30 1,1 28-1,-30-58 1,58 58 0,-58-28-16,29-30 15,-29 29 1,59 0-16,28-29 31,-87 0-31,29 0 16,59 0-16,-59 0 15,30 0-15,-30 0 16,-29 0-16,58 29 16,-58-29 31,0 59-16,29-59-16,-29 29 1,30-29 203,-30 0-204,29 29 1,0 0 0</inkml:trace>
  <inkml:trace contextRef="#ctx0" brushRef="#br0" timeOffset="-10209.94">5664 1577 0,'0'29'15,"0"-29"-15,0 58 16,0 1 0,-29 58-16,-117 58 15,59-58-15,-1-30 16,59-29-16,-30-28 15,30 28-15,0-29 16,29 0-16,0-29 16</inkml:trace>
  <inkml:trace contextRef="#ctx0" brushRef="#br0" timeOffset="2751.95">4526 1051 0,'-29'59'16,"-1"-30"-16,-57 0 15,-1 29-15,59-28 16,-117 57-16,58-58 16,-28 1-16,-1 57 15,88-58-15,-88-29 16,117 30-1,-29-1-15</inkml:trace>
  <inkml:trace contextRef="#ctx0" brushRef="#br0" timeOffset="3167.96">4088 1197 0,'-117'88'0,"-87"58"16,58-59-16,0 1 15,-29 29-15,-1-30 16,89-28-16,-30-1 15,59-29-15,28 1 16,1-30 0,0 0 46</inkml:trace>
  <inkml:trace contextRef="#ctx0" brushRef="#br0" timeOffset="3559.57">4117 1372 0,'-204'59'15,"-30"87"-15,30-59 16,116-57-16,1-1 16,-30 29-16,117-29 15,-29-29-15,-1 0 16,30 0 31</inkml:trace>
  <inkml:trace contextRef="#ctx0" brushRef="#br0" timeOffset="6799.8">6453 1898 0,'58'58'16,"-58"1"-16,58-1 15,-28 1-15,-30-1 16,0-29-16,0-58 94</inkml:trace>
  <inkml:trace contextRef="#ctx0" brushRef="#br0" timeOffset="7072.26">5986 1022 0,'29'58'0,"29"59"15,-29-29-15,1 29 16,28-30-16,-58 1 16,58 29-16,-58-59 15,59 59-15,-59-30 16,0-28-16,0-1 16,0 1-16,0-1 15,0 0-15,0-29 16</inkml:trace>
  <inkml:trace contextRef="#ctx0" brushRef="#br0" timeOffset="6240.22">5840 1810 0,'0'30'0,"87"116"16,-87-59-16,29 30 15,-29-30-15,0-28 16,59-30-16,-59 0 15</inkml:trace>
  <inkml:trace contextRef="#ctx0" brushRef="#br0" timeOffset="6015.62">5139 2336 0,'0'0'15,"29"0"1</inkml:trace>
  <inkml:trace contextRef="#ctx0" brushRef="#br0" timeOffset="-90303.72">5343 672 0,'29'0'15,"1"0"1,-30 29 0,0 29-1,0-28-15,0 28 16,-30 0-16,-57 1 15,-1 57-15,59-57 16,-59 58-16,1-1 16,-30 30-16,0-29 15,117-88-15,-87 30 16,87-30-16,-29 0 16,29-29-1,0 29-15,-30 1 16,1-1-1,29-29-15,-29 0 16,-29 29 0,58-29-16,-30 29 15,1 0-15,29-29 16,-29 0-16,0 30 16,0-1-1,29-29-15,-30 0 16,1 29-1,0-29 1,29 0 93</inkml:trace>
  <inkml:trace contextRef="#ctx0" brushRef="#br0" timeOffset="5679.68">4730 2277 0,'0'59'0,"0"28"16,-58 59-16,29-87 15,29-59-15,-30 58 16</inkml:trace>
  <inkml:trace contextRef="#ctx0" brushRef="#br0" timeOffset="5431.64">4789 1635 0,'0'117'15,"0"-29"-15,-30-1 16,-28 1-16,0 29 16,-30 28-16,30-86 15,28-30-15,1 0 16,29 0-16,-29-29 16,29 0 15</inkml:trace>
  <inkml:trace contextRef="#ctx0" brushRef="#br0" timeOffset="4671.87">2716 1489 0,'-88'29'16,"59"1"-16,0-1 15,29-29-15,-30 29 16,30-29 15</inkml:trace>
  <inkml:trace contextRef="#ctx0" brushRef="#br0" timeOffset="-123561.53">1314 0 0,'-29'0'203,"0"0"-187,29 0 15,-29 0-16,-1 0 1,1 29-16,29-29 16,-58 30-16,29-30 15,-30 29-15,59-29 16,-29 0-16,0 0 16,0 0-1,29 0-15,-29 0 16,-1 29-16,30-29 31,-29 0 0,0 29-15,0-29 15,0 29-15,-1 1-1,30-30 1,-29 0-16,0 0 16,29 0-16,-29 0 15,0 0 1,-1 0-16,30 0 16,-29 0-16,0 0 15,0 0-15,29 0 16,-29 0-16,-1 0 15,1 0-15,-29 0 16,29 29-16,29-29 16,-59 0-1,59 0 1,-29 0-16,29 0 16,-29 29-16,0-29 15,29 0 1,-30 0 46,30 0-62,-58 0 16,58 29-16,-29-29 47,29 0-32,-59 59 1,59-59 47</inkml:trace>
  <inkml:trace contextRef="#ctx0" brushRef="#br0" timeOffset="-122330.08">964 59 0,'0'29'0,"0"0"16,-29 0 0,0 0-16,-1 30 15,1-30-15,-29 29 16,58-28-16,-117-1 16,59 58-16,-1-87 15,59 59-15,-87-30 16,57-29-16,-28 29 15,29 0-15,29-29 16,0 30 0,-29-30-1,-1 0 282,1 29-281,0 0-1,29-29 1,0 29-16,-29-29 16</inkml:trace>
  <inkml:trace contextRef="#ctx0" brushRef="#br0" timeOffset="-120478.52">1110 234 0,'29'0'62,"-29"29"-62,-58 0 16,-1 30-16,-28-1 16,28 0-16,30-28 15,-29-1-15,29-29 16,-30 29-1,59 0 1,0-29 156,0-58-156</inkml:trace>
  <inkml:trace contextRef="#ctx0" brushRef="#br0" timeOffset="-121361.33">555 263 0,'29'0'31,"-29"0"32,0 58-63,0-58 15,-87 59-15,-30-1 16,59-29-1,-30 59-15,30-88 16,28 0-16,1 29 16,-29-29-16,58 29 15,-29-29-15,29 30 16,-30-30 218,30 0-218</inkml:trace>
  <inkml:trace contextRef="#ctx0" brushRef="#br0" timeOffset="-118761.72">1548 292 0,'29'0'218,"-29"29"-202,0 30-16,0 28 16,0-28-16,0-30 15,0 59-15,0-1 16,0-28-16,0-1 15,0-29-15,0 0 32,0 0-1</inkml:trace>
  <inkml:trace contextRef="#ctx0" brushRef="#br0" timeOffset="-119889.65">1227 117 0,'29'0'31,"-29"0"-15,0 29-1,0-29-15,0 59 16,0-1-16,0-29 16,-29 0-16,-30 30 15,30-30-15,0 0 16,29 0-1,0 1 1</inkml:trace>
  <inkml:trace contextRef="#ctx0" brushRef="#br0" timeOffset="-117785.16">1869 380 0,'0'29'16,"29"-29"46,-29 29-62,0 30 16,0 28 0,0 1-16,29 29 15,-29-88-15,0 87 16,0 1-16,0-29 16,0-1-16,59-57 15,-59 57-15,0-58 16,0-29 15,29 0 0,0 0-15,-29 0 15,0 0 0,0-58-15,0 0-16</inkml:trace>
  <inkml:trace contextRef="#ctx0" brushRef="#br0" timeOffset="-117041.02">2132 613 0,'0'0'0,"29"0"47,0 0-31,0 30-1,1 28 1,-30 0-16,0 1 16,29 28-16,-29 1 15,29-1-15,-29-28 16,0 87-16,0-88 16,29-29-1,0 1 48,-29-30-32</inkml:trace>
  <inkml:trace contextRef="#ctx0" brushRef="#br0" timeOffset="-116233.4">1840 526 0,'0'0'32,"29"0"-17,-29 0-15,0 29 16,0 0-16,0 30 15,0-1-15,0-29 16,0 0-16,0 30 16,0-59-16,0 29 15,0 0 17,0 0-17,0-29 16,0 29-15,0 1 0</inkml:trace>
  <inkml:trace contextRef="#ctx0" brushRef="#br0" timeOffset="-113888.68">730 643 0,'0'29'15,"0"-29"1,0 29-16,0 0 16,-58 30-16,0-30 15,-1 29-15,1-29 16,-1 0-16,59-29 15,-29 30-15,0-30 47,29 0 63</inkml:trace>
  <inkml:trace contextRef="#ctx0" brushRef="#br0" timeOffset="-114489.26">1197 409 0,'-29'58'32,"0"-28"-32,0 57 15,-59 1-15,30 58 16,-59-59-16,-29 1 16,88-30-1,-1-29-15,1 1 16,58-1-16,-29-29 15,0 0 1,29 0 78,-30 0-16</inkml:trace>
  <inkml:trace contextRef="#ctx0" brushRef="#br0" timeOffset="-115241.22">1285 497 0,'0'87'16,"-88"-28"-16,59-1 15,29-29-15,-58 59 16,29-59-16,0 29 15,29-58-15,-30 29 16,30-29-16,-29 59 31,-29-59 110,29 29-125,-1 0 15</inkml:trace>
  <inkml:trace contextRef="#ctx0" brushRef="#br0" timeOffset="-113281.25">409 438 0,'-87'59'0,"28"-30"16,-58-29-16,88 58 16,0-58-16,0 0 15,0 0-15,-1 29 16</inkml:trace>
  <inkml:trace contextRef="#ctx0" brushRef="#br0" timeOffset="-112768.56">-175 672 0,'-29'29'15,"0"-29"1,0 0-16,0 0 16,29 29-1</inkml:trace>
  <inkml:trace contextRef="#ctx0" brushRef="#br0" timeOffset="4386.71">3416 1197 0,'-146'59'0,"117"-59"15,-58 58-15,87-58 16,-30 0-16,30 29 16,-29-29 15</inkml:trace>
  <inkml:trace contextRef="#ctx0" brushRef="#br0" timeOffset="4056.64">3825 1197 0,'-146'59'0,"0"-1"16,88-29-16,-1-29 16,30 29-16,-29-29 78</inkml:trace>
  <inkml:trace contextRef="#ctx0" brushRef="#br0" timeOffset="7341.82">6365 1810 0,'58'0'0,"-58"30"16,30 28-16,-30 0 15,0 30 1,0-88-16,0 58 16,0-28-16</inkml:trace>
  <inkml:trace contextRef="#ctx0" brushRef="#br0" timeOffset="7759.76">7037 1898 0,'29'0'0,"0"29"16,0 88-16,0-29 16,30-1-16,-30 1 15,0-59-15,-29 0 16,0 0-16,0-29 15</inkml:trace>
  <inkml:trace contextRef="#ctx0" brushRef="#br0" timeOffset="7976.56">7212 1898 0,'58'29'15,"-58"0"-15,0 1 16,0-30-16,0 58 15,0-29-15,0-29 16,0 29-16</inkml:trace>
  <inkml:trace contextRef="#ctx0" brushRef="#br0" timeOffset="-111552.74">1606-1051 0,'0'0'47,"0"59"-31,0-59-16,0 58 15,0 30-15,-29-59 16,-29 58-16,-1-28 16,30-30-16,-29 59 15,28-59-15,1 29 16,0-58-16,29 0 15,-29 29-15,0 1 16,29-1 0,-59 0-16,30 0 15,29-29-15,-29 0 16,0 29-16,-30 0 62,59-29-30</inkml:trace>
  <inkml:trace contextRef="#ctx0" brushRef="#br0" timeOffset="-110648.4399">1840-876 0,'0'0'0,"0"30"16,0 28-16,0 30 15,0-30-15,0 30 16,0-59-16,0 58 16,0-28-16,0-1 15,0 30-15,0-59 16,0 29-16,0 30 16,0-30-16,0 1 15,0-59-15,0 29 16,0 0-16,0 0 47</inkml:trace>
  <inkml:trace contextRef="#ctx0" brushRef="#br0" timeOffset="-81495.13">5810-759 0,'0'29'16,"-87"30"-16,58-1 15,-59 1-15,30 28 16,-1-28-16,1-1 16,-1 29-1,1-87-15,29 30 16,0-30-16,29 29 16,0 0-1,-30-29-15,1 58 31,29-58-15,0 30 0,-29-30-1,29 29 79,0-29 0,0-59-94,58-57 15,30-30 1,-30 87-16,1 1 16,-30 29-16,0-30 15,-29 59 110,29 0-78,-29 30-31,0-30-16,0 58 15,0 0-15,-87 30 16,28-59-16,-57 0 16,28 30-16,0-30 15,88-29-15,-29 0 16,29 0-16,-29 0 16,29-29 109,0-59-125,58 30 15,1-1-15,-59 30 16,29 29-16,-29-58 15,0 58 95,-29 0-110,0 29 15,-1-29-15,30 29 16,-29-29 0,29-29 77,59-59-93,28 30 16,-28 29-16,-1 0 16,-58 29-16,29 0 62,-29 0-46,-29 87-16,-59-28 15,-28-30-15,-30 58 16,29-57-16,29-30 16,-28 58-16,57-29 15,1-29-15,-1 0 16,59 0 0,0 0 93,30-29-93,-1 0-16,-29 29 15,0 0 48,-29 29-48,-59 29-15,30-29 16,-59 1-16,58-1 16,30 0-16,29-29 109,88 0-93,58-29-1,29-30-15,-29 30 16,-29-29-16,0 29 15,-30 29-15,-58 0 16,59 0 172,87-88-173,29 59-15,-87-29 16,29-30-16,-87 59 15,-1 29-15,-58 0 79,0 29-64,0-29-15,0 58 16,0 1-16,0-59 15,-58 58-15,58-29 16,0 30-16,-30-30 16,30 0-16,0 0 15,0 0-15,-29-29 16,29 0 62,0 0-62,0-29-16,0 0 15,0 29 1,0 0 62,0 88-78,29-59 16,-29 0-16,0-29 15,30 58-15,-30-58 78</inkml:trace>
  <inkml:trace contextRef="#ctx0" brushRef="#br0" timeOffset="-7953.13">5635-554 0,'0'0'15,"29"0"1,-29 29-16,0 29 16,0 1-16,0-1 15,0-29-15,0 59 16,0-1-16,0-58 15,0-29 1,0 59-16</inkml:trace>
  <inkml:trace contextRef="#ctx0" brushRef="#br0" timeOffset="-7692.39">5664-233 0,'59'0'15,"-59"87"-15,0-28 16,0-1-16,0-29 15,0 30-15,0-59 16,0 0 47</inkml:trace>
  <inkml:trace contextRef="#ctx0" brushRef="#br0" timeOffset="-7273.44">5694-292 0,'0'0'16,"0"59"-16,29-1 15,0-29-15,-29 0 16,0-29 15,0-29 16,0-29-31,0-1-16,0 59 15,0 0 63,0 30-62,29 28-16,30 59 16,-59-117-1,0 29 1,0-29 15,0-88-15,0-58-16</inkml:trace>
  <inkml:trace contextRef="#ctx0" brushRef="#br0" timeOffset="-7041.02">5927-613 0,'0'29'0,"29"59"16,1 29-16,-30-88 16,29 58-16,-29-87 15,0 59-15,29-30 16,-29-29 46,-58 0-46,28 0-16</inkml:trace>
  <inkml:trace contextRef="#ctx0" brushRef="#br0" timeOffset="-6848.64">6102-146 0,'0'29'16,"0"59"-16,0-59 16,0 0-16</inkml:trace>
  <inkml:trace contextRef="#ctx0" brushRef="#br0" timeOffset="-6640.63">6248-292 0,'59'0'16,"-1"59"-16,-58-1 16,29 30-1,30-30-15,-59-29 16,0-29-16,0 29 15</inkml:trace>
  <inkml:trace contextRef="#ctx0" brushRef="#br0" timeOffset="-8649.42">4818-58 0,'-59'0'0,"-28"58"16,-59 1-16,0-1 15,58 30-15,30-59 16,-1 0-16,30 0 16,29-29-16,0 0 78</inkml:trace>
  <inkml:trace contextRef="#ctx0" brushRef="#br0" timeOffset="-8913.09">4847 0 0,'-58'88'0,"-1"29"15,-58 29-15,59-59 16,-30 30-16,59-88 16,0 0-16,29-29 62</inkml:trace>
  <inkml:trace contextRef="#ctx0" brushRef="#br0" timeOffset="-8384.77">4847-263 0,'-88'59'15,"88"-1"-15,-29 1 16,-29-30-16,58 0 16,-29 29-16,29-58 15</inkml:trace>
  <inkml:trace contextRef="#ctx0" brushRef="#br0" timeOffset="-9256.84">5606 234 0,'0'-29'0,"0"29"16,-58 0-16,-59 58 15,58-29 1,-116 117-16,-29-29 16,58-59-16,-29 59 15,0-58-15,145-30 16,1-29-16</inkml:trace>
  <inkml:trace contextRef="#ctx0" brushRef="#br0" timeOffset="1831.07">9197-350 0,'0'0'15,"29"58"-15,-29 59 16,0 87-16,0-87 15,0 88-15,-87-59 16,-30 29-16,0 0 16,-58 0-16,87-146 15,-28 0-15,86-29 16,-28 0-16,-30 0 16,1 0-16</inkml:trace>
  <inkml:trace contextRef="#ctx0" brushRef="#br0" timeOffset="12208.98">4467-1197 0,'0'0'0,"0"29"15,0 88-15,-58-58 16,-88 28-16,0 1 16,-117-1-16,117-57 15,-175-30-15,-88 0 16,88 0-16,88-59 15,-30-58-15,88-29 16</inkml:trace>
  <inkml:trace contextRef="#ctx0" brushRef="#br0" timeOffset="12000">4555-1226 0,'-29'58'16,"0"-28"-16,-30 57 15,1-28-15,29-30 16,-1-29-16,30 29 15</inkml:trace>
  <inkml:trace contextRef="#ctx0" brushRef="#br0" timeOffset="11744.14">5285-1343 0,'-117'88'16,"-29"-1"-16,59-28 16,-59 58-16,29-30 15,-58-28-15,145-59 16,-57 58-16,58-58 15</inkml:trace>
  <inkml:trace contextRef="#ctx0" brushRef="#br0" timeOffset="11127.92">5577-1401 0,'29'0'0,"-29"0"16,0 58-16,-29 30 15,0-30-15,-59 1 16,30 28-16,-1-28 16,-28-1-16,-1 0 15,30-28-15,-1-30 16,30 29-16,0-29 15</inkml:trace>
  <inkml:trace contextRef="#ctx0" brushRef="#br0" timeOffset="11472.65">5285-1255 0,'-29'58'16,"-30"-29"-16,30 1 15,-29 28-15,58-58 16,-30 29-16,1 0 16,29 1-16,-29-30 15,29 29-15</inkml:trace>
  <inkml:trace contextRef="#ctx0" brushRef="#br0" timeOffset="9920.89">6365-350 0,'58'58'0,"-58"59"16,30-29-16,-1-30 15,-29-29-15,29 30 16,-29-30 0</inkml:trace>
  <inkml:trace contextRef="#ctx0" brushRef="#br0" timeOffset="9337.89">6686-292 0,'0'88'0,"29"-59"16,-29 59-1,0-30-15,0 0 16,0 59-16,0-29 16,0-1-16,-29-57 15,29-1-15,-29-29 16,0 0-16,0 0 15,-1 0-15,-28 0 16</inkml:trace>
  <inkml:trace contextRef="#ctx0" brushRef="#br0" timeOffset="10200.19">6599-117 0,'58'59'0,"0"28"16,-28 1-16,-1 0 15,-29-59-15,29 29 16,-29-29-16</inkml:trace>
  <inkml:trace contextRef="#ctx0" brushRef="#br0" timeOffset="9087.89">5810-321 0,'59'58'0,"28"59"16,-57-58-16,57 57 16,-28 1-16,-30-29 15,29-30-15,-58 1 16,29-1 0,30-87 46,-30-88-62</inkml:trace>
  <inkml:trace contextRef="#ctx0" brushRef="#br0" timeOffset="9665.03">5927-554 0,'59'58'0,"-30"0"15,0 30-15,29-59 16,-58 0-16,0 0 15,59 30 1,-59-30 0,0-29-1,0 0 32</inkml:trace>
  <inkml:trace contextRef="#ctx0" brushRef="#br0" timeOffset="8711.91">5898-321 0,'0'0'0,"58"0"15,-28 0-15,-1 0 16,29 0-16,-29 88 15,1 87 1,28 88-16,0-88 16,-29-58-16,30 58 15,-1-88-15,-29-28 16,-29-1-16,0-58 16,0 29-16</inkml:trace>
  <inkml:trace contextRef="#ctx0" brushRef="#br0" timeOffset="13712.89">1811-1810 0,'0'0'78,"0"29"-78,0-29 16,0 59-16,0-30 16,0 0-16,0-29 15,0 58-15,0-28 16,0-1-16,0 0 16,0-29-16,0 29 15,29 0-15,0-29 47</inkml:trace>
  <inkml:trace contextRef="#ctx0" brushRef="#br0" timeOffset="12814.47">1957-1751 0,'29'0'0,"0"29"15,0 29-15,-29-29 16,29 30-16,-29-30 15,0 0-15,59 59 16,-59-59-16,29 0 16,-29 0-16,29-29 15</inkml:trace>
  <inkml:trace contextRef="#ctx0" brushRef="#br0" timeOffset="14024.41">2161-1547 0,'29'0'15,"30"29"1,-1 59 0,-29-30-16,0 88 15,30 29-15,-30-116 16,-29-30-16,0 29 15,0-29-15</inkml:trace>
  <inkml:trace contextRef="#ctx0" brushRef="#br0" timeOffset="13373.04">2599-1080 0,'29'29'0,"29"59"15,-58-59-15,30 29 16,-30-58 46</inkml:trace>
  <inkml:trace contextRef="#ctx0" brushRef="#br0" timeOffset="15920.89">2015-1751 0,'0'0'16,"0"0"-16,0 29 16,0 29-16,-29 0 15,-30 30-15,1-59 16,0 59-16,-30-59 16,-29 88-16,59-88 15,-1-29-15,-28 29 16,87 0-1,-29-29-15,-1 0 94</inkml:trace>
  <inkml:trace contextRef="#ctx0" brushRef="#br0" timeOffset="14760.74">1957-1489 0,'0'0'16,"29"59"-16,29 28 16,-29 30-16,1-29 15,-1-30-15,29 30 16,-58-30-16,0-58 15,0 29-15</inkml:trace>
  <inkml:trace contextRef="#ctx0" brushRef="#br0" timeOffset="14457.03">2103-1664 0,'0'0'16,"29"0"0,0 29-16,-29 0 15,29 59-15,-29 29 16,0-30-16,0-28 15,59 58-15,-30-59 16,0-29-16,-29 0 16,0 1-16,58 28 15</inkml:trace>
  <inkml:trace contextRef="#ctx0" brushRef="#br0" timeOffset="15008.78">2132-1430 0,'58'87'0,"30"59"15,-88-87-15,58 87 16,30-59-16,-59 1 15,-29-59-15,58 29 16,-58-28 0</inkml:trace>
  <inkml:trace contextRef="#ctx0" brushRef="#br0" timeOffset="15375">2190-1606 0,'0'0'0,"59"59"16,-1-1 0,0 1-16,-28-1 15,57 0-15,-29 1 16,1 28-16,-30-87 16,0 59-16,30-30 15,-30 29-15,29-28 16,-58-1-16,29-29 15,1 0-15,-30 0 16,29 0-16</inkml:trace>
  <inkml:trace contextRef="#ctx0" brushRef="#br0" timeOffset="16873.04">438-1460 0,'-87'88'0,"-1"-30"15,1 1-15,-30-1 16,88 1-16,-30-30 15,-28 0-15,87 0 32,0-29-17,-29 59 1</inkml:trace>
  <inkml:trace contextRef="#ctx0" brushRef="#br0" timeOffset="16609.37">1577-1576 0,'-58'0'16,"-30"87"-16,0-58 15,-87 59-15,88-88 16,-88 29-16,58 0 16,29 30-16,59-59 15,0 0 1,0 0 15</inkml:trace>
  <inkml:trace contextRef="#ctx0" brushRef="#br0" timeOffset="16320.33">1781-1518 0,'-29'0'16,"-58"58"-1,-59-28-15,0 57 16,29-28-16,-29 28 15,117-87-15,0 0 16,-1 29 0</inkml:trace>
  <inkml:trace contextRef="#ctx0" brushRef="#br0" timeOffset="-105560.55">1314 2132 0,'0'29'15,"0"29"-15,0-29 16,0 59-16,59 29 16,-1-30-16,-29 1 15,30-1-15,28 59 16,-28-87-16,28 58 15,-58-88-15,30 29 16,-30-29-16,0 1 16,0-1-1,1 0 63,-30-29-31</inkml:trace>
  <inkml:trace contextRef="#ctx0" brushRef="#br0" timeOffset="-103040.0399">1694 2803 0,'0'0'47,"29"0"-32,0 0 1,0 0 0,59 29-16,-88 0 15,88 88-15,-59-88 16,29 59-16,1 29 16,-59-117-16,29 58 15,0-29-15,29 30 16,-28-59 15,-1 0-15,0 0 15</inkml:trace>
  <inkml:trace contextRef="#ctx0" brushRef="#br0" timeOffset="-103936.53">1635 2482 0,'30'0'0,"-1"0"15,0 29 1,-29-29-1,58 58-15,-58-58 16,30 59-16,28-1 16,-58 30-16,58-59 15,-58 29-15,30-28 16,-1 28-16,0 30 16,0-59-16,-29 0 15,29-29-15,-29 29 16,0 30-16,0-59 15,30 29 1,-1-29-16,-29 29 31,29 0-15</inkml:trace>
  <inkml:trace contextRef="#ctx0" brushRef="#br0" timeOffset="-104808.6">1139 2745 0,'0'0'31,"58"0"-15,-58 0-1,30 29-15,-1 29 16,-29-29-1,87 59-15,-87-59 16,30 30-16,-1-30 16,29 29-16,-29-29 15,30 88-15,-59-117 16,29 29 46</inkml:trace>
  <inkml:trace contextRef="#ctx0" brushRef="#br0" timeOffset="-106328.13">993 1898 0,'-29'58'15,"-59"30"-15,59-30 16,0-58-16,-29 88 16,28-30-16,-57 1 15,58-1-15,-1-58 16,1 58-16,0-58 16,29 30-1,-29-30 126</inkml:trace>
  <inkml:trace contextRef="#ctx0" brushRef="#br0" timeOffset="-100167.97">730 2482 0,'-87'87'0,"-30"-57"16,88-30-16,-30 29 15,30 0-15,0 0 16,0 0-16,0-29 15,-59 0-15,88 30 16,-29-1-16,0-29 16,-1 0-16,30 0 15</inkml:trace>
  <inkml:trace contextRef="#ctx0" brushRef="#br0" timeOffset="-99616.22">789 2686 0,'0'59'0,"-29"-59"15,29 29-15,0 0 16,-30 0-16,1 30 16,29-30 15,-29 0-15,0 0 15</inkml:trace>
  <inkml:trace contextRef="#ctx0" brushRef="#br0" timeOffset="-107873.05">263 1840 0,'-58'58'16,"-1"-29"-16,30 30 16,-29-59-16,29 58 15,-30-29-15,59 0 16,-58-29-16,29 30 15,0-1-15,-1-29 16,1 29-16,0 0 16,29-29-16,-29 29 15,0-29-15,29 29 16,-30 1 0,1-30-1,0 29 16,29-29-15,-29 29-16,29 0 63,-29 0-48</inkml:trace>
  <inkml:trace contextRef="#ctx0" brushRef="#br0" timeOffset="-102135.75">263 2745 0,'-87'29'0,"57"-29"15,-86 29-15,57 0 16,59-29 0,-58 29-16,29-29 15,0 30-15,-1-30 16,30 0-16,-29 29 16,0-29-1,29 0-15,-29 29 16,29-29-16,-59 0 15,59 0 32</inkml:trace>
  <inkml:trace contextRef="#ctx0" brushRef="#br0" timeOffset="-100656.25">380 2277 0,'0'0'0,"-29"88"16,0-88-16,-59 88 15,88-59-15,-117 29 16,30-29-16,28 1 16,30 28-16,-58-29 15,28-29-15,1 59 16,-30-30-16,30-29 15</inkml:trace>
  <inkml:trace contextRef="#ctx0" brushRef="#br0" timeOffset="-101272.47">409 2073 0,'0'0'0,"-29"59"16,0-30-16,-30 29 15,30-58-15,-58 58 16,28-28-16,30-30 16,-88 87-16,117-87 15,-87 29-15,58-29 16,-30 0-16,30 0 16,-29 0-16,28 0 15,-28 59-15,29-59 16,0 0-16,-59 0 15,88 0-15,-58 0 16,28 0-16,1 0 16,-29 0-16,29 29 15,29-29-15,-59 0 16,59 0-16,-29 0 16,29 0-16,-58 0 15,58 29 63,-30 0-78</inkml:trace>
  <inkml:trace contextRef="#ctx0" brushRef="#br0" timeOffset="-106992.19">876 1840 0,'-29'0'0,"-58"29"16,57 0-16,1 0 15,-58 30-15,87-30 16,-30-29-16,30 29 16,-87 29-16,28-28 15,30 28-15,-29-29 16,-30 0-16,1 59 16,28-88-16,59 0 15,-29 29-15,-29 0 16,28-29-16,30 0 140,-29 29-124</inkml:trace>
  <inkml:trace contextRef="#ctx0" brushRef="#br0" timeOffset="-99000">380 3095 0,'-29'29'16,"-88"0"-16,117-29 15,-58 59-15,-1-59 16,1 29-16,29 0 15,-1-29 17,30 29-17,-29-29 32,29 0-31,-29 0-16,0 30 15,0-30 48</inkml:trace>
  <inkml:trace contextRef="#ctx0" brushRef="#br0" timeOffset="-98591.8">146 3329 0,'-29'29'0,"0"0"16,0 0-16,0-29 15,-30 29-15,30 30 16,0-59 47</inkml:trace>
  <inkml:trace contextRef="#ctx0" brushRef="#br0" timeOffset="-98143.56">176 3299 0,'0'0'16,"-30"30"30</inkml:trace>
  <inkml:trace contextRef="#ctx0" brushRef="#br0" timeOffset="-95391.61">4701 3037 0,'-29'0'31,"-88"29"-31,29 29 16,1-29-16,-1 30 15,1-1-15,-30 1 16,58-30-16,-28 29 15,28-29-15,30-29 16,0 29-16,29-29 16,-58 0 15,58 0-15,-30 0 171,1 30-171,-29 28-1,58-58-15,-29 29 16,0-29 0,-1 0-1,30 29 16,-29-29-15</inkml:trace>
  <inkml:trace contextRef="#ctx0" brushRef="#br0" timeOffset="-94426.76">4584 3037 0,'0'0'0,"0"0"15,0 58 1,0 0-16,0 1 16,-29-30-16,0 88 15,-30-88-15,59 0 16,-58 29-16,29-28 31,0-1-31,-1-29 16,1 0-16,29 29 15,-29-29 1,29 0 0</inkml:trace>
  <inkml:trace contextRef="#ctx0" brushRef="#br0" timeOffset="-93832.0399">4234 3095 0,'-59'58'15,"30"-58"-15,29 30 16,-29-30-16,29 58 16,-29-58-16,0 29 15,29 0-15,0-29 16,-30 30 0,30-30-1,0 58 1,-29-58-16,29 29 31,0-29-15,0 29-16,0-29 31,0 29-31,-29 1 94,29-30-79,0 29 1,0-29 0</inkml:trace>
  <inkml:trace contextRef="#ctx0" brushRef="#br0" timeOffset="-92367.19">4789 3445 0,'0'88'16,"0"-30"-16,0 30 15,0-1-15,0-57 16,29 28-16,-29-29 16,0-29-16,29 59 15</inkml:trace>
  <inkml:trace contextRef="#ctx0" brushRef="#br0" timeOffset="-92855.47">4526 3358 0,'0'0'16,"0"58"-16,0-29 16,0-29-16,0 59 15,0-59-15,0 58 16,0-58-16,0 29 16,-29 0-16,29 1 15,0-1 1,0-29-16,0 29 15</inkml:trace>
  <inkml:trace contextRef="#ctx0" brushRef="#br0" timeOffset="-93302.7399">4526 3124 0,'-29'29'16,"-1"1"-16,-28-1 15,29 29-15,29-29 16,-88 30-16,59 57 16,-59-57-16,1 58 15,28-59-15,1 0 16,0-28-16,28 28 16,1-58-16,29 29 15,0-87 141,0-30-156</inkml:trace>
  <inkml:trace contextRef="#ctx0" brushRef="#br0" timeOffset="-91895.51">5051 3591 0,'0'29'0,"0"30"16,29-30 0,-29 0-16,0 30 15,30-59-15,-30 58 16,0-29-16,29 0 15,0-29-15,-29 30 16,29-30-16,-29 29 16,59 0-16,-59-29 15,29 0 1</inkml:trace>
  <inkml:trace contextRef="#ctx0" brushRef="#br0" timeOffset="-91439.4599">5285 3620 0,'0'0'31,"29"0"-15,0 59-16,-29-59 15,59 58-15,-30 1 16,0-30-16,0 0 16,0 0-16,1 0 15,-1 1-15,0-1 16,0 0-16,-29-29 31</inkml:trace>
  <inkml:trace contextRef="#ctx0" brushRef="#br0" timeOffset="17827.14">1373 2803 0,'0'0'32,"29"0"-17,0 0 48,0 0 30,117 0-93</inkml:trace>
  <inkml:trace contextRef="#ctx0" brushRef="#br0" timeOffset="18136.71">1752 2832 0,'29'175'16,"1"1"-16,-30-30 16,0-1-16,29-28 15,29-58-15,-58 28 16,0-58-16,0 1 15,0-30 17,0-30-17,29-28 1,-29 0-16</inkml:trace>
  <inkml:trace contextRef="#ctx0" brushRef="#br0" timeOffset="19401.36">1781 2861 0,'0'0'15,"59"0"-15,-30 0 16,-29 88-16,29-30 15,-29 59-15,0 0 16,0-59-16,0-28 16,0-1-16,0 0 15</inkml:trace>
  <inkml:trace contextRef="#ctx0" brushRef="#br0" timeOffset="19625.97">1927 2861 0,'30'59'0,"28"28"15,30 59 1,-88-58-16,58 87 15,-29-117-15,0 88 16,-29-87-16,0-1 16,0-29-16,0 1 15,-29-30 1</inkml:trace>
  <inkml:trace contextRef="#ctx0" brushRef="#br0" timeOffset="18753.9">2073 2745 0,'0'0'0,"59"29"16,-1 88-16,1-1 15,28 1-15,-58 29 16,59-29-16,-1 0 16,30-1-16,-29 1 15,-88-88-15,29 1 16,0-30-1,0 0 1,-29 0 15,0-30-15</inkml:trace>
  <inkml:trace contextRef="#ctx0" brushRef="#br0" timeOffset="19113.28">2511 3153 0,'59'88'16,"28"58"-16,1 29 15,-30-87-15,-29-1 16,-29-58-16,30 1 15</inkml:trace>
  <inkml:trace contextRef="#ctx0" brushRef="#br0" timeOffset="19881.82">1022 2365 0,'59'29'16,"28"146"-16,-58-87 15,-29-59-15,88 117 16,-59-58-16,0-1 15,-29-57-15,0 57 16,0-87-16,0 29 16</inkml:trace>
  <inkml:trace contextRef="#ctx0" brushRef="#br0" timeOffset="20088.86">1168 2949 0,'29'58'16,"30"30"-16,-30 29 16,0 0-16,-29-59 15,0 29-15,29 1 16,-29-88-16,0 29 15,0-29-15</inkml:trace>
</inkml:ink>
</file>

<file path=ppt/ink/ink5.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28.34646" units="1/cm"/>
          <inkml:channelProperty channel="Y" name="resolution" value="28.30189" units="1/cm"/>
          <inkml:channelProperty channel="T" name="resolution" value="1" units="1/dev"/>
        </inkml:channelProperties>
      </inkml:inkSource>
      <inkml:timestamp xml:id="ts0" timeString="2021-09-11T15:09:35.638"/>
    </inkml:context>
    <inkml:brush xml:id="br0">
      <inkml:brushProperty name="width" value="0.06667" units="cm"/>
      <inkml:brushProperty name="height" value="0.06667" units="cm"/>
      <inkml:brushProperty name="fitToCurve" value="1"/>
    </inkml:brush>
  </inkml:definitions>
  <inkml:trace contextRef="#ctx0" brushRef="#br0">-2685 4146 0,'-59'88'16,"1"-30"-16,-1-29 15,1 59-15,0-30 16,58-29-16,-30 1 16,30-1-16,-29-29 15,0 0 79,29-29-78,0-1-16,58-28 15,-28-88-15,86 0 16,-57 29-16,58-58 16,-30 29-16,-58-29 15,0 58-15,1 30 16,-1-1-16,-29 59 15,0 0 1,0 58 62,0 58-78,0-28 16,-29 28-16,-30 1 15,59-1-15,0-28 16,-29-30-16,29 0 16,0 0-16,0 1 15,-29-30-15,29 0 78</inkml:trace>
  <inkml:trace contextRef="#ctx0" brushRef="#br0" timeOffset="-2216.82">-1313 3066 0,'0'-29'78,"29"29"-47,-29 29-31,58 29 16,-29 30-16,30-1 15,-30-57-15,0 86 16,0-57-16,1-30 15,28 58-15,-58-57 16,29-1 0,0-29 31,-29 0 31</inkml:trace>
  <inkml:trace contextRef="#ctx0" brushRef="#br0" timeOffset="-1320.32">-1985 2628 0,'0'117'141,"0"145"-126,59-28-15,87 145 16,-117-145-16,29 29 15,59-59-15,-59-116 16,-28-30-16,-1-29 16,0 1-16,0-30 15,-29 0 1,29-59-16,0 30 16,-29-29-16,0 28 15,0 30 1,0-29 46</inkml:trace>
  <inkml:trace contextRef="#ctx0" brushRef="#br0" timeOffset="-3944.34">-2364 2248 0,'58'0'16,"-58"29"62,0 1-78,0 28 16,0 0-16,-117 1 15,30 28-15,28-57 16,30 28-16,-29 0 16,-1-28-1,30-30-15,0 29 16,0 0 15,0-29 32,-1 29-48,1 0 1,29-29-16,-29 0 16,29 30 15,0-30-31,-29 29 15,29-29 1,0 58-16,-29-58 16,-1 29-16,30-29 93,0 0-30,0 0-63,0-87 16,0-30-16,30 0 15,57 59-15,-28-30 16,28 30-16,-58 29 15,1-1-15,-1 1 16,0 29 47,-29 0-48,29 0 1,-29 0 31,117 0-32,-30 0-15,-57 0 47,-30-29-47,0 29 110,0 88-110,-88-88 15,-58 29-15,0 29 16,29-29-16,-58 30 15,58-30-15,-29 29 16,-29-28-16,58-30 16,-29 87-16,30-58 15,-30 1-15,-29 28 16,87-29-16,-29-29 16,59 29-16,29-29 15,-1 0-15,1 0 16,58 0 187,59 0-203,29 0 16,0-58-16,145 58 15,-57-29-15,-1 0 16,30-30-16,-147 59 15,1-29-15,-59 0 16,0 29-16,0-59 16,1 59-16,-1-29 15,0-29 1,29 29-16,1 29 16,-59-30-16,29 1 15,0 29-15,-29-29 31,59 0-15,-59 0 0,0 29-1,29-30 1,-29 30 0,29-29-16,-29 0 31,0 29 63,0 58-79,0 30-15,-146 29 16,58 0-16,30-59 15,-59 30-15,59-59 16,29 29-16,29-58 94,0-29-79,0-59-15,87 30 16,88-59-16,-116 59 16,58-1-16,-59 1 15,-29 29-15,-29 0 16,29 29 0,-29 0 62,0 0-63,0 29-15,-29 29 16,29-29-16,0 1 16,0-30 77,0-30-77,0 60 62,0 28-62,0-29-16,0 30 15,0-30-15,-29 29 16,29-58-16,0 29 16,-29-29 46,29-29-46,0-29-16,0 29 15,29-59-15,-29 59 16</inkml:trace>
  <inkml:trace contextRef="#ctx0" brushRef="#br0" timeOffset="-3304.69">-2335 2365 0,'0'0'47,"29"0"-31,-29 0-1,29 58-15,-29 1 16,0-1-16,0 1 16,0-1-16,29 0 15,30 59-15,-59-29 16,0 29-16,29-1 15,0 30-15,30-58 16,-1 58-16,-58-88 16,0-29-16,29-29 31,0 0-15,-29 0 15,30-29-31,-1-58 15,0-1-15,0 1 16,-29 28-16,29-58 16,-29 59-16,0 29 15,0-59-15,0 59 16,0-88-16,0 59 16,0-1-16,0 1 15,0 29-15,0-30 16,0 59-16,0-29 78</inkml:trace>
  <inkml:trace contextRef="#ctx0" brushRef="#br0" timeOffset="-2688.48">-1751 2540 0,'0'29'0,"0"30"16,0 28-16,0-57 15,29 116-15,-29-59 16,0-58 0,0 88-16,0-29 15,88 58-15,-88-146 16,29 29 15,58-117-15,-87 1-1,0-1-15,30-29 16,-30 117-16,0-29 16,29 29 93,-29 0-109,0 59 16,58 28-16,-29-28 15,0-30-15,30 58 16,-1-28-16,-58-30 16,0 0-16,29-29 15,-29 0 16,30 0 1,-1 0-1</inkml:trace>
</inkml:ink>
</file>

<file path=ppt/ink/ink6.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28.34646" units="1/cm"/>
          <inkml:channelProperty channel="Y" name="resolution" value="28.30189" units="1/cm"/>
          <inkml:channelProperty channel="T" name="resolution" value="1" units="1/dev"/>
        </inkml:channelProperties>
      </inkml:inkSource>
      <inkml:timestamp xml:id="ts0" timeString="2021-09-11T15:10:12.497"/>
    </inkml:context>
    <inkml:brush xml:id="br0">
      <inkml:brushProperty name="width" value="0.06667" units="cm"/>
      <inkml:brushProperty name="height" value="0.06667" units="cm"/>
      <inkml:brushProperty name="fitToCurve" value="1"/>
    </inkml:brush>
  </inkml:definitions>
  <inkml:trace contextRef="#ctx0" brushRef="#br0">-2919 5168 0,'0'58'15,"0"-58"-15,0 59 16,0-30-16,0-29 16,0 29-16,0-29 62,0 0-46</inkml:trace>
  <inkml:trace contextRef="#ctx0" brushRef="#br0" timeOffset="-559.59">-2773 4905 0,'0'58'0,"0"1"16,0 58-16,-29-30 15,29-28-15,-59 87 16,59-88-16,-29-29 16,0 59-16,29-88 93,0-59-93</inkml:trace>
  <inkml:trace contextRef="#ctx0" brushRef="#br0" timeOffset="872.07">-2861 4905 0,'0'0'16,"0"88"-16,-29-59 15,29 58-15,0 1 16,0-59-16,-58 59 15,58-88-15,-29 58 16,29-116 78</inkml:trace>
  <inkml:trace contextRef="#ctx0" brushRef="#br0" timeOffset="591.79">-2948 4847 0,'0'29'0,"0"58"16,0-57 0,0 28-16,-29 0 15,29 1-15,0-59 16,0 58-16,0-29 15,-30-29-15,30-29 79</inkml:trace>
  <inkml:trace contextRef="#ctx0" brushRef="#br0" timeOffset="268.55">-2802 5051 0,'0'29'0,"-29"59"16,-30-30-16,59 1 16,-29-1-16,0-29 15,0 30-15,29-59 16,-30 58-16,1-58 16,29 0 30</inkml:trace>
  <inkml:trace contextRef="#ctx0" brushRef="#br0" timeOffset="1087.8699">-2890 5022 0,'0'58'0,"0"-29"15,0 30-15,0-30 16,0 59-16,0-59 15,0 0 1,0 0-16,-29-29 16</inkml:trace>
  <inkml:trace contextRef="#ctx0" brushRef="#br0" timeOffset="-254.89">-2919 5285 0,'-29'58'0,"29"-29"16,-29 0 0,29 1-16,0-30 78</inkml:trace>
  <inkml:trace contextRef="#ctx0" brushRef="#br0" timeOffset="2335.93">-467 4817 0,'-146'117'0,"59"-58"16,28-1-16,30-29 15,-29 30-15,58-30 16</inkml:trace>
  <inkml:trace contextRef="#ctx0" brushRef="#br0" timeOffset="1919.92">117 4029 0,'0'0'16,"0"0"-1,0 88 1,0-1-16,-58 1 15,-88 29 1,0 0-16,88-59 16,-59 0-16,-58 30 15,145-30-15,-28-58 16,29 29 0</inkml:trace>
  <inkml:trace contextRef="#ctx0" brushRef="#br0" timeOffset="3288.08">-671 4438 0,'-58'88'15,"-1"-1"-15,1-28 16,-1 28-16,1-58 16,58-58 77</inkml:trace>
  <inkml:trace contextRef="#ctx0" brushRef="#br0" timeOffset="2848.63">-350 4321 0,'-117'88'16,"1"-1"-16,-1-57 15,-29 57-15,-29 30 16,29-59-16,-30 59 16,60-88-16,-30 59 15,87-59-15,30-29 16,0 0 93</inkml:trace>
  <inkml:trace contextRef="#ctx0" brushRef="#br0" timeOffset="3857.42">-145 4350 0,'-59'30'15,"30"28"-15,-59-29 16,30 0-16,0 30 15,-1-59 1,59 0 47,0-29-63,0-88 15,29-29-15</inkml:trace>
  <inkml:trace contextRef="#ctx0" brushRef="#br0" timeOffset="4120.11">-175 4146 0,'-58'29'0,"0"59"16,-30-59-16,30 29 15,-1 1-15,1-30 16,58-29-16,-59 29 16,118-87 62,87-147-78</inkml:trace>
  <inkml:trace contextRef="#ctx0" brushRef="#br0" timeOffset="3583.98">-29 4321 0,'-29'29'0,"-29"30"15,-30 28 1,59-57-16,-59 28 16,1-58-16,28 58 15,30-28-15,0-30 16,0 0-16,0 29 15,29-29-15,0-59 79</inkml:trace>
  <inkml:trace contextRef="#ctx0" brushRef="#br0" timeOffset="4384.76">205 3942 0,'-59'58'16,"1"30"-16,29-59 15,-30 29-15,59-58 16,-29 29-16,0-29 16,29 30-1,0-30 32,0-117-31,0-58-16,175 29 15</inkml:trace>
  <inkml:trace contextRef="#ctx0" brushRef="#br0" timeOffset="4624.02">351 3650 0,'-59'87'16,"30"1"-16,0-30 15,-29 1-15,58-30 16,-30 29-16,1-29 16,0 30-16,0-30 15,29-29 48</inkml:trace>
  <inkml:trace contextRef="#ctx0" brushRef="#br0" timeOffset="5128.89">497 4380 0,'-29'58'0,"29"-29"15,-30 0-15,30 30 16,0-30-16,-58 0 16,58-29 62,29-117-78,30 59 15</inkml:trace>
  <inkml:trace contextRef="#ctx0" brushRef="#br0" timeOffset="4888.67">672 4058 0,'-58'59'16,"58"-1"-16,-88 30 15,59-59 1,-30 29-16,59-58 16,-29 30-16,29-30 15,0 29-15,-29-29 16</inkml:trace>
  <inkml:trace contextRef="#ctx0" brushRef="#br0" timeOffset="5368.16">672 4350 0,'0'0'0,"0"30"15,0 28-15,0-29 16,0 30-16,0-59 16,0 29-16,0-29 15,0 29-15,0-58 63</inkml:trace>
  <inkml:trace contextRef="#ctx0" brushRef="#br0" timeOffset="5576.17">1081 4467 0,'0'59'16,"-29"-1"-16,-1-58 15,30 29-15,-29 0 16,0-29-16,87-29 78,30-29-78</inkml:trace>
  <inkml:trace contextRef="#ctx0" brushRef="#br0" timeOffset="6376.95">818 4350 0,'29'59'16,"0"58"-16,30-1 15,-30-57-15,-29 28 16,0 30-16,0-59 15,0 1-15,0 28 16,0-57-16,0-1 16,29 0 31,-29-29-32,0-88 1,0-58-16</inkml:trace>
  <inkml:trace contextRef="#ctx0" brushRef="#br0" timeOffset="6032.22">1052 4701 0,'-30'29'16,"30"-29"-16,-29 87 15,29-57-15,0 28 16,0-29-16,0 0 16,0 1-16,-29-1 15</inkml:trace>
  <inkml:trace contextRef="#ctx0" brushRef="#br0" timeOffset="6672.85">1081 4730 0,'29'58'0,"-29"-29"16,58 1-16,-58-1 16,0 0-16,29-58 46,-29-30-30,0-57-16,0 28 16,0-29-16</inkml:trace>
  <inkml:trace contextRef="#ctx0" brushRef="#br0" timeOffset="5791.99">1285 4555 0,'0'87'0,"-88"1"16,59-30-16,0-58 15,0 0-15,29 29 16,0-29 78,0-58-94</inkml:trace>
  <inkml:trace contextRef="#ctx0" brushRef="#br0" timeOffset="7160.15">1227 4409 0,'58'0'16,"-58"58"-1,58 30-15,-28-30 16,-1 1-16,58 86 16,-57-115-16,-30 28 15,0-29-15,58 30 16,-58-30-16,0-29 31,0 0 0,0-29-31,29-1 16,-29-28-16,29-30 16,1 1-16,-30 58 15,0 0-15,0 29 110,58 58-95,30 0-15,-88-29 16,0 1-16,29 28 16</inkml:trace>
  <inkml:trace contextRef="#ctx0" brushRef="#br0" timeOffset="7432.61">1781 4788 0,'30'0'16,"-1"29"0,0-29-16,0 30 15,0-1-15,1 0 16,-1 0-16</inkml:trace>
  <inkml:trace contextRef="#ctx0" brushRef="#br0" timeOffset="9128.9">0 4759 0,'0'29'16,"-29"0"-16,-29 1 15,0-30-15,-30 58 16,59-58-16,-59 29 16,30-29-16,29 29 15,-1-29-15,1 0 16,29 0 15,-87 0-15,28-29-1</inkml:trace>
  <inkml:trace contextRef="#ctx0" brushRef="#br0" timeOffset="8065.42">351 4759 0,'0'29'0,"0"0"15,29-29-15,-29 30 16,0-1-1,0 0 32,58-58-47</inkml:trace>
  <inkml:trace contextRef="#ctx0" brushRef="#br0" timeOffset="8313.4499">497 4672 0,'0'0'0,"0"116"15,0-57-15,0-1 16,0 30-16,0-59 16,0 29-16,0-29 15,0-29 1,0 59-16,0-118 62</inkml:trace>
  <inkml:trace contextRef="#ctx0" brushRef="#br0" timeOffset="8537.1">584 4584 0,'0'58'0,"0"30"16,0-59-16,0 0 16,0 30-16,0-30 15,0-29-15</inkml:trace>
  <inkml:trace contextRef="#ctx0" brushRef="#br0" timeOffset="9400.39">-379 4526 0,'0'0'16,"0"29"-16,0 0 15,0 29-15,0-28 16,0 28-16,0-29 16,-29 88-16,0-117 15,-1 58-15,30-29 16,-29-29-16,29 30 16</inkml:trace>
  <inkml:trace contextRef="#ctx0" brushRef="#br0" timeOffset="12265.62">4292 3474 0,'0'0'62,"-58"117"-62,-59-29 16,29 58-16,1-59 15,-30 30-15,0 29 16,1-29 0,57-88-16,1 59 15,-1-88-15,1 58 16,29-58-1,29 0 79,29-117-94,117-58 16,0 29-16,29 0 15,88 0-15</inkml:trace>
  <inkml:trace contextRef="#ctx0" brushRef="#br0" timeOffset="11697.26">4672 3387 0,'0'29'78,"-88"59"-63,30 28-15,-1-28 16,-28 29-16,-59 29 16,87-117-16,-116 88 15,0-30-15,58 30 16,30-58-16,28 28 15,1-28-15,29-30 16,29 0-16,-29 0 16,-1 0-16,30-29 15,0 30-15,0-30 141</inkml:trace>
  <inkml:trace contextRef="#ctx0" brushRef="#br0" timeOffset="12560.54">4438 3533 0,'0'58'31,"0"1"-31,-58 28 16,-1 30 0,-28-59-16,58 1 15,-30-1-15,59-29 16,-87 30-16,87-1 16,0-29-16,0-29 93,0-146-93</inkml:trace>
  <inkml:trace contextRef="#ctx0" brushRef="#br0" timeOffset="12825.19">4555 3708 0,'0'117'15,"0"-30"-15,0 30 16,0 58-16,0-87 16,0 0-16,0-1 15,0-58 1,0-29-16,0 0 78,88-204-78</inkml:trace>
  <inkml:trace contextRef="#ctx0" brushRef="#br0" timeOffset="13056.64">4935 3912 0,'29'0'0,"-29"30"15,0 57-15,29-28 16,-29 28-16,0-28 16,0-59-16,0 29 15,0 0 32,0-87-16</inkml:trace>
  <inkml:trace contextRef="#ctx0" brushRef="#br0" timeOffset="13497.07">5080 3971 0,'0'58'0,"30"1"16,-30 28-16,58-58 16,-58 88-16,29-58 15,-29-30-15,0 0 16,0 29-16,29-58 16,1 0 46,28-87-62,30-30 16,-30 29-16,-29 59 15,0 0-15,-29 29 47,59 117-31,-30-30-16,0-28 15,-29-30-15,0 29 16,29-28 0,-29-1-16,30-29 31,-30 0 0,0-29-15,0-59-16</inkml:trace>
  <inkml:trace contextRef="#ctx0" brushRef="#br0" timeOffset="46171.87">-525 6219 0,'0'0'0,"0"0"16,0 29-16,0 0 16,-29 59-16,-30-88 15,30 0 32,29 0-31,-58 0-16</inkml:trace>
  <inkml:trace contextRef="#ctx0" brushRef="#br0" timeOffset="46403.32">-700 6219 0,'29'0'0,"-29"0"16,0 29-1,0 29-15,0-58 16,0 30-16,0-1 16,-29-29 46</inkml:trace>
  <inkml:trace contextRef="#ctx0" brushRef="#br0" timeOffset="45955.07">-525 6131 0,'0'0'15,"0"0"-15,0 29 16,0 1-16,0-30 31,0 29-15</inkml:trace>
  <inkml:trace contextRef="#ctx0" brushRef="#br0" timeOffset="45675.78">-467 5898 0,'0'0'16,"0"58"-16,0-29 15,0 30-15,0-30 16,0 29-16,0-29 16,0-29-1</inkml:trace>
  <inkml:trace contextRef="#ctx0" brushRef="#br0" timeOffset="45403.32">-116 5985 0,'-29'29'0,"-1"-29"16,1 59-16,0-59 15,0 29 1,-30 0-16,30-29 78,29 0-78</inkml:trace>
</inkml:ink>
</file>

<file path=ppt/ink/ink7.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28.34646" units="1/cm"/>
          <inkml:channelProperty channel="Y" name="resolution" value="28.30189" units="1/cm"/>
          <inkml:channelProperty channel="T" name="resolution" value="1" units="1/dev"/>
        </inkml:channelProperties>
      </inkml:inkSource>
      <inkml:timestamp xml:id="ts0" timeString="2021-09-11T15:06:00.958"/>
    </inkml:context>
    <inkml:brush xml:id="br0">
      <inkml:brushProperty name="width" value="0.04667" units="cm"/>
      <inkml:brushProperty name="height" value="0.04667" units="cm"/>
      <inkml:brushProperty name="fitToCurve" value="1"/>
    </inkml:brush>
  </inkml:definitions>
  <inkml:trace contextRef="#ctx0" brushRef="#br0">2131 0 0,'0'30'47,"30"-30"0,-1 29-32,0 0 17,-29 0-1,0 0-15,0 1-1,0-30-15,0 58 16,0-29-1,0-29-15,0 29 16,0 1 0,0-1-1,0-29 1,0 29 0,0 29 15,0-58 141,-29 30-125,0-1-16,-1 0-16,30 0 1,-29-29 15,0 29 1,29 0-17,-29 1 1,29-30-1,0 29 32,-29 0-31,29 0 15,0-29-15,-30 29 15,30 1 0,0-1-15,0-29 0,0 29-16,-29 29 15,0-58 1,29 30-1,0-1 1,0-29 0,0 29-16,-29-29 15,29 58 1,-59 1 0,59-30 15,-29 0-31,29 0 15,0 1 1,0-1 0,-29 0-1,29-29 1,0 29 0,0 0-16,-29 1 15,29-30 1,0 29-16,-29 0 15,29-29-15,-30 29 16,30 0 0,0 1-16,-29-1 15,0 0 1,29 0-16,0 0 16,0-29-1,-29 30 1,29-1-1,0 0-15,-29 0 16,-1 0 0,30-29 15,0 29 16,0-29-16,0 59-15,0-59-1,0 29 1,0-29 15,0 58 0,-29-58-15,29 30 15,0-30-15,-29 29 0,29-29-16,-29 29 15,29 0 16,0-29-15,0 29-16,0 1 16,0-1 15,0-29-15,-29 29-1,29 0 1,0 0-1,0 30-15,0-59 16,0 29-16,-29-29 16,-1 29-16,30-29 15,0 29 1,0 1 0,0-1-16,0-29 15,0 29 1,-29 0-1,29-29-15,0 29 16,0 1 0,0-1-1,-29 0-15,29 0 32,0-29-32,-29 29 31,29 30 16,0-59-32,0 58 1,0-29 15,-29-29-15,29 30-1,0-1 1,-30 0 0,30-29-1,0 29 1,-29 0 0,29 1 15,0-30-31,0 29 15,0 0-15,0 0 16,0-29 15,0 29-31,0 0 16,0 1 0,0-30 15,-29 29-31,29 0 15,0 0-15,-29 0 16,29 1 0,0-1-16,0 0 15,-29-29-15,29 29 32,-30-29-32,30 29 15,0 1 1,0-30-1,0 29 1,0 29 0,0-58 15,-58 59-31,58-59 16,0 29-1,0-29 1,0 29-16,0 0 15,0 0 1,-29-29-16,29 30 16,0 28-1,-59-29-15,59 30 32,-29-30-32,29 0 15,0 0 1,0 0-16,0-29 15,0 30-15,-29-1 16,29 0 0,0-29-16,0 29 15,0-29-15,-29 29 16,29 1 0,0-30-16,0 29 15,-29-29-15,29 29 16,0-29-16,0 29 15,0 0-15,0 0 32,0-29-32,-30 30 15,30-1 1,-29 0 0,29-29-16,0 29 15,-29 0 1,29 1-1,0-1-15,-29 0 32,29 0-32,0 0 15,-29-29-15,-1 30 16,30-1 0,0 0-1,0-29-15,-29 58 16,29-58-1,0 30 1,0-30 0,0 29-1,-29-29-15,29 29 16,0 0 0,-29-29-1,29 29 1,0 1-16,0-1 15,0 58 17,0-87-32,-29 30 15,29-30 1,-30 58 0,30-58-1,0 29 1,-29 0-1,29 1 1,0-30 0,0 29-16,0-29 15,0 58 1,0-29-16,-29 1 16,29-1-1,-29-29 1,29 29-16,-29 0 31,29 0-15,0-29-16,-30 59 15,30-30 1,0 0-16,-29 29 16,0-28-16,29-1 15,-29-29-15,29 58 16,0-29-16,0-29 15,0 59 1,-29-30 0,0 0-1,29 0 1,0-29 0,0 30-16,-30-1 15,30 0 1,0-29-16,0 29 15,0 0 1,-58 1-16,58-1 16,0 0-1,0 0 1,-29 0-16,29-29 16,0 30-16,0-1 15,-29 0 1,-1 0-1,30 0 32,0 1-31,0-30 15,0 29 219,0 0-203,0 0 0,-29-29-31</inkml:trace>
</inkml:ink>
</file>

<file path=ppt/ink/ink8.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28.34646" units="1/cm"/>
          <inkml:channelProperty channel="Y" name="resolution" value="28.30189" units="1/cm"/>
          <inkml:channelProperty channel="T" name="resolution" value="1" units="1/dev"/>
        </inkml:channelProperties>
      </inkml:inkSource>
      <inkml:timestamp xml:id="ts0" timeString="2021-09-11T15:06:09.878"/>
    </inkml:context>
    <inkml:brush xml:id="br0">
      <inkml:brushProperty name="width" value="0.06667" units="cm"/>
      <inkml:brushProperty name="height" value="0.06667" units="cm"/>
      <inkml:brushProperty name="fitToCurve" value="1"/>
    </inkml:brush>
  </inkml:definitions>
  <inkml:trace contextRef="#ctx0" brushRef="#br0">0 0 0,'0'0'406,"29"0"-390,-29 0 0,30 0-16,-1 29 15,0-29 16,-29 30-15,58-1 31,-28 0-31,28 0 15,-58-29-16,29 0-15,-29 0 16,29 29-16,-29-29 16,30 0-16,-1 0 15,-29 0-15,29 0 16,0 30-16,0-1 16,-29-29-16,30 0 15,-1 0-15,0 0 16,29 0-1,-58 0-15,29 0 16,-29 0-16,30 0 16,-30 0-1,29 0 1,0 0 15,-29 0-15,29 0-1,0 0 1,1 0 0,-30 0-16,29 0 15,0 0-15,0 0 16,-29 0-16,29 0 31,1 0-15,-1 0 62,-29 0 203,0 0-281,-88-59 16,30 59-16,58 0 15</inkml:trace>
</inkml:ink>
</file>

<file path=ppt/ink/ink9.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28.34646" units="1/cm"/>
          <inkml:channelProperty channel="Y" name="resolution" value="28.30189" units="1/cm"/>
          <inkml:channelProperty channel="T" name="resolution" value="1" units="1/dev"/>
        </inkml:channelProperties>
      </inkml:inkSource>
      <inkml:timestamp xml:id="ts0" timeString="2021-09-11T15:06:13.359"/>
    </inkml:context>
    <inkml:brush xml:id="br0">
      <inkml:brushProperty name="width" value="0.06667" units="cm"/>
      <inkml:brushProperty name="height" value="0.06667" units="cm"/>
      <inkml:brushProperty name="fitToCurve" value="1"/>
    </inkml:brush>
  </inkml:definitions>
  <inkml:trace contextRef="#ctx0" brushRef="#br0">0 467 0,'0'0'15,"29"0"1,-29 0 0,29 0-16,0 0 15,-29 0 1,29 0-1,-29 0 32,59 0-15,-59 0-17,29 0 16,-29 30-15,29-1 0,0-29-1,-29 0 1,30 0 0,-30 0-16,29 29 15,0-29 1,-29 0-16,29 0 15,-29 0 1,29 29-16,-29-29 16,30 0-16,-1 0 15,-29 0 17,29 0-17,0 0 1,0 0 15,0 29-15,1-29-16,-30 0 15,29 0 1,-29 0-16,29 0 16,0 0-16,0 0 15,30 0 1,-59 0-16,29 0 15,-29 0 1,58 0 47,-58 0-48,30 0 16,-30 0 1,58 0-17,-58 0 1,29 0 15,-29 0-31,59 0 16,-59 30-1,29-30 1,-29 0-16,58 0 16,-29 29-1,1-29-15,28 0 16,-58 0 0,58 0-1,-28 0 1,-30 29-16,29-29 15,0 0-15,0 0 16,-29 0 0,29 0-1,1 29 1,-1-29 0,-29 0-16,58 0 15,-29 0 1,1 0-1,-1 29-15,-29-29 16,29 0 0,-29 0-1,29 0-15,30 0 32,-59 29-32,29-29 15,0 0 1,0 30-1,-29-30 17,29 29-17,0-29 1,-29 0 0,30 0-1,-30 0 1,58 29-16,0-29 15,-28 0 1,-1 0-16,-29 0 16,29 0-16,-29 0 15,58 0 1,-58 0 0,30 0-16,-30 0 15,58 0 1,-58 0-1,29 0 64,-29 0 108,29 0-78,-29 0-109,30-29 16,-1 0-16,-29 29 16,0-30-1,58 1-15,-29 0 16,-29 29-16,30-29 16,-1 0-16,0 0 15,-29 29 1,58-30-16,-28 1 15,-1 29 1,-29-29 0,29 0-1,0 0-15,0 29 32,1 0-17,-30 0 1,29-30-1,-29 30 17,29-29-17,-29 29 1,29-29 0,30 29-1,-30-29 16,0 0-15,0 29-16,0-30 31,-29 30-31,29 0 16,1 0-16,-30-29 16,58 0-1,-29 29-15,-29 0 16,59-29-16,-30 0 15,0 29 1,0 0 0,-29-30-16,29 30 15,1-29 1,-1 0 15,-29 29 0,29 0 1,0-29-1,-29 29-31,59-29 16,-59-1-1,29 30 1,-29-29 15,0 29-15,29 0 46</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C3BD9C8-D39F-47B3-A546-9FC9B6478F31}" type="datetimeFigureOut">
              <a:rPr lang="en-US" smtClean="0"/>
              <a:t>05/02/2026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FF1660-EB06-4970-B537-CE409631E9ED}" type="slidenum">
              <a:rPr lang="en-US" smtClean="0"/>
              <a:t>‹#›</a:t>
            </a:fld>
            <a:endParaRPr lang="en-US"/>
          </a:p>
        </p:txBody>
      </p:sp>
    </p:spTree>
    <p:extLst>
      <p:ext uri="{BB962C8B-B14F-4D97-AF65-F5344CB8AC3E}">
        <p14:creationId xmlns:p14="http://schemas.microsoft.com/office/powerpoint/2010/main" val="3878404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3BD9C8-D39F-47B3-A546-9FC9B6478F31}" type="datetimeFigureOut">
              <a:rPr lang="en-US" smtClean="0"/>
              <a:t>05/02/2026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FF1660-EB06-4970-B537-CE409631E9ED}" type="slidenum">
              <a:rPr lang="en-US" smtClean="0"/>
              <a:t>‹#›</a:t>
            </a:fld>
            <a:endParaRPr lang="en-US"/>
          </a:p>
        </p:txBody>
      </p:sp>
    </p:spTree>
    <p:extLst>
      <p:ext uri="{BB962C8B-B14F-4D97-AF65-F5344CB8AC3E}">
        <p14:creationId xmlns:p14="http://schemas.microsoft.com/office/powerpoint/2010/main" val="1469672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3BD9C8-D39F-47B3-A546-9FC9B6478F31}" type="datetimeFigureOut">
              <a:rPr lang="en-US" smtClean="0"/>
              <a:t>05/02/2026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FF1660-EB06-4970-B537-CE409631E9ED}" type="slidenum">
              <a:rPr lang="en-US" smtClean="0"/>
              <a:t>‹#›</a:t>
            </a:fld>
            <a:endParaRPr lang="en-US"/>
          </a:p>
        </p:txBody>
      </p:sp>
    </p:spTree>
    <p:extLst>
      <p:ext uri="{BB962C8B-B14F-4D97-AF65-F5344CB8AC3E}">
        <p14:creationId xmlns:p14="http://schemas.microsoft.com/office/powerpoint/2010/main" val="742212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Text Placeholder 2"/>
          <p:cNvSpPr>
            <a:spLocks noGrp="1"/>
          </p:cNvSpPr>
          <p:nvPr>
            <p:ph type="body" sz="half" idx="1"/>
          </p:nvPr>
        </p:nvSpPr>
        <p:spPr>
          <a:xfrm>
            <a:off x="15769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60117" y="2017713"/>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60117" y="4151313"/>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p:cNvSpPr>
            <a:spLocks noGrp="1" noChangeArrowheads="1"/>
          </p:cNvSpPr>
          <p:nvPr>
            <p:ph type="dt" sz="half" idx="10"/>
          </p:nvPr>
        </p:nvSpPr>
        <p:spPr>
          <a:ln/>
        </p:spPr>
        <p:txBody>
          <a:bodyPr/>
          <a:lstStyle>
            <a:lvl1pPr>
              <a:defRPr/>
            </a:lvl1pPr>
          </a:lstStyle>
          <a:p>
            <a:pPr>
              <a:defRPr/>
            </a:pPr>
            <a:endParaRPr lang="en-US"/>
          </a:p>
        </p:txBody>
      </p:sp>
      <p:sp>
        <p:nvSpPr>
          <p:cNvPr id="7" name="Rectangle 12"/>
          <p:cNvSpPr>
            <a:spLocks noGrp="1" noChangeArrowheads="1"/>
          </p:cNvSpPr>
          <p:nvPr>
            <p:ph type="ftr" sz="quarter" idx="11"/>
          </p:nvPr>
        </p:nvSpPr>
        <p:spPr>
          <a:ln/>
        </p:spPr>
        <p:txBody>
          <a:bodyPr/>
          <a:lstStyle>
            <a:lvl1pPr>
              <a:defRPr/>
            </a:lvl1pPr>
          </a:lstStyle>
          <a:p>
            <a:pPr>
              <a:defRPr/>
            </a:pPr>
            <a:endParaRPr lang="en-US"/>
          </a:p>
        </p:txBody>
      </p:sp>
      <p:sp>
        <p:nvSpPr>
          <p:cNvPr id="8" name="Rectangle 13"/>
          <p:cNvSpPr>
            <a:spLocks noGrp="1" noChangeArrowheads="1"/>
          </p:cNvSpPr>
          <p:nvPr>
            <p:ph type="sldNum" sz="quarter" idx="12"/>
          </p:nvPr>
        </p:nvSpPr>
        <p:spPr>
          <a:ln/>
        </p:spPr>
        <p:txBody>
          <a:bodyPr/>
          <a:lstStyle>
            <a:lvl1pPr>
              <a:defRPr/>
            </a:lvl1pPr>
          </a:lstStyle>
          <a:p>
            <a:fld id="{CD2DE52B-3412-4165-9CBC-BC9CF4C1637F}" type="slidenum">
              <a:rPr lang="en-US" altLang="en-US"/>
              <a:pPr/>
              <a:t>‹#›</a:t>
            </a:fld>
            <a:endParaRPr lang="en-US" altLang="en-US"/>
          </a:p>
        </p:txBody>
      </p:sp>
    </p:spTree>
    <p:extLst>
      <p:ext uri="{BB962C8B-B14F-4D97-AF65-F5344CB8AC3E}">
        <p14:creationId xmlns:p14="http://schemas.microsoft.com/office/powerpoint/2010/main" val="3626811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3BD9C8-D39F-47B3-A546-9FC9B6478F31}" type="datetimeFigureOut">
              <a:rPr lang="en-US" smtClean="0"/>
              <a:t>05/02/2026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FF1660-EB06-4970-B537-CE409631E9ED}" type="slidenum">
              <a:rPr lang="en-US" smtClean="0"/>
              <a:t>‹#›</a:t>
            </a:fld>
            <a:endParaRPr lang="en-US"/>
          </a:p>
        </p:txBody>
      </p:sp>
    </p:spTree>
    <p:extLst>
      <p:ext uri="{BB962C8B-B14F-4D97-AF65-F5344CB8AC3E}">
        <p14:creationId xmlns:p14="http://schemas.microsoft.com/office/powerpoint/2010/main" val="668582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3BD9C8-D39F-47B3-A546-9FC9B6478F31}" type="datetimeFigureOut">
              <a:rPr lang="en-US" smtClean="0"/>
              <a:t>05/02/2026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FF1660-EB06-4970-B537-CE409631E9ED}" type="slidenum">
              <a:rPr lang="en-US" smtClean="0"/>
              <a:t>‹#›</a:t>
            </a:fld>
            <a:endParaRPr lang="en-US"/>
          </a:p>
        </p:txBody>
      </p:sp>
    </p:spTree>
    <p:extLst>
      <p:ext uri="{BB962C8B-B14F-4D97-AF65-F5344CB8AC3E}">
        <p14:creationId xmlns:p14="http://schemas.microsoft.com/office/powerpoint/2010/main" val="3852474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C3BD9C8-D39F-47B3-A546-9FC9B6478F31}" type="datetimeFigureOut">
              <a:rPr lang="en-US" smtClean="0"/>
              <a:t>05/02/2026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FF1660-EB06-4970-B537-CE409631E9ED}" type="slidenum">
              <a:rPr lang="en-US" smtClean="0"/>
              <a:t>‹#›</a:t>
            </a:fld>
            <a:endParaRPr lang="en-US"/>
          </a:p>
        </p:txBody>
      </p:sp>
    </p:spTree>
    <p:extLst>
      <p:ext uri="{BB962C8B-B14F-4D97-AF65-F5344CB8AC3E}">
        <p14:creationId xmlns:p14="http://schemas.microsoft.com/office/powerpoint/2010/main" val="58604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C3BD9C8-D39F-47B3-A546-9FC9B6478F31}" type="datetimeFigureOut">
              <a:rPr lang="en-US" smtClean="0"/>
              <a:t>05/02/2026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FF1660-EB06-4970-B537-CE409631E9ED}" type="slidenum">
              <a:rPr lang="en-US" smtClean="0"/>
              <a:t>‹#›</a:t>
            </a:fld>
            <a:endParaRPr lang="en-US"/>
          </a:p>
        </p:txBody>
      </p:sp>
    </p:spTree>
    <p:extLst>
      <p:ext uri="{BB962C8B-B14F-4D97-AF65-F5344CB8AC3E}">
        <p14:creationId xmlns:p14="http://schemas.microsoft.com/office/powerpoint/2010/main" val="1711387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C3BD9C8-D39F-47B3-A546-9FC9B6478F31}" type="datetimeFigureOut">
              <a:rPr lang="en-US" smtClean="0"/>
              <a:t>05/02/2026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FF1660-EB06-4970-B537-CE409631E9ED}" type="slidenum">
              <a:rPr lang="en-US" smtClean="0"/>
              <a:t>‹#›</a:t>
            </a:fld>
            <a:endParaRPr lang="en-US"/>
          </a:p>
        </p:txBody>
      </p:sp>
    </p:spTree>
    <p:extLst>
      <p:ext uri="{BB962C8B-B14F-4D97-AF65-F5344CB8AC3E}">
        <p14:creationId xmlns:p14="http://schemas.microsoft.com/office/powerpoint/2010/main" val="3325542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3BD9C8-D39F-47B3-A546-9FC9B6478F31}" type="datetimeFigureOut">
              <a:rPr lang="en-US" smtClean="0"/>
              <a:t>05/02/2026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FF1660-EB06-4970-B537-CE409631E9ED}" type="slidenum">
              <a:rPr lang="en-US" smtClean="0"/>
              <a:t>‹#›</a:t>
            </a:fld>
            <a:endParaRPr lang="en-US"/>
          </a:p>
        </p:txBody>
      </p:sp>
    </p:spTree>
    <p:extLst>
      <p:ext uri="{BB962C8B-B14F-4D97-AF65-F5344CB8AC3E}">
        <p14:creationId xmlns:p14="http://schemas.microsoft.com/office/powerpoint/2010/main" val="3458119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3BD9C8-D39F-47B3-A546-9FC9B6478F31}" type="datetimeFigureOut">
              <a:rPr lang="en-US" smtClean="0"/>
              <a:t>05/02/2026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FF1660-EB06-4970-B537-CE409631E9ED}" type="slidenum">
              <a:rPr lang="en-US" smtClean="0"/>
              <a:t>‹#›</a:t>
            </a:fld>
            <a:endParaRPr lang="en-US"/>
          </a:p>
        </p:txBody>
      </p:sp>
    </p:spTree>
    <p:extLst>
      <p:ext uri="{BB962C8B-B14F-4D97-AF65-F5344CB8AC3E}">
        <p14:creationId xmlns:p14="http://schemas.microsoft.com/office/powerpoint/2010/main" val="2402206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3BD9C8-D39F-47B3-A546-9FC9B6478F31}" type="datetimeFigureOut">
              <a:rPr lang="en-US" smtClean="0"/>
              <a:t>05/02/2026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FF1660-EB06-4970-B537-CE409631E9ED}" type="slidenum">
              <a:rPr lang="en-US" smtClean="0"/>
              <a:t>‹#›</a:t>
            </a:fld>
            <a:endParaRPr lang="en-US"/>
          </a:p>
        </p:txBody>
      </p:sp>
    </p:spTree>
    <p:extLst>
      <p:ext uri="{BB962C8B-B14F-4D97-AF65-F5344CB8AC3E}">
        <p14:creationId xmlns:p14="http://schemas.microsoft.com/office/powerpoint/2010/main" val="141330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3BD9C8-D39F-47B3-A546-9FC9B6478F31}" type="datetimeFigureOut">
              <a:rPr lang="en-US" smtClean="0"/>
              <a:t>05/02/2026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FF1660-EB06-4970-B537-CE409631E9ED}" type="slidenum">
              <a:rPr lang="en-US" smtClean="0"/>
              <a:t>‹#›</a:t>
            </a:fld>
            <a:endParaRPr lang="en-US"/>
          </a:p>
        </p:txBody>
      </p:sp>
    </p:spTree>
    <p:extLst>
      <p:ext uri="{BB962C8B-B14F-4D97-AF65-F5344CB8AC3E}">
        <p14:creationId xmlns:p14="http://schemas.microsoft.com/office/powerpoint/2010/main" val="9040203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jpeg"/><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hyperlink" Target="http://www.google.com.vn/imgres?q=m%C3%A0u+s%E1%BA%AFc+c%E1%BB%A7a+c%C3%A1c+lo%E1%BA%A1i+hoa&amp;start=304&amp;hl=vi&amp;biw=983&amp;bih=523&amp;tbm=isch&amp;tbnid=6TuImNvPWpHh_M:&amp;imgrefurl=http://pda.vietbao.vn/Khoa-hoc/Nhung-bong-hoa-biet-bay-cua-Viet-Nam/12969946/188/&amp;docid=1UEO7KURN7FIDM&amp;imgurl=http://a9.vietbao.vn/images/vn901/khoa-hoc/12969946-hoa9.jpg&amp;w=480&amp;h=350&amp;ei=epiPUJPaLOitiQfspIE4&amp;zoom=1&amp;iact=hc&amp;vpx=674&amp;vpy=2&amp;dur=47&amp;hovh=192&amp;hovw=263&amp;tx=141&amp;ty=83&amp;sig=108088604181784977164&amp;page=25&amp;tbnh=146&amp;tbnw=180&amp;ndsp=12&amp;ved=1t:429,r:11,s:304,i:92" TargetMode="External"/><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hyperlink" Target="http://www.google.com.vn/imgres?q=m%C3%A0u+s%E1%BA%AFc+c%E1%BB%A7a+c%C3%A1c+lo%C3%A0i+v%E1%BA%ADt+trong+t%E1%BB%B1+nhi%C3%AAn&amp;hl=vi&amp;biw=983&amp;bih=523&amp;tbm=isch&amp;tbnid=XaWdbYgUVJkdRM:&amp;imgrefurl=http://www.kythuatnuoitrong.com/2012/02/thuc-len-mau-cho-ca-dia.html&amp;docid=1snQIIRGwbxCEM&amp;imgurl=http://2.bp.blogspot.com/-EyYhojlvR90/Typal4J6QKI/AAAAAAAADxc/zp0cJM_OrHY/s1600/ca+dia+dep+01.jpg&amp;w=660&amp;h=440&amp;ei=ypiPULm7EYmDiQf35ID4Dg&amp;zoom=1&amp;iact=rc&amp;dur=125&amp;sig=108088604181784977164&amp;page=3&amp;tbnh=152&amp;tbnw=208&amp;start=20&amp;ndsp=12&amp;ved=1t:429,r:4,s:20,i:148&amp;tx=115&amp;ty=77" TargetMode="External"/><Relationship Id="rId9"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2" Type="http://schemas.openxmlformats.org/officeDocument/2006/relationships/hyperlink" Target="https://youtu.be/rHm21vK4CkM" TargetMode="Externa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33.png"/><Relationship Id="rId2" Type="http://schemas.microsoft.com/office/2007/relationships/media" Target="../media/media1.mp3"/><Relationship Id="rId1" Type="http://schemas.openxmlformats.org/officeDocument/2006/relationships/vmlDrawing" Target="../drawings/vmlDrawing1.vml"/><Relationship Id="rId6" Type="http://schemas.openxmlformats.org/officeDocument/2006/relationships/image" Target="../media/image32.png"/><Relationship Id="rId5" Type="http://schemas.openxmlformats.org/officeDocument/2006/relationships/oleObject" Target="../embeddings/oleObject1.bin"/><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jpeg"/><Relationship Id="rId1" Type="http://schemas.openxmlformats.org/officeDocument/2006/relationships/slideLayout" Target="../slideLayouts/slideLayout6.xml"/><Relationship Id="rId5" Type="http://schemas.openxmlformats.org/officeDocument/2006/relationships/image" Target="../media/image53.jpeg"/><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23.png"/><Relationship Id="rId3" Type="http://schemas.openxmlformats.org/officeDocument/2006/relationships/image" Target="../media/image55.jpg"/><Relationship Id="rId7" Type="http://schemas.openxmlformats.org/officeDocument/2006/relationships/image" Target="../media/image20.png"/><Relationship Id="rId12" Type="http://schemas.openxmlformats.org/officeDocument/2006/relationships/customXml" Target="../ink/ink5.xml"/><Relationship Id="rId2" Type="http://schemas.openxmlformats.org/officeDocument/2006/relationships/image" Target="../media/image48.jpeg"/><Relationship Id="rId1" Type="http://schemas.openxmlformats.org/officeDocument/2006/relationships/slideLayout" Target="../slideLayouts/slideLayout6.xml"/><Relationship Id="rId6" Type="http://schemas.openxmlformats.org/officeDocument/2006/relationships/customXml" Target="../ink/ink2.xml"/><Relationship Id="rId11" Type="http://schemas.openxmlformats.org/officeDocument/2006/relationships/image" Target="../media/image22.png"/><Relationship Id="rId5" Type="http://schemas.openxmlformats.org/officeDocument/2006/relationships/image" Target="../media/image19.png"/><Relationship Id="rId15" Type="http://schemas.openxmlformats.org/officeDocument/2006/relationships/image" Target="../media/image24.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21.png"/><Relationship Id="rId14" Type="http://schemas.openxmlformats.org/officeDocument/2006/relationships/customXml" Target="../ink/ink6.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8" Type="http://schemas.openxmlformats.org/officeDocument/2006/relationships/customXml" Target="../ink/ink9.xml"/><Relationship Id="rId13" Type="http://schemas.openxmlformats.org/officeDocument/2006/relationships/image" Target="../media/image29.png"/><Relationship Id="rId18" Type="http://schemas.openxmlformats.org/officeDocument/2006/relationships/customXml" Target="../ink/ink14.xml"/><Relationship Id="rId26" Type="http://schemas.openxmlformats.org/officeDocument/2006/relationships/customXml" Target="../ink/ink18.xml"/><Relationship Id="rId3" Type="http://schemas.openxmlformats.org/officeDocument/2006/relationships/image" Target="../media/image55.jpg"/><Relationship Id="rId21" Type="http://schemas.openxmlformats.org/officeDocument/2006/relationships/image" Target="../media/image330.png"/><Relationship Id="rId7" Type="http://schemas.openxmlformats.org/officeDocument/2006/relationships/image" Target="../media/image26.png"/><Relationship Id="rId12" Type="http://schemas.openxmlformats.org/officeDocument/2006/relationships/customXml" Target="../ink/ink11.xml"/><Relationship Id="rId17" Type="http://schemas.openxmlformats.org/officeDocument/2006/relationships/image" Target="../media/image310.png"/><Relationship Id="rId25" Type="http://schemas.openxmlformats.org/officeDocument/2006/relationships/image" Target="../media/image35.png"/><Relationship Id="rId33" Type="http://schemas.openxmlformats.org/officeDocument/2006/relationships/image" Target="../media/image39.png"/><Relationship Id="rId2" Type="http://schemas.openxmlformats.org/officeDocument/2006/relationships/image" Target="../media/image48.jpeg"/><Relationship Id="rId16" Type="http://schemas.openxmlformats.org/officeDocument/2006/relationships/customXml" Target="../ink/ink13.xml"/><Relationship Id="rId20" Type="http://schemas.openxmlformats.org/officeDocument/2006/relationships/customXml" Target="../ink/ink15.xml"/><Relationship Id="rId29"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customXml" Target="../ink/ink8.xml"/><Relationship Id="rId11" Type="http://schemas.openxmlformats.org/officeDocument/2006/relationships/image" Target="../media/image28.png"/><Relationship Id="rId24" Type="http://schemas.openxmlformats.org/officeDocument/2006/relationships/customXml" Target="../ink/ink17.xml"/><Relationship Id="rId32" Type="http://schemas.openxmlformats.org/officeDocument/2006/relationships/customXml" Target="../ink/ink21.xml"/><Relationship Id="rId5" Type="http://schemas.openxmlformats.org/officeDocument/2006/relationships/image" Target="../media/image25.png"/><Relationship Id="rId15" Type="http://schemas.openxmlformats.org/officeDocument/2006/relationships/image" Target="../media/image30.png"/><Relationship Id="rId23" Type="http://schemas.openxmlformats.org/officeDocument/2006/relationships/image" Target="../media/image340.png"/><Relationship Id="rId28" Type="http://schemas.openxmlformats.org/officeDocument/2006/relationships/customXml" Target="../ink/ink19.xml"/><Relationship Id="rId10" Type="http://schemas.openxmlformats.org/officeDocument/2006/relationships/customXml" Target="../ink/ink10.xml"/><Relationship Id="rId19" Type="http://schemas.openxmlformats.org/officeDocument/2006/relationships/image" Target="../media/image320.png"/><Relationship Id="rId31" Type="http://schemas.openxmlformats.org/officeDocument/2006/relationships/image" Target="../media/image38.png"/><Relationship Id="rId4" Type="http://schemas.openxmlformats.org/officeDocument/2006/relationships/customXml" Target="../ink/ink7.xml"/><Relationship Id="rId9" Type="http://schemas.openxmlformats.org/officeDocument/2006/relationships/image" Target="../media/image27.png"/><Relationship Id="rId14" Type="http://schemas.openxmlformats.org/officeDocument/2006/relationships/customXml" Target="../ink/ink12.xml"/><Relationship Id="rId22" Type="http://schemas.openxmlformats.org/officeDocument/2006/relationships/customXml" Target="../ink/ink16.xml"/><Relationship Id="rId27" Type="http://schemas.openxmlformats.org/officeDocument/2006/relationships/image" Target="../media/image36.png"/><Relationship Id="rId30" Type="http://schemas.openxmlformats.org/officeDocument/2006/relationships/customXml" Target="../ink/ink20.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1600200" y="381000"/>
            <a:ext cx="88392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200" b="1" dirty="0">
                <a:solidFill>
                  <a:srgbClr val="800080"/>
                </a:solidFill>
                <a:latin typeface="Times New Roman" pitchFamily="18" charset="0"/>
                <a:cs typeface="Times New Roman" pitchFamily="18" charset="0"/>
              </a:rPr>
              <a:t>TRƯỜNG THCS </a:t>
            </a:r>
            <a:r>
              <a:rPr lang="en-US" sz="3200" b="1" dirty="0" smtClean="0">
                <a:solidFill>
                  <a:srgbClr val="800080"/>
                </a:solidFill>
                <a:latin typeface="Times New Roman" pitchFamily="18" charset="0"/>
                <a:cs typeface="Times New Roman" pitchFamily="18" charset="0"/>
              </a:rPr>
              <a:t>NHƠN HỘI</a:t>
            </a:r>
            <a:endParaRPr lang="en-US" sz="3200" b="1" dirty="0">
              <a:solidFill>
                <a:srgbClr val="800080"/>
              </a:solidFill>
              <a:latin typeface="Times New Roman" pitchFamily="18" charset="0"/>
              <a:cs typeface="Times New Roman" pitchFamily="18" charset="0"/>
            </a:endParaRPr>
          </a:p>
        </p:txBody>
      </p:sp>
      <p:sp>
        <p:nvSpPr>
          <p:cNvPr id="3081" name="WordArt 9"/>
          <p:cNvSpPr>
            <a:spLocks noChangeArrowheads="1" noChangeShapeType="1" noTextEdit="1"/>
          </p:cNvSpPr>
          <p:nvPr/>
        </p:nvSpPr>
        <p:spPr bwMode="auto">
          <a:xfrm>
            <a:off x="3276600" y="1828800"/>
            <a:ext cx="6019800" cy="2438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000000"/>
                    </a:gs>
                    <a:gs pos="100000">
                      <a:srgbClr val="333399">
                        <a:alpha val="89998"/>
                      </a:srgbClr>
                    </a:gs>
                  </a:gsLst>
                  <a:lin ang="5400000" scaled="1"/>
                </a:gradFill>
                <a:effectLst>
                  <a:outerShdw dist="35921" dir="2700000" sy="50000" kx="2115830" algn="bl" rotWithShape="0">
                    <a:srgbClr val="C0C0C0">
                      <a:alpha val="79999"/>
                    </a:srgbClr>
                  </a:outerShdw>
                </a:effectLst>
                <a:latin typeface="Times New Roman"/>
                <a:cs typeface="Times New Roman"/>
              </a:rPr>
              <a:t>MĨ THUẬT 6</a:t>
            </a:r>
          </a:p>
        </p:txBody>
      </p:sp>
      <p:sp>
        <p:nvSpPr>
          <p:cNvPr id="3082" name="Text Box 10"/>
          <p:cNvSpPr txBox="1">
            <a:spLocks noChangeArrowheads="1"/>
          </p:cNvSpPr>
          <p:nvPr/>
        </p:nvSpPr>
        <p:spPr bwMode="auto">
          <a:xfrm>
            <a:off x="3848100" y="4648201"/>
            <a:ext cx="4343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dirty="0">
                <a:solidFill>
                  <a:srgbClr val="CC0000"/>
                </a:solidFill>
                <a:latin typeface="Times New Roman" pitchFamily="18" charset="0"/>
                <a:cs typeface="Times New Roman" pitchFamily="18" charset="0"/>
              </a:rPr>
              <a:t>GV: </a:t>
            </a:r>
            <a:r>
              <a:rPr lang="en-US" sz="2400" b="1" dirty="0" smtClean="0">
                <a:solidFill>
                  <a:srgbClr val="CC0000"/>
                </a:solidFill>
                <a:latin typeface="Times New Roman" pitchFamily="18" charset="0"/>
                <a:cs typeface="Times New Roman" pitchFamily="18" charset="0"/>
              </a:rPr>
              <a:t>TRẦN THỊ MỸ HOÀ</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373018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diamond(in)">
                                      <p:cBhvr>
                                        <p:cTn id="7" dur="1000"/>
                                        <p:tgtEl>
                                          <p:spTgt spid="307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081"/>
                                        </p:tgtEl>
                                        <p:attrNameLst>
                                          <p:attrName>style.visibility</p:attrName>
                                        </p:attrNameLst>
                                      </p:cBhvr>
                                      <p:to>
                                        <p:strVal val="visible"/>
                                      </p:to>
                                    </p:set>
                                    <p:animEffect transition="in" filter="checkerboard(across)">
                                      <p:cBhvr>
                                        <p:cTn id="10" dur="1000"/>
                                        <p:tgtEl>
                                          <p:spTgt spid="3081"/>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3082"/>
                                        </p:tgtEl>
                                        <p:attrNameLst>
                                          <p:attrName>style.visibility</p:attrName>
                                        </p:attrNameLst>
                                      </p:cBhvr>
                                      <p:to>
                                        <p:strVal val="visible"/>
                                      </p:to>
                                    </p:set>
                                    <p:animEffect transition="in" filter="wedge">
                                      <p:cBhvr>
                                        <p:cTn id="13" dur="20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p:bldP spid="3081" grpId="0" animBg="1"/>
      <p:bldP spid="308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icture 112hu"/>
          <p:cNvPicPr>
            <a:picLocks noChangeAspect="1" noChangeArrowheads="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1524000" y="160338"/>
            <a:ext cx="9058102" cy="669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itle 1"/>
          <p:cNvSpPr>
            <a:spLocks noGrp="1" noChangeArrowheads="1"/>
          </p:cNvSpPr>
          <p:nvPr>
            <p:ph type="title"/>
          </p:nvPr>
        </p:nvSpPr>
        <p:spPr>
          <a:xfrm>
            <a:off x="1673225" y="25399"/>
            <a:ext cx="8772525" cy="631825"/>
          </a:xfrm>
        </p:spPr>
        <p:txBody>
          <a:bodyPr/>
          <a:lstStyle/>
          <a:p>
            <a:pPr algn="ctr" eaLnBrk="1" hangingPunct="1"/>
            <a:r>
              <a:rPr lang="en-US" altLang="en-US" sz="2000" b="1" dirty="0" err="1">
                <a:solidFill>
                  <a:srgbClr val="FF0000"/>
                </a:solidFill>
                <a:latin typeface="Times New Roman" panose="02020603050405020304" pitchFamily="18" charset="0"/>
                <a:cs typeface="Times New Roman" panose="02020603050405020304" pitchFamily="18" charset="0"/>
              </a:rPr>
              <a:t>Khởi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động</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Tìm</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hiểu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sự</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cần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thiết</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của</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màu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sắc</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trong</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đời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sống</a:t>
            </a:r>
            <a:r>
              <a:rPr lang="en-US" altLang="en-US" sz="2000" b="1" dirty="0">
                <a:solidFill>
                  <a:srgbClr val="FF0000"/>
                </a:solidFill>
                <a:latin typeface="Times New Roman" panose="02020603050405020304" pitchFamily="18" charset="0"/>
                <a:cs typeface="Times New Roman" panose="02020603050405020304" pitchFamily="18" charset="0"/>
              </a:rPr>
              <a:t> con </a:t>
            </a:r>
            <a:r>
              <a:rPr lang="en-US" altLang="en-US" sz="2000" b="1" dirty="0" err="1">
                <a:solidFill>
                  <a:srgbClr val="FF0000"/>
                </a:solidFill>
                <a:latin typeface="Times New Roman" panose="02020603050405020304" pitchFamily="18" charset="0"/>
                <a:cs typeface="Times New Roman" panose="02020603050405020304" pitchFamily="18" charset="0"/>
              </a:rPr>
              <a:t>người</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pic>
        <p:nvPicPr>
          <p:cNvPr id="6148" name="Picture 17" descr="HÃY SỐNG MỘT CUỘC ĐỜI THẬT MÀU SẮC! | Style Magaz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3581400"/>
            <a:ext cx="446722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AutoShape 19" descr="Giải mã ý nghĩa màu sắc trong các lĩnh vực của cuộc sống"/>
          <p:cNvSpPr>
            <a:spLocks noChangeAspect="1" noChangeArrowheads="1"/>
          </p:cNvSpPr>
          <p:nvPr/>
        </p:nvSpPr>
        <p:spPr bwMode="auto">
          <a:xfrm>
            <a:off x="1673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uz-Latn-UZ" altLang="en-US" sz="1800">
              <a:latin typeface="VNI-Jamai" pitchFamily="2" charset="0"/>
            </a:endParaRPr>
          </a:p>
        </p:txBody>
      </p:sp>
      <p:sp>
        <p:nvSpPr>
          <p:cNvPr id="6150" name="AutoShape 21" descr="Giải mã ý nghĩa màu sắc trong các lĩnh vực của cuộc sống"/>
          <p:cNvSpPr>
            <a:spLocks noChangeAspect="1" noChangeArrowheads="1"/>
          </p:cNvSpPr>
          <p:nvPr/>
        </p:nvSpPr>
        <p:spPr bwMode="auto">
          <a:xfrm>
            <a:off x="182562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uz-Latn-UZ" altLang="en-US" sz="1800">
              <a:latin typeface="VNI-Jamai" pitchFamily="2" charset="0"/>
            </a:endParaRPr>
          </a:p>
        </p:txBody>
      </p:sp>
      <p:pic>
        <p:nvPicPr>
          <p:cNvPr id="6151" name="Picture 1" descr="C:\Users\ASUS\Desktop\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4914" y="3581400"/>
            <a:ext cx="438308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2" descr="C:\Users\ASUS\Desktop\y-nghia-cua-mau-sa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4914" y="609600"/>
            <a:ext cx="4383087"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3" descr="C:\Users\ASUS\Desktop\tải xuốn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1" y="609601"/>
            <a:ext cx="4606925"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281996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icture 112hu"/>
          <p:cNvPicPr>
            <a:picLocks noChangeAspect="1" noChangeArrowheads="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1524000" y="7938"/>
            <a:ext cx="9144000"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itle 1"/>
          <p:cNvSpPr>
            <a:spLocks noGrp="1" noChangeArrowheads="1"/>
          </p:cNvSpPr>
          <p:nvPr>
            <p:ph type="title" idx="4294967295"/>
          </p:nvPr>
        </p:nvSpPr>
        <p:spPr>
          <a:xfrm>
            <a:off x="1524000" y="145257"/>
            <a:ext cx="8772525" cy="631825"/>
          </a:xfrm>
        </p:spPr>
        <p:txBody>
          <a:bodyPr/>
          <a:lstStyle/>
          <a:p>
            <a:pPr algn="ctr" eaLnBrk="1" hangingPunct="1"/>
            <a:r>
              <a:rPr lang="en-US" altLang="en-US" sz="2000" b="1" dirty="0" err="1">
                <a:solidFill>
                  <a:srgbClr val="FF0000"/>
                </a:solidFill>
                <a:latin typeface="Times New Roman" panose="02020603050405020304" pitchFamily="18" charset="0"/>
                <a:cs typeface="Times New Roman" panose="02020603050405020304" pitchFamily="18" charset="0"/>
              </a:rPr>
              <a:t>Khởi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động</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Tìm</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hiểu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sự</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cần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thiết</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của</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màu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sắc</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trong</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đời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sống</a:t>
            </a:r>
            <a:r>
              <a:rPr lang="en-US" altLang="en-US" sz="2000" b="1" dirty="0">
                <a:solidFill>
                  <a:srgbClr val="FF0000"/>
                </a:solidFill>
                <a:latin typeface="Times New Roman" panose="02020603050405020304" pitchFamily="18" charset="0"/>
                <a:cs typeface="Times New Roman" panose="02020603050405020304" pitchFamily="18" charset="0"/>
              </a:rPr>
              <a:t> con </a:t>
            </a:r>
            <a:r>
              <a:rPr lang="en-US" altLang="en-US" sz="2000" b="1" dirty="0" err="1">
                <a:solidFill>
                  <a:srgbClr val="FF0000"/>
                </a:solidFill>
                <a:latin typeface="Times New Roman" panose="02020603050405020304" pitchFamily="18" charset="0"/>
                <a:cs typeface="Times New Roman" panose="02020603050405020304" pitchFamily="18" charset="0"/>
              </a:rPr>
              <a:t>người</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7172" name="AutoShape 19" descr="Giải mã ý nghĩa màu sắc trong các lĩnh vực của cuộc sống"/>
          <p:cNvSpPr>
            <a:spLocks noChangeAspect="1" noChangeArrowheads="1"/>
          </p:cNvSpPr>
          <p:nvPr/>
        </p:nvSpPr>
        <p:spPr bwMode="auto">
          <a:xfrm>
            <a:off x="1673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uz-Latn-UZ" altLang="en-US" sz="1800">
              <a:latin typeface="VNI-Jamai" pitchFamily="2" charset="0"/>
            </a:endParaRPr>
          </a:p>
        </p:txBody>
      </p:sp>
      <p:sp>
        <p:nvSpPr>
          <p:cNvPr id="7173" name="AutoShape 21" descr="Giải mã ý nghĩa màu sắc trong các lĩnh vực của cuộc sống"/>
          <p:cNvSpPr>
            <a:spLocks noChangeAspect="1" noChangeArrowheads="1"/>
          </p:cNvSpPr>
          <p:nvPr/>
        </p:nvSpPr>
        <p:spPr bwMode="auto">
          <a:xfrm>
            <a:off x="182562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uz-Latn-UZ" altLang="en-US" sz="1800">
              <a:latin typeface="VNI-Jamai" pitchFamily="2" charset="0"/>
            </a:endParaRPr>
          </a:p>
        </p:txBody>
      </p:sp>
      <p:pic>
        <p:nvPicPr>
          <p:cNvPr id="7174" name="Picture 21" descr="Nguyên lý màu sắc và ánh s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73848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icture 112hu"/>
          <p:cNvPicPr>
            <a:picLocks noChangeAspect="1" noChangeArrowheads="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1524000" y="282574"/>
            <a:ext cx="9144000" cy="657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1"/>
          <p:cNvSpPr>
            <a:spLocks noGrp="1" noChangeArrowheads="1"/>
          </p:cNvSpPr>
          <p:nvPr>
            <p:ph type="title" idx="4294967295"/>
          </p:nvPr>
        </p:nvSpPr>
        <p:spPr>
          <a:xfrm>
            <a:off x="1709737" y="65376"/>
            <a:ext cx="8772525" cy="631825"/>
          </a:xfrm>
        </p:spPr>
        <p:txBody>
          <a:bodyPr/>
          <a:lstStyle/>
          <a:p>
            <a:pPr algn="ctr" eaLnBrk="1" hangingPunct="1"/>
            <a:r>
              <a:rPr lang="en-US" altLang="en-US" sz="2000" b="1" dirty="0" err="1">
                <a:solidFill>
                  <a:srgbClr val="FF0000"/>
                </a:solidFill>
                <a:latin typeface="Times New Roman" panose="02020603050405020304" pitchFamily="18" charset="0"/>
                <a:cs typeface="Times New Roman" panose="02020603050405020304" pitchFamily="18" charset="0"/>
              </a:rPr>
              <a:t>Khởi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động</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Tìm</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hiểu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sự</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cần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thiết</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của</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màu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sắc</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trong</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đời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sống</a:t>
            </a:r>
            <a:r>
              <a:rPr lang="en-US" altLang="en-US" sz="2000" b="1" dirty="0">
                <a:solidFill>
                  <a:srgbClr val="FF0000"/>
                </a:solidFill>
                <a:latin typeface="Times New Roman" panose="02020603050405020304" pitchFamily="18" charset="0"/>
                <a:cs typeface="Times New Roman" panose="02020603050405020304" pitchFamily="18" charset="0"/>
              </a:rPr>
              <a:t> con </a:t>
            </a:r>
            <a:r>
              <a:rPr lang="en-US" altLang="en-US" sz="2000" b="1" dirty="0" err="1">
                <a:solidFill>
                  <a:srgbClr val="FF0000"/>
                </a:solidFill>
                <a:latin typeface="Times New Roman" panose="02020603050405020304" pitchFamily="18" charset="0"/>
                <a:cs typeface="Times New Roman" panose="02020603050405020304" pitchFamily="18" charset="0"/>
              </a:rPr>
              <a:t>người</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8196" name="AutoShape 19" descr="Giải mã ý nghĩa màu sắc trong các lĩnh vực của cuộc sống"/>
          <p:cNvSpPr>
            <a:spLocks noChangeAspect="1" noChangeArrowheads="1"/>
          </p:cNvSpPr>
          <p:nvPr/>
        </p:nvSpPr>
        <p:spPr bwMode="auto">
          <a:xfrm>
            <a:off x="1673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uz-Latn-UZ" altLang="en-US" sz="1800">
              <a:latin typeface="VNI-Jamai" pitchFamily="2" charset="0"/>
            </a:endParaRPr>
          </a:p>
        </p:txBody>
      </p:sp>
      <p:sp>
        <p:nvSpPr>
          <p:cNvPr id="8197" name="AutoShape 21" descr="Giải mã ý nghĩa màu sắc trong các lĩnh vực của cuộc sống"/>
          <p:cNvSpPr>
            <a:spLocks noChangeAspect="1" noChangeArrowheads="1"/>
          </p:cNvSpPr>
          <p:nvPr/>
        </p:nvSpPr>
        <p:spPr bwMode="auto">
          <a:xfrm>
            <a:off x="182562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uz-Latn-UZ" altLang="en-US" sz="1800">
              <a:latin typeface="VNI-Jamai" pitchFamily="2" charset="0"/>
            </a:endParaRPr>
          </a:p>
        </p:txBody>
      </p:sp>
      <p:pic>
        <p:nvPicPr>
          <p:cNvPr id="8198" name="Picture 9" descr="Magenta Là Màu Gì - Ý Nghĩa Cmyk Trong In Ấ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1938" y="642158"/>
            <a:ext cx="6858000"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694227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icture 112hu"/>
          <p:cNvPicPr>
            <a:picLocks noChangeAspect="1" noChangeArrowheads="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1474789" y="0"/>
            <a:ext cx="9144000" cy="715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itle 1"/>
          <p:cNvSpPr>
            <a:spLocks noGrp="1" noChangeArrowheads="1"/>
          </p:cNvSpPr>
          <p:nvPr>
            <p:ph type="title"/>
          </p:nvPr>
        </p:nvSpPr>
        <p:spPr>
          <a:xfrm>
            <a:off x="1524000" y="-55563"/>
            <a:ext cx="8772525" cy="631826"/>
          </a:xfrm>
        </p:spPr>
        <p:txBody>
          <a:bodyPr/>
          <a:lstStyle/>
          <a:p>
            <a:pPr algn="ctr" eaLnBrk="1" hangingPunct="1"/>
            <a:r>
              <a:rPr lang="en-US" altLang="en-US" sz="2000" b="1" dirty="0" err="1">
                <a:solidFill>
                  <a:srgbClr val="FF0000"/>
                </a:solidFill>
                <a:latin typeface="Times New Roman" panose="02020603050405020304" pitchFamily="18" charset="0"/>
                <a:cs typeface="Times New Roman" panose="02020603050405020304" pitchFamily="18" charset="0"/>
              </a:rPr>
              <a:t>Màu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sắc</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trong</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thiên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nhiên</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grpSp>
        <p:nvGrpSpPr>
          <p:cNvPr id="9220" name="Group 11"/>
          <p:cNvGrpSpPr>
            <a:grpSpLocks/>
          </p:cNvGrpSpPr>
          <p:nvPr/>
        </p:nvGrpSpPr>
        <p:grpSpPr bwMode="auto">
          <a:xfrm>
            <a:off x="1524000" y="381000"/>
            <a:ext cx="9144000" cy="6477000"/>
            <a:chOff x="0" y="240"/>
            <a:chExt cx="5760" cy="4080"/>
          </a:xfrm>
        </p:grpSpPr>
        <p:pic>
          <p:nvPicPr>
            <p:cNvPr id="9221" name="Picture 15" descr="Bộ sưu tập hình ảnh sắc màu thiên nhiên, đẹp HD - Cuộc sống 365 d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0"/>
              <a:ext cx="2802" cy="1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23" descr="Màu sắc trong tự nhiên và những giải đáp thú vị của cuộc sống -  khoahocdoisong555.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5" y="240"/>
              <a:ext cx="2755" cy="1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25" descr="Thiên nhiên tạo nên những màu sắc kì thú - Bảo vệ môi trườ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5" y="2320"/>
              <a:ext cx="2755" cy="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27" descr="Ngất ngây những gam màu thiên nhiên « Tin Đa Chiề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56"/>
              <a:ext cx="2801" cy="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5358306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20"/>
          <p:cNvGrpSpPr>
            <a:grpSpLocks/>
          </p:cNvGrpSpPr>
          <p:nvPr/>
        </p:nvGrpSpPr>
        <p:grpSpPr bwMode="auto">
          <a:xfrm>
            <a:off x="1524000" y="-108065"/>
            <a:ext cx="9164638" cy="6718415"/>
            <a:chOff x="0" y="-91"/>
            <a:chExt cx="5773" cy="4255"/>
          </a:xfrm>
        </p:grpSpPr>
        <p:pic>
          <p:nvPicPr>
            <p:cNvPr id="10243" name="rg_hi" descr="ANd9GcTkeSg7nnfq7x1YPBQNoK10E78AWl13y_UOcHVcccGlgilFyKg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82" cy="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9" descr="ANd9GcRB_Z2tkdngNkdyqE4kfaNpX4XnsKwHCK7sblG8mtv2P2hff0waO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 y="0"/>
              <a:ext cx="1981" cy="1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11" descr="20110211084812_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 y="1440"/>
              <a:ext cx="1864" cy="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2" descr="Mô tả ả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8" y="1440"/>
              <a:ext cx="1769" cy="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3" descr="100120061540-558-79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68" y="0"/>
              <a:ext cx="1788" cy="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9" descr="Màu sắc của thực phẩm và giá trị dinh dưỡ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92" y="1454"/>
              <a:ext cx="1968" cy="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11" descr="Dịch vụ vận chuyển hàng khô từ Đà Nẵng đi Hong Kong - Công ty vận tải đường  thủy đường biển Nội địa quốc tế"/>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 y="2784"/>
              <a:ext cx="1907" cy="1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AutoShape 13" descr="Bật mí ý nghĩa của màu sắc trong cuộc sống với 9 màu cụ thể"/>
            <p:cNvSpPr>
              <a:spLocks noChangeAspect="1" noChangeArrowheads="1"/>
            </p:cNvSpPr>
            <p:nvPr/>
          </p:nvSpPr>
          <p:spPr bwMode="auto">
            <a:xfrm>
              <a:off x="94" y="-91"/>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uz-Latn-UZ" altLang="en-US" sz="1800">
                <a:latin typeface="VNI-Jamai" pitchFamily="2" charset="0"/>
              </a:endParaRPr>
            </a:p>
          </p:txBody>
        </p:sp>
        <p:pic>
          <p:nvPicPr>
            <p:cNvPr id="10251" name="Picture 15" descr="Ý nghĩa của màu sắc trong thiết kế nội thấ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39" y="2864"/>
              <a:ext cx="1734" cy="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2" name="AutoShape 17" descr="Tầm quan trọng và ý nghĩa của màu sắc trong thiết kế website"/>
            <p:cNvSpPr>
              <a:spLocks noChangeAspect="1" noChangeArrowheads="1"/>
            </p:cNvSpPr>
            <p:nvPr/>
          </p:nvSpPr>
          <p:spPr bwMode="auto">
            <a:xfrm>
              <a:off x="190" y="5"/>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uz-Latn-UZ" altLang="en-US" sz="1800">
                <a:latin typeface="VNI-Jamai" pitchFamily="2" charset="0"/>
              </a:endParaRPr>
            </a:p>
          </p:txBody>
        </p:sp>
        <p:sp>
          <p:nvSpPr>
            <p:cNvPr id="10253" name="AutoShape 19" descr="Tầm quan trọng và ý nghĩa của màu sắc trong thiết kế website"/>
            <p:cNvSpPr>
              <a:spLocks noChangeAspect="1" noChangeArrowheads="1"/>
            </p:cNvSpPr>
            <p:nvPr/>
          </p:nvSpPr>
          <p:spPr bwMode="auto">
            <a:xfrm>
              <a:off x="286" y="101"/>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uz-Latn-UZ" altLang="en-US" sz="1800">
                <a:latin typeface="VNI-Jamai" pitchFamily="2" charset="0"/>
              </a:endParaRPr>
            </a:p>
          </p:txBody>
        </p:sp>
        <p:sp>
          <p:nvSpPr>
            <p:cNvPr id="10254" name="AutoShape 21" descr="https://images.viblo.asia/327458b9-3ca4-4966-9ef0-dd49ba348035.png"/>
            <p:cNvSpPr>
              <a:spLocks noChangeAspect="1" noChangeArrowheads="1"/>
            </p:cNvSpPr>
            <p:nvPr/>
          </p:nvSpPr>
          <p:spPr bwMode="auto">
            <a:xfrm>
              <a:off x="382" y="197"/>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uz-Latn-UZ" altLang="en-US" sz="1800">
                <a:latin typeface="VNI-Jamai" pitchFamily="2" charset="0"/>
              </a:endParaRPr>
            </a:p>
          </p:txBody>
        </p:sp>
        <p:sp>
          <p:nvSpPr>
            <p:cNvPr id="10255" name="AutoShape 23" descr="https://images.viblo.asia/327458b9-3ca4-4966-9ef0-dd49ba348035.png"/>
            <p:cNvSpPr>
              <a:spLocks noChangeAspect="1" noChangeArrowheads="1"/>
            </p:cNvSpPr>
            <p:nvPr/>
          </p:nvSpPr>
          <p:spPr bwMode="auto">
            <a:xfrm>
              <a:off x="480" y="288"/>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uz-Latn-UZ" altLang="en-US" sz="1800">
                <a:latin typeface="VNI-Jamai" pitchFamily="2" charset="0"/>
              </a:endParaRPr>
            </a:p>
          </p:txBody>
        </p:sp>
        <p:sp>
          <p:nvSpPr>
            <p:cNvPr id="10256" name="AutoShape 25" descr="https://images.viblo.asia/327458b9-3ca4-4966-9ef0-dd49ba348035.png"/>
            <p:cNvSpPr>
              <a:spLocks noChangeAspect="1" noChangeArrowheads="1"/>
            </p:cNvSpPr>
            <p:nvPr/>
          </p:nvSpPr>
          <p:spPr bwMode="auto">
            <a:xfrm>
              <a:off x="574" y="389"/>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uz-Latn-UZ" altLang="en-US" sz="1800">
                <a:latin typeface="VNI-Jamai" pitchFamily="2" charset="0"/>
              </a:endParaRPr>
            </a:p>
          </p:txBody>
        </p:sp>
        <p:sp>
          <p:nvSpPr>
            <p:cNvPr id="10257" name="AutoShape 27" descr="50+ Tranh Sắc Màu Cuộc Sống Độc Đáo Cá Tính Mới Nhất 2020"/>
            <p:cNvSpPr>
              <a:spLocks noChangeAspect="1" noChangeArrowheads="1"/>
            </p:cNvSpPr>
            <p:nvPr/>
          </p:nvSpPr>
          <p:spPr bwMode="auto">
            <a:xfrm>
              <a:off x="670" y="485"/>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uz-Latn-UZ" altLang="en-US" sz="1800">
                <a:latin typeface="VNI-Jamai" pitchFamily="2" charset="0"/>
              </a:endParaRPr>
            </a:p>
          </p:txBody>
        </p:sp>
        <p:sp>
          <p:nvSpPr>
            <p:cNvPr id="10258" name="AutoShape 29" descr="50+ Tranh Sắc Màu Cuộc Sống Độc Đáo Cá Tính Mới Nhất 2020"/>
            <p:cNvSpPr>
              <a:spLocks noChangeAspect="1" noChangeArrowheads="1"/>
            </p:cNvSpPr>
            <p:nvPr/>
          </p:nvSpPr>
          <p:spPr bwMode="auto">
            <a:xfrm>
              <a:off x="766" y="581"/>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uz-Latn-UZ" altLang="en-US" sz="1800">
                <a:latin typeface="VNI-Jamai" pitchFamily="2" charset="0"/>
              </a:endParaRPr>
            </a:p>
          </p:txBody>
        </p:sp>
        <p:pic>
          <p:nvPicPr>
            <p:cNvPr id="10259" name="Picture 30" descr="C:\Users\ASUS\Desktop\tranh-sac-mau-cuoc-song-o-dao-burano-italya-shut154911044-720x380.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28" y="2829"/>
              <a:ext cx="1872" cy="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8662527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7" descr="ANd9GcTVZUe4dNiYnaoIPRfmnTDGvlbSQu49MBG5emllzVl6JbmbPb0gx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700" y="3962400"/>
            <a:ext cx="4724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6" descr="Màu sắc trong tr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2401"/>
            <a:ext cx="480060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8" descr="Soạn mĩ thuật lớp 8 Bài 30: Vẽ theo mẫu – Vẽ tĩnh vật lọ hoa ( vẽ màu) | Âm  nhạc và mỹ thuật lớp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838200"/>
            <a:ext cx="4343400"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itle 1"/>
          <p:cNvSpPr>
            <a:spLocks noGrp="1" noChangeArrowheads="1"/>
          </p:cNvSpPr>
          <p:nvPr>
            <p:ph type="title"/>
          </p:nvPr>
        </p:nvSpPr>
        <p:spPr>
          <a:xfrm>
            <a:off x="6350000" y="130176"/>
            <a:ext cx="4318000" cy="544513"/>
          </a:xfrm>
        </p:spPr>
        <p:txBody>
          <a:bodyPr/>
          <a:lstStyle/>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Màu sắc trong tranh vẽ</a:t>
            </a:r>
          </a:p>
        </p:txBody>
      </p:sp>
    </p:spTree>
    <p:extLst>
      <p:ext uri="{BB962C8B-B14F-4D97-AF65-F5344CB8AC3E}">
        <p14:creationId xmlns:p14="http://schemas.microsoft.com/office/powerpoint/2010/main" val="277674519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title"/>
          </p:nvPr>
        </p:nvSpPr>
        <p:spPr>
          <a:xfrm>
            <a:off x="4724401" y="1143000"/>
            <a:ext cx="5743575" cy="533400"/>
          </a:xfrm>
        </p:spPr>
        <p:txBody>
          <a:bodyPr>
            <a:normAutofit fontScale="90000"/>
          </a:bodyPr>
          <a:lstStyle/>
          <a:p>
            <a:pPr eaLnBrk="1" hangingPunct="1"/>
            <a:r>
              <a:rPr lang="en-US" altLang="en-US" sz="3400" b="1">
                <a:latin typeface=".VnTime" panose="020B7200000000000000" pitchFamily="34" charset="0"/>
              </a:rPr>
              <a:t> </a:t>
            </a:r>
          </a:p>
        </p:txBody>
      </p:sp>
      <p:pic>
        <p:nvPicPr>
          <p:cNvPr id="12291" name="Picture 11" descr="BUNRI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0" y="3733800"/>
            <a:ext cx="4343400" cy="2884488"/>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12292" name="Text Box 15"/>
          <p:cNvSpPr txBox="1">
            <a:spLocks noChangeArrowheads="1"/>
          </p:cNvSpPr>
          <p:nvPr/>
        </p:nvSpPr>
        <p:spPr bwMode="auto">
          <a:xfrm>
            <a:off x="1981200" y="-50800"/>
            <a:ext cx="84582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n-US" b="1">
                <a:solidFill>
                  <a:srgbClr val="FF0000"/>
                </a:solidFill>
                <a:latin typeface="Times New Roman" panose="02020603050405020304" pitchFamily="18" charset="0"/>
              </a:rPr>
              <a:t>Kết luận ý nghĩa của màu sắc trong cuộc sống</a:t>
            </a:r>
          </a:p>
        </p:txBody>
      </p:sp>
      <p:pic>
        <p:nvPicPr>
          <p:cNvPr id="12293" name="Picture 10" descr="BEAU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763588"/>
            <a:ext cx="4114800" cy="2774950"/>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2294" name="Picture 13" descr="ph-101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0" y="685801"/>
            <a:ext cx="4305300" cy="2824163"/>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389134" name="Text Box 14"/>
          <p:cNvSpPr txBox="1">
            <a:spLocks noChangeArrowheads="1"/>
          </p:cNvSpPr>
          <p:nvPr/>
        </p:nvSpPr>
        <p:spPr bwMode="auto">
          <a:xfrm>
            <a:off x="1905000" y="2955926"/>
            <a:ext cx="2819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n-US" b="1">
                <a:solidFill>
                  <a:srgbClr val="FFFFCC"/>
                </a:solidFill>
                <a:latin typeface="Times New Roman" panose="02020603050405020304" pitchFamily="18" charset="0"/>
              </a:rPr>
              <a:t>Bình minh</a:t>
            </a:r>
            <a:r>
              <a:rPr lang="en-US" altLang="en-US" sz="4000" b="1">
                <a:latin typeface="Times New Roman" panose="02020603050405020304" pitchFamily="18" charset="0"/>
              </a:rPr>
              <a:t> </a:t>
            </a:r>
          </a:p>
        </p:txBody>
      </p:sp>
      <p:sp>
        <p:nvSpPr>
          <p:cNvPr id="389135" name="Text Box 15"/>
          <p:cNvSpPr txBox="1">
            <a:spLocks noChangeArrowheads="1"/>
          </p:cNvSpPr>
          <p:nvPr/>
        </p:nvSpPr>
        <p:spPr bwMode="auto">
          <a:xfrm>
            <a:off x="8112125" y="2844800"/>
            <a:ext cx="1752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n-US" b="1">
                <a:solidFill>
                  <a:srgbClr val="FFFFCC"/>
                </a:solidFill>
                <a:latin typeface="Times New Roman" panose="02020603050405020304" pitchFamily="18" charset="0"/>
              </a:rPr>
              <a:t>Trưa hè</a:t>
            </a:r>
          </a:p>
        </p:txBody>
      </p:sp>
      <p:sp>
        <p:nvSpPr>
          <p:cNvPr id="389136" name="Rectangle 16"/>
          <p:cNvSpPr>
            <a:spLocks noChangeArrowheads="1"/>
          </p:cNvSpPr>
          <p:nvPr/>
        </p:nvSpPr>
        <p:spPr bwMode="auto">
          <a:xfrm>
            <a:off x="1981200" y="5943600"/>
            <a:ext cx="20907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n-US" b="1">
                <a:solidFill>
                  <a:srgbClr val="FFFFCC"/>
                </a:solidFill>
                <a:latin typeface="Times New Roman" panose="02020603050405020304" pitchFamily="18" charset="0"/>
              </a:rPr>
              <a:t>Hoàng hôn</a:t>
            </a:r>
          </a:p>
        </p:txBody>
      </p:sp>
      <p:pic>
        <p:nvPicPr>
          <p:cNvPr id="12298" name="Picture 18" descr="Vẽ cảnh đêm trăng (hoặc đưa ra một bức tranh/ ảnh về trăng) và giới thiệu  bức vẽ (tranh/ảnh) của mình cho các bạn trong nhóm - VNEN tiếng việt lớp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1575" y="3848101"/>
            <a:ext cx="4267200" cy="2727325"/>
          </a:xfrm>
          <a:prstGeom prst="rect">
            <a:avLst/>
          </a:prstGeom>
          <a:noFill/>
          <a:ln w="349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15"/>
          <p:cNvSpPr txBox="1">
            <a:spLocks noChangeArrowheads="1"/>
          </p:cNvSpPr>
          <p:nvPr/>
        </p:nvSpPr>
        <p:spPr bwMode="auto">
          <a:xfrm>
            <a:off x="8077200" y="5821364"/>
            <a:ext cx="22098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n-US" b="1">
                <a:solidFill>
                  <a:srgbClr val="FFFFCC"/>
                </a:solidFill>
                <a:latin typeface="Times New Roman" panose="02020603050405020304" pitchFamily="18" charset="0"/>
              </a:rPr>
              <a:t>Đêm trăng</a:t>
            </a:r>
          </a:p>
        </p:txBody>
      </p:sp>
    </p:spTree>
    <p:extLst>
      <p:ext uri="{BB962C8B-B14F-4D97-AF65-F5344CB8AC3E}">
        <p14:creationId xmlns:p14="http://schemas.microsoft.com/office/powerpoint/2010/main" val="38348999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89134"/>
                                        </p:tgtEl>
                                        <p:attrNameLst>
                                          <p:attrName>style.visibility</p:attrName>
                                        </p:attrNameLst>
                                      </p:cBhvr>
                                      <p:to>
                                        <p:strVal val="visible"/>
                                      </p:to>
                                    </p:set>
                                    <p:animEffect transition="in" filter="barn(inVertical)">
                                      <p:cBhvr>
                                        <p:cTn id="7" dur="500"/>
                                        <p:tgtEl>
                                          <p:spTgt spid="3891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89136"/>
                                        </p:tgtEl>
                                        <p:attrNameLst>
                                          <p:attrName>style.visibility</p:attrName>
                                        </p:attrNameLst>
                                      </p:cBhvr>
                                      <p:to>
                                        <p:strVal val="visible"/>
                                      </p:to>
                                    </p:set>
                                    <p:animEffect transition="in" filter="barn(inVertical)">
                                      <p:cBhvr>
                                        <p:cTn id="12" dur="500"/>
                                        <p:tgtEl>
                                          <p:spTgt spid="3891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389135"/>
                                        </p:tgtEl>
                                        <p:attrNameLst>
                                          <p:attrName>style.visibility</p:attrName>
                                        </p:attrNameLst>
                                      </p:cBhvr>
                                      <p:to>
                                        <p:strVal val="visible"/>
                                      </p:to>
                                    </p:set>
                                    <p:animEffect transition="in" filter="barn(inVertical)">
                                      <p:cBhvr>
                                        <p:cTn id="17" dur="500"/>
                                        <p:tgtEl>
                                          <p:spTgt spid="3891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34" grpId="0"/>
      <p:bldP spid="389135" grpId="0"/>
      <p:bldP spid="389136"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1" name="Rectangle 3"/>
          <p:cNvSpPr>
            <a:spLocks noGrp="1" noChangeArrowheads="1"/>
          </p:cNvSpPr>
          <p:nvPr>
            <p:ph type="body" sz="half" idx="1"/>
          </p:nvPr>
        </p:nvSpPr>
        <p:spPr>
          <a:xfrm>
            <a:off x="1381991" y="1829483"/>
            <a:ext cx="8763000" cy="4495800"/>
          </a:xfrm>
        </p:spPr>
        <p:txBody>
          <a:bodyPr>
            <a:normAutofit lnSpcReduction="10000"/>
          </a:bodyPr>
          <a:lstStyle/>
          <a:p>
            <a:pPr algn="just">
              <a:buNone/>
              <a:defRPr/>
            </a:pPr>
            <a:r>
              <a:rPr lang="en-US" altLang="en-US" sz="4000" b="1" i="1">
                <a:solidFill>
                  <a:srgbClr val="C00000"/>
                </a:solidFill>
                <a:latin typeface="Times New Roman" panose="02020603050405020304" pitchFamily="18" charset="0"/>
              </a:rPr>
              <a:t>Luật chơi: </a:t>
            </a:r>
            <a:endParaRPr lang="en-US" altLang="en-US" sz="4000">
              <a:solidFill>
                <a:srgbClr val="C00000"/>
              </a:solidFill>
              <a:latin typeface="VNI-Jamai" pitchFamily="2" charset="0"/>
            </a:endParaRPr>
          </a:p>
          <a:p>
            <a:pPr algn="just" eaLnBrk="1" hangingPunct="1">
              <a:buFont typeface="Wingdings" panose="05000000000000000000" pitchFamily="2" charset="2"/>
              <a:buNone/>
              <a:defRPr/>
            </a:pPr>
            <a:r>
              <a:rPr lang="en-US" altLang="en-US" sz="2400" b="1" i="1" smtClean="0">
                <a:solidFill>
                  <a:schemeClr val="hlink"/>
                </a:solidFill>
                <a:latin typeface="Times New Roman" panose="02020603050405020304" pitchFamily="18" charset="0"/>
              </a:rPr>
              <a:t>- </a:t>
            </a:r>
            <a:r>
              <a:rPr lang="en-US" altLang="en-US" sz="2400" b="1" i="1">
                <a:solidFill>
                  <a:schemeClr val="hlink"/>
                </a:solidFill>
                <a:latin typeface="Times New Roman" panose="02020603050405020304" pitchFamily="18" charset="0"/>
              </a:rPr>
              <a:t>Mỗi bạn chuẩn bị 5-10 màu (màu sáp, màu nước, màu dầu, màu chì…) theo ý thích, giấy A4</a:t>
            </a:r>
          </a:p>
          <a:p>
            <a:pPr eaLnBrk="1" hangingPunct="1">
              <a:buFontTx/>
              <a:buNone/>
              <a:defRPr/>
            </a:pPr>
            <a:r>
              <a:rPr lang="en-US" altLang="en-US" sz="2400" b="1" i="1">
                <a:solidFill>
                  <a:schemeClr val="hlink"/>
                </a:solidFill>
                <a:latin typeface="Times New Roman" panose="02020603050405020304" pitchFamily="18" charset="0"/>
              </a:rPr>
              <a:t>- Nhắm mắt – nghe nhạc- vẽ theo cảm hứng</a:t>
            </a:r>
          </a:p>
          <a:p>
            <a:pPr algn="just" eaLnBrk="1" hangingPunct="1">
              <a:buFont typeface="Wingdings" panose="05000000000000000000" pitchFamily="2" charset="2"/>
              <a:buNone/>
              <a:defRPr/>
            </a:pPr>
            <a:r>
              <a:rPr lang="en-US" altLang="en-US" sz="2400" b="1" i="1">
                <a:solidFill>
                  <a:schemeClr val="hlink"/>
                </a:solidFill>
                <a:latin typeface="Times New Roman" panose="02020603050405020304" pitchFamily="18" charset="0"/>
              </a:rPr>
              <a:t>- Trong quá trình nghe nhạc- vẽ theo nhạc có thể đổi màu tùy thích theo cảm xúc, không cần lựa chọn.</a:t>
            </a:r>
          </a:p>
          <a:p>
            <a:pPr algn="just" eaLnBrk="1" hangingPunct="1">
              <a:buFont typeface="Wingdings" panose="05000000000000000000" pitchFamily="2" charset="2"/>
              <a:buNone/>
              <a:defRPr/>
            </a:pPr>
            <a:r>
              <a:rPr lang="en-US" altLang="en-US" sz="2400" b="1" i="1">
                <a:solidFill>
                  <a:schemeClr val="hlink"/>
                </a:solidFill>
                <a:latin typeface="Times New Roman" panose="02020603050405020304" pitchFamily="18" charset="0"/>
              </a:rPr>
              <a:t>- Tùy chọn vẽ nét to nhỏ, hình tròn, vuông sao cho màu đầy hết tờ giấy A4.</a:t>
            </a:r>
          </a:p>
          <a:p>
            <a:pPr eaLnBrk="1" hangingPunct="1">
              <a:buFontTx/>
              <a:buNone/>
              <a:defRPr/>
            </a:pPr>
            <a:r>
              <a:rPr lang="en-US" altLang="en-US" sz="2400" b="1" i="1">
                <a:solidFill>
                  <a:srgbClr val="FF0000"/>
                </a:solidFill>
                <a:effectLst>
                  <a:outerShdw blurRad="38100" dist="38100" dir="2700000" algn="tl">
                    <a:srgbClr val="C0C0C0"/>
                  </a:outerShdw>
                </a:effectLst>
                <a:latin typeface="Times New Roman" panose="02020603050405020304" pitchFamily="18" charset="0"/>
              </a:rPr>
              <a:t>- Thời gian: Hết lời của một bài hát</a:t>
            </a:r>
          </a:p>
          <a:p>
            <a:pPr algn="just" eaLnBrk="1" hangingPunct="1">
              <a:buFontTx/>
              <a:buChar char="-"/>
              <a:defRPr/>
            </a:pPr>
            <a:r>
              <a:rPr lang="en-US" altLang="en-US" sz="2400" b="1" i="1">
                <a:solidFill>
                  <a:srgbClr val="FF0000"/>
                </a:solidFill>
                <a:effectLst>
                  <a:outerShdw blurRad="38100" dist="38100" dir="2700000" algn="tl">
                    <a:srgbClr val="C0C0C0"/>
                  </a:outerShdw>
                </a:effectLst>
                <a:latin typeface="Times New Roman" panose="02020603050405020304" pitchFamily="18" charset="0"/>
              </a:rPr>
              <a:t>Tự cảm nhận, tìm hình trong bài vẽ theo nhạc của chính mình</a:t>
            </a:r>
          </a:p>
          <a:p>
            <a:pPr algn="just" eaLnBrk="1" hangingPunct="1">
              <a:buFontTx/>
              <a:buChar char="-"/>
              <a:defRPr/>
            </a:pPr>
            <a:r>
              <a:rPr lang="en-US" altLang="en-US" sz="2400" b="1" i="1">
                <a:effectLst>
                  <a:outerShdw blurRad="38100" dist="38100" dir="2700000" algn="tl">
                    <a:srgbClr val="C0C0C0"/>
                  </a:outerShdw>
                </a:effectLst>
                <a:hlinkClick r:id="rId2"/>
              </a:rPr>
              <a:t>https://youtu.be/rHm21vK4CkM</a:t>
            </a:r>
            <a:endParaRPr lang="en-US" altLang="en-US" sz="2400" b="1" i="1">
              <a:effectLst>
                <a:outerShdw blurRad="38100" dist="38100" dir="2700000" algn="tl">
                  <a:srgbClr val="C0C0C0"/>
                </a:outerShdw>
              </a:effectLst>
            </a:endParaRPr>
          </a:p>
          <a:p>
            <a:pPr algn="just" eaLnBrk="1" hangingPunct="1">
              <a:buFontTx/>
              <a:buChar char="-"/>
              <a:defRPr/>
            </a:pPr>
            <a:endParaRPr lang="en-US" altLang="en-US" sz="2400" b="1" i="1">
              <a:effectLst>
                <a:outerShdw blurRad="38100" dist="38100" dir="2700000" algn="tl">
                  <a:srgbClr val="C0C0C0"/>
                </a:outerShdw>
              </a:effectLst>
            </a:endParaRPr>
          </a:p>
        </p:txBody>
      </p:sp>
      <p:sp>
        <p:nvSpPr>
          <p:cNvPr id="13316" name="Title 1"/>
          <p:cNvSpPr>
            <a:spLocks noGrp="1" noChangeArrowheads="1"/>
          </p:cNvSpPr>
          <p:nvPr>
            <p:ph type="title"/>
          </p:nvPr>
        </p:nvSpPr>
        <p:spPr>
          <a:xfrm>
            <a:off x="809929" y="978834"/>
            <a:ext cx="9907124" cy="850649"/>
          </a:xfrm>
        </p:spPr>
        <p:txBody>
          <a:bodyPr/>
          <a:lstStyle/>
          <a:p>
            <a:pPr algn="ctr"/>
            <a:r>
              <a:rPr lang="en-US" altLang="en-US" sz="4000" b="1" dirty="0" smtClean="0">
                <a:solidFill>
                  <a:srgbClr val="000099"/>
                </a:solidFill>
                <a:latin typeface="Times New Roman" panose="02020603050405020304" pitchFamily="18" charset="0"/>
                <a:cs typeface="Times New Roman" panose="02020603050405020304" pitchFamily="18" charset="0"/>
              </a:rPr>
              <a:t> </a:t>
            </a:r>
            <a:r>
              <a:rPr lang="en-US" altLang="en-US" sz="4000" b="1" dirty="0" err="1">
                <a:solidFill>
                  <a:srgbClr val="000099"/>
                </a:solidFill>
                <a:latin typeface="Times New Roman" panose="02020603050405020304" pitchFamily="18" charset="0"/>
                <a:cs typeface="Times New Roman" panose="02020603050405020304" pitchFamily="18" charset="0"/>
              </a:rPr>
              <a:t>Trò</a:t>
            </a:r>
            <a:r>
              <a:rPr lang="en-US" altLang="en-US" sz="4000" b="1" dirty="0">
                <a:solidFill>
                  <a:srgbClr val="000099"/>
                </a:solidFill>
                <a:latin typeface="Times New Roman" panose="02020603050405020304" pitchFamily="18" charset="0"/>
                <a:cs typeface="Times New Roman" panose="02020603050405020304" pitchFamily="18" charset="0"/>
              </a:rPr>
              <a:t> </a:t>
            </a:r>
            <a:r>
              <a:rPr lang="en-US" altLang="en-US" sz="4000" b="1" dirty="0" err="1" smtClean="0">
                <a:solidFill>
                  <a:srgbClr val="000099"/>
                </a:solidFill>
                <a:latin typeface="Times New Roman" panose="02020603050405020304" pitchFamily="18" charset="0"/>
                <a:cs typeface="Times New Roman" panose="02020603050405020304" pitchFamily="18" charset="0"/>
              </a:rPr>
              <a:t>chơi</a:t>
            </a:r>
            <a:r>
              <a:rPr lang="en-US" altLang="en-US" sz="4000" b="1" dirty="0" smtClean="0">
                <a:solidFill>
                  <a:srgbClr val="000099"/>
                </a:solidFill>
                <a:latin typeface="Times New Roman" panose="02020603050405020304" pitchFamily="18" charset="0"/>
                <a:cs typeface="Times New Roman" panose="02020603050405020304" pitchFamily="18" charset="0"/>
              </a:rPr>
              <a:t>: “ </a:t>
            </a:r>
            <a:r>
              <a:rPr lang="en-US" altLang="en-US" sz="4000" b="1" dirty="0" err="1">
                <a:solidFill>
                  <a:srgbClr val="000099"/>
                </a:solidFill>
                <a:latin typeface="Times New Roman" panose="02020603050405020304" pitchFamily="18" charset="0"/>
                <a:cs typeface="Times New Roman" panose="02020603050405020304" pitchFamily="18" charset="0"/>
              </a:rPr>
              <a:t>Nghe</a:t>
            </a:r>
            <a:r>
              <a:rPr lang="en-US" altLang="en-US" sz="4000" b="1" dirty="0">
                <a:solidFill>
                  <a:srgbClr val="000099"/>
                </a:solidFill>
                <a:latin typeface="Times New Roman" panose="02020603050405020304" pitchFamily="18" charset="0"/>
                <a:cs typeface="Times New Roman" panose="02020603050405020304" pitchFamily="18" charset="0"/>
              </a:rPr>
              <a:t> </a:t>
            </a:r>
            <a:r>
              <a:rPr lang="en-US" altLang="en-US" sz="4000" b="1" dirty="0" err="1">
                <a:solidFill>
                  <a:srgbClr val="000099"/>
                </a:solidFill>
                <a:latin typeface="Times New Roman" panose="02020603050405020304" pitchFamily="18" charset="0"/>
                <a:cs typeface="Times New Roman" panose="02020603050405020304" pitchFamily="18" charset="0"/>
              </a:rPr>
              <a:t>nhạc</a:t>
            </a:r>
            <a:r>
              <a:rPr lang="en-US" altLang="en-US" sz="4000" b="1" dirty="0">
                <a:solidFill>
                  <a:srgbClr val="000099"/>
                </a:solidFill>
                <a:latin typeface="Times New Roman" panose="02020603050405020304" pitchFamily="18" charset="0"/>
                <a:cs typeface="Times New Roman" panose="02020603050405020304" pitchFamily="18" charset="0"/>
              </a:rPr>
              <a:t>- </a:t>
            </a:r>
            <a:r>
              <a:rPr lang="en-US" altLang="en-US" sz="4000" b="1" dirty="0" err="1">
                <a:solidFill>
                  <a:srgbClr val="000099"/>
                </a:solidFill>
                <a:latin typeface="Times New Roman" panose="02020603050405020304" pitchFamily="18" charset="0"/>
                <a:cs typeface="Times New Roman" panose="02020603050405020304" pitchFamily="18" charset="0"/>
              </a:rPr>
              <a:t>vẽ</a:t>
            </a:r>
            <a:r>
              <a:rPr lang="en-US" altLang="en-US" sz="4000" b="1" dirty="0">
                <a:solidFill>
                  <a:srgbClr val="000099"/>
                </a:solidFill>
                <a:latin typeface="Times New Roman" panose="02020603050405020304" pitchFamily="18" charset="0"/>
                <a:cs typeface="Times New Roman" panose="02020603050405020304" pitchFamily="18" charset="0"/>
              </a:rPr>
              <a:t> </a:t>
            </a:r>
            <a:r>
              <a:rPr lang="en-US" altLang="en-US" sz="4000" b="1" dirty="0" err="1">
                <a:solidFill>
                  <a:srgbClr val="000099"/>
                </a:solidFill>
                <a:latin typeface="Times New Roman" panose="02020603050405020304" pitchFamily="18" charset="0"/>
                <a:cs typeface="Times New Roman" panose="02020603050405020304" pitchFamily="18" charset="0"/>
              </a:rPr>
              <a:t>theo</a:t>
            </a:r>
            <a:r>
              <a:rPr lang="en-US" altLang="en-US" sz="4000" b="1" dirty="0">
                <a:solidFill>
                  <a:srgbClr val="000099"/>
                </a:solidFill>
                <a:latin typeface="Times New Roman" panose="02020603050405020304" pitchFamily="18" charset="0"/>
                <a:cs typeface="Times New Roman" panose="02020603050405020304" pitchFamily="18" charset="0"/>
              </a:rPr>
              <a:t> </a:t>
            </a:r>
            <a:r>
              <a:rPr lang="en-US" altLang="en-US" sz="4000" b="1" dirty="0" err="1">
                <a:solidFill>
                  <a:srgbClr val="000099"/>
                </a:solidFill>
                <a:latin typeface="Times New Roman" panose="02020603050405020304" pitchFamily="18" charset="0"/>
                <a:cs typeface="Times New Roman" panose="02020603050405020304" pitchFamily="18" charset="0"/>
              </a:rPr>
              <a:t>cảm</a:t>
            </a:r>
            <a:r>
              <a:rPr lang="en-US" altLang="en-US" sz="4000" b="1" dirty="0">
                <a:solidFill>
                  <a:srgbClr val="000099"/>
                </a:solidFill>
                <a:latin typeface="Times New Roman" panose="02020603050405020304" pitchFamily="18" charset="0"/>
                <a:cs typeface="Times New Roman" panose="02020603050405020304" pitchFamily="18" charset="0"/>
              </a:rPr>
              <a:t> </a:t>
            </a:r>
            <a:r>
              <a:rPr lang="en-US" altLang="en-US" sz="4000" b="1" dirty="0" err="1">
                <a:solidFill>
                  <a:srgbClr val="000099"/>
                </a:solidFill>
                <a:latin typeface="Times New Roman" panose="02020603050405020304" pitchFamily="18" charset="0"/>
                <a:cs typeface="Times New Roman" panose="02020603050405020304" pitchFamily="18" charset="0"/>
              </a:rPr>
              <a:t>hứng</a:t>
            </a:r>
            <a:r>
              <a:rPr lang="en-US" altLang="en-US" sz="4000" b="1" dirty="0">
                <a:solidFill>
                  <a:srgbClr val="000099"/>
                </a:solidFill>
                <a:latin typeface="Times New Roman" panose="02020603050405020304" pitchFamily="18" charset="0"/>
                <a:cs typeface="Times New Roman" panose="02020603050405020304" pitchFamily="18" charset="0"/>
              </a:rPr>
              <a:t>”</a:t>
            </a:r>
          </a:p>
        </p:txBody>
      </p:sp>
      <p:sp>
        <p:nvSpPr>
          <p:cNvPr id="13317" name="AutoShape 6">
            <a:hlinkClick r:id="rId2" action="ppaction://program" highlightClick="1"/>
          </p:cNvPr>
          <p:cNvSpPr>
            <a:spLocks noChangeArrowheads="1"/>
          </p:cNvSpPr>
          <p:nvPr/>
        </p:nvSpPr>
        <p:spPr bwMode="auto">
          <a:xfrm>
            <a:off x="8153400" y="6019800"/>
            <a:ext cx="585788" cy="609600"/>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VNI-Jamai" pitchFamily="2" charset="0"/>
            </a:endParaRPr>
          </a:p>
        </p:txBody>
      </p:sp>
      <p:sp>
        <p:nvSpPr>
          <p:cNvPr id="6" name="TextBox 5"/>
          <p:cNvSpPr txBox="1"/>
          <p:nvPr/>
        </p:nvSpPr>
        <p:spPr>
          <a:xfrm>
            <a:off x="586902" y="320279"/>
            <a:ext cx="9114168" cy="584775"/>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 1/.  </a:t>
            </a:r>
            <a:r>
              <a:rPr lang="en-US" sz="3200" b="1" dirty="0">
                <a:latin typeface="Times New Roman" panose="02020603050405020304" pitchFamily="18" charset="0"/>
                <a:cs typeface="Times New Roman" panose="02020603050405020304" pitchFamily="18" charset="0"/>
              </a:rPr>
              <a:t>TRẢI NGHIỆM VẼ TRANH THEO NHẠC</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23802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wipe(down)">
                                      <p:cBhvr>
                                        <p:cTn id="12" dur="500"/>
                                        <p:tgtEl>
                                          <p:spTgt spid="133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5571">
                                            <p:txEl>
                                              <p:pRg st="0" end="0"/>
                                            </p:txEl>
                                          </p:spTgt>
                                        </p:tgtEl>
                                        <p:attrNameLst>
                                          <p:attrName>style.visibility</p:attrName>
                                        </p:attrNameLst>
                                      </p:cBhvr>
                                      <p:to>
                                        <p:strVal val="visible"/>
                                      </p:to>
                                    </p:set>
                                    <p:animEffect transition="in" filter="fade">
                                      <p:cBhvr>
                                        <p:cTn id="17" dur="500"/>
                                        <p:tgtEl>
                                          <p:spTgt spid="36557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65571">
                                            <p:txEl>
                                              <p:pRg st="1" end="1"/>
                                            </p:txEl>
                                          </p:spTgt>
                                        </p:tgtEl>
                                        <p:attrNameLst>
                                          <p:attrName>style.visibility</p:attrName>
                                        </p:attrNameLst>
                                      </p:cBhvr>
                                      <p:to>
                                        <p:strVal val="visible"/>
                                      </p:to>
                                    </p:set>
                                    <p:animEffect transition="in" filter="fade">
                                      <p:cBhvr>
                                        <p:cTn id="22" dur="500"/>
                                        <p:tgtEl>
                                          <p:spTgt spid="36557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5571">
                                            <p:txEl>
                                              <p:pRg st="2" end="2"/>
                                            </p:txEl>
                                          </p:spTgt>
                                        </p:tgtEl>
                                        <p:attrNameLst>
                                          <p:attrName>style.visibility</p:attrName>
                                        </p:attrNameLst>
                                      </p:cBhvr>
                                      <p:to>
                                        <p:strVal val="visible"/>
                                      </p:to>
                                    </p:set>
                                    <p:animEffect transition="in" filter="fade">
                                      <p:cBhvr>
                                        <p:cTn id="27" dur="500"/>
                                        <p:tgtEl>
                                          <p:spTgt spid="36557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5571">
                                            <p:txEl>
                                              <p:pRg st="3" end="3"/>
                                            </p:txEl>
                                          </p:spTgt>
                                        </p:tgtEl>
                                        <p:attrNameLst>
                                          <p:attrName>style.visibility</p:attrName>
                                        </p:attrNameLst>
                                      </p:cBhvr>
                                      <p:to>
                                        <p:strVal val="visible"/>
                                      </p:to>
                                    </p:set>
                                    <p:animEffect transition="in" filter="fade">
                                      <p:cBhvr>
                                        <p:cTn id="32" dur="500"/>
                                        <p:tgtEl>
                                          <p:spTgt spid="365571">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5571">
                                            <p:txEl>
                                              <p:pRg st="4" end="4"/>
                                            </p:txEl>
                                          </p:spTgt>
                                        </p:tgtEl>
                                        <p:attrNameLst>
                                          <p:attrName>style.visibility</p:attrName>
                                        </p:attrNameLst>
                                      </p:cBhvr>
                                      <p:to>
                                        <p:strVal val="visible"/>
                                      </p:to>
                                    </p:set>
                                    <p:animEffect transition="in" filter="fade">
                                      <p:cBhvr>
                                        <p:cTn id="37" dur="500"/>
                                        <p:tgtEl>
                                          <p:spTgt spid="365571">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65571">
                                            <p:txEl>
                                              <p:pRg st="5" end="5"/>
                                            </p:txEl>
                                          </p:spTgt>
                                        </p:tgtEl>
                                        <p:attrNameLst>
                                          <p:attrName>style.visibility</p:attrName>
                                        </p:attrNameLst>
                                      </p:cBhvr>
                                      <p:to>
                                        <p:strVal val="visible"/>
                                      </p:to>
                                    </p:set>
                                    <p:animEffect transition="in" filter="fade">
                                      <p:cBhvr>
                                        <p:cTn id="42" dur="500"/>
                                        <p:tgtEl>
                                          <p:spTgt spid="365571">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65571">
                                            <p:txEl>
                                              <p:pRg st="6" end="6"/>
                                            </p:txEl>
                                          </p:spTgt>
                                        </p:tgtEl>
                                        <p:attrNameLst>
                                          <p:attrName>style.visibility</p:attrName>
                                        </p:attrNameLst>
                                      </p:cBhvr>
                                      <p:to>
                                        <p:strVal val="visible"/>
                                      </p:to>
                                    </p:set>
                                    <p:animEffect transition="in" filter="fade">
                                      <p:cBhvr>
                                        <p:cTn id="47" dur="500"/>
                                        <p:tgtEl>
                                          <p:spTgt spid="365571">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65571">
                                            <p:txEl>
                                              <p:pRg st="7" end="7"/>
                                            </p:txEl>
                                          </p:spTgt>
                                        </p:tgtEl>
                                        <p:attrNameLst>
                                          <p:attrName>style.visibility</p:attrName>
                                        </p:attrNameLst>
                                      </p:cBhvr>
                                      <p:to>
                                        <p:strVal val="visible"/>
                                      </p:to>
                                    </p:set>
                                    <p:animEffect transition="in" filter="fade">
                                      <p:cBhvr>
                                        <p:cTn id="52" dur="500"/>
                                        <p:tgtEl>
                                          <p:spTgt spid="36557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571" grpId="0" build="p"/>
      <p:bldP spid="13316"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6655" y="517453"/>
            <a:ext cx="9114168" cy="584775"/>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 1/.  </a:t>
            </a:r>
            <a:r>
              <a:rPr lang="en-US" sz="3200" b="1" dirty="0">
                <a:latin typeface="Times New Roman" panose="02020603050405020304" pitchFamily="18" charset="0"/>
                <a:cs typeface="Times New Roman" panose="02020603050405020304" pitchFamily="18" charset="0"/>
              </a:rPr>
              <a:t>TRẢI NGHIỆM VẼ TRANH THEO NHẠC</a:t>
            </a:r>
            <a:endParaRPr lang="en-US" sz="3200" dirty="0">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3097307" y="206099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1550387706"/>
              </p:ext>
            </p:extLst>
          </p:nvPr>
        </p:nvGraphicFramePr>
        <p:xfrm>
          <a:off x="3878311" y="2091699"/>
          <a:ext cx="6628324" cy="3779828"/>
        </p:xfrm>
        <a:graphic>
          <a:graphicData uri="http://schemas.openxmlformats.org/presentationml/2006/ole">
            <mc:AlternateContent xmlns:mc="http://schemas.openxmlformats.org/markup-compatibility/2006">
              <mc:Choice xmlns:v="urn:schemas-microsoft-com:vml" Requires="v">
                <p:oleObj spid="_x0000_s1042" name="Ảnh Bitmap" r:id="rId5" imgW="4298052" imgH="2887619" progId="Paint.Picture">
                  <p:embed/>
                </p:oleObj>
              </mc:Choice>
              <mc:Fallback>
                <p:oleObj name="Ảnh Bitmap" r:id="rId5" imgW="4298052" imgH="2887619"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8311" y="2091699"/>
                        <a:ext cx="6628324" cy="3779828"/>
                      </a:xfrm>
                      <a:prstGeom prst="rect">
                        <a:avLst/>
                      </a:prstGeom>
                      <a:noFill/>
                    </p:spPr>
                  </p:pic>
                </p:oleObj>
              </mc:Fallback>
            </mc:AlternateContent>
          </a:graphicData>
        </a:graphic>
      </p:graphicFrame>
      <p:sp>
        <p:nvSpPr>
          <p:cNvPr id="5" name="TextBox 4"/>
          <p:cNvSpPr txBox="1"/>
          <p:nvPr/>
        </p:nvSpPr>
        <p:spPr>
          <a:xfrm>
            <a:off x="2572872" y="1227288"/>
            <a:ext cx="7485529" cy="830997"/>
          </a:xfrm>
          <a:prstGeom prst="rect">
            <a:avLst/>
          </a:prstGeom>
          <a:noFill/>
        </p:spPr>
        <p:txBody>
          <a:bodyPr wrap="square" rtlCol="0">
            <a:spAutoFit/>
          </a:bodyPr>
          <a:lstStyle/>
          <a:p>
            <a:r>
              <a:rPr lang="en-US" sz="2000" i="1" dirty="0">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Bước</a:t>
            </a:r>
            <a:r>
              <a:rPr lang="en-US" sz="2400" i="1" dirty="0">
                <a:solidFill>
                  <a:srgbClr val="FF0000"/>
                </a:solidFill>
                <a:latin typeface="Times New Roman" panose="02020603050405020304" pitchFamily="18" charset="0"/>
                <a:cs typeface="Times New Roman" panose="02020603050405020304" pitchFamily="18" charset="0"/>
              </a:rPr>
              <a:t> 1 : HS </a:t>
            </a:r>
            <a:r>
              <a:rPr lang="en-US" sz="2400" i="1" dirty="0" err="1">
                <a:solidFill>
                  <a:srgbClr val="FF0000"/>
                </a:solidFill>
                <a:latin typeface="Times New Roman" panose="02020603050405020304" pitchFamily="18" charset="0"/>
                <a:cs typeface="Times New Roman" panose="02020603050405020304" pitchFamily="18" charset="0"/>
              </a:rPr>
              <a:t>nghe</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vận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động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theo</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giai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điệu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tiết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tấu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bản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và</a:t>
            </a:r>
            <a:r>
              <a:rPr lang="en-US" sz="2400" i="1" dirty="0">
                <a:solidFill>
                  <a:srgbClr val="FF0000"/>
                </a:solidFill>
                <a:latin typeface="Times New Roman" panose="02020603050405020304" pitchFamily="18" charset="0"/>
                <a:cs typeface="Times New Roman" panose="02020603050405020304" pitchFamily="18" charset="0"/>
              </a:rPr>
              <a:t> di </a:t>
            </a:r>
            <a:r>
              <a:rPr lang="en-US" sz="2400" i="1" dirty="0" err="1">
                <a:solidFill>
                  <a:srgbClr val="FF0000"/>
                </a:solidFill>
                <a:latin typeface="Times New Roman" panose="02020603050405020304" pitchFamily="18" charset="0"/>
                <a:cs typeface="Times New Roman" panose="02020603050405020304" pitchFamily="18" charset="0"/>
              </a:rPr>
              <a:t>chuyển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bút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vòng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quanh</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giấy</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639291" y="5629963"/>
            <a:ext cx="7342909" cy="1200329"/>
          </a:xfrm>
          <a:prstGeom prst="rect">
            <a:avLst/>
          </a:prstGeom>
          <a:noFill/>
        </p:spPr>
        <p:txBody>
          <a:bodyPr wrap="square" rtlCol="0">
            <a:spAutoFit/>
          </a:bodyPr>
          <a:lstStyle/>
          <a:p>
            <a:r>
              <a:rPr lang="en-US" sz="2000" i="1" dirty="0">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Bước</a:t>
            </a:r>
            <a:r>
              <a:rPr lang="en-US" sz="2400" i="1" dirty="0">
                <a:solidFill>
                  <a:srgbClr val="FF0000"/>
                </a:solidFill>
                <a:latin typeface="Times New Roman" panose="02020603050405020304" pitchFamily="18" charset="0"/>
                <a:cs typeface="Times New Roman" panose="02020603050405020304" pitchFamily="18" charset="0"/>
              </a:rPr>
              <a:t> 2 : HS </a:t>
            </a:r>
            <a:r>
              <a:rPr lang="en-US" sz="2400" i="1" dirty="0" err="1">
                <a:solidFill>
                  <a:srgbClr val="FF0000"/>
                </a:solidFill>
                <a:latin typeface="Times New Roman" panose="02020603050405020304" pitchFamily="18" charset="0"/>
                <a:cs typeface="Times New Roman" panose="02020603050405020304" pitchFamily="18" charset="0"/>
              </a:rPr>
              <a:t>chấm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màu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và</a:t>
            </a:r>
            <a:r>
              <a:rPr lang="en-US" sz="2400" i="1" dirty="0">
                <a:solidFill>
                  <a:srgbClr val="FF0000"/>
                </a:solidFill>
                <a:latin typeface="Times New Roman" panose="02020603050405020304" pitchFamily="18" charset="0"/>
                <a:cs typeface="Times New Roman" panose="02020603050405020304" pitchFamily="18" charset="0"/>
              </a:rPr>
              <a:t> di </a:t>
            </a:r>
            <a:r>
              <a:rPr lang="en-US" sz="2400" i="1" dirty="0" err="1">
                <a:solidFill>
                  <a:srgbClr val="FF0000"/>
                </a:solidFill>
                <a:latin typeface="Times New Roman" panose="02020603050405020304" pitchFamily="18" charset="0"/>
                <a:cs typeface="Times New Roman" panose="02020603050405020304" pitchFamily="18" charset="0"/>
              </a:rPr>
              <a:t>chuyển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bút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vẽ</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thay</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đổi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nét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màu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theo</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cảm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nhận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về</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giai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điệu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tiết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tấu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bản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nhạc</a:t>
            </a:r>
            <a:r>
              <a:rPr lang="en-US" sz="2400" i="1"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a:p>
            <a:endParaRPr lang="en-US" sz="2400" dirty="0"/>
          </a:p>
        </p:txBody>
      </p:sp>
      <p:pic>
        <p:nvPicPr>
          <p:cNvPr id="7" name="NgayDauTienDiHocBeatInstrumenta_3dvp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686655" y="3287629"/>
            <a:ext cx="1387967" cy="1387967"/>
          </a:xfrm>
          <a:prstGeom prst="rect">
            <a:avLst/>
          </a:prstGeom>
        </p:spPr>
      </p:pic>
    </p:spTree>
    <p:extLst>
      <p:ext uri="{BB962C8B-B14F-4D97-AF65-F5344CB8AC3E}">
        <p14:creationId xmlns:p14="http://schemas.microsoft.com/office/powerpoint/2010/main" val="400023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1000"/>
                                        <p:tgtEl>
                                          <p:spTgt spid="6">
                                            <p:txEl>
                                              <p:pRg st="0" end="0"/>
                                            </p:txEl>
                                          </p:spTgt>
                                        </p:tgtEl>
                                      </p:cBhvr>
                                    </p:animEffect>
                                    <p:anim calcmode="lin" valueType="num">
                                      <p:cBhvr>
                                        <p:cTn id="2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270628" fill="hold"/>
                                        <p:tgtEl>
                                          <p:spTgt spid="7"/>
                                        </p:tgtEl>
                                      </p:cBhvr>
                                    </p:cmd>
                                  </p:childTnLst>
                                </p:cTn>
                              </p:par>
                            </p:childTnLst>
                          </p:cTn>
                        </p:par>
                      </p:childTnLst>
                    </p:cTn>
                  </p:par>
                </p:childTnLst>
              </p:cTn>
              <p:nextCondLst>
                <p:cond evt="onClick" delay="0">
                  <p:tgtEl>
                    <p:spTgt spid="7"/>
                  </p:tgtEl>
                </p:cond>
              </p:nextCondLst>
            </p:seq>
            <p:audio>
              <p:cMediaNode vol="80000">
                <p:cTn id="33"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72872" y="1227286"/>
            <a:ext cx="7124920" cy="2923877"/>
          </a:xfrm>
          <a:prstGeom prst="rect">
            <a:avLst/>
          </a:prstGeom>
          <a:noFill/>
        </p:spPr>
        <p:txBody>
          <a:bodyPr wrap="square" rtlCol="0">
            <a:spAutoFit/>
          </a:bodyPr>
          <a:lstStyle/>
          <a:p>
            <a:r>
              <a:rPr lang="en-US" sz="2400" i="1" dirty="0">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Bước</a:t>
            </a:r>
            <a:r>
              <a:rPr lang="en-US" sz="3200" i="1" dirty="0">
                <a:solidFill>
                  <a:srgbClr val="FF0000"/>
                </a:solidFill>
                <a:latin typeface="Times New Roman" panose="02020603050405020304" pitchFamily="18" charset="0"/>
                <a:cs typeface="Times New Roman" panose="02020603050405020304" pitchFamily="18" charset="0"/>
              </a:rPr>
              <a:t> 3 : </a:t>
            </a:r>
            <a:r>
              <a:rPr lang="en-US" sz="3200" i="1" dirty="0" err="1">
                <a:solidFill>
                  <a:srgbClr val="FF0000"/>
                </a:solidFill>
                <a:latin typeface="Times New Roman" panose="02020603050405020304" pitchFamily="18" charset="0"/>
                <a:cs typeface="Times New Roman" panose="02020603050405020304" pitchFamily="18" charset="0"/>
              </a:rPr>
              <a:t>Trả</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lời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các</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câu</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hỏi</a:t>
            </a:r>
            <a:endParaRPr lang="en-US" sz="3200" i="1" dirty="0">
              <a:solidFill>
                <a:srgbClr val="FF0000"/>
              </a:solidFill>
              <a:latin typeface="Times New Roman" panose="02020603050405020304" pitchFamily="18" charset="0"/>
              <a:cs typeface="Times New Roman" panose="02020603050405020304" pitchFamily="18" charset="0"/>
            </a:endParaRPr>
          </a:p>
          <a:p>
            <a:endParaRPr lang="en-US" sz="3200" i="1" dirty="0">
              <a:solidFill>
                <a:srgbClr val="FF0000"/>
              </a:solidFill>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nhạc</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5167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2343684" y="526278"/>
            <a:ext cx="8839200"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smtClean="0">
                <a:solidFill>
                  <a:srgbClr val="800080"/>
                </a:solidFill>
                <a:latin typeface="Times New Roman" pitchFamily="18" charset="0"/>
                <a:cs typeface="Times New Roman" pitchFamily="18" charset="0"/>
              </a:rPr>
              <a:t>YÊU CẦU ĐỒ DÙNG MÔN MĨ THUẬT:</a:t>
            </a:r>
          </a:p>
          <a:p>
            <a:pPr marL="457200" indent="-457200" eaLnBrk="1" hangingPunct="1">
              <a:spcBef>
                <a:spcPct val="50000"/>
              </a:spcBef>
              <a:buFontTx/>
              <a:buChar char="-"/>
            </a:pPr>
            <a:r>
              <a:rPr lang="en-US" sz="3200" b="1" smtClean="0">
                <a:solidFill>
                  <a:srgbClr val="800080"/>
                </a:solidFill>
                <a:latin typeface="Times New Roman" pitchFamily="18" charset="0"/>
                <a:cs typeface="Times New Roman" pitchFamily="18" charset="0"/>
              </a:rPr>
              <a:t>SGK, vở ghi</a:t>
            </a:r>
          </a:p>
          <a:p>
            <a:pPr marL="457200" indent="-457200" eaLnBrk="1" hangingPunct="1">
              <a:spcBef>
                <a:spcPct val="50000"/>
              </a:spcBef>
              <a:buFontTx/>
              <a:buChar char="-"/>
            </a:pPr>
            <a:r>
              <a:rPr lang="en-US" sz="3200" b="1" smtClean="0">
                <a:solidFill>
                  <a:srgbClr val="800080"/>
                </a:solidFill>
                <a:latin typeface="Times New Roman" pitchFamily="18" charset="0"/>
                <a:cs typeface="Times New Roman" pitchFamily="18" charset="0"/>
              </a:rPr>
              <a:t>Kẹp A4, giấy A4</a:t>
            </a:r>
          </a:p>
          <a:p>
            <a:pPr marL="457200" indent="-457200" eaLnBrk="1" hangingPunct="1">
              <a:spcBef>
                <a:spcPct val="50000"/>
              </a:spcBef>
              <a:buFontTx/>
              <a:buChar char="-"/>
            </a:pPr>
            <a:r>
              <a:rPr lang="en-US" sz="3200" b="1" smtClean="0">
                <a:solidFill>
                  <a:srgbClr val="800080"/>
                </a:solidFill>
                <a:latin typeface="Times New Roman" pitchFamily="18" charset="0"/>
                <a:cs typeface="Times New Roman" pitchFamily="18" charset="0"/>
              </a:rPr>
              <a:t>Bút chì, tẩy</a:t>
            </a:r>
          </a:p>
          <a:p>
            <a:pPr marL="457200" indent="-457200" eaLnBrk="1" hangingPunct="1">
              <a:spcBef>
                <a:spcPct val="50000"/>
              </a:spcBef>
              <a:buFontTx/>
              <a:buChar char="-"/>
            </a:pPr>
            <a:r>
              <a:rPr lang="en-US" sz="3200" b="1" smtClean="0">
                <a:solidFill>
                  <a:srgbClr val="800080"/>
                </a:solidFill>
                <a:latin typeface="Times New Roman" pitchFamily="18" charset="0"/>
                <a:cs typeface="Times New Roman" pitchFamily="18" charset="0"/>
              </a:rPr>
              <a:t>Màu vẽ: màu nước, màu sáp( nhỏ gọn)</a:t>
            </a:r>
          </a:p>
          <a:p>
            <a:pPr marL="457200" indent="-457200" eaLnBrk="1" hangingPunct="1">
              <a:spcBef>
                <a:spcPct val="50000"/>
              </a:spcBef>
              <a:buFontTx/>
              <a:buChar char="-"/>
            </a:pPr>
            <a:r>
              <a:rPr lang="en-US" sz="3200" b="1" smtClean="0">
                <a:solidFill>
                  <a:srgbClr val="800080"/>
                </a:solidFill>
                <a:latin typeface="Times New Roman" pitchFamily="18" charset="0"/>
                <a:cs typeface="Times New Roman" pitchFamily="18" charset="0"/>
              </a:rPr>
              <a:t>Đất nặn</a:t>
            </a:r>
          </a:p>
          <a:p>
            <a:pPr marL="457200" indent="-457200" eaLnBrk="1" hangingPunct="1">
              <a:spcBef>
                <a:spcPct val="50000"/>
              </a:spcBef>
              <a:buFontTx/>
              <a:buChar char="-"/>
            </a:pPr>
            <a:r>
              <a:rPr lang="en-US" sz="3200" b="1" smtClean="0">
                <a:solidFill>
                  <a:srgbClr val="800080"/>
                </a:solidFill>
                <a:latin typeface="Times New Roman" pitchFamily="18" charset="0"/>
                <a:cs typeface="Times New Roman" pitchFamily="18" charset="0"/>
              </a:rPr>
              <a:t>Kéo, băng dính,…</a:t>
            </a:r>
            <a:endParaRPr lang="en-US" sz="3200" b="1">
              <a:solidFill>
                <a:srgbClr val="800080"/>
              </a:solidFill>
              <a:latin typeface="Times New Roman" pitchFamily="18" charset="0"/>
              <a:cs typeface="Times New Roman" pitchFamily="18" charset="0"/>
            </a:endParaRPr>
          </a:p>
        </p:txBody>
      </p:sp>
    </p:spTree>
    <p:extLst>
      <p:ext uri="{BB962C8B-B14F-4D97-AF65-F5344CB8AC3E}">
        <p14:creationId xmlns:p14="http://schemas.microsoft.com/office/powerpoint/2010/main" val="40259165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diamond(in)">
                                      <p:cBhvr>
                                        <p:cTn id="7" dur="1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Picture 112hu"/>
          <p:cNvPicPr>
            <a:picLocks noChangeAspect="1" noChangeArrowheads="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ChangeArrowheads="1"/>
          </p:cNvSpPr>
          <p:nvPr/>
        </p:nvSpPr>
        <p:spPr bwMode="auto">
          <a:xfrm>
            <a:off x="1866900" y="80964"/>
            <a:ext cx="8458200" cy="138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just" eaLnBrk="1" hangingPunct="1">
              <a:spcBef>
                <a:spcPct val="0"/>
              </a:spcBef>
              <a:buClrTx/>
              <a:buSzTx/>
              <a:buFontTx/>
              <a:buNone/>
            </a:pPr>
            <a:r>
              <a:rPr lang="en-US" altLang="en-US" sz="2800" b="1" i="1" dirty="0" err="1" smtClean="0">
                <a:solidFill>
                  <a:srgbClr val="FF0000"/>
                </a:solidFill>
                <a:latin typeface="Times New Roman" panose="02020603050405020304" pitchFamily="18" charset="0"/>
                <a:cs typeface="Times New Roman" panose="02020603050405020304" pitchFamily="18" charset="0"/>
              </a:rPr>
              <a:t>Kết</a:t>
            </a:r>
            <a:r>
              <a:rPr lang="en-US" altLang="en-US" sz="2800" b="1" i="1" dirty="0" smtClean="0">
                <a:solidFill>
                  <a:srgbClr val="FF0000"/>
                </a:solidFill>
                <a:latin typeface="Times New Roman" panose="02020603050405020304" pitchFamily="18" charset="0"/>
                <a:cs typeface="Times New Roman" panose="02020603050405020304" pitchFamily="18" charset="0"/>
              </a:rPr>
              <a:t> </a:t>
            </a:r>
            <a:r>
              <a:rPr lang="en-US" altLang="en-US" sz="2800" b="1" i="1" dirty="0" err="1" smtClean="0">
                <a:solidFill>
                  <a:srgbClr val="FF0000"/>
                </a:solidFill>
                <a:latin typeface="Times New Roman" panose="02020603050405020304" pitchFamily="18" charset="0"/>
                <a:cs typeface="Times New Roman" panose="02020603050405020304" pitchFamily="18" charset="0"/>
              </a:rPr>
              <a:t>luận</a:t>
            </a:r>
            <a:r>
              <a:rPr lang="en-US" altLang="en-US" sz="2800" b="1" i="1" dirty="0" smtClean="0">
                <a:solidFill>
                  <a:srgbClr val="FF0000"/>
                </a:solidFill>
                <a:latin typeface="Times New Roman" panose="02020603050405020304" pitchFamily="18" charset="0"/>
                <a:cs typeface="Times New Roman" panose="02020603050405020304" pitchFamily="18" charset="0"/>
              </a:rPr>
              <a:t>: - </a:t>
            </a:r>
            <a:r>
              <a:rPr lang="en-US" altLang="en-US" sz="2800" b="1" i="1" dirty="0" err="1" smtClean="0">
                <a:solidFill>
                  <a:srgbClr val="FF0000"/>
                </a:solidFill>
                <a:latin typeface="Times New Roman" panose="02020603050405020304" pitchFamily="18" charset="0"/>
                <a:cs typeface="Times New Roman" panose="02020603050405020304" pitchFamily="18" charset="0"/>
              </a:rPr>
              <a:t>Vẽ</a:t>
            </a:r>
            <a:r>
              <a:rPr lang="en-US" altLang="en-US" sz="2800" b="1" i="1" dirty="0" smtClean="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tranh</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theo</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nhạc</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là</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cách</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thể</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hiện</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cảm</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xúc</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giai</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điệu</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tiết</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tấu</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của</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âm</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thanh</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bằng</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đường</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nét</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màu</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sắc</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nhịp</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điệu</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của</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các</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chấm</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nét</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màu</a:t>
            </a:r>
            <a:endParaRPr lang="en-US" altLang="en-US" b="1" u="sng" dirty="0">
              <a:solidFill>
                <a:srgbClr val="FF0000"/>
              </a:solidFill>
              <a:latin typeface="Times New Roman" panose="02020603050405020304" pitchFamily="18" charset="0"/>
              <a:cs typeface="Times New Roman" panose="02020603050405020304" pitchFamily="18" charset="0"/>
            </a:endParaRPr>
          </a:p>
        </p:txBody>
      </p:sp>
      <p:pic>
        <p:nvPicPr>
          <p:cNvPr id="18436" name="Picture 17" descr="Chân trời sáng tạo] Giải mĩ thuật 6 bài 1: Tranh vẽ theo giai điệu âm nhạc  - Tech12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862138"/>
            <a:ext cx="6553200" cy="499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071315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uz-Latn-UZ" altLang="en-US" sz="1800">
              <a:latin typeface="VNI-Jamai" pitchFamily="2" charset="0"/>
            </a:endParaRPr>
          </a:p>
        </p:txBody>
      </p:sp>
      <p:pic>
        <p:nvPicPr>
          <p:cNvPr id="12292" name="Picture 3" descr="tải xuống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4037013"/>
            <a:ext cx="4102100" cy="270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Tranh vẽ theo nhạc của HS trường TH C Đại Thắng : PHÒNG GD&amp;amp;ĐT VỤ BẢN -  Trường Tiểu học C Đại Thắ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4814889"/>
            <a:ext cx="4038600"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7" descr="Trường Tiểu học Sơn Bằng: Ứng dụng phương pháp dạy học Mĩ thuật mới - Diễn  đàn Giáo dục Tiểu học Hà Tĩ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781175"/>
            <a:ext cx="4102100"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9" descr="Vũ điệu sắc màu” - Cuộc hội ngộ giữa hội họa và âm nhạ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47864" y="1749425"/>
            <a:ext cx="3881437"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341035" y="233282"/>
            <a:ext cx="9432260" cy="1354217"/>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Trải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nghiệm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vẽ</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tranh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theo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điệu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một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trải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nghiệm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rất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thú</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vị</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tăng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sức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sáng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tạo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bức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tranh</a:t>
            </a:r>
            <a:r>
              <a:rPr lang="en-US" sz="3200" dirty="0">
                <a:solidFill>
                  <a:srgbClr val="FF0000"/>
                </a:solidFill>
                <a:latin typeface="Times New Roman" panose="02020603050405020304" pitchFamily="18" charset="0"/>
                <a:cs typeface="Times New Roman" panose="02020603050405020304" pitchFamily="18" charset="0"/>
              </a:rPr>
              <a:t>.</a:t>
            </a:r>
          </a:p>
          <a:p>
            <a:endParaRPr lang="en-US" dirty="0">
              <a:solidFill>
                <a:srgbClr val="FF0000"/>
              </a:solidFill>
            </a:endParaRPr>
          </a:p>
        </p:txBody>
      </p:sp>
    </p:spTree>
    <p:extLst>
      <p:ext uri="{BB962C8B-B14F-4D97-AF65-F5344CB8AC3E}">
        <p14:creationId xmlns:p14="http://schemas.microsoft.com/office/powerpoint/2010/main" val="34835285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2295"/>
                                        </p:tgtEl>
                                        <p:attrNameLst>
                                          <p:attrName>style.visibility</p:attrName>
                                        </p:attrNameLst>
                                      </p:cBhvr>
                                      <p:to>
                                        <p:strVal val="visible"/>
                                      </p:to>
                                    </p:set>
                                    <p:animEffect transition="in" filter="wheel(1)">
                                      <p:cBhvr>
                                        <p:cTn id="7" dur="2000"/>
                                        <p:tgtEl>
                                          <p:spTgt spid="12295"/>
                                        </p:tgtEl>
                                      </p:cBhvr>
                                    </p:animEffect>
                                  </p:childTnLst>
                                </p:cTn>
                              </p:par>
                              <p:par>
                                <p:cTn id="8" presetID="21" presetClass="entr" presetSubtype="1" fill="hold" nodeType="withEffect">
                                  <p:stCondLst>
                                    <p:cond delay="0"/>
                                  </p:stCondLst>
                                  <p:childTnLst>
                                    <p:set>
                                      <p:cBhvr>
                                        <p:cTn id="9" dur="1" fill="hold">
                                          <p:stCondLst>
                                            <p:cond delay="0"/>
                                          </p:stCondLst>
                                        </p:cTn>
                                        <p:tgtEl>
                                          <p:spTgt spid="12294"/>
                                        </p:tgtEl>
                                        <p:attrNameLst>
                                          <p:attrName>style.visibility</p:attrName>
                                        </p:attrNameLst>
                                      </p:cBhvr>
                                      <p:to>
                                        <p:strVal val="visible"/>
                                      </p:to>
                                    </p:set>
                                    <p:animEffect transition="in" filter="wheel(1)">
                                      <p:cBhvr>
                                        <p:cTn id="10" dur="2000"/>
                                        <p:tgtEl>
                                          <p:spTgt spid="12294"/>
                                        </p:tgtEl>
                                      </p:cBhvr>
                                    </p:animEffect>
                                  </p:childTnLst>
                                </p:cTn>
                              </p:par>
                              <p:par>
                                <p:cTn id="11" presetID="21" presetClass="entr" presetSubtype="1" fill="hold" nodeType="withEffect">
                                  <p:stCondLst>
                                    <p:cond delay="0"/>
                                  </p:stCondLst>
                                  <p:childTnLst>
                                    <p:set>
                                      <p:cBhvr>
                                        <p:cTn id="12" dur="1" fill="hold">
                                          <p:stCondLst>
                                            <p:cond delay="0"/>
                                          </p:stCondLst>
                                        </p:cTn>
                                        <p:tgtEl>
                                          <p:spTgt spid="12293"/>
                                        </p:tgtEl>
                                        <p:attrNameLst>
                                          <p:attrName>style.visibility</p:attrName>
                                        </p:attrNameLst>
                                      </p:cBhvr>
                                      <p:to>
                                        <p:strVal val="visible"/>
                                      </p:to>
                                    </p:set>
                                    <p:animEffect transition="in" filter="wheel(1)">
                                      <p:cBhvr>
                                        <p:cTn id="13" dur="2000"/>
                                        <p:tgtEl>
                                          <p:spTgt spid="12293"/>
                                        </p:tgtEl>
                                      </p:cBhvr>
                                    </p:animEffect>
                                  </p:childTnLst>
                                </p:cTn>
                              </p:par>
                              <p:par>
                                <p:cTn id="14" presetID="21" presetClass="entr" presetSubtype="1" fill="hold" nodeType="withEffect">
                                  <p:stCondLst>
                                    <p:cond delay="0"/>
                                  </p:stCondLst>
                                  <p:childTnLst>
                                    <p:set>
                                      <p:cBhvr>
                                        <p:cTn id="15" dur="1" fill="hold">
                                          <p:stCondLst>
                                            <p:cond delay="0"/>
                                          </p:stCondLst>
                                        </p:cTn>
                                        <p:tgtEl>
                                          <p:spTgt spid="12292"/>
                                        </p:tgtEl>
                                        <p:attrNameLst>
                                          <p:attrName>style.visibility</p:attrName>
                                        </p:attrNameLst>
                                      </p:cBhvr>
                                      <p:to>
                                        <p:strVal val="visible"/>
                                      </p:to>
                                    </p:set>
                                    <p:animEffect transition="in" filter="wheel(1)">
                                      <p:cBhvr>
                                        <p:cTn id="16" dur="2000"/>
                                        <p:tgtEl>
                                          <p:spTgt spid="1229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 calcmode="lin" valueType="num">
                                      <p:cBhvr additive="base">
                                        <p:cTn id="2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12 Vẽ theo nhạc ý tưởng | tranh nghệ thuật, nghệ thuật, ngh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8601" y="4181992"/>
            <a:ext cx="3427342" cy="254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4" descr="Khai mạc triển lãm “Hoan ca của sắc màu” | baotintuc.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8601" y="1452730"/>
            <a:ext cx="3427342" cy="2543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6" descr="Tranh Nghệ Thuật Trừu Tượng Vũ Điệu Màu Sắ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249" y="4181991"/>
            <a:ext cx="3500343" cy="2543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8" descr="VŨ ĐIỆU SẮC MÀ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250" y="1452730"/>
            <a:ext cx="3500343" cy="2543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524000" y="330709"/>
            <a:ext cx="9531593" cy="1846659"/>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Biểu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hiện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chấm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nét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màu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theo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giai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điệu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tiết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tấu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âm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diễn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được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cảm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xúc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thần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tranh</a:t>
            </a:r>
            <a:r>
              <a:rPr lang="en-US" sz="3200" dirty="0">
                <a:solidFill>
                  <a:srgbClr val="FF0000"/>
                </a:solidFill>
                <a:latin typeface="Times New Roman" panose="02020603050405020304" pitchFamily="18" charset="0"/>
                <a:cs typeface="Times New Roman" panose="02020603050405020304" pitchFamily="18" charset="0"/>
              </a:rPr>
              <a:t>. </a:t>
            </a:r>
          </a:p>
          <a:p>
            <a:endParaRPr lang="en-US" dirty="0">
              <a:solidFill>
                <a:srgbClr val="FF0000"/>
              </a:solidFill>
            </a:endParaRPr>
          </a:p>
        </p:txBody>
      </p:sp>
    </p:spTree>
    <p:extLst>
      <p:ext uri="{BB962C8B-B14F-4D97-AF65-F5344CB8AC3E}">
        <p14:creationId xmlns:p14="http://schemas.microsoft.com/office/powerpoint/2010/main" val="33380300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7016" y="595957"/>
            <a:ext cx="11717383" cy="553357"/>
          </a:xfrm>
          <a:prstGeom prst="rect">
            <a:avLst/>
          </a:prstGeom>
        </p:spPr>
        <p:txBody>
          <a:bodyPr wrap="square">
            <a:spAutoFit/>
          </a:bodyPr>
          <a:lstStyle/>
          <a:p>
            <a:pPr>
              <a:lnSpc>
                <a:spcPct val="107000"/>
              </a:lnSpc>
            </a:pP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CÁCH </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 BỨC TRANH TỪ MẢNG MÀU YÊU THÍCH</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2683808" y="1735836"/>
            <a:ext cx="7298391" cy="830997"/>
          </a:xfrm>
          <a:prstGeom prst="rect">
            <a:avLst/>
          </a:prstGeom>
          <a:noFill/>
        </p:spPr>
        <p:txBody>
          <a:bodyPr wrap="square"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HS </a:t>
            </a:r>
            <a:r>
              <a:rPr lang="en-US" sz="2400" b="1" i="1" dirty="0" err="1">
                <a:solidFill>
                  <a:srgbClr val="FF0000"/>
                </a:solidFill>
                <a:latin typeface="Times New Roman" panose="02020603050405020304" pitchFamily="18" charset="0"/>
                <a:cs typeface="Times New Roman" panose="02020603050405020304" pitchFamily="18" charset="0"/>
              </a:rPr>
              <a:t>quan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sát</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hình</a:t>
            </a:r>
            <a:r>
              <a:rPr lang="en-US" sz="2400" b="1" i="1" dirty="0">
                <a:solidFill>
                  <a:srgbClr val="FF0000"/>
                </a:solidFill>
                <a:latin typeface="Times New Roman" panose="02020603050405020304" pitchFamily="18" charset="0"/>
                <a:cs typeface="Times New Roman" panose="02020603050405020304" pitchFamily="18" charset="0"/>
              </a:rPr>
              <a:t> ở </a:t>
            </a:r>
            <a:r>
              <a:rPr lang="en-US" sz="2400" b="1" i="1" dirty="0" err="1">
                <a:solidFill>
                  <a:srgbClr val="FF0000"/>
                </a:solidFill>
                <a:latin typeface="Times New Roman" panose="02020603050405020304" pitchFamily="18" charset="0"/>
                <a:cs typeface="Times New Roman" panose="02020603050405020304" pitchFamily="18" charset="0"/>
              </a:rPr>
              <a:t>trang</a:t>
            </a:r>
            <a:r>
              <a:rPr lang="en-US" sz="2400" b="1" i="1" dirty="0">
                <a:solidFill>
                  <a:srgbClr val="FF0000"/>
                </a:solidFill>
                <a:latin typeface="Times New Roman" panose="02020603050405020304" pitchFamily="18" charset="0"/>
                <a:cs typeface="Times New Roman" panose="02020603050405020304" pitchFamily="18" charset="0"/>
              </a:rPr>
              <a:t> 7 </a:t>
            </a:r>
            <a:r>
              <a:rPr lang="en-US" sz="2400" b="1" i="1" dirty="0" err="1">
                <a:solidFill>
                  <a:srgbClr val="FF0000"/>
                </a:solidFill>
                <a:latin typeface="Times New Roman" panose="02020603050405020304" pitchFamily="18" charset="0"/>
                <a:cs typeface="Times New Roman" panose="02020603050405020304" pitchFamily="18" charset="0"/>
              </a:rPr>
              <a:t>sgk</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mĩ</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thuật</a:t>
            </a:r>
            <a:r>
              <a:rPr lang="en-US" sz="2400" b="1" i="1" dirty="0">
                <a:solidFill>
                  <a:srgbClr val="FF0000"/>
                </a:solidFill>
                <a:latin typeface="Times New Roman" panose="02020603050405020304" pitchFamily="18" charset="0"/>
                <a:cs typeface="Times New Roman" panose="02020603050405020304" pitchFamily="18" charset="0"/>
              </a:rPr>
              <a:t> 6 </a:t>
            </a:r>
            <a:r>
              <a:rPr lang="en-US" sz="2400" b="1" i="1" dirty="0" err="1">
                <a:solidFill>
                  <a:srgbClr val="FF0000"/>
                </a:solidFill>
                <a:latin typeface="Times New Roman" panose="02020603050405020304" pitchFamily="18" charset="0"/>
                <a:cs typeface="Times New Roman" panose="02020603050405020304" pitchFamily="18" charset="0"/>
              </a:rPr>
              <a:t>và</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chỉ</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ra</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cách</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vẽ</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tranh</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từ</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mảng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màu</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yêu</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thích</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trên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bức</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tranh</a:t>
            </a:r>
            <a:r>
              <a:rPr lang="en-US" sz="2400" b="1" i="1" dirty="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Rectangle 2"/>
          <p:cNvSpPr>
            <a:spLocks noChangeArrowheads="1"/>
          </p:cNvSpPr>
          <p:nvPr/>
        </p:nvSpPr>
        <p:spPr bwMode="auto">
          <a:xfrm>
            <a:off x="3127563" y="2787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nvGraphicFramePr>
        <p:xfrm>
          <a:off x="2514601" y="2800989"/>
          <a:ext cx="6857999" cy="3472022"/>
        </p:xfrm>
        <a:graphic>
          <a:graphicData uri="http://schemas.openxmlformats.org/presentationml/2006/ole">
            <mc:AlternateContent xmlns:mc="http://schemas.openxmlformats.org/markup-compatibility/2006">
              <mc:Choice xmlns:v="urn:schemas-microsoft-com:vml" Requires="v">
                <p:oleObj spid="_x0000_s2066" name="Ảnh Bitmap" r:id="rId3" imgW="4412362" imgH="2880610" progId="Paint.Picture">
                  <p:embed/>
                </p:oleObj>
              </mc:Choice>
              <mc:Fallback>
                <p:oleObj name="Ảnh Bitmap" r:id="rId3" imgW="4412362" imgH="2880610"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1" y="2800989"/>
                        <a:ext cx="6857999" cy="3472022"/>
                      </a:xfrm>
                      <a:prstGeom prst="rect">
                        <a:avLst/>
                      </a:prstGeom>
                      <a:noFill/>
                    </p:spPr>
                  </p:pic>
                </p:oleObj>
              </mc:Fallback>
            </mc:AlternateContent>
          </a:graphicData>
        </a:graphic>
      </p:graphicFrame>
    </p:spTree>
    <p:extLst>
      <p:ext uri="{BB962C8B-B14F-4D97-AF65-F5344CB8AC3E}">
        <p14:creationId xmlns:p14="http://schemas.microsoft.com/office/powerpoint/2010/main" val="389397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ardrop 2"/>
          <p:cNvSpPr/>
          <p:nvPr/>
        </p:nvSpPr>
        <p:spPr>
          <a:xfrm>
            <a:off x="1815611" y="1170096"/>
            <a:ext cx="2874309" cy="2877671"/>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Em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tưởng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tượng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được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hình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ảnh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gì</a:t>
            </a:r>
            <a:r>
              <a:rPr lang="en-US" sz="2400" b="1" dirty="0">
                <a:solidFill>
                  <a:schemeClr val="bg1"/>
                </a:solidFill>
                <a:latin typeface="Times New Roman" panose="02020603050405020304" pitchFamily="18" charset="0"/>
                <a:cs typeface="Times New Roman" panose="02020603050405020304" pitchFamily="18" charset="0"/>
              </a:rPr>
              <a:t> qua </a:t>
            </a:r>
            <a:r>
              <a:rPr lang="en-US" sz="2400" b="1" dirty="0" err="1">
                <a:solidFill>
                  <a:schemeClr val="bg1"/>
                </a:solidFill>
                <a:latin typeface="Times New Roman" panose="02020603050405020304" pitchFamily="18" charset="0"/>
                <a:cs typeface="Times New Roman" panose="02020603050405020304" pitchFamily="18" charset="0"/>
              </a:rPr>
              <a:t>mảng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màu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trong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khung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giấy</a:t>
            </a:r>
            <a:r>
              <a:rPr lang="en-US" sz="2400" b="1" dirty="0">
                <a:solidFill>
                  <a:schemeClr val="bg1"/>
                </a:solidFill>
                <a:latin typeface="Times New Roman" panose="02020603050405020304" pitchFamily="18" charset="0"/>
                <a:cs typeface="Times New Roman" panose="02020603050405020304" pitchFamily="18" charset="0"/>
              </a:rPr>
              <a:t>?</a:t>
            </a:r>
          </a:p>
        </p:txBody>
      </p:sp>
      <p:sp>
        <p:nvSpPr>
          <p:cNvPr id="4" name="Teardrop 3"/>
          <p:cNvSpPr/>
          <p:nvPr/>
        </p:nvSpPr>
        <p:spPr>
          <a:xfrm>
            <a:off x="6384825" y="990601"/>
            <a:ext cx="2874309" cy="2877671"/>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err="1">
                <a:solidFill>
                  <a:schemeClr val="bg1"/>
                </a:solidFill>
                <a:latin typeface="Times New Roman" panose="02020603050405020304" pitchFamily="18" charset="0"/>
                <a:cs typeface="Times New Roman" panose="02020603050405020304" pitchFamily="18" charset="0"/>
              </a:rPr>
              <a:t>Làm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thế</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nào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để</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thể</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hiện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rõ</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các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hình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ảnh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tưởng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tượng</a:t>
            </a:r>
            <a:r>
              <a:rPr lang="en-US" sz="2400" b="1" dirty="0">
                <a:solidFill>
                  <a:schemeClr val="bg1"/>
                </a:solidFill>
                <a:latin typeface="Times New Roman" panose="02020603050405020304" pitchFamily="18" charset="0"/>
                <a:cs typeface="Times New Roman" panose="02020603050405020304" pitchFamily="18" charset="0"/>
              </a:rPr>
              <a:t>?</a:t>
            </a:r>
          </a:p>
        </p:txBody>
      </p:sp>
      <p:sp>
        <p:nvSpPr>
          <p:cNvPr id="5" name="Teardrop 4"/>
          <p:cNvSpPr/>
          <p:nvPr/>
        </p:nvSpPr>
        <p:spPr>
          <a:xfrm>
            <a:off x="3886201" y="3980330"/>
            <a:ext cx="2874309" cy="2877671"/>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err="1">
                <a:solidFill>
                  <a:schemeClr val="bg1"/>
                </a:solidFill>
                <a:latin typeface="Times New Roman" panose="02020603050405020304" pitchFamily="18" charset="0"/>
                <a:cs typeface="Times New Roman" panose="02020603050405020304" pitchFamily="18" charset="0"/>
              </a:rPr>
              <a:t>Các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chấm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nét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màu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được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thêm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vào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như</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thế</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nào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để</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gợi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hình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trong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tranh</a:t>
            </a:r>
            <a:r>
              <a:rPr lang="en-US" sz="24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3920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1097" y="550244"/>
            <a:ext cx="4572000" cy="882678"/>
          </a:xfrm>
          <a:prstGeom prst="rect">
            <a:avLst/>
          </a:prstGeom>
        </p:spPr>
        <p:txBody>
          <a:bodyPr>
            <a:spAutoFit/>
          </a:bodyPr>
          <a:lstStyle/>
          <a:p>
            <a:pPr>
              <a:lnSpc>
                <a:spcPct val="107000"/>
              </a:lnSpc>
              <a:spcAft>
                <a:spcPts val="800"/>
              </a:spcAft>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 TẠO BỨC TRANH TỪ MẢNG MÀU VẼ THEO NHẠC </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9" name="Group 8"/>
          <p:cNvGrpSpPr/>
          <p:nvPr/>
        </p:nvGrpSpPr>
        <p:grpSpPr>
          <a:xfrm>
            <a:off x="2111829" y="1572441"/>
            <a:ext cx="2370909" cy="2495006"/>
            <a:chOff x="1097279" y="3531264"/>
            <a:chExt cx="3161212" cy="2495006"/>
          </a:xfrm>
        </p:grpSpPr>
        <p:sp>
          <p:nvSpPr>
            <p:cNvPr id="4" name="Frame 3"/>
            <p:cNvSpPr/>
            <p:nvPr/>
          </p:nvSpPr>
          <p:spPr>
            <a:xfrm>
              <a:off x="1097279" y="3531264"/>
              <a:ext cx="3161212" cy="249500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p:cNvSpPr/>
            <p:nvPr/>
          </p:nvSpPr>
          <p:spPr>
            <a:xfrm>
              <a:off x="1397726" y="4157625"/>
              <a:ext cx="2560320" cy="1574149"/>
            </a:xfrm>
            <a:prstGeom prst="rect">
              <a:avLst/>
            </a:prstGeom>
          </p:spPr>
          <p:txBody>
            <a:bodyPr wrap="square">
              <a:spAutoFit/>
            </a:bodyPr>
            <a:lstStyle/>
            <a:p>
              <a:pPr>
                <a:lnSpc>
                  <a:spcPct val="107000"/>
                </a:lnSpc>
                <a:spcAft>
                  <a:spcPts val="800"/>
                </a:spcAft>
              </a:pP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HS</a:t>
              </a:r>
              <a:r>
                <a:rPr lang="en-US" spc="7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pc="7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pc="7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pc="7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khung</a:t>
              </a:r>
              <a:r>
                <a:rPr lang="en-US" spc="7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giấy</a:t>
              </a:r>
              <a:r>
                <a:rPr lang="en-US" spc="7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mảng</a:t>
              </a:r>
              <a:r>
                <a:rPr lang="en-US"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3" name="Group 12"/>
          <p:cNvGrpSpPr/>
          <p:nvPr/>
        </p:nvGrpSpPr>
        <p:grpSpPr>
          <a:xfrm>
            <a:off x="6177644" y="1442010"/>
            <a:ext cx="2370909" cy="2495006"/>
            <a:chOff x="5000897" y="1723457"/>
            <a:chExt cx="3161212" cy="2495006"/>
          </a:xfrm>
        </p:grpSpPr>
        <p:sp>
          <p:nvSpPr>
            <p:cNvPr id="7" name="Frame 6"/>
            <p:cNvSpPr/>
            <p:nvPr/>
          </p:nvSpPr>
          <p:spPr>
            <a:xfrm>
              <a:off x="5000897" y="1723457"/>
              <a:ext cx="3161212" cy="249500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p:cNvSpPr/>
            <p:nvPr/>
          </p:nvSpPr>
          <p:spPr>
            <a:xfrm>
              <a:off x="5377544" y="2385566"/>
              <a:ext cx="2407920" cy="981423"/>
            </a:xfrm>
            <a:prstGeom prst="rect">
              <a:avLst/>
            </a:prstGeom>
          </p:spPr>
          <p:txBody>
            <a:bodyPr wrap="square">
              <a:spAutoFit/>
            </a:bodyPr>
            <a:lstStyle/>
            <a:p>
              <a:pPr>
                <a:lnSpc>
                  <a:spcPct val="107000"/>
                </a:lnSpc>
                <a:spcAft>
                  <a:spcPts val="800"/>
                </a:spcAft>
              </a:pP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Cắt</a:t>
              </a:r>
              <a:r>
                <a:rPr lang="en-US" spc="19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mảng</a:t>
              </a:r>
              <a:r>
                <a:rPr lang="en-US" spc="19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pc="19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pc="19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pc="19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pc="19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khỏi</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0" name="Group 9"/>
          <p:cNvGrpSpPr/>
          <p:nvPr/>
        </p:nvGrpSpPr>
        <p:grpSpPr>
          <a:xfrm>
            <a:off x="4257404" y="4233576"/>
            <a:ext cx="2370909" cy="2495006"/>
            <a:chOff x="1084217" y="3670663"/>
            <a:chExt cx="3161212" cy="2495006"/>
          </a:xfrm>
        </p:grpSpPr>
        <p:sp>
          <p:nvSpPr>
            <p:cNvPr id="11" name="Frame 10"/>
            <p:cNvSpPr/>
            <p:nvPr/>
          </p:nvSpPr>
          <p:spPr>
            <a:xfrm>
              <a:off x="1084217" y="3670663"/>
              <a:ext cx="3161212" cy="249500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p:cNvSpPr/>
            <p:nvPr/>
          </p:nvSpPr>
          <p:spPr>
            <a:xfrm>
              <a:off x="1397725" y="4157625"/>
              <a:ext cx="2560320" cy="1574149"/>
            </a:xfrm>
            <a:prstGeom prst="rect">
              <a:avLst/>
            </a:prstGeom>
          </p:spPr>
          <p:txBody>
            <a:bodyPr wrap="square">
              <a:spAutoFit/>
            </a:bodyPr>
            <a:lstStyle/>
            <a:p>
              <a:pPr>
                <a:lnSpc>
                  <a:spcPct val="107000"/>
                </a:lnSpc>
                <a:spcAft>
                  <a:spcPts val="800"/>
                </a:spcAft>
              </a:pP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Vẽ</a:t>
              </a:r>
              <a:r>
                <a:rPr lang="en-US" spc="38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thêm</a:t>
              </a:r>
              <a:r>
                <a:rPr lang="en-US" spc="38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pc="38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nét</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pc="38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pc="38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pc="47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pc="47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pc="47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pc="47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pc="47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14401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714312" y="1627664"/>
            <a:ext cx="9668686" cy="1277914"/>
          </a:xfrm>
          <a:prstGeom prst="rect">
            <a:avLst/>
          </a:prstGeom>
        </p:spPr>
        <p:txBody>
          <a:bodyPr wrap="square">
            <a:spAutoFit/>
          </a:bodyPr>
          <a:lstStyle/>
          <a:p>
            <a:pPr>
              <a:lnSpc>
                <a:spcPct val="107000"/>
              </a:lnSpc>
              <a:spcAft>
                <a:spcPts val="800"/>
              </a:spcAft>
            </a:pPr>
            <a:r>
              <a:rPr lang="en-US" sz="360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Sử</a:t>
            </a:r>
            <a:r>
              <a:rPr lang="en-US" sz="3600" spc="75"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3600" spc="7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spc="7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khung</a:t>
            </a:r>
            <a:r>
              <a:rPr lang="en-US" sz="3600" spc="7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giấy</a:t>
            </a:r>
            <a:r>
              <a:rPr lang="en-US" sz="3600" spc="7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3600"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mảng</a:t>
            </a:r>
            <a:r>
              <a:rPr lang="en-US" sz="3600"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3600"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3600"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3600"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3600"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p:cNvSpPr/>
          <p:nvPr/>
        </p:nvSpPr>
        <p:spPr>
          <a:xfrm>
            <a:off x="1714311" y="3057599"/>
            <a:ext cx="9446495" cy="685124"/>
          </a:xfrm>
          <a:prstGeom prst="rect">
            <a:avLst/>
          </a:prstGeom>
        </p:spPr>
        <p:txBody>
          <a:bodyPr wrap="square">
            <a:spAutoFit/>
          </a:bodyPr>
          <a:lstStyle/>
          <a:p>
            <a:pPr>
              <a:lnSpc>
                <a:spcPct val="107000"/>
              </a:lnSpc>
              <a:spcAft>
                <a:spcPts val="800"/>
              </a:spcAft>
            </a:pPr>
            <a:r>
              <a:rPr lang="en-US" sz="360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Cắt</a:t>
            </a:r>
            <a:r>
              <a:rPr lang="en-US" sz="3600" spc="195"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mảng</a:t>
            </a:r>
            <a:r>
              <a:rPr lang="en-US" sz="3600" spc="19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3600" spc="19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3600" spc="19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3600" spc="19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600" spc="19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khỏi</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1769880" y="4009297"/>
            <a:ext cx="9390926" cy="1277914"/>
          </a:xfrm>
          <a:prstGeom prst="rect">
            <a:avLst/>
          </a:prstGeom>
        </p:spPr>
        <p:txBody>
          <a:bodyPr wrap="square">
            <a:spAutoFit/>
          </a:bodyPr>
          <a:lstStyle/>
          <a:p>
            <a:pPr>
              <a:lnSpc>
                <a:spcPct val="107000"/>
              </a:lnSpc>
              <a:spcAft>
                <a:spcPts val="800"/>
              </a:spcAft>
            </a:pPr>
            <a:r>
              <a:rPr lang="en-US" sz="360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Vẽ</a:t>
            </a:r>
            <a:r>
              <a:rPr lang="en-US" sz="3600" spc="38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thêm</a:t>
            </a:r>
            <a:r>
              <a:rPr lang="en-US" sz="3600" spc="38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spc="38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nét</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spc="38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spc="38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600" spc="47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z="3600" spc="47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spc="47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3600" spc="47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3600" spc="47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627016" y="595957"/>
            <a:ext cx="11717383" cy="553357"/>
          </a:xfrm>
          <a:prstGeom prst="rect">
            <a:avLst/>
          </a:prstGeom>
        </p:spPr>
        <p:txBody>
          <a:bodyPr wrap="square">
            <a:spAutoFit/>
          </a:bodyPr>
          <a:lstStyle/>
          <a:p>
            <a:pPr>
              <a:lnSpc>
                <a:spcPct val="107000"/>
              </a:lnSpc>
            </a:pP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CÁCH </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 BỨC TRANH TỪ MẢNG MÀU YÊU THÍCH</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574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circle(in)">
                                      <p:cBhvr>
                                        <p:cTn id="2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789" y="33340"/>
            <a:ext cx="4572000" cy="324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200503" y="47194"/>
            <a:ext cx="4572000" cy="32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789" y="3344574"/>
            <a:ext cx="4572000" cy="354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0503" y="3344574"/>
            <a:ext cx="4572000" cy="3513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83443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59908" y="921725"/>
            <a:ext cx="10462612" cy="1846659"/>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KIỂM TRA BÀI CŨ: </a:t>
            </a:r>
          </a:p>
          <a:p>
            <a:endParaRPr lang="en-US" sz="3200" b="1" smtClean="0">
              <a:solidFill>
                <a:srgbClr val="FF0000"/>
              </a:solidFill>
              <a:latin typeface="Times New Roman" panose="02020603050405020304" pitchFamily="18" charset="0"/>
              <a:cs typeface="Times New Roman" panose="02020603050405020304" pitchFamily="18" charset="0"/>
            </a:endParaRPr>
          </a:p>
          <a:p>
            <a:r>
              <a:rPr lang="en-US" sz="3200" b="1" smtClean="0">
                <a:solidFill>
                  <a:srgbClr val="FF0000"/>
                </a:solidFill>
                <a:latin typeface="Times New Roman" panose="02020603050405020304" pitchFamily="18" charset="0"/>
                <a:cs typeface="Times New Roman" panose="02020603050405020304" pitchFamily="18" charset="0"/>
              </a:rPr>
              <a:t>- Em hiểu thế nào là tranh vẽ theo nhạc?</a:t>
            </a:r>
            <a:endParaRPr lang="en-US" sz="3200" b="1" dirty="0">
              <a:solidFill>
                <a:srgbClr val="FF0000"/>
              </a:solidFill>
              <a:latin typeface="Times New Roman" panose="02020603050405020304" pitchFamily="18" charset="0"/>
              <a:cs typeface="Times New Roman" panose="02020603050405020304" pitchFamily="18" charset="0"/>
            </a:endParaRPr>
          </a:p>
          <a:p>
            <a:r>
              <a:rPr lang="en-US" b="1" dirty="0"/>
              <a:t> </a:t>
            </a:r>
          </a:p>
        </p:txBody>
      </p:sp>
    </p:spTree>
    <p:extLst>
      <p:ext uri="{BB962C8B-B14F-4D97-AF65-F5344CB8AC3E}">
        <p14:creationId xmlns:p14="http://schemas.microsoft.com/office/powerpoint/2010/main" val="347104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Picture 112hu"/>
          <p:cNvPicPr>
            <a:picLocks noChangeAspect="1" noChangeArrowheads="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ChangeArrowheads="1"/>
          </p:cNvSpPr>
          <p:nvPr/>
        </p:nvSpPr>
        <p:spPr bwMode="auto">
          <a:xfrm>
            <a:off x="1866900" y="80964"/>
            <a:ext cx="8458200" cy="138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just" eaLnBrk="1" hangingPunct="1">
              <a:spcBef>
                <a:spcPct val="0"/>
              </a:spcBef>
              <a:buClrTx/>
              <a:buSzTx/>
              <a:buFontTx/>
              <a:buNone/>
            </a:pPr>
            <a:r>
              <a:rPr lang="en-US" altLang="en-US" sz="2800" b="1" i="1" dirty="0" err="1" smtClean="0">
                <a:solidFill>
                  <a:srgbClr val="FF0000"/>
                </a:solidFill>
                <a:latin typeface="Times New Roman" panose="02020603050405020304" pitchFamily="18" charset="0"/>
                <a:cs typeface="Times New Roman" panose="02020603050405020304" pitchFamily="18" charset="0"/>
              </a:rPr>
              <a:t>Kết</a:t>
            </a:r>
            <a:r>
              <a:rPr lang="en-US" altLang="en-US" sz="2800" b="1" i="1" dirty="0" smtClean="0">
                <a:solidFill>
                  <a:srgbClr val="FF0000"/>
                </a:solidFill>
                <a:latin typeface="Times New Roman" panose="02020603050405020304" pitchFamily="18" charset="0"/>
                <a:cs typeface="Times New Roman" panose="02020603050405020304" pitchFamily="18" charset="0"/>
              </a:rPr>
              <a:t> </a:t>
            </a:r>
            <a:r>
              <a:rPr lang="en-US" altLang="en-US" sz="2800" b="1" i="1" dirty="0" err="1" smtClean="0">
                <a:solidFill>
                  <a:srgbClr val="FF0000"/>
                </a:solidFill>
                <a:latin typeface="Times New Roman" panose="02020603050405020304" pitchFamily="18" charset="0"/>
                <a:cs typeface="Times New Roman" panose="02020603050405020304" pitchFamily="18" charset="0"/>
              </a:rPr>
              <a:t>luận</a:t>
            </a:r>
            <a:r>
              <a:rPr lang="en-US" altLang="en-US" sz="2800" b="1" i="1" dirty="0" smtClean="0">
                <a:solidFill>
                  <a:srgbClr val="FF0000"/>
                </a:solidFill>
                <a:latin typeface="Times New Roman" panose="02020603050405020304" pitchFamily="18" charset="0"/>
                <a:cs typeface="Times New Roman" panose="02020603050405020304" pitchFamily="18" charset="0"/>
              </a:rPr>
              <a:t>: - </a:t>
            </a:r>
            <a:r>
              <a:rPr lang="en-US" altLang="en-US" sz="2800" b="1" i="1" dirty="0" err="1" smtClean="0">
                <a:solidFill>
                  <a:srgbClr val="FF0000"/>
                </a:solidFill>
                <a:latin typeface="Times New Roman" panose="02020603050405020304" pitchFamily="18" charset="0"/>
                <a:cs typeface="Times New Roman" panose="02020603050405020304" pitchFamily="18" charset="0"/>
              </a:rPr>
              <a:t>Vẽ</a:t>
            </a:r>
            <a:r>
              <a:rPr lang="en-US" altLang="en-US" sz="2800" b="1" i="1" dirty="0" smtClean="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tranh</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theo</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nhạc</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là</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cách</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thể</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hiện</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cảm</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xúc</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giai</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điệu</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tiết</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tấu</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của</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âm</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thanh</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bằng</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đường</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nét</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màu</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sắc</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nhịp</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điệu</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của</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các</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chấm</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nét</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màu</a:t>
            </a:r>
            <a:endParaRPr lang="en-US" altLang="en-US" b="1" u="sng" dirty="0">
              <a:solidFill>
                <a:srgbClr val="FF0000"/>
              </a:solidFill>
              <a:latin typeface="Times New Roman" panose="02020603050405020304" pitchFamily="18" charset="0"/>
              <a:cs typeface="Times New Roman" panose="02020603050405020304" pitchFamily="18" charset="0"/>
            </a:endParaRPr>
          </a:p>
        </p:txBody>
      </p:sp>
      <p:pic>
        <p:nvPicPr>
          <p:cNvPr id="18436" name="Picture 17" descr="Chân trời sáng tạo] Giải mĩ thuật 6 bài 1: Tranh vẽ theo giai điệu âm nhạc  - Tech12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862138"/>
            <a:ext cx="6553200" cy="499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296108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2" descr="C:\Users\ACER\Favorites\Downloads\235050460_911408246250636_4034405537505079575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3796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08235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uz-Latn-UZ" altLang="en-US" sz="1800">
              <a:latin typeface="VNI-Jamai" pitchFamily="2" charset="0"/>
            </a:endParaRPr>
          </a:p>
        </p:txBody>
      </p:sp>
      <p:pic>
        <p:nvPicPr>
          <p:cNvPr id="12292" name="Picture 3" descr="tải xuống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4037013"/>
            <a:ext cx="4102100" cy="270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Tranh vẽ theo nhạc của HS trường TH C Đại Thắng : PHÒNG GD&amp;amp;ĐT VỤ BẢN -  Trường Tiểu học C Đại Thắ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4814889"/>
            <a:ext cx="4038600"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7" descr="Trường Tiểu học Sơn Bằng: Ứng dụng phương pháp dạy học Mĩ thuật mới - Diễn  đàn Giáo dục Tiểu học Hà Tĩ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781175"/>
            <a:ext cx="4102100"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9" descr="Vũ điệu sắc màu” - Cuộc hội ngộ giữa hội họa và âm nhạ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47864" y="1749425"/>
            <a:ext cx="3881437"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341035" y="233282"/>
            <a:ext cx="9432260" cy="1354217"/>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Trải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nghiệm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vẽ</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tranh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theo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điệu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một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trải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nghiệm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rất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thú</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vị</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tăng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sức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sáng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tạo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bức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tranh</a:t>
            </a:r>
            <a:r>
              <a:rPr lang="en-US" sz="3200" dirty="0">
                <a:solidFill>
                  <a:srgbClr val="FF0000"/>
                </a:solidFill>
                <a:latin typeface="Times New Roman" panose="02020603050405020304" pitchFamily="18" charset="0"/>
                <a:cs typeface="Times New Roman" panose="02020603050405020304" pitchFamily="18" charset="0"/>
              </a:rPr>
              <a:t>.</a:t>
            </a:r>
          </a:p>
          <a:p>
            <a:endParaRPr lang="en-US" dirty="0">
              <a:solidFill>
                <a:srgbClr val="FF0000"/>
              </a:solidFill>
            </a:endParaRPr>
          </a:p>
        </p:txBody>
      </p:sp>
    </p:spTree>
    <p:extLst>
      <p:ext uri="{BB962C8B-B14F-4D97-AF65-F5344CB8AC3E}">
        <p14:creationId xmlns:p14="http://schemas.microsoft.com/office/powerpoint/2010/main" val="27044648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2295"/>
                                        </p:tgtEl>
                                        <p:attrNameLst>
                                          <p:attrName>style.visibility</p:attrName>
                                        </p:attrNameLst>
                                      </p:cBhvr>
                                      <p:to>
                                        <p:strVal val="visible"/>
                                      </p:to>
                                    </p:set>
                                    <p:animEffect transition="in" filter="wheel(1)">
                                      <p:cBhvr>
                                        <p:cTn id="7" dur="2000"/>
                                        <p:tgtEl>
                                          <p:spTgt spid="12295"/>
                                        </p:tgtEl>
                                      </p:cBhvr>
                                    </p:animEffect>
                                  </p:childTnLst>
                                </p:cTn>
                              </p:par>
                              <p:par>
                                <p:cTn id="8" presetID="21" presetClass="entr" presetSubtype="1" fill="hold" nodeType="withEffect">
                                  <p:stCondLst>
                                    <p:cond delay="0"/>
                                  </p:stCondLst>
                                  <p:childTnLst>
                                    <p:set>
                                      <p:cBhvr>
                                        <p:cTn id="9" dur="1" fill="hold">
                                          <p:stCondLst>
                                            <p:cond delay="0"/>
                                          </p:stCondLst>
                                        </p:cTn>
                                        <p:tgtEl>
                                          <p:spTgt spid="12294"/>
                                        </p:tgtEl>
                                        <p:attrNameLst>
                                          <p:attrName>style.visibility</p:attrName>
                                        </p:attrNameLst>
                                      </p:cBhvr>
                                      <p:to>
                                        <p:strVal val="visible"/>
                                      </p:to>
                                    </p:set>
                                    <p:animEffect transition="in" filter="wheel(1)">
                                      <p:cBhvr>
                                        <p:cTn id="10" dur="2000"/>
                                        <p:tgtEl>
                                          <p:spTgt spid="12294"/>
                                        </p:tgtEl>
                                      </p:cBhvr>
                                    </p:animEffect>
                                  </p:childTnLst>
                                </p:cTn>
                              </p:par>
                              <p:par>
                                <p:cTn id="11" presetID="21" presetClass="entr" presetSubtype="1" fill="hold" nodeType="withEffect">
                                  <p:stCondLst>
                                    <p:cond delay="0"/>
                                  </p:stCondLst>
                                  <p:childTnLst>
                                    <p:set>
                                      <p:cBhvr>
                                        <p:cTn id="12" dur="1" fill="hold">
                                          <p:stCondLst>
                                            <p:cond delay="0"/>
                                          </p:stCondLst>
                                        </p:cTn>
                                        <p:tgtEl>
                                          <p:spTgt spid="12293"/>
                                        </p:tgtEl>
                                        <p:attrNameLst>
                                          <p:attrName>style.visibility</p:attrName>
                                        </p:attrNameLst>
                                      </p:cBhvr>
                                      <p:to>
                                        <p:strVal val="visible"/>
                                      </p:to>
                                    </p:set>
                                    <p:animEffect transition="in" filter="wheel(1)">
                                      <p:cBhvr>
                                        <p:cTn id="13" dur="2000"/>
                                        <p:tgtEl>
                                          <p:spTgt spid="12293"/>
                                        </p:tgtEl>
                                      </p:cBhvr>
                                    </p:animEffect>
                                  </p:childTnLst>
                                </p:cTn>
                              </p:par>
                              <p:par>
                                <p:cTn id="14" presetID="21" presetClass="entr" presetSubtype="1" fill="hold" nodeType="withEffect">
                                  <p:stCondLst>
                                    <p:cond delay="0"/>
                                  </p:stCondLst>
                                  <p:childTnLst>
                                    <p:set>
                                      <p:cBhvr>
                                        <p:cTn id="15" dur="1" fill="hold">
                                          <p:stCondLst>
                                            <p:cond delay="0"/>
                                          </p:stCondLst>
                                        </p:cTn>
                                        <p:tgtEl>
                                          <p:spTgt spid="12292"/>
                                        </p:tgtEl>
                                        <p:attrNameLst>
                                          <p:attrName>style.visibility</p:attrName>
                                        </p:attrNameLst>
                                      </p:cBhvr>
                                      <p:to>
                                        <p:strVal val="visible"/>
                                      </p:to>
                                    </p:set>
                                    <p:animEffect transition="in" filter="wheel(1)">
                                      <p:cBhvr>
                                        <p:cTn id="16" dur="2000"/>
                                        <p:tgtEl>
                                          <p:spTgt spid="1229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 calcmode="lin" valueType="num">
                                      <p:cBhvr additive="base">
                                        <p:cTn id="2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12 Vẽ theo nhạc ý tưởng | tranh nghệ thuật, nghệ thuật, ngh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8601" y="4181992"/>
            <a:ext cx="3427342" cy="254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4" descr="Khai mạc triển lãm “Hoan ca của sắc màu” | baotintuc.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8601" y="1452730"/>
            <a:ext cx="3427342" cy="2543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6" descr="Tranh Nghệ Thuật Trừu Tượng Vũ Điệu Màu Sắ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249" y="4181991"/>
            <a:ext cx="3500343" cy="2543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8" descr="VŨ ĐIỆU SẮC MÀ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250" y="1452730"/>
            <a:ext cx="3500343" cy="2543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524000" y="330709"/>
            <a:ext cx="9531593" cy="1846659"/>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Biểu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hiện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chấm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nét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màu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theo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giai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điệu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tiết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tấu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âm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diễn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được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cảm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xúc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thần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tranh</a:t>
            </a:r>
            <a:r>
              <a:rPr lang="en-US" sz="3200" dirty="0">
                <a:solidFill>
                  <a:srgbClr val="FF0000"/>
                </a:solidFill>
                <a:latin typeface="Times New Roman" panose="02020603050405020304" pitchFamily="18" charset="0"/>
                <a:cs typeface="Times New Roman" panose="02020603050405020304" pitchFamily="18" charset="0"/>
              </a:rPr>
              <a:t>. </a:t>
            </a:r>
          </a:p>
          <a:p>
            <a:endParaRPr lang="en-US" dirty="0">
              <a:solidFill>
                <a:srgbClr val="FF0000"/>
              </a:solidFill>
            </a:endParaRPr>
          </a:p>
        </p:txBody>
      </p:sp>
    </p:spTree>
    <p:extLst>
      <p:ext uri="{BB962C8B-B14F-4D97-AF65-F5344CB8AC3E}">
        <p14:creationId xmlns:p14="http://schemas.microsoft.com/office/powerpoint/2010/main" val="35079850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46327" y="651026"/>
            <a:ext cx="9712332" cy="1569660"/>
          </a:xfrm>
          <a:prstGeom prst="rect">
            <a:avLst/>
          </a:prstGeom>
          <a:noFill/>
        </p:spPr>
        <p:txBody>
          <a:bodyPr wrap="square" rtlCol="0">
            <a:spAutoFit/>
          </a:bodyPr>
          <a:lstStyle/>
          <a:p>
            <a:pPr algn="ctr"/>
            <a:r>
              <a:rPr lang="en-US" sz="3200" b="1" dirty="0" smtClean="0">
                <a:solidFill>
                  <a:srgbClr val="0070C0"/>
                </a:solidFill>
                <a:latin typeface="Times New Roman" panose="02020603050405020304" pitchFamily="18" charset="0"/>
                <a:cs typeface="Times New Roman" panose="02020603050405020304" pitchFamily="18" charset="0"/>
              </a:rPr>
              <a:t>TIẾT 2- BÀI </a:t>
            </a:r>
            <a:r>
              <a:rPr lang="en-US" sz="3200" b="1" dirty="0">
                <a:solidFill>
                  <a:srgbClr val="0070C0"/>
                </a:solidFill>
                <a:latin typeface="Times New Roman" panose="02020603050405020304" pitchFamily="18" charset="0"/>
                <a:cs typeface="Times New Roman" panose="02020603050405020304" pitchFamily="18" charset="0"/>
              </a:rPr>
              <a:t>1: </a:t>
            </a:r>
            <a:endParaRPr lang="vi-VN" sz="3200" b="1" dirty="0">
              <a:solidFill>
                <a:srgbClr val="0070C0"/>
              </a:solidFill>
              <a:latin typeface="Times New Roman" panose="02020603050405020304" pitchFamily="18" charset="0"/>
              <a:cs typeface="Times New Roman" panose="02020603050405020304" pitchFamily="18" charset="0"/>
            </a:endParaRPr>
          </a:p>
          <a:p>
            <a:pPr algn="ctr"/>
            <a:r>
              <a:rPr lang="en-US" sz="3200" b="1" dirty="0">
                <a:solidFill>
                  <a:srgbClr val="0070C0"/>
                </a:solidFill>
                <a:latin typeface="Times New Roman" panose="02020603050405020304" pitchFamily="18" charset="0"/>
                <a:cs typeface="Times New Roman" panose="02020603050405020304" pitchFamily="18" charset="0"/>
              </a:rPr>
              <a:t>TRANH VẼ THEO GIAI ĐIỆU ÂM NHẠC </a:t>
            </a:r>
          </a:p>
          <a:p>
            <a:pPr algn="ct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tiếp</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theo</a:t>
            </a:r>
            <a:r>
              <a:rPr lang="en-US" sz="3200" b="1" dirty="0">
                <a:solidFill>
                  <a:srgbClr val="0070C0"/>
                </a:solidFill>
                <a:latin typeface="Times New Roman" panose="02020603050405020304" pitchFamily="18" charset="0"/>
                <a:cs typeface="Times New Roman" panose="02020603050405020304" pitchFamily="18" charset="0"/>
              </a:rPr>
              <a:t>)</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483782" y="2748720"/>
            <a:ext cx="8411744" cy="1846659"/>
          </a:xfrm>
          <a:prstGeom prst="rect">
            <a:avLst/>
          </a:prstGeom>
          <a:noFill/>
        </p:spPr>
        <p:txBody>
          <a:bodyPr wrap="square" rtlCol="0">
            <a:spAutoFit/>
          </a:bodyPr>
          <a:lstStyle/>
          <a:p>
            <a:r>
              <a:rPr lang="en-US" sz="3200" i="1" dirty="0" smtClean="0">
                <a:solidFill>
                  <a:srgbClr val="C00000"/>
                </a:solidFill>
                <a:latin typeface="Times New Roman" panose="02020603050405020304" pitchFamily="18" charset="0"/>
                <a:cs typeface="Times New Roman" panose="02020603050405020304" pitchFamily="18" charset="0"/>
              </a:rPr>
              <a:t>- </a:t>
            </a:r>
            <a:r>
              <a:rPr lang="en-US" sz="3200" i="1" dirty="0" err="1" smtClean="0">
                <a:solidFill>
                  <a:srgbClr val="C00000"/>
                </a:solidFill>
                <a:latin typeface="Times New Roman" panose="02020603050405020304" pitchFamily="18" charset="0"/>
                <a:cs typeface="Times New Roman" panose="02020603050405020304" pitchFamily="18" charset="0"/>
              </a:rPr>
              <a:t>Tạo</a:t>
            </a:r>
            <a:r>
              <a:rPr lang="en-US" sz="3200" i="1" dirty="0" smtClean="0">
                <a:solidFill>
                  <a:srgbClr val="C00000"/>
                </a:solidFill>
                <a:latin typeface="Times New Roman" panose="02020603050405020304" pitchFamily="18" charset="0"/>
                <a:cs typeface="Times New Roman" panose="02020603050405020304" pitchFamily="18" charset="0"/>
              </a:rPr>
              <a:t> </a:t>
            </a:r>
            <a:r>
              <a:rPr lang="en-US" sz="3200" i="1" dirty="0" err="1">
                <a:solidFill>
                  <a:srgbClr val="C00000"/>
                </a:solidFill>
                <a:latin typeface="Times New Roman" panose="02020603050405020304" pitchFamily="18" charset="0"/>
                <a:cs typeface="Times New Roman" panose="02020603050405020304" pitchFamily="18" charset="0"/>
              </a:rPr>
              <a:t>bức</a:t>
            </a:r>
            <a:r>
              <a:rPr lang="en-US" sz="3200" i="1" dirty="0">
                <a:solidFill>
                  <a:srgbClr val="C00000"/>
                </a:solidFill>
                <a:latin typeface="Times New Roman" panose="02020603050405020304" pitchFamily="18" charset="0"/>
                <a:cs typeface="Times New Roman" panose="02020603050405020304" pitchFamily="18" charset="0"/>
              </a:rPr>
              <a:t> </a:t>
            </a:r>
            <a:r>
              <a:rPr lang="en-US" sz="3200" i="1" dirty="0" err="1">
                <a:solidFill>
                  <a:srgbClr val="C00000"/>
                </a:solidFill>
                <a:latin typeface="Times New Roman" panose="02020603050405020304" pitchFamily="18" charset="0"/>
                <a:cs typeface="Times New Roman" panose="02020603050405020304" pitchFamily="18" charset="0"/>
              </a:rPr>
              <a:t>tranh</a:t>
            </a:r>
            <a:r>
              <a:rPr lang="en-US" sz="3200" i="1" dirty="0">
                <a:solidFill>
                  <a:srgbClr val="C00000"/>
                </a:solidFill>
                <a:latin typeface="Times New Roman" panose="02020603050405020304" pitchFamily="18" charset="0"/>
                <a:cs typeface="Times New Roman" panose="02020603050405020304" pitchFamily="18" charset="0"/>
              </a:rPr>
              <a:t> </a:t>
            </a:r>
            <a:r>
              <a:rPr lang="en-US" sz="3200" i="1" dirty="0" err="1">
                <a:solidFill>
                  <a:srgbClr val="C00000"/>
                </a:solidFill>
                <a:latin typeface="Times New Roman" panose="02020603050405020304" pitchFamily="18" charset="0"/>
                <a:cs typeface="Times New Roman" panose="02020603050405020304" pitchFamily="18" charset="0"/>
              </a:rPr>
              <a:t>từ</a:t>
            </a:r>
            <a:r>
              <a:rPr lang="en-US" sz="3200" i="1" dirty="0">
                <a:solidFill>
                  <a:srgbClr val="C00000"/>
                </a:solidFill>
                <a:latin typeface="Times New Roman" panose="02020603050405020304" pitchFamily="18" charset="0"/>
                <a:cs typeface="Times New Roman" panose="02020603050405020304" pitchFamily="18" charset="0"/>
              </a:rPr>
              <a:t> </a:t>
            </a:r>
            <a:r>
              <a:rPr lang="en-US" sz="3200" i="1" dirty="0" err="1">
                <a:solidFill>
                  <a:srgbClr val="C00000"/>
                </a:solidFill>
                <a:latin typeface="Times New Roman" panose="02020603050405020304" pitchFamily="18" charset="0"/>
                <a:cs typeface="Times New Roman" panose="02020603050405020304" pitchFamily="18" charset="0"/>
              </a:rPr>
              <a:t>mảng</a:t>
            </a:r>
            <a:r>
              <a:rPr lang="en-US" sz="3200" i="1" dirty="0">
                <a:solidFill>
                  <a:srgbClr val="C00000"/>
                </a:solidFill>
                <a:latin typeface="Times New Roman" panose="02020603050405020304" pitchFamily="18" charset="0"/>
                <a:cs typeface="Times New Roman" panose="02020603050405020304" pitchFamily="18" charset="0"/>
              </a:rPr>
              <a:t> </a:t>
            </a:r>
            <a:r>
              <a:rPr lang="en-US" sz="3200" i="1" dirty="0" err="1">
                <a:solidFill>
                  <a:srgbClr val="C00000"/>
                </a:solidFill>
                <a:latin typeface="Times New Roman" panose="02020603050405020304" pitchFamily="18" charset="0"/>
                <a:cs typeface="Times New Roman" panose="02020603050405020304" pitchFamily="18" charset="0"/>
              </a:rPr>
              <a:t>màu</a:t>
            </a:r>
            <a:r>
              <a:rPr lang="en-US" sz="3200" i="1" dirty="0">
                <a:solidFill>
                  <a:srgbClr val="C00000"/>
                </a:solidFill>
                <a:latin typeface="Times New Roman" panose="02020603050405020304" pitchFamily="18" charset="0"/>
                <a:cs typeface="Times New Roman" panose="02020603050405020304" pitchFamily="18" charset="0"/>
              </a:rPr>
              <a:t> </a:t>
            </a:r>
            <a:r>
              <a:rPr lang="en-US" sz="3200" i="1" dirty="0" err="1">
                <a:solidFill>
                  <a:srgbClr val="C00000"/>
                </a:solidFill>
                <a:latin typeface="Times New Roman" panose="02020603050405020304" pitchFamily="18" charset="0"/>
                <a:cs typeface="Times New Roman" panose="02020603050405020304" pitchFamily="18" charset="0"/>
              </a:rPr>
              <a:t>có</a:t>
            </a:r>
            <a:r>
              <a:rPr lang="en-US" sz="3200" i="1" dirty="0">
                <a:solidFill>
                  <a:srgbClr val="C00000"/>
                </a:solidFill>
                <a:latin typeface="Times New Roman" panose="02020603050405020304" pitchFamily="18" charset="0"/>
                <a:cs typeface="Times New Roman" panose="02020603050405020304" pitchFamily="18" charset="0"/>
              </a:rPr>
              <a:t> </a:t>
            </a:r>
            <a:r>
              <a:rPr lang="en-US" sz="3200" i="1" dirty="0" err="1" smtClean="0">
                <a:solidFill>
                  <a:srgbClr val="C00000"/>
                </a:solidFill>
                <a:latin typeface="Times New Roman" panose="02020603050405020304" pitchFamily="18" charset="0"/>
                <a:cs typeface="Times New Roman" panose="02020603050405020304" pitchFamily="18" charset="0"/>
              </a:rPr>
              <a:t>sẵn</a:t>
            </a:r>
            <a:endParaRPr lang="en-US" sz="3200" i="1" dirty="0">
              <a:solidFill>
                <a:srgbClr val="C00000"/>
              </a:solidFill>
              <a:latin typeface="Times New Roman" panose="02020603050405020304" pitchFamily="18" charset="0"/>
              <a:cs typeface="Times New Roman" panose="02020603050405020304" pitchFamily="18" charset="0"/>
            </a:endParaRPr>
          </a:p>
          <a:p>
            <a:r>
              <a:rPr lang="en-US" sz="3200" i="1" dirty="0" smtClean="0">
                <a:solidFill>
                  <a:srgbClr val="C00000"/>
                </a:solidFill>
                <a:latin typeface="Times New Roman" panose="02020603050405020304" pitchFamily="18" charset="0"/>
                <a:cs typeface="Times New Roman" panose="02020603050405020304" pitchFamily="18" charset="0"/>
              </a:rPr>
              <a:t>- </a:t>
            </a:r>
            <a:r>
              <a:rPr lang="en-US" sz="3200" i="1" dirty="0" err="1">
                <a:solidFill>
                  <a:srgbClr val="C00000"/>
                </a:solidFill>
                <a:latin typeface="Times New Roman" panose="02020603050405020304" pitchFamily="18" charset="0"/>
                <a:cs typeface="Times New Roman" panose="02020603050405020304" pitchFamily="18" charset="0"/>
              </a:rPr>
              <a:t>Trưng</a:t>
            </a:r>
            <a:r>
              <a:rPr lang="en-US" sz="3200" i="1" dirty="0">
                <a:solidFill>
                  <a:srgbClr val="C00000"/>
                </a:solidFill>
                <a:latin typeface="Times New Roman" panose="02020603050405020304" pitchFamily="18" charset="0"/>
                <a:cs typeface="Times New Roman" panose="02020603050405020304" pitchFamily="18" charset="0"/>
              </a:rPr>
              <a:t> </a:t>
            </a:r>
            <a:r>
              <a:rPr lang="en-US" sz="3200" i="1" dirty="0" err="1">
                <a:solidFill>
                  <a:srgbClr val="C00000"/>
                </a:solidFill>
                <a:latin typeface="Times New Roman" panose="02020603050405020304" pitchFamily="18" charset="0"/>
                <a:cs typeface="Times New Roman" panose="02020603050405020304" pitchFamily="18" charset="0"/>
              </a:rPr>
              <a:t>bày</a:t>
            </a:r>
            <a:r>
              <a:rPr lang="en-US" sz="3200" i="1" dirty="0">
                <a:solidFill>
                  <a:srgbClr val="C00000"/>
                </a:solidFill>
                <a:latin typeface="Times New Roman" panose="02020603050405020304" pitchFamily="18" charset="0"/>
                <a:cs typeface="Times New Roman" panose="02020603050405020304" pitchFamily="18" charset="0"/>
              </a:rPr>
              <a:t> </a:t>
            </a:r>
            <a:r>
              <a:rPr lang="en-US" sz="3200" i="1" dirty="0" err="1">
                <a:solidFill>
                  <a:srgbClr val="C00000"/>
                </a:solidFill>
                <a:latin typeface="Times New Roman" panose="02020603050405020304" pitchFamily="18" charset="0"/>
                <a:cs typeface="Times New Roman" panose="02020603050405020304" pitchFamily="18" charset="0"/>
              </a:rPr>
              <a:t>sản</a:t>
            </a:r>
            <a:r>
              <a:rPr lang="en-US" sz="3200" i="1" dirty="0">
                <a:solidFill>
                  <a:srgbClr val="C00000"/>
                </a:solidFill>
                <a:latin typeface="Times New Roman" panose="02020603050405020304" pitchFamily="18" charset="0"/>
                <a:cs typeface="Times New Roman" panose="02020603050405020304" pitchFamily="18" charset="0"/>
              </a:rPr>
              <a:t> </a:t>
            </a:r>
            <a:r>
              <a:rPr lang="en-US" sz="3200" i="1" dirty="0" err="1">
                <a:solidFill>
                  <a:srgbClr val="C00000"/>
                </a:solidFill>
                <a:latin typeface="Times New Roman" panose="02020603050405020304" pitchFamily="18" charset="0"/>
                <a:cs typeface="Times New Roman" panose="02020603050405020304" pitchFamily="18" charset="0"/>
              </a:rPr>
              <a:t>phẩm</a:t>
            </a:r>
            <a:r>
              <a:rPr lang="en-US" sz="3200" i="1" dirty="0">
                <a:solidFill>
                  <a:srgbClr val="C00000"/>
                </a:solidFill>
                <a:latin typeface="Times New Roman" panose="02020603050405020304" pitchFamily="18" charset="0"/>
                <a:cs typeface="Times New Roman" panose="02020603050405020304" pitchFamily="18" charset="0"/>
              </a:rPr>
              <a:t> </a:t>
            </a:r>
            <a:r>
              <a:rPr lang="en-US" sz="3200" i="1" dirty="0" err="1">
                <a:solidFill>
                  <a:srgbClr val="C00000"/>
                </a:solidFill>
                <a:latin typeface="Times New Roman" panose="02020603050405020304" pitchFamily="18" charset="0"/>
                <a:cs typeface="Times New Roman" panose="02020603050405020304" pitchFamily="18" charset="0"/>
              </a:rPr>
              <a:t>và</a:t>
            </a:r>
            <a:r>
              <a:rPr lang="en-US" sz="3200" i="1" dirty="0">
                <a:solidFill>
                  <a:srgbClr val="C00000"/>
                </a:solidFill>
                <a:latin typeface="Times New Roman" panose="02020603050405020304" pitchFamily="18" charset="0"/>
                <a:cs typeface="Times New Roman" panose="02020603050405020304" pitchFamily="18" charset="0"/>
              </a:rPr>
              <a:t> chia </a:t>
            </a:r>
            <a:r>
              <a:rPr lang="en-US" sz="3200" i="1" dirty="0" err="1">
                <a:solidFill>
                  <a:srgbClr val="C00000"/>
                </a:solidFill>
                <a:latin typeface="Times New Roman" panose="02020603050405020304" pitchFamily="18" charset="0"/>
                <a:cs typeface="Times New Roman" panose="02020603050405020304" pitchFamily="18" charset="0"/>
              </a:rPr>
              <a:t>sẻ</a:t>
            </a:r>
            <a:endParaRPr lang="en-US" sz="3200" i="1" dirty="0">
              <a:solidFill>
                <a:srgbClr val="C00000"/>
              </a:solidFill>
              <a:latin typeface="Times New Roman" panose="02020603050405020304" pitchFamily="18" charset="0"/>
              <a:cs typeface="Times New Roman" panose="02020603050405020304" pitchFamily="18" charset="0"/>
            </a:endParaRPr>
          </a:p>
          <a:p>
            <a:r>
              <a:rPr lang="en-US" sz="3200" i="1" dirty="0" smtClean="0">
                <a:solidFill>
                  <a:srgbClr val="C00000"/>
                </a:solidFill>
                <a:latin typeface="Times New Roman" panose="02020603050405020304" pitchFamily="18" charset="0"/>
                <a:cs typeface="Times New Roman" panose="02020603050405020304" pitchFamily="18" charset="0"/>
              </a:rPr>
              <a:t>- </a:t>
            </a:r>
            <a:r>
              <a:rPr lang="en-US" sz="3200" i="1" dirty="0" err="1">
                <a:solidFill>
                  <a:srgbClr val="C00000"/>
                </a:solidFill>
                <a:latin typeface="Times New Roman" panose="02020603050405020304" pitchFamily="18" charset="0"/>
                <a:cs typeface="Times New Roman" panose="02020603050405020304" pitchFamily="18" charset="0"/>
              </a:rPr>
              <a:t>Tìm</a:t>
            </a:r>
            <a:r>
              <a:rPr lang="en-US" sz="3200" i="1" dirty="0">
                <a:solidFill>
                  <a:srgbClr val="C00000"/>
                </a:solidFill>
                <a:latin typeface="Times New Roman" panose="02020603050405020304" pitchFamily="18" charset="0"/>
                <a:cs typeface="Times New Roman" panose="02020603050405020304" pitchFamily="18" charset="0"/>
              </a:rPr>
              <a:t> </a:t>
            </a:r>
            <a:r>
              <a:rPr lang="en-US" sz="3200" i="1" dirty="0" err="1">
                <a:solidFill>
                  <a:srgbClr val="C00000"/>
                </a:solidFill>
                <a:latin typeface="Times New Roman" panose="02020603050405020304" pitchFamily="18" charset="0"/>
                <a:cs typeface="Times New Roman" panose="02020603050405020304" pitchFamily="18" charset="0"/>
              </a:rPr>
              <a:t>hiểu</a:t>
            </a:r>
            <a:r>
              <a:rPr lang="en-US" sz="3200" i="1" dirty="0">
                <a:solidFill>
                  <a:srgbClr val="C00000"/>
                </a:solidFill>
                <a:latin typeface="Times New Roman" panose="02020603050405020304" pitchFamily="18" charset="0"/>
                <a:cs typeface="Times New Roman" panose="02020603050405020304" pitchFamily="18" charset="0"/>
              </a:rPr>
              <a:t> </a:t>
            </a:r>
            <a:r>
              <a:rPr lang="en-US" sz="3200" i="1" dirty="0" err="1">
                <a:solidFill>
                  <a:srgbClr val="C00000"/>
                </a:solidFill>
                <a:latin typeface="Times New Roman" panose="02020603050405020304" pitchFamily="18" charset="0"/>
                <a:cs typeface="Times New Roman" panose="02020603050405020304" pitchFamily="18" charset="0"/>
              </a:rPr>
              <a:t>tranh</a:t>
            </a:r>
            <a:r>
              <a:rPr lang="en-US" sz="3200" i="1" dirty="0">
                <a:solidFill>
                  <a:srgbClr val="C00000"/>
                </a:solidFill>
                <a:latin typeface="Times New Roman" panose="02020603050405020304" pitchFamily="18" charset="0"/>
                <a:cs typeface="Times New Roman" panose="02020603050405020304" pitchFamily="18" charset="0"/>
              </a:rPr>
              <a:t> </a:t>
            </a:r>
            <a:r>
              <a:rPr lang="en-US" sz="3200" i="1" dirty="0" err="1">
                <a:solidFill>
                  <a:srgbClr val="C00000"/>
                </a:solidFill>
                <a:latin typeface="Times New Roman" panose="02020603050405020304" pitchFamily="18" charset="0"/>
                <a:cs typeface="Times New Roman" panose="02020603050405020304" pitchFamily="18" charset="0"/>
              </a:rPr>
              <a:t>trừu</a:t>
            </a:r>
            <a:r>
              <a:rPr lang="en-US" sz="3200" i="1" dirty="0">
                <a:solidFill>
                  <a:srgbClr val="C00000"/>
                </a:solidFill>
                <a:latin typeface="Times New Roman" panose="02020603050405020304" pitchFamily="18" charset="0"/>
                <a:cs typeface="Times New Roman" panose="02020603050405020304" pitchFamily="18" charset="0"/>
              </a:rPr>
              <a:t> </a:t>
            </a:r>
            <a:r>
              <a:rPr lang="en-US" sz="3200" i="1" dirty="0" err="1">
                <a:solidFill>
                  <a:srgbClr val="C00000"/>
                </a:solidFill>
                <a:latin typeface="Times New Roman" panose="02020603050405020304" pitchFamily="18" charset="0"/>
                <a:cs typeface="Times New Roman" panose="02020603050405020304" pitchFamily="18" charset="0"/>
              </a:rPr>
              <a:t>tượng</a:t>
            </a:r>
            <a:r>
              <a:rPr lang="en-US" sz="3200" i="1" dirty="0">
                <a:solidFill>
                  <a:srgbClr val="C00000"/>
                </a:solidFill>
                <a:latin typeface="Times New Roman" panose="02020603050405020304" pitchFamily="18" charset="0"/>
                <a:cs typeface="Times New Roman" panose="02020603050405020304" pitchFamily="18" charset="0"/>
              </a:rPr>
              <a:t> </a:t>
            </a:r>
            <a:r>
              <a:rPr lang="en-US" sz="3200" i="1" dirty="0" err="1">
                <a:solidFill>
                  <a:srgbClr val="C00000"/>
                </a:solidFill>
                <a:latin typeface="Times New Roman" panose="02020603050405020304" pitchFamily="18" charset="0"/>
                <a:cs typeface="Times New Roman" panose="02020603050405020304" pitchFamily="18" charset="0"/>
              </a:rPr>
              <a:t>của</a:t>
            </a:r>
            <a:r>
              <a:rPr lang="en-US" sz="3200" i="1" dirty="0">
                <a:solidFill>
                  <a:srgbClr val="C00000"/>
                </a:solidFill>
                <a:latin typeface="Times New Roman" panose="02020603050405020304" pitchFamily="18" charset="0"/>
                <a:cs typeface="Times New Roman" panose="02020603050405020304" pitchFamily="18" charset="0"/>
              </a:rPr>
              <a:t> </a:t>
            </a:r>
            <a:r>
              <a:rPr lang="en-US" sz="3200" i="1" dirty="0" err="1">
                <a:solidFill>
                  <a:srgbClr val="C00000"/>
                </a:solidFill>
                <a:latin typeface="Times New Roman" panose="02020603050405020304" pitchFamily="18" charset="0"/>
                <a:cs typeface="Times New Roman" panose="02020603050405020304" pitchFamily="18" charset="0"/>
              </a:rPr>
              <a:t>họa</a:t>
            </a:r>
            <a:r>
              <a:rPr lang="en-US" sz="3200" i="1" dirty="0">
                <a:solidFill>
                  <a:srgbClr val="C00000"/>
                </a:solidFill>
                <a:latin typeface="Times New Roman" panose="02020603050405020304" pitchFamily="18" charset="0"/>
                <a:cs typeface="Times New Roman" panose="02020603050405020304" pitchFamily="18" charset="0"/>
              </a:rPr>
              <a:t> </a:t>
            </a:r>
            <a:r>
              <a:rPr lang="en-US" sz="3200" i="1" dirty="0" err="1">
                <a:solidFill>
                  <a:srgbClr val="C00000"/>
                </a:solidFill>
                <a:latin typeface="Times New Roman" panose="02020603050405020304" pitchFamily="18" charset="0"/>
                <a:cs typeface="Times New Roman" panose="02020603050405020304" pitchFamily="18" charset="0"/>
              </a:rPr>
              <a:t>sĩ</a:t>
            </a:r>
            <a:r>
              <a:rPr lang="en-US" sz="3200" i="1" dirty="0">
                <a:solidFill>
                  <a:srgbClr val="C00000"/>
                </a:solidFill>
                <a:latin typeface="Times New Roman" panose="02020603050405020304" pitchFamily="18" charset="0"/>
                <a:cs typeface="Times New Roman" panose="02020603050405020304" pitchFamily="18" charset="0"/>
              </a:rPr>
              <a:t>.</a:t>
            </a:r>
          </a:p>
          <a:p>
            <a:r>
              <a:rPr lang="en-US" i="1" dirty="0">
                <a:solidFill>
                  <a:srgbClr val="C00000"/>
                </a:solidFill>
              </a:rPr>
              <a:t> </a:t>
            </a:r>
          </a:p>
        </p:txBody>
      </p:sp>
    </p:spTree>
    <p:extLst>
      <p:ext uri="{BB962C8B-B14F-4D97-AF65-F5344CB8AC3E}">
        <p14:creationId xmlns:p14="http://schemas.microsoft.com/office/powerpoint/2010/main" val="72731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0" dur="500"/>
                                        <p:tgtEl>
                                          <p:spTgt spid="3">
                                            <p:txEl>
                                              <p:pRg st="1" end="1"/>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714312" y="1627664"/>
            <a:ext cx="9668686" cy="1277914"/>
          </a:xfrm>
          <a:prstGeom prst="rect">
            <a:avLst/>
          </a:prstGeom>
        </p:spPr>
        <p:txBody>
          <a:bodyPr wrap="square">
            <a:spAutoFit/>
          </a:bodyPr>
          <a:lstStyle/>
          <a:p>
            <a:pPr>
              <a:lnSpc>
                <a:spcPct val="107000"/>
              </a:lnSpc>
              <a:spcAft>
                <a:spcPts val="800"/>
              </a:spcAft>
            </a:pPr>
            <a:r>
              <a:rPr lang="en-US" sz="360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Sử</a:t>
            </a:r>
            <a:r>
              <a:rPr lang="en-US" sz="3600" spc="75"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3600" spc="7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spc="7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khung</a:t>
            </a:r>
            <a:r>
              <a:rPr lang="en-US" sz="3600" spc="7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giấy</a:t>
            </a:r>
            <a:r>
              <a:rPr lang="en-US" sz="3600" spc="7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3600"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mảng</a:t>
            </a:r>
            <a:r>
              <a:rPr lang="en-US" sz="3600"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3600"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3600"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3600"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3600"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p:cNvSpPr/>
          <p:nvPr/>
        </p:nvSpPr>
        <p:spPr>
          <a:xfrm>
            <a:off x="1714311" y="3057599"/>
            <a:ext cx="9446495" cy="685124"/>
          </a:xfrm>
          <a:prstGeom prst="rect">
            <a:avLst/>
          </a:prstGeom>
        </p:spPr>
        <p:txBody>
          <a:bodyPr wrap="square">
            <a:spAutoFit/>
          </a:bodyPr>
          <a:lstStyle/>
          <a:p>
            <a:pPr>
              <a:lnSpc>
                <a:spcPct val="107000"/>
              </a:lnSpc>
              <a:spcAft>
                <a:spcPts val="800"/>
              </a:spcAft>
            </a:pPr>
            <a:r>
              <a:rPr lang="en-US" sz="360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Cắt</a:t>
            </a:r>
            <a:r>
              <a:rPr lang="en-US" sz="3600" spc="195"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mảng</a:t>
            </a:r>
            <a:r>
              <a:rPr lang="en-US" sz="3600" spc="19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3600" spc="19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3600" spc="19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3600" spc="19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600" spc="19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khỏi</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1769880" y="4009297"/>
            <a:ext cx="9390926" cy="1277914"/>
          </a:xfrm>
          <a:prstGeom prst="rect">
            <a:avLst/>
          </a:prstGeom>
        </p:spPr>
        <p:txBody>
          <a:bodyPr wrap="square">
            <a:spAutoFit/>
          </a:bodyPr>
          <a:lstStyle/>
          <a:p>
            <a:pPr>
              <a:lnSpc>
                <a:spcPct val="107000"/>
              </a:lnSpc>
              <a:spcAft>
                <a:spcPts val="800"/>
              </a:spcAft>
            </a:pPr>
            <a:r>
              <a:rPr lang="en-US" sz="360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Vẽ</a:t>
            </a:r>
            <a:r>
              <a:rPr lang="en-US" sz="3600" spc="38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thêm</a:t>
            </a:r>
            <a:r>
              <a:rPr lang="en-US" sz="3600" spc="38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spc="38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nét</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spc="38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spc="38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600" spc="47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z="3600" spc="47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spc="47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3600" spc="47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3600" spc="47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627016" y="595957"/>
            <a:ext cx="11717383" cy="553357"/>
          </a:xfrm>
          <a:prstGeom prst="rect">
            <a:avLst/>
          </a:prstGeom>
        </p:spPr>
        <p:txBody>
          <a:bodyPr wrap="square">
            <a:spAutoFit/>
          </a:bodyPr>
          <a:lstStyle/>
          <a:p>
            <a:pPr>
              <a:lnSpc>
                <a:spcPct val="107000"/>
              </a:lnSpc>
            </a:pP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CÁCH </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 BỨC TRANH TỪ MẢNG MÀU </a:t>
            </a:r>
            <a:r>
              <a:rPr 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YÊU </a:t>
            </a:r>
            <a:r>
              <a:rPr lang="en-US" sz="28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 tiếp theo)</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776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circle(in)">
                                      <p:cBhvr>
                                        <p:cTn id="2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789" y="33340"/>
            <a:ext cx="4572000" cy="324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200503" y="47194"/>
            <a:ext cx="4572000" cy="32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789" y="3344574"/>
            <a:ext cx="4572000" cy="354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0503" y="3344574"/>
            <a:ext cx="4572000" cy="3513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5608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inh-nen-powerpoint-don-gian-dep">
            <a:extLst>
              <a:ext uri="{FF2B5EF4-FFF2-40B4-BE49-F238E27FC236}">
                <a16:creationId xmlns:a16="http://schemas.microsoft.com/office/drawing/2014/main" xmlns="" id="{1970B80D-55F1-4532-9BC0-E48C6C7022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a:extLst>
              <a:ext uri="{FF2B5EF4-FFF2-40B4-BE49-F238E27FC236}">
                <a16:creationId xmlns:a16="http://schemas.microsoft.com/office/drawing/2014/main" xmlns="" id="{23D94FC1-F8C5-4B95-8016-9677109A2FAF}"/>
              </a:ext>
            </a:extLst>
          </p:cNvPr>
          <p:cNvSpPr>
            <a:spLocks noGrp="1" noChangeArrowheads="1"/>
          </p:cNvSpPr>
          <p:nvPr>
            <p:ph type="title"/>
          </p:nvPr>
        </p:nvSpPr>
        <p:spPr>
          <a:xfrm>
            <a:off x="2281239" y="549276"/>
            <a:ext cx="8135937" cy="5472113"/>
          </a:xfrm>
        </p:spPr>
        <p:txBody>
          <a:bodyPr/>
          <a:lstStyle/>
          <a:p>
            <a:pPr algn="l" eaLnBrk="1" hangingPunct="1"/>
            <a:r>
              <a:rPr lang="en-US" altLang="en-US" sz="2800" b="1"/>
              <a:t>              QUY TR</a:t>
            </a:r>
            <a:r>
              <a:rPr lang="vi-VN" altLang="en-US" sz="2800" b="1"/>
              <a:t>ÌNH</a:t>
            </a:r>
            <a:r>
              <a:rPr lang="en-US" altLang="en-US" sz="2800" b="1"/>
              <a:t> TH</a:t>
            </a:r>
            <a:r>
              <a:rPr lang="vi-VN" altLang="en-US" sz="2800" b="1"/>
              <a:t>ỰC</a:t>
            </a:r>
            <a:r>
              <a:rPr lang="en-US" altLang="en-US" sz="2800" b="1"/>
              <a:t> HI</a:t>
            </a:r>
            <a:r>
              <a:rPr lang="vi-VN" altLang="en-US" sz="2800" b="1"/>
              <a:t>ỆN</a:t>
            </a:r>
            <a:br>
              <a:rPr lang="vi-VN" altLang="en-US" sz="2800" b="1"/>
            </a:br>
            <a:r>
              <a:rPr lang="vi-VN" altLang="en-US" sz="2800"/>
              <a:t/>
            </a:r>
            <a:br>
              <a:rPr lang="vi-VN" altLang="en-US" sz="2800"/>
            </a:br>
            <a:r>
              <a:rPr lang="vi-VN" altLang="en-US" sz="2800" b="1"/>
              <a:t>* </a:t>
            </a:r>
            <a:r>
              <a:rPr lang="vi-VN" altLang="en-US" sz="2400" b="1"/>
              <a:t>Vẽ nét</a:t>
            </a:r>
            <a:r>
              <a:rPr lang="vi-VN" altLang="en-US" sz="4000" b="1"/>
              <a:t/>
            </a:r>
            <a:br>
              <a:rPr lang="vi-VN" altLang="en-US" sz="4000" b="1"/>
            </a:br>
            <a:r>
              <a:rPr lang="vi-VN" altLang="en-US" sz="2400"/>
              <a:t>- 2 người 1 cặp ngồi đối diện nhau, nhìn thẳng mặt nhau: quan sát cảm nhận về khuôn mặt và đặc điểm các bộ phận trên khuôn mặt người bạn mình sẽ vẽ chân dung trong 5 phút</a:t>
            </a:r>
            <a:br>
              <a:rPr lang="vi-VN" altLang="en-US" sz="2400"/>
            </a:br>
            <a:r>
              <a:rPr lang="vi-VN" altLang="en-US" sz="2400"/>
              <a:t>- Ghi nhớ những đặc điểm nổi bật của bạn và bắt đầu vẽ</a:t>
            </a:r>
            <a:br>
              <a:rPr lang="vi-VN" altLang="en-US" sz="2400"/>
            </a:br>
            <a:r>
              <a:rPr lang="vi-VN" altLang="en-US" sz="2400"/>
              <a:t>- Trong quá trình vẽ, người vẽ tập trung quan sát đối tượng, chủ động điều khiển bút vẽ theo sự liên tưởng và cảm xúc, tuyệt đối không nhìn vào giấy, không nhấc tay khỏi giấy khi vẽ, kiên nhẫn và vẽ từ từ.</a:t>
            </a:r>
            <a:br>
              <a:rPr lang="vi-VN" altLang="en-US" sz="2400"/>
            </a:br>
            <a:r>
              <a:rPr lang="vi-VN" altLang="en-US" sz="2400"/>
              <a:t/>
            </a:r>
            <a:br>
              <a:rPr lang="vi-VN" altLang="en-US" sz="2400"/>
            </a:br>
            <a:r>
              <a:rPr lang="vi-VN" altLang="en-US" sz="2400" b="1"/>
              <a:t>* Vẽ màu</a:t>
            </a:r>
          </a:p>
        </p:txBody>
      </p:sp>
      <p:pic>
        <p:nvPicPr>
          <p:cNvPr id="5124" name="Picture 4" descr="hinh-nen-powerpoint-don-gian-dep">
            <a:extLst>
              <a:ext uri="{FF2B5EF4-FFF2-40B4-BE49-F238E27FC236}">
                <a16:creationId xmlns:a16="http://schemas.microsoft.com/office/drawing/2014/main" xmlns="" id="{8C8C0065-1E74-4429-8ED8-82B3DF35BB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71438"/>
            <a:ext cx="9937104" cy="70294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149" name="Text Box 5">
            <a:extLst>
              <a:ext uri="{FF2B5EF4-FFF2-40B4-BE49-F238E27FC236}">
                <a16:creationId xmlns:a16="http://schemas.microsoft.com/office/drawing/2014/main" xmlns="" id="{78AB2242-2A96-477F-BA5C-43C362A14A57}"/>
              </a:ext>
            </a:extLst>
          </p:cNvPr>
          <p:cNvSpPr txBox="1">
            <a:spLocks noChangeArrowheads="1"/>
          </p:cNvSpPr>
          <p:nvPr/>
        </p:nvSpPr>
        <p:spPr bwMode="auto">
          <a:xfrm>
            <a:off x="1631950" y="1125538"/>
            <a:ext cx="8928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pic>
        <p:nvPicPr>
          <p:cNvPr id="2" name="Picture 1">
            <a:extLst>
              <a:ext uri="{FF2B5EF4-FFF2-40B4-BE49-F238E27FC236}">
                <a16:creationId xmlns:a16="http://schemas.microsoft.com/office/drawing/2014/main" xmlns="" id="{4EA8AA72-42A4-44AA-B9BA-618C78B0693D}"/>
              </a:ext>
            </a:extLst>
          </p:cNvPr>
          <p:cNvPicPr>
            <a:picLocks noChangeAspect="1"/>
          </p:cNvPicPr>
          <p:nvPr/>
        </p:nvPicPr>
        <p:blipFill rotWithShape="1">
          <a:blip r:embed="rId3"/>
          <a:srcRect l="18278" t="9095" r="35436" b="42833"/>
          <a:stretch/>
        </p:blipFill>
        <p:spPr>
          <a:xfrm>
            <a:off x="4023134" y="1609726"/>
            <a:ext cx="6915150" cy="4489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Oval 9">
            <a:extLst>
              <a:ext uri="{FF2B5EF4-FFF2-40B4-BE49-F238E27FC236}">
                <a16:creationId xmlns:a16="http://schemas.microsoft.com/office/drawing/2014/main" xmlns="" id="{C1014F07-BB34-42F0-AB45-5704436F95DA}"/>
              </a:ext>
            </a:extLst>
          </p:cNvPr>
          <p:cNvSpPr/>
          <p:nvPr/>
        </p:nvSpPr>
        <p:spPr bwMode="auto">
          <a:xfrm>
            <a:off x="1793190" y="607217"/>
            <a:ext cx="890413" cy="630893"/>
          </a:xfrm>
          <a:prstGeom prst="ellipse">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0066"/>
              </a:solidFill>
            </a:endParaRPr>
          </a:p>
        </p:txBody>
      </p:sp>
      <p:sp>
        <p:nvSpPr>
          <p:cNvPr id="6152" name="Rectangle 2">
            <a:extLst>
              <a:ext uri="{FF2B5EF4-FFF2-40B4-BE49-F238E27FC236}">
                <a16:creationId xmlns:a16="http://schemas.microsoft.com/office/drawing/2014/main" xmlns="" id="{60471A06-F637-4B09-93D8-DE6916B41106}"/>
              </a:ext>
            </a:extLst>
          </p:cNvPr>
          <p:cNvSpPr>
            <a:spLocks noChangeArrowheads="1"/>
          </p:cNvSpPr>
          <p:nvPr/>
        </p:nvSpPr>
        <p:spPr bwMode="auto">
          <a:xfrm>
            <a:off x="1859746" y="592061"/>
            <a:ext cx="93249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i="1" dirty="0">
                <a:solidFill>
                  <a:schemeClr val="bg1"/>
                </a:solidFill>
              </a:rPr>
              <a:t> </a:t>
            </a:r>
            <a:r>
              <a:rPr lang="en-US" altLang="en-US" sz="3200" b="1" i="1" dirty="0" smtClean="0">
                <a:solidFill>
                  <a:schemeClr val="bg1"/>
                </a:solidFill>
              </a:rPr>
              <a:t>3/. </a:t>
            </a:r>
            <a:r>
              <a:rPr lang="en-US" altLang="en-US" sz="3200" b="1" dirty="0" err="1">
                <a:solidFill>
                  <a:srgbClr val="C00000"/>
                </a:solidFill>
              </a:rPr>
              <a:t>Tạo</a:t>
            </a:r>
            <a:r>
              <a:rPr lang="en-US" altLang="en-US" sz="3200" b="1" dirty="0">
                <a:solidFill>
                  <a:srgbClr val="C00000"/>
                </a:solidFill>
              </a:rPr>
              <a:t> </a:t>
            </a:r>
            <a:r>
              <a:rPr lang="en-US" altLang="en-US" sz="3200" b="1" dirty="0" err="1">
                <a:solidFill>
                  <a:srgbClr val="C00000"/>
                </a:solidFill>
              </a:rPr>
              <a:t>bức</a:t>
            </a:r>
            <a:r>
              <a:rPr lang="en-US" altLang="en-US" sz="3200" b="1" dirty="0">
                <a:solidFill>
                  <a:srgbClr val="C00000"/>
                </a:solidFill>
              </a:rPr>
              <a:t> </a:t>
            </a:r>
            <a:r>
              <a:rPr lang="en-US" altLang="en-US" sz="3200" b="1" dirty="0" err="1">
                <a:solidFill>
                  <a:srgbClr val="C00000"/>
                </a:solidFill>
              </a:rPr>
              <a:t>tranh</a:t>
            </a:r>
            <a:r>
              <a:rPr lang="en-US" altLang="en-US" sz="3200" b="1" dirty="0">
                <a:solidFill>
                  <a:srgbClr val="C00000"/>
                </a:solidFill>
              </a:rPr>
              <a:t> </a:t>
            </a:r>
            <a:r>
              <a:rPr lang="en-US" altLang="en-US" sz="3200" b="1" dirty="0" err="1">
                <a:solidFill>
                  <a:srgbClr val="C00000"/>
                </a:solidFill>
              </a:rPr>
              <a:t>từ</a:t>
            </a:r>
            <a:r>
              <a:rPr lang="en-US" altLang="en-US" sz="3200" b="1" dirty="0">
                <a:solidFill>
                  <a:srgbClr val="C00000"/>
                </a:solidFill>
              </a:rPr>
              <a:t> </a:t>
            </a:r>
            <a:r>
              <a:rPr lang="en-US" altLang="en-US" sz="3200" b="1" dirty="0" err="1">
                <a:solidFill>
                  <a:srgbClr val="C00000"/>
                </a:solidFill>
              </a:rPr>
              <a:t>mảng</a:t>
            </a:r>
            <a:r>
              <a:rPr lang="en-US" altLang="en-US" sz="3200" b="1" dirty="0">
                <a:solidFill>
                  <a:srgbClr val="C00000"/>
                </a:solidFill>
              </a:rPr>
              <a:t> </a:t>
            </a:r>
            <a:r>
              <a:rPr lang="en-US" altLang="en-US" sz="3200" b="1" dirty="0" err="1">
                <a:solidFill>
                  <a:srgbClr val="C00000"/>
                </a:solidFill>
              </a:rPr>
              <a:t>màu</a:t>
            </a:r>
            <a:r>
              <a:rPr lang="en-US" altLang="en-US" sz="3200" b="1" dirty="0">
                <a:solidFill>
                  <a:srgbClr val="C00000"/>
                </a:solidFill>
              </a:rPr>
              <a:t> </a:t>
            </a:r>
            <a:r>
              <a:rPr lang="en-US" altLang="en-US" sz="3200" b="1" dirty="0" err="1">
                <a:solidFill>
                  <a:srgbClr val="C00000"/>
                </a:solidFill>
              </a:rPr>
              <a:t>có</a:t>
            </a:r>
            <a:r>
              <a:rPr lang="en-US" altLang="en-US" sz="3200" b="1" dirty="0">
                <a:solidFill>
                  <a:srgbClr val="C00000"/>
                </a:solidFill>
              </a:rPr>
              <a:t> </a:t>
            </a:r>
            <a:r>
              <a:rPr lang="en-US" altLang="en-US" sz="3200" b="1" dirty="0" err="1">
                <a:solidFill>
                  <a:srgbClr val="C00000"/>
                </a:solidFill>
              </a:rPr>
              <a:t>sẵn</a:t>
            </a:r>
            <a:r>
              <a:rPr lang="en-US" altLang="en-US" sz="3200" b="1" dirty="0">
                <a:solidFill>
                  <a:srgbClr val="C00000"/>
                </a:solidFill>
              </a:rPr>
              <a:t>. </a:t>
            </a:r>
            <a:endParaRPr lang="en-US" altLang="en-US" sz="3200" dirty="0">
              <a:solidFill>
                <a:srgbClr val="C00000"/>
              </a:solidFill>
            </a:endParaRPr>
          </a:p>
        </p:txBody>
      </p:sp>
      <p:sp>
        <p:nvSpPr>
          <p:cNvPr id="6153" name="Rectangle 3">
            <a:extLst>
              <a:ext uri="{FF2B5EF4-FFF2-40B4-BE49-F238E27FC236}">
                <a16:creationId xmlns:a16="http://schemas.microsoft.com/office/drawing/2014/main" xmlns="" id="{5435F9B4-54C0-4471-B8E6-7669AB2831CB}"/>
              </a:ext>
            </a:extLst>
          </p:cNvPr>
          <p:cNvSpPr>
            <a:spLocks noChangeArrowheads="1"/>
          </p:cNvSpPr>
          <p:nvPr/>
        </p:nvSpPr>
        <p:spPr bwMode="auto">
          <a:xfrm>
            <a:off x="1540623" y="1559833"/>
            <a:ext cx="226536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dirty="0">
                <a:solidFill>
                  <a:srgbClr val="C00000"/>
                </a:solidFill>
              </a:rPr>
              <a:t>- </a:t>
            </a:r>
            <a:r>
              <a:rPr lang="en-US" altLang="en-US" sz="2400" b="1" dirty="0" err="1">
                <a:solidFill>
                  <a:srgbClr val="C00000"/>
                </a:solidFill>
              </a:rPr>
              <a:t>Hoàn</a:t>
            </a:r>
            <a:r>
              <a:rPr lang="en-US" altLang="en-US" sz="2400" b="1" dirty="0">
                <a:solidFill>
                  <a:srgbClr val="C00000"/>
                </a:solidFill>
              </a:rPr>
              <a:t> </a:t>
            </a:r>
            <a:r>
              <a:rPr lang="en-US" altLang="en-US" sz="2400" b="1" dirty="0" err="1">
                <a:solidFill>
                  <a:srgbClr val="C00000"/>
                </a:solidFill>
              </a:rPr>
              <a:t>thiện</a:t>
            </a:r>
            <a:r>
              <a:rPr lang="en-US" altLang="en-US" sz="2400" b="1" dirty="0">
                <a:solidFill>
                  <a:srgbClr val="C00000"/>
                </a:solidFill>
              </a:rPr>
              <a:t> </a:t>
            </a:r>
            <a:r>
              <a:rPr lang="en-US" altLang="en-US" sz="2400" b="1" dirty="0" err="1">
                <a:solidFill>
                  <a:srgbClr val="C00000"/>
                </a:solidFill>
              </a:rPr>
              <a:t>bức</a:t>
            </a:r>
            <a:r>
              <a:rPr lang="en-US" altLang="en-US" sz="2400" b="1" dirty="0">
                <a:solidFill>
                  <a:srgbClr val="C00000"/>
                </a:solidFill>
              </a:rPr>
              <a:t> </a:t>
            </a:r>
            <a:r>
              <a:rPr lang="en-US" altLang="en-US" sz="2400" b="1" dirty="0" err="1">
                <a:solidFill>
                  <a:srgbClr val="C00000"/>
                </a:solidFill>
              </a:rPr>
              <a:t>tranh</a:t>
            </a:r>
            <a:r>
              <a:rPr lang="en-US" altLang="en-US" sz="2400" b="1" dirty="0">
                <a:solidFill>
                  <a:srgbClr val="C00000"/>
                </a:solidFill>
              </a:rPr>
              <a:t> </a:t>
            </a:r>
            <a:r>
              <a:rPr lang="en-US" altLang="en-US" sz="2400" b="1" dirty="0" err="1">
                <a:solidFill>
                  <a:srgbClr val="C00000"/>
                </a:solidFill>
              </a:rPr>
              <a:t>vẽ</a:t>
            </a:r>
            <a:r>
              <a:rPr lang="en-US" altLang="en-US" sz="2400" b="1" dirty="0">
                <a:solidFill>
                  <a:srgbClr val="C00000"/>
                </a:solidFill>
              </a:rPr>
              <a:t> </a:t>
            </a:r>
            <a:r>
              <a:rPr lang="en-US" altLang="en-US" sz="2400" b="1" dirty="0" err="1">
                <a:solidFill>
                  <a:srgbClr val="C00000"/>
                </a:solidFill>
              </a:rPr>
              <a:t>theo</a:t>
            </a:r>
            <a:r>
              <a:rPr lang="en-US" altLang="en-US" sz="2400" b="1" dirty="0">
                <a:solidFill>
                  <a:srgbClr val="C00000"/>
                </a:solidFill>
              </a:rPr>
              <a:t> </a:t>
            </a:r>
            <a:r>
              <a:rPr lang="en-US" altLang="en-US" sz="2400" b="1" dirty="0" err="1">
                <a:solidFill>
                  <a:srgbClr val="C00000"/>
                </a:solidFill>
              </a:rPr>
              <a:t>nhạc</a:t>
            </a:r>
            <a:r>
              <a:rPr lang="en-US" altLang="en-US" sz="2400" b="1" dirty="0">
                <a:solidFill>
                  <a:srgbClr val="C00000"/>
                </a:solidFill>
              </a:rPr>
              <a:t> ( </a:t>
            </a:r>
            <a:r>
              <a:rPr lang="en-US" altLang="en-US" sz="2400" b="1" dirty="0" err="1">
                <a:solidFill>
                  <a:srgbClr val="C00000"/>
                </a:solidFill>
              </a:rPr>
              <a:t>từ</a:t>
            </a:r>
            <a:r>
              <a:rPr lang="en-US" altLang="en-US" sz="2400" b="1" dirty="0">
                <a:solidFill>
                  <a:srgbClr val="C00000"/>
                </a:solidFill>
              </a:rPr>
              <a:t> </a:t>
            </a:r>
            <a:r>
              <a:rPr lang="en-US" altLang="en-US" sz="2400" b="1" dirty="0" err="1">
                <a:solidFill>
                  <a:srgbClr val="C00000"/>
                </a:solidFill>
              </a:rPr>
              <a:t>tiết</a:t>
            </a:r>
            <a:r>
              <a:rPr lang="en-US" altLang="en-US" sz="2400" b="1" dirty="0">
                <a:solidFill>
                  <a:srgbClr val="C00000"/>
                </a:solidFill>
              </a:rPr>
              <a:t> </a:t>
            </a:r>
            <a:r>
              <a:rPr lang="en-US" altLang="en-US" sz="2400" b="1" dirty="0" err="1">
                <a:solidFill>
                  <a:srgbClr val="C00000"/>
                </a:solidFill>
              </a:rPr>
              <a:t>trước</a:t>
            </a:r>
            <a:r>
              <a:rPr lang="en-US" altLang="en-US" sz="2400" b="1" dirty="0">
                <a:solidFill>
                  <a:srgbClr val="C00000"/>
                </a:solidFill>
              </a:rPr>
              <a:t> )</a:t>
            </a:r>
            <a:endParaRPr lang="en-US" altLang="en-US" sz="2400" dirty="0"/>
          </a:p>
        </p:txBody>
      </p:sp>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inh-nen-powerpoint-don-gian-dep">
            <a:extLst>
              <a:ext uri="{FF2B5EF4-FFF2-40B4-BE49-F238E27FC236}">
                <a16:creationId xmlns:a16="http://schemas.microsoft.com/office/drawing/2014/main" xmlns="" id="{35A29CC4-0DCB-439D-B11B-38739C360A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a:extLst>
              <a:ext uri="{FF2B5EF4-FFF2-40B4-BE49-F238E27FC236}">
                <a16:creationId xmlns:a16="http://schemas.microsoft.com/office/drawing/2014/main" xmlns="" id="{423C12EC-611C-4EC0-8B65-4D5701497094}"/>
              </a:ext>
            </a:extLst>
          </p:cNvPr>
          <p:cNvSpPr>
            <a:spLocks noGrp="1" noChangeArrowheads="1"/>
          </p:cNvSpPr>
          <p:nvPr>
            <p:ph type="title"/>
          </p:nvPr>
        </p:nvSpPr>
        <p:spPr>
          <a:xfrm>
            <a:off x="2281239" y="549276"/>
            <a:ext cx="8135937" cy="5472113"/>
          </a:xfrm>
        </p:spPr>
        <p:txBody>
          <a:bodyPr/>
          <a:lstStyle/>
          <a:p>
            <a:pPr algn="l" eaLnBrk="1" hangingPunct="1"/>
            <a:r>
              <a:rPr lang="en-US" altLang="en-US" sz="2800" b="1"/>
              <a:t>              QUY TR</a:t>
            </a:r>
            <a:r>
              <a:rPr lang="vi-VN" altLang="en-US" sz="2800" b="1"/>
              <a:t>ÌNH</a:t>
            </a:r>
            <a:r>
              <a:rPr lang="en-US" altLang="en-US" sz="2800" b="1"/>
              <a:t> TH</a:t>
            </a:r>
            <a:r>
              <a:rPr lang="vi-VN" altLang="en-US" sz="2800" b="1"/>
              <a:t>ỰC</a:t>
            </a:r>
            <a:r>
              <a:rPr lang="en-US" altLang="en-US" sz="2800" b="1"/>
              <a:t> HI</a:t>
            </a:r>
            <a:r>
              <a:rPr lang="vi-VN" altLang="en-US" sz="2800" b="1"/>
              <a:t>ỆN</a:t>
            </a:r>
            <a:br>
              <a:rPr lang="vi-VN" altLang="en-US" sz="2800" b="1"/>
            </a:br>
            <a:r>
              <a:rPr lang="vi-VN" altLang="en-US" sz="2800"/>
              <a:t/>
            </a:r>
            <a:br>
              <a:rPr lang="vi-VN" altLang="en-US" sz="2800"/>
            </a:br>
            <a:r>
              <a:rPr lang="vi-VN" altLang="en-US" sz="2800" b="1"/>
              <a:t>* </a:t>
            </a:r>
            <a:r>
              <a:rPr lang="vi-VN" altLang="en-US" sz="2400" b="1"/>
              <a:t>Vẽ nét</a:t>
            </a:r>
            <a:r>
              <a:rPr lang="vi-VN" altLang="en-US" sz="4000" b="1"/>
              <a:t/>
            </a:r>
            <a:br>
              <a:rPr lang="vi-VN" altLang="en-US" sz="4000" b="1"/>
            </a:br>
            <a:r>
              <a:rPr lang="vi-VN" altLang="en-US" sz="2400"/>
              <a:t>- 2 người 1 cặp ngồi đối diện nhau, nhìn thẳng mặt nhau: quan sát cảm nhận về khuôn mặt và đặc điểm các bộ phận trên khuôn mặt người bạn mình sẽ vẽ chân dung trong 5 phút</a:t>
            </a:r>
            <a:br>
              <a:rPr lang="vi-VN" altLang="en-US" sz="2400"/>
            </a:br>
            <a:r>
              <a:rPr lang="vi-VN" altLang="en-US" sz="2400"/>
              <a:t>- Ghi nhớ những đặc điểm nổi bật của bạn và bắt đầu vẽ</a:t>
            </a:r>
            <a:br>
              <a:rPr lang="vi-VN" altLang="en-US" sz="2400"/>
            </a:br>
            <a:r>
              <a:rPr lang="vi-VN" altLang="en-US" sz="2400"/>
              <a:t>- Trong quá trình vẽ, người vẽ tập trung quan sát đối tượng, chủ động điều khiển bút vẽ theo sự liên tưởng và cảm xúc, tuyệt đối không nhìn vào giấy, không nhấc tay khỏi giấy khi vẽ, kiên nhẫn và vẽ từ từ.</a:t>
            </a:r>
            <a:br>
              <a:rPr lang="vi-VN" altLang="en-US" sz="2400"/>
            </a:br>
            <a:r>
              <a:rPr lang="vi-VN" altLang="en-US" sz="2400"/>
              <a:t/>
            </a:r>
            <a:br>
              <a:rPr lang="vi-VN" altLang="en-US" sz="2400"/>
            </a:br>
            <a:r>
              <a:rPr lang="vi-VN" altLang="en-US" sz="2400" b="1"/>
              <a:t>* Vẽ màu</a:t>
            </a:r>
          </a:p>
        </p:txBody>
      </p:sp>
      <p:pic>
        <p:nvPicPr>
          <p:cNvPr id="5124" name="Picture 4" descr="hinh-nen-powerpoint-don-gian-dep">
            <a:extLst>
              <a:ext uri="{FF2B5EF4-FFF2-40B4-BE49-F238E27FC236}">
                <a16:creationId xmlns:a16="http://schemas.microsoft.com/office/drawing/2014/main" xmlns="" id="{8DA3A355-A928-480C-8BB0-4795ACDB16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71438"/>
            <a:ext cx="9937104" cy="70294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173" name="Text Box 5">
            <a:extLst>
              <a:ext uri="{FF2B5EF4-FFF2-40B4-BE49-F238E27FC236}">
                <a16:creationId xmlns:a16="http://schemas.microsoft.com/office/drawing/2014/main" xmlns="" id="{6826A82B-F9E8-41A8-A6D6-00585753B747}"/>
              </a:ext>
            </a:extLst>
          </p:cNvPr>
          <p:cNvSpPr txBox="1">
            <a:spLocks noChangeArrowheads="1"/>
          </p:cNvSpPr>
          <p:nvPr/>
        </p:nvSpPr>
        <p:spPr bwMode="auto">
          <a:xfrm>
            <a:off x="1631950" y="1125538"/>
            <a:ext cx="8928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sp>
        <p:nvSpPr>
          <p:cNvPr id="10" name="Oval 9">
            <a:extLst>
              <a:ext uri="{FF2B5EF4-FFF2-40B4-BE49-F238E27FC236}">
                <a16:creationId xmlns:a16="http://schemas.microsoft.com/office/drawing/2014/main" xmlns="" id="{2C3692B8-D78F-4B59-A16A-C15E4EA734EF}"/>
              </a:ext>
            </a:extLst>
          </p:cNvPr>
          <p:cNvSpPr/>
          <p:nvPr/>
        </p:nvSpPr>
        <p:spPr bwMode="auto">
          <a:xfrm rot="1041225">
            <a:off x="1584325" y="488950"/>
            <a:ext cx="546100" cy="630238"/>
          </a:xfrm>
          <a:prstGeom prst="ellipse">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0066"/>
              </a:solidFill>
            </a:endParaRPr>
          </a:p>
        </p:txBody>
      </p:sp>
      <p:sp>
        <p:nvSpPr>
          <p:cNvPr id="7175" name="Rectangle 2">
            <a:extLst>
              <a:ext uri="{FF2B5EF4-FFF2-40B4-BE49-F238E27FC236}">
                <a16:creationId xmlns:a16="http://schemas.microsoft.com/office/drawing/2014/main" xmlns="" id="{527743EA-AF46-4393-90A3-753C09E99654}"/>
              </a:ext>
            </a:extLst>
          </p:cNvPr>
          <p:cNvSpPr>
            <a:spLocks noChangeArrowheads="1"/>
          </p:cNvSpPr>
          <p:nvPr/>
        </p:nvSpPr>
        <p:spPr bwMode="auto">
          <a:xfrm>
            <a:off x="1524001" y="476250"/>
            <a:ext cx="93249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i="1">
                <a:solidFill>
                  <a:schemeClr val="bg1"/>
                </a:solidFill>
              </a:rPr>
              <a:t> 3. </a:t>
            </a:r>
            <a:r>
              <a:rPr lang="en-US" altLang="en-US" sz="3200" b="1">
                <a:solidFill>
                  <a:srgbClr val="C00000"/>
                </a:solidFill>
              </a:rPr>
              <a:t>Tạo bức tranh từ mảng màu có sẵn. </a:t>
            </a:r>
            <a:endParaRPr lang="en-US" altLang="en-US" sz="3200">
              <a:solidFill>
                <a:srgbClr val="C00000"/>
              </a:solidFill>
            </a:endParaRPr>
          </a:p>
        </p:txBody>
      </p:sp>
      <p:sp>
        <p:nvSpPr>
          <p:cNvPr id="7176" name="Rectangle 3">
            <a:extLst>
              <a:ext uri="{FF2B5EF4-FFF2-40B4-BE49-F238E27FC236}">
                <a16:creationId xmlns:a16="http://schemas.microsoft.com/office/drawing/2014/main" xmlns="" id="{E730ED6A-9E16-41BC-8A65-FBEDFB17D77F}"/>
              </a:ext>
            </a:extLst>
          </p:cNvPr>
          <p:cNvSpPr>
            <a:spLocks noChangeArrowheads="1"/>
          </p:cNvSpPr>
          <p:nvPr/>
        </p:nvSpPr>
        <p:spPr bwMode="auto">
          <a:xfrm>
            <a:off x="1450976" y="1268414"/>
            <a:ext cx="2551113"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dirty="0">
                <a:solidFill>
                  <a:srgbClr val="C00000"/>
                </a:solidFill>
              </a:rPr>
              <a:t>- </a:t>
            </a:r>
            <a:r>
              <a:rPr lang="en-US" altLang="en-US" sz="2400" b="1" dirty="0" err="1">
                <a:solidFill>
                  <a:srgbClr val="C00000"/>
                </a:solidFill>
              </a:rPr>
              <a:t>Hoàn</a:t>
            </a:r>
            <a:r>
              <a:rPr lang="en-US" altLang="en-US" sz="2400" b="1" dirty="0">
                <a:solidFill>
                  <a:srgbClr val="C00000"/>
                </a:solidFill>
              </a:rPr>
              <a:t> </a:t>
            </a:r>
            <a:r>
              <a:rPr lang="en-US" altLang="en-US" sz="2400" b="1" dirty="0" err="1">
                <a:solidFill>
                  <a:srgbClr val="C00000"/>
                </a:solidFill>
              </a:rPr>
              <a:t>thiện</a:t>
            </a:r>
            <a:r>
              <a:rPr lang="en-US" altLang="en-US" sz="2400" b="1" dirty="0">
                <a:solidFill>
                  <a:srgbClr val="C00000"/>
                </a:solidFill>
              </a:rPr>
              <a:t> </a:t>
            </a:r>
            <a:r>
              <a:rPr lang="en-US" altLang="en-US" sz="2400" b="1" dirty="0" err="1">
                <a:solidFill>
                  <a:srgbClr val="C00000"/>
                </a:solidFill>
              </a:rPr>
              <a:t>bức</a:t>
            </a:r>
            <a:r>
              <a:rPr lang="en-US" altLang="en-US" sz="2400" b="1" dirty="0">
                <a:solidFill>
                  <a:srgbClr val="C00000"/>
                </a:solidFill>
              </a:rPr>
              <a:t> </a:t>
            </a:r>
            <a:r>
              <a:rPr lang="en-US" altLang="en-US" sz="2400" b="1" dirty="0" err="1">
                <a:solidFill>
                  <a:srgbClr val="C00000"/>
                </a:solidFill>
              </a:rPr>
              <a:t>tranh</a:t>
            </a:r>
            <a:r>
              <a:rPr lang="en-US" altLang="en-US" sz="2400" b="1" dirty="0">
                <a:solidFill>
                  <a:srgbClr val="C00000"/>
                </a:solidFill>
              </a:rPr>
              <a:t> </a:t>
            </a:r>
            <a:r>
              <a:rPr lang="en-US" altLang="en-US" sz="2400" b="1" dirty="0" err="1">
                <a:solidFill>
                  <a:srgbClr val="C00000"/>
                </a:solidFill>
              </a:rPr>
              <a:t>vẽ</a:t>
            </a:r>
            <a:r>
              <a:rPr lang="en-US" altLang="en-US" sz="2400" b="1" dirty="0">
                <a:solidFill>
                  <a:srgbClr val="C00000"/>
                </a:solidFill>
              </a:rPr>
              <a:t> </a:t>
            </a:r>
            <a:r>
              <a:rPr lang="en-US" altLang="en-US" sz="2400" b="1" dirty="0" err="1">
                <a:solidFill>
                  <a:srgbClr val="C00000"/>
                </a:solidFill>
              </a:rPr>
              <a:t>theo</a:t>
            </a:r>
            <a:r>
              <a:rPr lang="en-US" altLang="en-US" sz="2400" b="1" dirty="0">
                <a:solidFill>
                  <a:srgbClr val="C00000"/>
                </a:solidFill>
              </a:rPr>
              <a:t> </a:t>
            </a:r>
            <a:r>
              <a:rPr lang="en-US" altLang="en-US" sz="2400" b="1" dirty="0" err="1">
                <a:solidFill>
                  <a:srgbClr val="C00000"/>
                </a:solidFill>
              </a:rPr>
              <a:t>nhạc</a:t>
            </a:r>
            <a:r>
              <a:rPr lang="en-US" altLang="en-US" sz="2400" b="1" dirty="0">
                <a:solidFill>
                  <a:srgbClr val="C00000"/>
                </a:solidFill>
              </a:rPr>
              <a:t> ( </a:t>
            </a:r>
            <a:r>
              <a:rPr lang="en-US" altLang="en-US" sz="2400" b="1" dirty="0" err="1">
                <a:solidFill>
                  <a:srgbClr val="C00000"/>
                </a:solidFill>
              </a:rPr>
              <a:t>từ</a:t>
            </a:r>
            <a:r>
              <a:rPr lang="en-US" altLang="en-US" sz="2400" b="1" dirty="0">
                <a:solidFill>
                  <a:srgbClr val="C00000"/>
                </a:solidFill>
              </a:rPr>
              <a:t> </a:t>
            </a:r>
            <a:r>
              <a:rPr lang="en-US" altLang="en-US" sz="2400" b="1" dirty="0" err="1">
                <a:solidFill>
                  <a:srgbClr val="C00000"/>
                </a:solidFill>
              </a:rPr>
              <a:t>tiết</a:t>
            </a:r>
            <a:r>
              <a:rPr lang="en-US" altLang="en-US" sz="2400" b="1" dirty="0">
                <a:solidFill>
                  <a:srgbClr val="C00000"/>
                </a:solidFill>
              </a:rPr>
              <a:t> </a:t>
            </a:r>
            <a:r>
              <a:rPr lang="en-US" altLang="en-US" sz="2400" b="1" dirty="0" err="1">
                <a:solidFill>
                  <a:srgbClr val="C00000"/>
                </a:solidFill>
              </a:rPr>
              <a:t>trước</a:t>
            </a:r>
            <a:r>
              <a:rPr lang="en-US" altLang="en-US" sz="2400" b="1" dirty="0">
                <a:solidFill>
                  <a:srgbClr val="C00000"/>
                </a:solidFill>
              </a:rPr>
              <a:t>).</a:t>
            </a:r>
          </a:p>
          <a:p>
            <a:r>
              <a:rPr lang="en-US" altLang="en-US" sz="2400" b="1" dirty="0">
                <a:solidFill>
                  <a:srgbClr val="C00000"/>
                </a:solidFill>
              </a:rPr>
              <a:t>- </a:t>
            </a:r>
            <a:r>
              <a:rPr lang="en-US" altLang="en-US" sz="2400" b="1" dirty="0" err="1">
                <a:solidFill>
                  <a:srgbClr val="C00000"/>
                </a:solidFill>
              </a:rPr>
              <a:t>Tưởng</a:t>
            </a:r>
            <a:r>
              <a:rPr lang="en-US" altLang="en-US" sz="2400" b="1" dirty="0">
                <a:solidFill>
                  <a:srgbClr val="C00000"/>
                </a:solidFill>
              </a:rPr>
              <a:t> </a:t>
            </a:r>
            <a:r>
              <a:rPr lang="en-US" altLang="en-US" sz="2400" b="1" dirty="0" err="1">
                <a:solidFill>
                  <a:srgbClr val="C00000"/>
                </a:solidFill>
              </a:rPr>
              <a:t>tượng</a:t>
            </a:r>
            <a:r>
              <a:rPr lang="en-US" altLang="en-US" sz="2400" b="1" dirty="0">
                <a:solidFill>
                  <a:srgbClr val="C00000"/>
                </a:solidFill>
              </a:rPr>
              <a:t>. </a:t>
            </a:r>
            <a:r>
              <a:rPr lang="en-US" altLang="en-US" sz="2400" b="1" dirty="0" err="1">
                <a:solidFill>
                  <a:srgbClr val="C00000"/>
                </a:solidFill>
              </a:rPr>
              <a:t>Nhấn</a:t>
            </a:r>
            <a:r>
              <a:rPr lang="en-US" altLang="en-US" sz="2400" b="1" dirty="0">
                <a:solidFill>
                  <a:srgbClr val="C00000"/>
                </a:solidFill>
              </a:rPr>
              <a:t> </a:t>
            </a:r>
            <a:r>
              <a:rPr lang="en-US" altLang="en-US" sz="2400" b="1" dirty="0" err="1">
                <a:solidFill>
                  <a:srgbClr val="C00000"/>
                </a:solidFill>
              </a:rPr>
              <a:t>đậm</a:t>
            </a:r>
            <a:r>
              <a:rPr lang="en-US" altLang="en-US" sz="2400" b="1" dirty="0">
                <a:solidFill>
                  <a:srgbClr val="C00000"/>
                </a:solidFill>
              </a:rPr>
              <a:t> </a:t>
            </a:r>
            <a:r>
              <a:rPr lang="en-US" altLang="en-US" sz="2400" b="1" dirty="0" err="1">
                <a:solidFill>
                  <a:srgbClr val="C00000"/>
                </a:solidFill>
              </a:rPr>
              <a:t>vào</a:t>
            </a:r>
            <a:r>
              <a:rPr lang="en-US" altLang="en-US" sz="2400" b="1" dirty="0">
                <a:solidFill>
                  <a:srgbClr val="C00000"/>
                </a:solidFill>
              </a:rPr>
              <a:t> </a:t>
            </a:r>
            <a:r>
              <a:rPr lang="en-US" altLang="en-US" sz="2400" b="1" dirty="0" err="1">
                <a:solidFill>
                  <a:srgbClr val="C00000"/>
                </a:solidFill>
              </a:rPr>
              <a:t>những</a:t>
            </a:r>
            <a:r>
              <a:rPr lang="en-US" altLang="en-US" sz="2400" b="1" dirty="0">
                <a:solidFill>
                  <a:srgbClr val="C00000"/>
                </a:solidFill>
              </a:rPr>
              <a:t> </a:t>
            </a:r>
            <a:r>
              <a:rPr lang="en-US" altLang="en-US" sz="2400" b="1" dirty="0" err="1">
                <a:solidFill>
                  <a:srgbClr val="C00000"/>
                </a:solidFill>
              </a:rPr>
              <a:t>đường</a:t>
            </a:r>
            <a:r>
              <a:rPr lang="en-US" altLang="en-US" sz="2400" b="1" dirty="0">
                <a:solidFill>
                  <a:srgbClr val="C00000"/>
                </a:solidFill>
              </a:rPr>
              <a:t> </a:t>
            </a:r>
            <a:r>
              <a:rPr lang="en-US" altLang="en-US" sz="2400" b="1" dirty="0" err="1">
                <a:solidFill>
                  <a:srgbClr val="C00000"/>
                </a:solidFill>
              </a:rPr>
              <a:t>nét</a:t>
            </a:r>
            <a:r>
              <a:rPr lang="en-US" altLang="en-US" sz="2400" b="1" dirty="0">
                <a:solidFill>
                  <a:srgbClr val="C00000"/>
                </a:solidFill>
              </a:rPr>
              <a:t> </a:t>
            </a:r>
            <a:r>
              <a:rPr lang="en-US" altLang="en-US" sz="2400" b="1" dirty="0" err="1">
                <a:solidFill>
                  <a:srgbClr val="C00000"/>
                </a:solidFill>
              </a:rPr>
              <a:t>có</a:t>
            </a:r>
            <a:r>
              <a:rPr lang="en-US" altLang="en-US" sz="2400" b="1" dirty="0">
                <a:solidFill>
                  <a:srgbClr val="C00000"/>
                </a:solidFill>
              </a:rPr>
              <a:t> </a:t>
            </a:r>
            <a:r>
              <a:rPr lang="en-US" altLang="en-US" sz="2400" b="1" dirty="0" err="1">
                <a:solidFill>
                  <a:srgbClr val="C00000"/>
                </a:solidFill>
              </a:rPr>
              <a:t>sẵn</a:t>
            </a:r>
            <a:r>
              <a:rPr lang="en-US" altLang="en-US" sz="2400" b="1" dirty="0">
                <a:solidFill>
                  <a:srgbClr val="C00000"/>
                </a:solidFill>
              </a:rPr>
              <a:t> </a:t>
            </a:r>
            <a:r>
              <a:rPr lang="en-US" altLang="en-US" sz="2400" b="1" dirty="0" err="1">
                <a:solidFill>
                  <a:srgbClr val="C00000"/>
                </a:solidFill>
              </a:rPr>
              <a:t>tạo</a:t>
            </a:r>
            <a:r>
              <a:rPr lang="en-US" altLang="en-US" sz="2400" b="1" dirty="0">
                <a:solidFill>
                  <a:srgbClr val="C00000"/>
                </a:solidFill>
              </a:rPr>
              <a:t> </a:t>
            </a:r>
            <a:r>
              <a:rPr lang="en-US" altLang="en-US" sz="2400" b="1" dirty="0" err="1">
                <a:solidFill>
                  <a:srgbClr val="C00000"/>
                </a:solidFill>
              </a:rPr>
              <a:t>cho</a:t>
            </a:r>
            <a:r>
              <a:rPr lang="en-US" altLang="en-US" sz="2400" b="1" dirty="0">
                <a:solidFill>
                  <a:srgbClr val="C00000"/>
                </a:solidFill>
              </a:rPr>
              <a:t> </a:t>
            </a:r>
            <a:r>
              <a:rPr lang="en-US" altLang="en-US" sz="2400" b="1" dirty="0" err="1">
                <a:solidFill>
                  <a:srgbClr val="C00000"/>
                </a:solidFill>
              </a:rPr>
              <a:t>hình</a:t>
            </a:r>
            <a:r>
              <a:rPr lang="en-US" altLang="en-US" sz="2400" b="1" dirty="0">
                <a:solidFill>
                  <a:srgbClr val="C00000"/>
                </a:solidFill>
              </a:rPr>
              <a:t> </a:t>
            </a:r>
            <a:r>
              <a:rPr lang="en-US" altLang="en-US" sz="2400" b="1" dirty="0" err="1">
                <a:solidFill>
                  <a:srgbClr val="C00000"/>
                </a:solidFill>
              </a:rPr>
              <a:t>ảnh</a:t>
            </a:r>
            <a:r>
              <a:rPr lang="en-US" altLang="en-US" sz="2400" b="1" dirty="0">
                <a:solidFill>
                  <a:srgbClr val="C00000"/>
                </a:solidFill>
              </a:rPr>
              <a:t> </a:t>
            </a:r>
            <a:r>
              <a:rPr lang="en-US" altLang="en-US" sz="2400" b="1" dirty="0" err="1">
                <a:solidFill>
                  <a:srgbClr val="C00000"/>
                </a:solidFill>
              </a:rPr>
              <a:t>rõ</a:t>
            </a:r>
            <a:r>
              <a:rPr lang="en-US" altLang="en-US" sz="2400" b="1" dirty="0">
                <a:solidFill>
                  <a:srgbClr val="C00000"/>
                </a:solidFill>
              </a:rPr>
              <a:t> </a:t>
            </a:r>
            <a:r>
              <a:rPr lang="en-US" altLang="en-US" sz="2400" b="1" dirty="0" err="1">
                <a:solidFill>
                  <a:srgbClr val="C00000"/>
                </a:solidFill>
              </a:rPr>
              <a:t>ràng</a:t>
            </a:r>
            <a:r>
              <a:rPr lang="en-US" altLang="en-US" sz="2400" b="1" dirty="0">
                <a:solidFill>
                  <a:srgbClr val="C00000"/>
                </a:solidFill>
              </a:rPr>
              <a:t> </a:t>
            </a:r>
            <a:r>
              <a:rPr lang="en-US" altLang="en-US" sz="2400" b="1" dirty="0" err="1">
                <a:solidFill>
                  <a:srgbClr val="C00000"/>
                </a:solidFill>
              </a:rPr>
              <a:t>hơn</a:t>
            </a:r>
            <a:r>
              <a:rPr lang="en-US" altLang="en-US" sz="2400" b="1" dirty="0">
                <a:solidFill>
                  <a:srgbClr val="C00000"/>
                </a:solidFill>
              </a:rPr>
              <a:t> </a:t>
            </a:r>
            <a:endParaRPr lang="en-US" altLang="en-US" sz="2400" dirty="0"/>
          </a:p>
        </p:txBody>
      </p:sp>
      <p:pic>
        <p:nvPicPr>
          <p:cNvPr id="11" name="Picture 10">
            <a:extLst>
              <a:ext uri="{FF2B5EF4-FFF2-40B4-BE49-F238E27FC236}">
                <a16:creationId xmlns:a16="http://schemas.microsoft.com/office/drawing/2014/main" xmlns="" id="{28C8C095-CCAE-4C62-92EF-A056B902D0CE}"/>
              </a:ext>
            </a:extLst>
          </p:cNvPr>
          <p:cNvPicPr>
            <a:picLocks noChangeAspect="1"/>
          </p:cNvPicPr>
          <p:nvPr/>
        </p:nvPicPr>
        <p:blipFill rotWithShape="1">
          <a:blip r:embed="rId3"/>
          <a:srcRect l="18671" t="8524" r="35988" b="41690"/>
          <a:stretch/>
        </p:blipFill>
        <p:spPr>
          <a:xfrm>
            <a:off x="4002089" y="1196976"/>
            <a:ext cx="6918325" cy="4479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inh-nen-powerpoint-don-gian-dep">
            <a:extLst>
              <a:ext uri="{FF2B5EF4-FFF2-40B4-BE49-F238E27FC236}">
                <a16:creationId xmlns:a16="http://schemas.microsoft.com/office/drawing/2014/main" xmlns="" id="{C0075B60-29AA-453E-9C8D-79ADBAC7D4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a:extLst>
              <a:ext uri="{FF2B5EF4-FFF2-40B4-BE49-F238E27FC236}">
                <a16:creationId xmlns:a16="http://schemas.microsoft.com/office/drawing/2014/main" xmlns="" id="{EA239B3C-273D-40D7-8894-9267B78880DA}"/>
              </a:ext>
            </a:extLst>
          </p:cNvPr>
          <p:cNvSpPr>
            <a:spLocks noGrp="1" noChangeArrowheads="1"/>
          </p:cNvSpPr>
          <p:nvPr>
            <p:ph type="title"/>
          </p:nvPr>
        </p:nvSpPr>
        <p:spPr>
          <a:xfrm>
            <a:off x="2281239" y="549276"/>
            <a:ext cx="8135937" cy="5472113"/>
          </a:xfrm>
        </p:spPr>
        <p:txBody>
          <a:bodyPr/>
          <a:lstStyle/>
          <a:p>
            <a:pPr algn="l" eaLnBrk="1" hangingPunct="1"/>
            <a:r>
              <a:rPr lang="en-US" altLang="en-US" sz="2800" b="1"/>
              <a:t>              QUY TR</a:t>
            </a:r>
            <a:r>
              <a:rPr lang="vi-VN" altLang="en-US" sz="2800" b="1"/>
              <a:t>ÌNH</a:t>
            </a:r>
            <a:r>
              <a:rPr lang="en-US" altLang="en-US" sz="2800" b="1"/>
              <a:t> TH</a:t>
            </a:r>
            <a:r>
              <a:rPr lang="vi-VN" altLang="en-US" sz="2800" b="1"/>
              <a:t>ỰC</a:t>
            </a:r>
            <a:r>
              <a:rPr lang="en-US" altLang="en-US" sz="2800" b="1"/>
              <a:t> HI</a:t>
            </a:r>
            <a:r>
              <a:rPr lang="vi-VN" altLang="en-US" sz="2800" b="1"/>
              <a:t>ỆN</a:t>
            </a:r>
            <a:br>
              <a:rPr lang="vi-VN" altLang="en-US" sz="2800" b="1"/>
            </a:br>
            <a:r>
              <a:rPr lang="vi-VN" altLang="en-US" sz="2800"/>
              <a:t/>
            </a:r>
            <a:br>
              <a:rPr lang="vi-VN" altLang="en-US" sz="2800"/>
            </a:br>
            <a:r>
              <a:rPr lang="vi-VN" altLang="en-US" sz="2800" b="1"/>
              <a:t>* </a:t>
            </a:r>
            <a:r>
              <a:rPr lang="vi-VN" altLang="en-US" sz="2400" b="1"/>
              <a:t>Vẽ nét</a:t>
            </a:r>
            <a:r>
              <a:rPr lang="vi-VN" altLang="en-US" sz="4000" b="1"/>
              <a:t/>
            </a:r>
            <a:br>
              <a:rPr lang="vi-VN" altLang="en-US" sz="4000" b="1"/>
            </a:br>
            <a:r>
              <a:rPr lang="vi-VN" altLang="en-US" sz="2400"/>
              <a:t>- 2 người 1 cặp ngồi đối diện nhau, nhìn thẳng mặt nhau: quan sát cảm nhận về khuôn mặt và đặc điểm các bộ phận trên khuôn mặt người bạn mình sẽ vẽ chân dung trong 5 phút</a:t>
            </a:r>
            <a:br>
              <a:rPr lang="vi-VN" altLang="en-US" sz="2400"/>
            </a:br>
            <a:r>
              <a:rPr lang="vi-VN" altLang="en-US" sz="2400"/>
              <a:t>- Ghi nhớ những đặc điểm nổi bật của bạn và bắt đầu vẽ</a:t>
            </a:r>
            <a:br>
              <a:rPr lang="vi-VN" altLang="en-US" sz="2400"/>
            </a:br>
            <a:r>
              <a:rPr lang="vi-VN" altLang="en-US" sz="2400"/>
              <a:t>- Trong quá trình vẽ, người vẽ tập trung quan sát đối tượng, chủ động điều khiển bút vẽ theo sự liên tưởng và cảm xúc, tuyệt đối không nhìn vào giấy, không nhấc tay khỏi giấy khi vẽ, kiên nhẫn và vẽ từ từ.</a:t>
            </a:r>
            <a:br>
              <a:rPr lang="vi-VN" altLang="en-US" sz="2400"/>
            </a:br>
            <a:r>
              <a:rPr lang="vi-VN" altLang="en-US" sz="2400"/>
              <a:t/>
            </a:r>
            <a:br>
              <a:rPr lang="vi-VN" altLang="en-US" sz="2400"/>
            </a:br>
            <a:r>
              <a:rPr lang="vi-VN" altLang="en-US" sz="2400" b="1"/>
              <a:t>* Vẽ màu</a:t>
            </a:r>
          </a:p>
        </p:txBody>
      </p:sp>
      <p:pic>
        <p:nvPicPr>
          <p:cNvPr id="5124" name="Picture 4" descr="hinh-nen-powerpoint-don-gian-dep">
            <a:extLst>
              <a:ext uri="{FF2B5EF4-FFF2-40B4-BE49-F238E27FC236}">
                <a16:creationId xmlns:a16="http://schemas.microsoft.com/office/drawing/2014/main" xmlns="" id="{25A2D7E8-6509-4741-966F-274EE2D0CC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71438"/>
            <a:ext cx="9937104" cy="70294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197" name="Text Box 5">
            <a:extLst>
              <a:ext uri="{FF2B5EF4-FFF2-40B4-BE49-F238E27FC236}">
                <a16:creationId xmlns:a16="http://schemas.microsoft.com/office/drawing/2014/main" xmlns="" id="{3A715AD1-AF9F-48D1-B976-4BF46E5A27A7}"/>
              </a:ext>
            </a:extLst>
          </p:cNvPr>
          <p:cNvSpPr txBox="1">
            <a:spLocks noChangeArrowheads="1"/>
          </p:cNvSpPr>
          <p:nvPr/>
        </p:nvSpPr>
        <p:spPr bwMode="auto">
          <a:xfrm>
            <a:off x="1631950" y="1125538"/>
            <a:ext cx="8928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sp>
        <p:nvSpPr>
          <p:cNvPr id="10" name="Oval 9">
            <a:extLst>
              <a:ext uri="{FF2B5EF4-FFF2-40B4-BE49-F238E27FC236}">
                <a16:creationId xmlns:a16="http://schemas.microsoft.com/office/drawing/2014/main" xmlns="" id="{30AAB90A-50D5-4E29-B069-AE099A4C1D5B}"/>
              </a:ext>
            </a:extLst>
          </p:cNvPr>
          <p:cNvSpPr/>
          <p:nvPr/>
        </p:nvSpPr>
        <p:spPr bwMode="auto">
          <a:xfrm rot="1041225">
            <a:off x="1584325" y="488950"/>
            <a:ext cx="546100" cy="630238"/>
          </a:xfrm>
          <a:prstGeom prst="ellipse">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0066"/>
              </a:solidFill>
            </a:endParaRPr>
          </a:p>
        </p:txBody>
      </p:sp>
      <p:sp>
        <p:nvSpPr>
          <p:cNvPr id="8199" name="Rectangle 2">
            <a:extLst>
              <a:ext uri="{FF2B5EF4-FFF2-40B4-BE49-F238E27FC236}">
                <a16:creationId xmlns:a16="http://schemas.microsoft.com/office/drawing/2014/main" xmlns="" id="{847AA359-5933-4381-BC48-58BC2136B63A}"/>
              </a:ext>
            </a:extLst>
          </p:cNvPr>
          <p:cNvSpPr>
            <a:spLocks noChangeArrowheads="1"/>
          </p:cNvSpPr>
          <p:nvPr/>
        </p:nvSpPr>
        <p:spPr bwMode="auto">
          <a:xfrm>
            <a:off x="1524001" y="476250"/>
            <a:ext cx="93249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i="1">
                <a:solidFill>
                  <a:schemeClr val="bg1"/>
                </a:solidFill>
              </a:rPr>
              <a:t> 3. </a:t>
            </a:r>
            <a:r>
              <a:rPr lang="en-US" altLang="en-US" sz="3200" b="1">
                <a:solidFill>
                  <a:srgbClr val="C00000"/>
                </a:solidFill>
              </a:rPr>
              <a:t>Tạo bức tranh từ mảng màu có sẵn. </a:t>
            </a:r>
            <a:endParaRPr lang="en-US" altLang="en-US" sz="3200">
              <a:solidFill>
                <a:srgbClr val="C00000"/>
              </a:solidFill>
            </a:endParaRPr>
          </a:p>
        </p:txBody>
      </p:sp>
      <p:sp>
        <p:nvSpPr>
          <p:cNvPr id="8200" name="Rectangle 3">
            <a:extLst>
              <a:ext uri="{FF2B5EF4-FFF2-40B4-BE49-F238E27FC236}">
                <a16:creationId xmlns:a16="http://schemas.microsoft.com/office/drawing/2014/main" xmlns="" id="{ECAB7E8F-E65B-47DD-8EB8-422F7B085AAC}"/>
              </a:ext>
            </a:extLst>
          </p:cNvPr>
          <p:cNvSpPr>
            <a:spLocks noChangeArrowheads="1"/>
          </p:cNvSpPr>
          <p:nvPr/>
        </p:nvSpPr>
        <p:spPr bwMode="auto">
          <a:xfrm>
            <a:off x="1450976" y="1268413"/>
            <a:ext cx="2551113"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C00000"/>
                </a:solidFill>
              </a:rPr>
              <a:t>- Hoàn thiện bức tranh vẽ theo nhạc từ tiết trước.</a:t>
            </a:r>
          </a:p>
          <a:p>
            <a:r>
              <a:rPr lang="en-US" altLang="en-US" sz="2400" b="1">
                <a:solidFill>
                  <a:srgbClr val="C00000"/>
                </a:solidFill>
              </a:rPr>
              <a:t>- Tưởng tượng. Nhấn đậm vào những đường nét có sẵn tạo cho hình ảnh rõ ràng hơn.</a:t>
            </a:r>
          </a:p>
          <a:p>
            <a:r>
              <a:rPr lang="en-US" altLang="en-US" sz="2400" b="1">
                <a:solidFill>
                  <a:srgbClr val="C00000"/>
                </a:solidFill>
              </a:rPr>
              <a:t>- Vẽ màu để hình ảnh thêm nổi bật. </a:t>
            </a:r>
            <a:endParaRPr lang="en-US" altLang="en-US" sz="2400"/>
          </a:p>
        </p:txBody>
      </p:sp>
      <p:pic>
        <p:nvPicPr>
          <p:cNvPr id="12" name="Picture 11">
            <a:extLst>
              <a:ext uri="{FF2B5EF4-FFF2-40B4-BE49-F238E27FC236}">
                <a16:creationId xmlns:a16="http://schemas.microsoft.com/office/drawing/2014/main" xmlns="" id="{13873542-F9FC-4FA9-90C0-2D7961D507F6}"/>
              </a:ext>
            </a:extLst>
          </p:cNvPr>
          <p:cNvPicPr>
            <a:picLocks noChangeAspect="1"/>
          </p:cNvPicPr>
          <p:nvPr/>
        </p:nvPicPr>
        <p:blipFill rotWithShape="1">
          <a:blip r:embed="rId3"/>
          <a:srcRect l="18657" t="8956" r="35634" b="41790"/>
          <a:stretch/>
        </p:blipFill>
        <p:spPr>
          <a:xfrm>
            <a:off x="4005264" y="1181101"/>
            <a:ext cx="6867525" cy="4479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inh-nen-powerpoint-don-gian-dep">
            <a:extLst>
              <a:ext uri="{FF2B5EF4-FFF2-40B4-BE49-F238E27FC236}">
                <a16:creationId xmlns:a16="http://schemas.microsoft.com/office/drawing/2014/main" xmlns="" id="{9ED0D700-7779-438B-A66C-C5F0D92DE3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a:extLst>
              <a:ext uri="{FF2B5EF4-FFF2-40B4-BE49-F238E27FC236}">
                <a16:creationId xmlns:a16="http://schemas.microsoft.com/office/drawing/2014/main" xmlns="" id="{4F0BBA23-DCE2-4716-BE60-85633233B4F4}"/>
              </a:ext>
            </a:extLst>
          </p:cNvPr>
          <p:cNvSpPr>
            <a:spLocks noGrp="1" noChangeArrowheads="1"/>
          </p:cNvSpPr>
          <p:nvPr>
            <p:ph type="title"/>
          </p:nvPr>
        </p:nvSpPr>
        <p:spPr>
          <a:xfrm>
            <a:off x="2281239" y="549276"/>
            <a:ext cx="8135937" cy="5472113"/>
          </a:xfrm>
        </p:spPr>
        <p:txBody>
          <a:bodyPr/>
          <a:lstStyle/>
          <a:p>
            <a:pPr algn="l" eaLnBrk="1" hangingPunct="1"/>
            <a:r>
              <a:rPr lang="en-US" altLang="en-US" sz="2800" b="1"/>
              <a:t>              QUY TR</a:t>
            </a:r>
            <a:r>
              <a:rPr lang="vi-VN" altLang="en-US" sz="2800" b="1"/>
              <a:t>ÌNH</a:t>
            </a:r>
            <a:r>
              <a:rPr lang="en-US" altLang="en-US" sz="2800" b="1"/>
              <a:t> TH</a:t>
            </a:r>
            <a:r>
              <a:rPr lang="vi-VN" altLang="en-US" sz="2800" b="1"/>
              <a:t>ỰC</a:t>
            </a:r>
            <a:r>
              <a:rPr lang="en-US" altLang="en-US" sz="2800" b="1"/>
              <a:t> HI</a:t>
            </a:r>
            <a:r>
              <a:rPr lang="vi-VN" altLang="en-US" sz="2800" b="1"/>
              <a:t>ỆN</a:t>
            </a:r>
            <a:br>
              <a:rPr lang="vi-VN" altLang="en-US" sz="2800" b="1"/>
            </a:br>
            <a:r>
              <a:rPr lang="vi-VN" altLang="en-US" sz="2800"/>
              <a:t/>
            </a:r>
            <a:br>
              <a:rPr lang="vi-VN" altLang="en-US" sz="2800"/>
            </a:br>
            <a:r>
              <a:rPr lang="vi-VN" altLang="en-US" sz="2800" b="1"/>
              <a:t>* </a:t>
            </a:r>
            <a:r>
              <a:rPr lang="vi-VN" altLang="en-US" sz="2400" b="1"/>
              <a:t>Vẽ nét</a:t>
            </a:r>
            <a:r>
              <a:rPr lang="vi-VN" altLang="en-US" sz="4000" b="1"/>
              <a:t/>
            </a:r>
            <a:br>
              <a:rPr lang="vi-VN" altLang="en-US" sz="4000" b="1"/>
            </a:br>
            <a:r>
              <a:rPr lang="vi-VN" altLang="en-US" sz="2400"/>
              <a:t>- 2 người 1 cặp ngồi đối diện nhau, nhìn thẳng mặt nhau: quan sát cảm nhận về khuôn mặt và đặc điểm các bộ phận trên khuôn mặt người bạn mình sẽ vẽ chân dung trong 5 phút</a:t>
            </a:r>
            <a:br>
              <a:rPr lang="vi-VN" altLang="en-US" sz="2400"/>
            </a:br>
            <a:r>
              <a:rPr lang="vi-VN" altLang="en-US" sz="2400"/>
              <a:t>- Ghi nhớ những đặc điểm nổi bật của bạn và bắt đầu vẽ</a:t>
            </a:r>
            <a:br>
              <a:rPr lang="vi-VN" altLang="en-US" sz="2400"/>
            </a:br>
            <a:r>
              <a:rPr lang="vi-VN" altLang="en-US" sz="2400"/>
              <a:t>- Trong quá trình vẽ, người vẽ tập trung quan sát đối tượng, chủ động điều khiển bút vẽ theo sự liên tưởng và cảm xúc, tuyệt đối không nhìn vào giấy, không nhấc tay khỏi giấy khi vẽ, kiên nhẫn và vẽ từ từ.</a:t>
            </a:r>
            <a:br>
              <a:rPr lang="vi-VN" altLang="en-US" sz="2400"/>
            </a:br>
            <a:r>
              <a:rPr lang="vi-VN" altLang="en-US" sz="2400"/>
              <a:t/>
            </a:r>
            <a:br>
              <a:rPr lang="vi-VN" altLang="en-US" sz="2400"/>
            </a:br>
            <a:r>
              <a:rPr lang="vi-VN" altLang="en-US" sz="2400" b="1"/>
              <a:t>* Vẽ màu</a:t>
            </a:r>
          </a:p>
        </p:txBody>
      </p:sp>
      <p:pic>
        <p:nvPicPr>
          <p:cNvPr id="5124" name="Picture 4" descr="hinh-nen-powerpoint-don-gian-dep">
            <a:extLst>
              <a:ext uri="{FF2B5EF4-FFF2-40B4-BE49-F238E27FC236}">
                <a16:creationId xmlns:a16="http://schemas.microsoft.com/office/drawing/2014/main" xmlns="" id="{1E3FF819-6187-470C-AC58-65675D1D26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71438"/>
            <a:ext cx="9937104" cy="70294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221" name="Text Box 5">
            <a:extLst>
              <a:ext uri="{FF2B5EF4-FFF2-40B4-BE49-F238E27FC236}">
                <a16:creationId xmlns:a16="http://schemas.microsoft.com/office/drawing/2014/main" xmlns="" id="{FA7CBA7C-DE5B-445E-9997-DD8B2F646E93}"/>
              </a:ext>
            </a:extLst>
          </p:cNvPr>
          <p:cNvSpPr txBox="1">
            <a:spLocks noChangeArrowheads="1"/>
          </p:cNvSpPr>
          <p:nvPr/>
        </p:nvSpPr>
        <p:spPr bwMode="auto">
          <a:xfrm>
            <a:off x="1631950" y="1125538"/>
            <a:ext cx="8928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sp>
        <p:nvSpPr>
          <p:cNvPr id="10" name="Oval 9">
            <a:extLst>
              <a:ext uri="{FF2B5EF4-FFF2-40B4-BE49-F238E27FC236}">
                <a16:creationId xmlns:a16="http://schemas.microsoft.com/office/drawing/2014/main" xmlns="" id="{5F5ED268-A505-464E-B84B-D629E2801BC5}"/>
              </a:ext>
            </a:extLst>
          </p:cNvPr>
          <p:cNvSpPr/>
          <p:nvPr/>
        </p:nvSpPr>
        <p:spPr bwMode="auto">
          <a:xfrm rot="1041225">
            <a:off x="1584325" y="488950"/>
            <a:ext cx="546100" cy="630238"/>
          </a:xfrm>
          <a:prstGeom prst="ellipse">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0066"/>
              </a:solidFill>
            </a:endParaRPr>
          </a:p>
        </p:txBody>
      </p:sp>
      <p:sp>
        <p:nvSpPr>
          <p:cNvPr id="9223" name="Rectangle 2">
            <a:extLst>
              <a:ext uri="{FF2B5EF4-FFF2-40B4-BE49-F238E27FC236}">
                <a16:creationId xmlns:a16="http://schemas.microsoft.com/office/drawing/2014/main" xmlns="" id="{93FEDB0A-2D0F-4890-BC46-F59ED344C4DE}"/>
              </a:ext>
            </a:extLst>
          </p:cNvPr>
          <p:cNvSpPr>
            <a:spLocks noChangeArrowheads="1"/>
          </p:cNvSpPr>
          <p:nvPr/>
        </p:nvSpPr>
        <p:spPr bwMode="auto">
          <a:xfrm>
            <a:off x="1524001" y="476250"/>
            <a:ext cx="93249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i="1">
                <a:solidFill>
                  <a:schemeClr val="bg1"/>
                </a:solidFill>
              </a:rPr>
              <a:t> 3. </a:t>
            </a:r>
            <a:r>
              <a:rPr lang="en-US" altLang="en-US" sz="3200" b="1">
                <a:solidFill>
                  <a:srgbClr val="C00000"/>
                </a:solidFill>
              </a:rPr>
              <a:t>Tạo bức tranh từ mảng màu có sẵn. . </a:t>
            </a:r>
            <a:endParaRPr lang="en-US" altLang="en-US" sz="3200">
              <a:solidFill>
                <a:srgbClr val="C00000"/>
              </a:solidFill>
            </a:endParaRPr>
          </a:p>
        </p:txBody>
      </p:sp>
      <p:sp>
        <p:nvSpPr>
          <p:cNvPr id="9224" name="Rectangle 3">
            <a:extLst>
              <a:ext uri="{FF2B5EF4-FFF2-40B4-BE49-F238E27FC236}">
                <a16:creationId xmlns:a16="http://schemas.microsoft.com/office/drawing/2014/main" xmlns="" id="{C559E85D-6E87-47B7-844A-AE041F02C324}"/>
              </a:ext>
            </a:extLst>
          </p:cNvPr>
          <p:cNvSpPr>
            <a:spLocks noChangeArrowheads="1"/>
          </p:cNvSpPr>
          <p:nvPr/>
        </p:nvSpPr>
        <p:spPr bwMode="auto">
          <a:xfrm>
            <a:off x="1450976" y="1268414"/>
            <a:ext cx="2551113"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dirty="0">
                <a:solidFill>
                  <a:srgbClr val="C00000"/>
                </a:solidFill>
              </a:rPr>
              <a:t>- </a:t>
            </a:r>
            <a:r>
              <a:rPr lang="en-US" altLang="en-US" sz="2400" b="1" dirty="0" err="1">
                <a:solidFill>
                  <a:srgbClr val="C00000"/>
                </a:solidFill>
              </a:rPr>
              <a:t>Hoàn</a:t>
            </a:r>
            <a:r>
              <a:rPr lang="en-US" altLang="en-US" sz="2400" b="1" dirty="0">
                <a:solidFill>
                  <a:srgbClr val="C00000"/>
                </a:solidFill>
              </a:rPr>
              <a:t> </a:t>
            </a:r>
            <a:r>
              <a:rPr lang="en-US" altLang="en-US" sz="2400" b="1" dirty="0" err="1">
                <a:solidFill>
                  <a:srgbClr val="C00000"/>
                </a:solidFill>
              </a:rPr>
              <a:t>thiện</a:t>
            </a:r>
            <a:r>
              <a:rPr lang="en-US" altLang="en-US" sz="2400" b="1" dirty="0">
                <a:solidFill>
                  <a:srgbClr val="C00000"/>
                </a:solidFill>
              </a:rPr>
              <a:t> </a:t>
            </a:r>
            <a:r>
              <a:rPr lang="en-US" altLang="en-US" sz="2400" b="1" dirty="0" err="1">
                <a:solidFill>
                  <a:srgbClr val="C00000"/>
                </a:solidFill>
              </a:rPr>
              <a:t>bức</a:t>
            </a:r>
            <a:r>
              <a:rPr lang="en-US" altLang="en-US" sz="2400" b="1" dirty="0">
                <a:solidFill>
                  <a:srgbClr val="C00000"/>
                </a:solidFill>
              </a:rPr>
              <a:t> </a:t>
            </a:r>
            <a:r>
              <a:rPr lang="en-US" altLang="en-US" sz="2400" b="1" dirty="0" err="1">
                <a:solidFill>
                  <a:srgbClr val="C00000"/>
                </a:solidFill>
              </a:rPr>
              <a:t>tranh</a:t>
            </a:r>
            <a:r>
              <a:rPr lang="en-US" altLang="en-US" sz="2400" b="1" dirty="0">
                <a:solidFill>
                  <a:srgbClr val="C00000"/>
                </a:solidFill>
              </a:rPr>
              <a:t> </a:t>
            </a:r>
            <a:r>
              <a:rPr lang="en-US" altLang="en-US" sz="2400" b="1" dirty="0" err="1">
                <a:solidFill>
                  <a:srgbClr val="C00000"/>
                </a:solidFill>
              </a:rPr>
              <a:t>vẽ</a:t>
            </a:r>
            <a:r>
              <a:rPr lang="en-US" altLang="en-US" sz="2400" b="1" dirty="0">
                <a:solidFill>
                  <a:srgbClr val="C00000"/>
                </a:solidFill>
              </a:rPr>
              <a:t> </a:t>
            </a:r>
            <a:r>
              <a:rPr lang="en-US" altLang="en-US" sz="2400" b="1" dirty="0" err="1">
                <a:solidFill>
                  <a:srgbClr val="C00000"/>
                </a:solidFill>
              </a:rPr>
              <a:t>theo</a:t>
            </a:r>
            <a:r>
              <a:rPr lang="en-US" altLang="en-US" sz="2400" b="1" dirty="0">
                <a:solidFill>
                  <a:srgbClr val="C00000"/>
                </a:solidFill>
              </a:rPr>
              <a:t> </a:t>
            </a:r>
            <a:r>
              <a:rPr lang="en-US" altLang="en-US" sz="2400" b="1" dirty="0" err="1">
                <a:solidFill>
                  <a:srgbClr val="C00000"/>
                </a:solidFill>
              </a:rPr>
              <a:t>nhạc</a:t>
            </a:r>
            <a:r>
              <a:rPr lang="en-US" altLang="en-US" sz="2400" b="1" dirty="0">
                <a:solidFill>
                  <a:srgbClr val="C00000"/>
                </a:solidFill>
              </a:rPr>
              <a:t>( </a:t>
            </a:r>
            <a:r>
              <a:rPr lang="en-US" altLang="en-US" sz="2400" b="1" dirty="0" err="1">
                <a:solidFill>
                  <a:srgbClr val="C00000"/>
                </a:solidFill>
              </a:rPr>
              <a:t>từ</a:t>
            </a:r>
            <a:r>
              <a:rPr lang="en-US" altLang="en-US" sz="2400" b="1" dirty="0">
                <a:solidFill>
                  <a:srgbClr val="C00000"/>
                </a:solidFill>
              </a:rPr>
              <a:t> </a:t>
            </a:r>
            <a:r>
              <a:rPr lang="en-US" altLang="en-US" sz="2400" b="1" dirty="0" err="1">
                <a:solidFill>
                  <a:srgbClr val="C00000"/>
                </a:solidFill>
              </a:rPr>
              <a:t>tiết</a:t>
            </a:r>
            <a:r>
              <a:rPr lang="en-US" altLang="en-US" sz="2400" b="1" dirty="0">
                <a:solidFill>
                  <a:srgbClr val="C00000"/>
                </a:solidFill>
              </a:rPr>
              <a:t> </a:t>
            </a:r>
            <a:r>
              <a:rPr lang="en-US" altLang="en-US" sz="2400" b="1" dirty="0" err="1">
                <a:solidFill>
                  <a:srgbClr val="C00000"/>
                </a:solidFill>
              </a:rPr>
              <a:t>trước</a:t>
            </a:r>
            <a:r>
              <a:rPr lang="en-US" altLang="en-US" sz="2400" b="1" dirty="0">
                <a:solidFill>
                  <a:srgbClr val="C00000"/>
                </a:solidFill>
              </a:rPr>
              <a:t>)</a:t>
            </a:r>
          </a:p>
          <a:p>
            <a:r>
              <a:rPr lang="en-US" altLang="en-US" sz="2400" b="1" dirty="0">
                <a:solidFill>
                  <a:srgbClr val="C00000"/>
                </a:solidFill>
              </a:rPr>
              <a:t>- </a:t>
            </a:r>
            <a:r>
              <a:rPr lang="en-US" altLang="en-US" sz="2400" b="1" dirty="0" err="1">
                <a:solidFill>
                  <a:srgbClr val="C00000"/>
                </a:solidFill>
              </a:rPr>
              <a:t>Tưởng</a:t>
            </a:r>
            <a:r>
              <a:rPr lang="en-US" altLang="en-US" sz="2400" b="1" dirty="0">
                <a:solidFill>
                  <a:srgbClr val="C00000"/>
                </a:solidFill>
              </a:rPr>
              <a:t> </a:t>
            </a:r>
            <a:r>
              <a:rPr lang="en-US" altLang="en-US" sz="2400" b="1" dirty="0" err="1">
                <a:solidFill>
                  <a:srgbClr val="C00000"/>
                </a:solidFill>
              </a:rPr>
              <a:t>tượng</a:t>
            </a:r>
            <a:r>
              <a:rPr lang="en-US" altLang="en-US" sz="2400" b="1" dirty="0">
                <a:solidFill>
                  <a:srgbClr val="C00000"/>
                </a:solidFill>
              </a:rPr>
              <a:t>, </a:t>
            </a:r>
            <a:r>
              <a:rPr lang="en-US" altLang="en-US" sz="2400" b="1" dirty="0" err="1">
                <a:solidFill>
                  <a:srgbClr val="C00000"/>
                </a:solidFill>
              </a:rPr>
              <a:t>Nhấn</a:t>
            </a:r>
            <a:r>
              <a:rPr lang="en-US" altLang="en-US" sz="2400" b="1" dirty="0">
                <a:solidFill>
                  <a:srgbClr val="C00000"/>
                </a:solidFill>
              </a:rPr>
              <a:t> </a:t>
            </a:r>
            <a:r>
              <a:rPr lang="en-US" altLang="en-US" sz="2400" b="1" dirty="0" err="1">
                <a:solidFill>
                  <a:srgbClr val="C00000"/>
                </a:solidFill>
              </a:rPr>
              <a:t>đậm</a:t>
            </a:r>
            <a:r>
              <a:rPr lang="en-US" altLang="en-US" sz="2400" b="1" dirty="0">
                <a:solidFill>
                  <a:srgbClr val="C00000"/>
                </a:solidFill>
              </a:rPr>
              <a:t> </a:t>
            </a:r>
            <a:r>
              <a:rPr lang="en-US" altLang="en-US" sz="2400" b="1" dirty="0" err="1">
                <a:solidFill>
                  <a:srgbClr val="C00000"/>
                </a:solidFill>
              </a:rPr>
              <a:t>vào</a:t>
            </a:r>
            <a:r>
              <a:rPr lang="en-US" altLang="en-US" sz="2400" b="1" dirty="0">
                <a:solidFill>
                  <a:srgbClr val="C00000"/>
                </a:solidFill>
              </a:rPr>
              <a:t> </a:t>
            </a:r>
            <a:r>
              <a:rPr lang="en-US" altLang="en-US" sz="2400" b="1" dirty="0" err="1">
                <a:solidFill>
                  <a:srgbClr val="C00000"/>
                </a:solidFill>
              </a:rPr>
              <a:t>những</a:t>
            </a:r>
            <a:r>
              <a:rPr lang="en-US" altLang="en-US" sz="2400" b="1" dirty="0">
                <a:solidFill>
                  <a:srgbClr val="C00000"/>
                </a:solidFill>
              </a:rPr>
              <a:t> </a:t>
            </a:r>
            <a:r>
              <a:rPr lang="en-US" altLang="en-US" sz="2400" b="1" dirty="0" err="1">
                <a:solidFill>
                  <a:srgbClr val="C00000"/>
                </a:solidFill>
              </a:rPr>
              <a:t>đường</a:t>
            </a:r>
            <a:r>
              <a:rPr lang="en-US" altLang="en-US" sz="2400" b="1" dirty="0">
                <a:solidFill>
                  <a:srgbClr val="C00000"/>
                </a:solidFill>
              </a:rPr>
              <a:t> </a:t>
            </a:r>
            <a:r>
              <a:rPr lang="en-US" altLang="en-US" sz="2400" b="1" dirty="0" err="1">
                <a:solidFill>
                  <a:srgbClr val="C00000"/>
                </a:solidFill>
              </a:rPr>
              <a:t>nét</a:t>
            </a:r>
            <a:r>
              <a:rPr lang="en-US" altLang="en-US" sz="2400" b="1" dirty="0">
                <a:solidFill>
                  <a:srgbClr val="C00000"/>
                </a:solidFill>
              </a:rPr>
              <a:t> </a:t>
            </a:r>
            <a:r>
              <a:rPr lang="en-US" altLang="en-US" sz="2400" b="1" dirty="0" err="1">
                <a:solidFill>
                  <a:srgbClr val="C00000"/>
                </a:solidFill>
              </a:rPr>
              <a:t>có</a:t>
            </a:r>
            <a:r>
              <a:rPr lang="en-US" altLang="en-US" sz="2400" b="1" dirty="0">
                <a:solidFill>
                  <a:srgbClr val="C00000"/>
                </a:solidFill>
              </a:rPr>
              <a:t> </a:t>
            </a:r>
            <a:r>
              <a:rPr lang="en-US" altLang="en-US" sz="2400" b="1" dirty="0" err="1">
                <a:solidFill>
                  <a:srgbClr val="C00000"/>
                </a:solidFill>
              </a:rPr>
              <a:t>sẵn</a:t>
            </a:r>
            <a:r>
              <a:rPr lang="en-US" altLang="en-US" sz="2400" b="1" dirty="0">
                <a:solidFill>
                  <a:srgbClr val="C00000"/>
                </a:solidFill>
              </a:rPr>
              <a:t> </a:t>
            </a:r>
            <a:r>
              <a:rPr lang="en-US" altLang="en-US" sz="2400" b="1" dirty="0" err="1">
                <a:solidFill>
                  <a:srgbClr val="C00000"/>
                </a:solidFill>
              </a:rPr>
              <a:t>tạo</a:t>
            </a:r>
            <a:r>
              <a:rPr lang="en-US" altLang="en-US" sz="2400" b="1" dirty="0">
                <a:solidFill>
                  <a:srgbClr val="C00000"/>
                </a:solidFill>
              </a:rPr>
              <a:t> </a:t>
            </a:r>
            <a:r>
              <a:rPr lang="en-US" altLang="en-US" sz="2400" b="1" dirty="0" err="1">
                <a:solidFill>
                  <a:srgbClr val="C00000"/>
                </a:solidFill>
              </a:rPr>
              <a:t>cho</a:t>
            </a:r>
            <a:r>
              <a:rPr lang="en-US" altLang="en-US" sz="2400" b="1" dirty="0">
                <a:solidFill>
                  <a:srgbClr val="C00000"/>
                </a:solidFill>
              </a:rPr>
              <a:t> </a:t>
            </a:r>
            <a:r>
              <a:rPr lang="en-US" altLang="en-US" sz="2400" b="1" dirty="0" err="1">
                <a:solidFill>
                  <a:srgbClr val="C00000"/>
                </a:solidFill>
              </a:rPr>
              <a:t>hình</a:t>
            </a:r>
            <a:r>
              <a:rPr lang="en-US" altLang="en-US" sz="2400" b="1" dirty="0">
                <a:solidFill>
                  <a:srgbClr val="C00000"/>
                </a:solidFill>
              </a:rPr>
              <a:t> </a:t>
            </a:r>
            <a:r>
              <a:rPr lang="en-US" altLang="en-US" sz="2400" b="1" dirty="0" err="1">
                <a:solidFill>
                  <a:srgbClr val="C00000"/>
                </a:solidFill>
              </a:rPr>
              <a:t>ảnh</a:t>
            </a:r>
            <a:r>
              <a:rPr lang="en-US" altLang="en-US" sz="2400" b="1" dirty="0">
                <a:solidFill>
                  <a:srgbClr val="C00000"/>
                </a:solidFill>
              </a:rPr>
              <a:t> </a:t>
            </a:r>
            <a:r>
              <a:rPr lang="en-US" altLang="en-US" sz="2400" b="1" dirty="0" err="1">
                <a:solidFill>
                  <a:srgbClr val="C00000"/>
                </a:solidFill>
              </a:rPr>
              <a:t>rõ</a:t>
            </a:r>
            <a:r>
              <a:rPr lang="en-US" altLang="en-US" sz="2400" b="1" dirty="0">
                <a:solidFill>
                  <a:srgbClr val="C00000"/>
                </a:solidFill>
              </a:rPr>
              <a:t> </a:t>
            </a:r>
            <a:r>
              <a:rPr lang="en-US" altLang="en-US" sz="2400" b="1" dirty="0" err="1">
                <a:solidFill>
                  <a:srgbClr val="C00000"/>
                </a:solidFill>
              </a:rPr>
              <a:t>ràng</a:t>
            </a:r>
            <a:r>
              <a:rPr lang="en-US" altLang="en-US" sz="2400" b="1" dirty="0">
                <a:solidFill>
                  <a:srgbClr val="C00000"/>
                </a:solidFill>
              </a:rPr>
              <a:t> </a:t>
            </a:r>
            <a:r>
              <a:rPr lang="en-US" altLang="en-US" sz="2400" b="1" dirty="0" err="1">
                <a:solidFill>
                  <a:srgbClr val="C00000"/>
                </a:solidFill>
              </a:rPr>
              <a:t>hơn</a:t>
            </a:r>
            <a:r>
              <a:rPr lang="en-US" altLang="en-US" sz="2400" b="1" dirty="0">
                <a:solidFill>
                  <a:srgbClr val="C00000"/>
                </a:solidFill>
              </a:rPr>
              <a:t>.</a:t>
            </a:r>
          </a:p>
          <a:p>
            <a:r>
              <a:rPr lang="en-US" altLang="en-US" sz="2400" b="1" dirty="0">
                <a:solidFill>
                  <a:srgbClr val="C00000"/>
                </a:solidFill>
              </a:rPr>
              <a:t>- </a:t>
            </a:r>
            <a:r>
              <a:rPr lang="en-US" altLang="en-US" sz="2400" b="1" dirty="0" err="1">
                <a:solidFill>
                  <a:srgbClr val="C00000"/>
                </a:solidFill>
              </a:rPr>
              <a:t>Vẽ</a:t>
            </a:r>
            <a:r>
              <a:rPr lang="en-US" altLang="en-US" sz="2400" b="1" dirty="0">
                <a:solidFill>
                  <a:srgbClr val="C00000"/>
                </a:solidFill>
              </a:rPr>
              <a:t> </a:t>
            </a:r>
            <a:r>
              <a:rPr lang="en-US" altLang="en-US" sz="2400" b="1" dirty="0" err="1">
                <a:solidFill>
                  <a:srgbClr val="C00000"/>
                </a:solidFill>
              </a:rPr>
              <a:t>màu</a:t>
            </a:r>
            <a:r>
              <a:rPr lang="en-US" altLang="en-US" sz="2400" b="1" dirty="0">
                <a:solidFill>
                  <a:srgbClr val="C00000"/>
                </a:solidFill>
              </a:rPr>
              <a:t> </a:t>
            </a:r>
            <a:r>
              <a:rPr lang="en-US" altLang="en-US" sz="2400" b="1" dirty="0" err="1">
                <a:solidFill>
                  <a:srgbClr val="C00000"/>
                </a:solidFill>
              </a:rPr>
              <a:t>để</a:t>
            </a:r>
            <a:r>
              <a:rPr lang="en-US" altLang="en-US" sz="2400" b="1" dirty="0">
                <a:solidFill>
                  <a:srgbClr val="C00000"/>
                </a:solidFill>
              </a:rPr>
              <a:t> </a:t>
            </a:r>
            <a:r>
              <a:rPr lang="en-US" altLang="en-US" sz="2400" b="1" dirty="0" err="1">
                <a:solidFill>
                  <a:srgbClr val="C00000"/>
                </a:solidFill>
              </a:rPr>
              <a:t>hình</a:t>
            </a:r>
            <a:r>
              <a:rPr lang="en-US" altLang="en-US" sz="2400" b="1" dirty="0">
                <a:solidFill>
                  <a:srgbClr val="C00000"/>
                </a:solidFill>
              </a:rPr>
              <a:t> </a:t>
            </a:r>
            <a:r>
              <a:rPr lang="en-US" altLang="en-US" sz="2400" b="1" dirty="0" err="1">
                <a:solidFill>
                  <a:srgbClr val="C00000"/>
                </a:solidFill>
              </a:rPr>
              <a:t>ảnh</a:t>
            </a:r>
            <a:r>
              <a:rPr lang="en-US" altLang="en-US" sz="2400" b="1" dirty="0">
                <a:solidFill>
                  <a:srgbClr val="C00000"/>
                </a:solidFill>
              </a:rPr>
              <a:t> </a:t>
            </a:r>
            <a:r>
              <a:rPr lang="en-US" altLang="en-US" sz="2400" b="1" dirty="0" err="1">
                <a:solidFill>
                  <a:srgbClr val="C00000"/>
                </a:solidFill>
              </a:rPr>
              <a:t>thêm</a:t>
            </a:r>
            <a:r>
              <a:rPr lang="en-US" altLang="en-US" sz="2400" b="1" dirty="0">
                <a:solidFill>
                  <a:srgbClr val="C00000"/>
                </a:solidFill>
              </a:rPr>
              <a:t> </a:t>
            </a:r>
            <a:r>
              <a:rPr lang="en-US" altLang="en-US" sz="2400" b="1" dirty="0" err="1">
                <a:solidFill>
                  <a:srgbClr val="C00000"/>
                </a:solidFill>
              </a:rPr>
              <a:t>nổi</a:t>
            </a:r>
            <a:r>
              <a:rPr lang="en-US" altLang="en-US" sz="2400" b="1" dirty="0">
                <a:solidFill>
                  <a:srgbClr val="C00000"/>
                </a:solidFill>
              </a:rPr>
              <a:t> </a:t>
            </a:r>
            <a:r>
              <a:rPr lang="en-US" altLang="en-US" sz="2400" b="1" dirty="0" err="1">
                <a:solidFill>
                  <a:srgbClr val="C00000"/>
                </a:solidFill>
              </a:rPr>
              <a:t>bật</a:t>
            </a:r>
            <a:r>
              <a:rPr lang="en-US" altLang="en-US" sz="2400" b="1" dirty="0">
                <a:solidFill>
                  <a:srgbClr val="C00000"/>
                </a:solidFill>
              </a:rPr>
              <a:t>. </a:t>
            </a:r>
          </a:p>
          <a:p>
            <a:r>
              <a:rPr lang="en-US" altLang="en-US" sz="2400" b="1" dirty="0">
                <a:solidFill>
                  <a:srgbClr val="C00000"/>
                </a:solidFill>
              </a:rPr>
              <a:t>- </a:t>
            </a:r>
            <a:r>
              <a:rPr lang="en-US" altLang="en-US" sz="2400" b="1" dirty="0" err="1">
                <a:solidFill>
                  <a:srgbClr val="C00000"/>
                </a:solidFill>
              </a:rPr>
              <a:t>Tạo</a:t>
            </a:r>
            <a:r>
              <a:rPr lang="en-US" altLang="en-US" sz="2400" b="1" dirty="0">
                <a:solidFill>
                  <a:srgbClr val="C00000"/>
                </a:solidFill>
              </a:rPr>
              <a:t> </a:t>
            </a:r>
            <a:r>
              <a:rPr lang="en-US" altLang="en-US" sz="2400" b="1" dirty="0" err="1">
                <a:solidFill>
                  <a:srgbClr val="C00000"/>
                </a:solidFill>
              </a:rPr>
              <a:t>khung</a:t>
            </a:r>
            <a:r>
              <a:rPr lang="en-US" altLang="en-US" sz="2400" b="1" dirty="0">
                <a:solidFill>
                  <a:srgbClr val="C00000"/>
                </a:solidFill>
              </a:rPr>
              <a:t> </a:t>
            </a:r>
            <a:r>
              <a:rPr lang="en-US" altLang="en-US" sz="2400" b="1" dirty="0" err="1">
                <a:solidFill>
                  <a:srgbClr val="C00000"/>
                </a:solidFill>
              </a:rPr>
              <a:t>cho</a:t>
            </a:r>
            <a:r>
              <a:rPr lang="en-US" altLang="en-US" sz="2400" b="1" dirty="0">
                <a:solidFill>
                  <a:srgbClr val="C00000"/>
                </a:solidFill>
              </a:rPr>
              <a:t> </a:t>
            </a:r>
            <a:r>
              <a:rPr lang="en-US" altLang="en-US" sz="2400" b="1" dirty="0" err="1">
                <a:solidFill>
                  <a:srgbClr val="C00000"/>
                </a:solidFill>
              </a:rPr>
              <a:t>bức</a:t>
            </a:r>
            <a:r>
              <a:rPr lang="en-US" altLang="en-US" sz="2400" b="1" dirty="0">
                <a:solidFill>
                  <a:srgbClr val="C00000"/>
                </a:solidFill>
              </a:rPr>
              <a:t> </a:t>
            </a:r>
            <a:r>
              <a:rPr lang="en-US" altLang="en-US" sz="2400" b="1" dirty="0" err="1">
                <a:solidFill>
                  <a:srgbClr val="C00000"/>
                </a:solidFill>
              </a:rPr>
              <a:t>tranh</a:t>
            </a:r>
            <a:r>
              <a:rPr lang="en-US" altLang="en-US" sz="2400" b="1" dirty="0">
                <a:solidFill>
                  <a:srgbClr val="C00000"/>
                </a:solidFill>
              </a:rPr>
              <a:t>.</a:t>
            </a:r>
          </a:p>
          <a:p>
            <a:endParaRPr lang="en-US" altLang="en-US" sz="2400" dirty="0"/>
          </a:p>
        </p:txBody>
      </p:sp>
      <p:pic>
        <p:nvPicPr>
          <p:cNvPr id="12" name="Picture 11">
            <a:extLst>
              <a:ext uri="{FF2B5EF4-FFF2-40B4-BE49-F238E27FC236}">
                <a16:creationId xmlns:a16="http://schemas.microsoft.com/office/drawing/2014/main" xmlns="" id="{D7BD9A64-67B8-4B6F-A3B9-DD94A464C59C}"/>
              </a:ext>
            </a:extLst>
          </p:cNvPr>
          <p:cNvPicPr>
            <a:picLocks noChangeAspect="1"/>
          </p:cNvPicPr>
          <p:nvPr/>
        </p:nvPicPr>
        <p:blipFill rotWithShape="1">
          <a:blip r:embed="rId3"/>
          <a:srcRect l="18657" t="8956" r="35634" b="41790"/>
          <a:stretch/>
        </p:blipFill>
        <p:spPr>
          <a:xfrm>
            <a:off x="4349830" y="1914362"/>
            <a:ext cx="6210220" cy="4051691"/>
          </a:xfrm>
          <a:prstGeom prst="rect">
            <a:avLst/>
          </a:prstGeom>
          <a:solidFill>
            <a:srgbClr val="000000">
              <a:shade val="95000"/>
            </a:srgbClr>
          </a:solidFill>
          <a:ln w="444500" cap="sq">
            <a:solidFill>
              <a:schemeClr val="bg1">
                <a:lumMod val="95000"/>
              </a:schemeClr>
            </a:solidFill>
            <a:miter lim="800000"/>
          </a:ln>
          <a:effectLst>
            <a:outerShdw blurRad="254000" dist="190500" dir="2700000" sy="90000" algn="bl" rotWithShape="0">
              <a:srgbClr val="000000">
                <a:alpha val="40000"/>
              </a:srgbClr>
            </a:outerShdw>
          </a:effectLst>
          <a:scene3d>
            <a:camera prst="orthographicFront"/>
            <a:lightRig rig="threePt" dir="t"/>
          </a:scene3d>
          <a:sp3d>
            <a:bevelT w="114300" prst="artDeco"/>
          </a:sp3d>
        </p:spPr>
      </p:pic>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inh-nen-powerpoint-don-gian-dep">
            <a:extLst>
              <a:ext uri="{FF2B5EF4-FFF2-40B4-BE49-F238E27FC236}">
                <a16:creationId xmlns:a16="http://schemas.microsoft.com/office/drawing/2014/main" xmlns="" id="{9ED0D700-7779-438B-A66C-C5F0D92DE3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a:extLst>
              <a:ext uri="{FF2B5EF4-FFF2-40B4-BE49-F238E27FC236}">
                <a16:creationId xmlns:a16="http://schemas.microsoft.com/office/drawing/2014/main" xmlns="" id="{4F0BBA23-DCE2-4716-BE60-85633233B4F4}"/>
              </a:ext>
            </a:extLst>
          </p:cNvPr>
          <p:cNvSpPr>
            <a:spLocks noGrp="1" noChangeArrowheads="1"/>
          </p:cNvSpPr>
          <p:nvPr>
            <p:ph type="title"/>
          </p:nvPr>
        </p:nvSpPr>
        <p:spPr>
          <a:xfrm>
            <a:off x="2281239" y="549276"/>
            <a:ext cx="8135937" cy="5472113"/>
          </a:xfrm>
        </p:spPr>
        <p:txBody>
          <a:bodyPr/>
          <a:lstStyle/>
          <a:p>
            <a:pPr algn="l" eaLnBrk="1" hangingPunct="1"/>
            <a:r>
              <a:rPr lang="en-US" altLang="en-US" sz="2800" b="1"/>
              <a:t>              QUY TR</a:t>
            </a:r>
            <a:r>
              <a:rPr lang="vi-VN" altLang="en-US" sz="2800" b="1"/>
              <a:t>ÌNH</a:t>
            </a:r>
            <a:r>
              <a:rPr lang="en-US" altLang="en-US" sz="2800" b="1"/>
              <a:t> TH</a:t>
            </a:r>
            <a:r>
              <a:rPr lang="vi-VN" altLang="en-US" sz="2800" b="1"/>
              <a:t>ỰC</a:t>
            </a:r>
            <a:r>
              <a:rPr lang="en-US" altLang="en-US" sz="2800" b="1"/>
              <a:t> HI</a:t>
            </a:r>
            <a:r>
              <a:rPr lang="vi-VN" altLang="en-US" sz="2800" b="1"/>
              <a:t>ỆN</a:t>
            </a:r>
            <a:br>
              <a:rPr lang="vi-VN" altLang="en-US" sz="2800" b="1"/>
            </a:br>
            <a:r>
              <a:rPr lang="vi-VN" altLang="en-US" sz="2800"/>
              <a:t/>
            </a:r>
            <a:br>
              <a:rPr lang="vi-VN" altLang="en-US" sz="2800"/>
            </a:br>
            <a:r>
              <a:rPr lang="vi-VN" altLang="en-US" sz="2800" b="1"/>
              <a:t>* </a:t>
            </a:r>
            <a:r>
              <a:rPr lang="vi-VN" altLang="en-US" sz="2400" b="1"/>
              <a:t>Vẽ nét</a:t>
            </a:r>
            <a:r>
              <a:rPr lang="vi-VN" altLang="en-US" sz="4000" b="1"/>
              <a:t/>
            </a:r>
            <a:br>
              <a:rPr lang="vi-VN" altLang="en-US" sz="4000" b="1"/>
            </a:br>
            <a:r>
              <a:rPr lang="vi-VN" altLang="en-US" sz="2400"/>
              <a:t>- 2 người 1 cặp ngồi đối diện nhau, nhìn thẳng mặt nhau: quan sát cảm nhận về khuôn mặt và đặc điểm các bộ phận trên khuôn mặt người bạn mình sẽ vẽ chân dung trong 5 phút</a:t>
            </a:r>
            <a:br>
              <a:rPr lang="vi-VN" altLang="en-US" sz="2400"/>
            </a:br>
            <a:r>
              <a:rPr lang="vi-VN" altLang="en-US" sz="2400"/>
              <a:t>- Ghi nhớ những đặc điểm nổi bật của bạn và bắt đầu vẽ</a:t>
            </a:r>
            <a:br>
              <a:rPr lang="vi-VN" altLang="en-US" sz="2400"/>
            </a:br>
            <a:r>
              <a:rPr lang="vi-VN" altLang="en-US" sz="2400"/>
              <a:t>- Trong quá trình vẽ, người vẽ tập trung quan sát đối tượng, chủ động điều khiển bút vẽ theo sự liên tưởng và cảm xúc, tuyệt đối không nhìn vào giấy, không nhấc tay khỏi giấy khi vẽ, kiên nhẫn và vẽ từ từ.</a:t>
            </a:r>
            <a:br>
              <a:rPr lang="vi-VN" altLang="en-US" sz="2400"/>
            </a:br>
            <a:r>
              <a:rPr lang="vi-VN" altLang="en-US" sz="2400"/>
              <a:t/>
            </a:r>
            <a:br>
              <a:rPr lang="vi-VN" altLang="en-US" sz="2400"/>
            </a:br>
            <a:r>
              <a:rPr lang="vi-VN" altLang="en-US" sz="2400" b="1"/>
              <a:t>* Vẽ màu</a:t>
            </a:r>
          </a:p>
        </p:txBody>
      </p:sp>
      <p:pic>
        <p:nvPicPr>
          <p:cNvPr id="5124" name="Picture 4" descr="hinh-nen-powerpoint-don-gian-dep">
            <a:extLst>
              <a:ext uri="{FF2B5EF4-FFF2-40B4-BE49-F238E27FC236}">
                <a16:creationId xmlns:a16="http://schemas.microsoft.com/office/drawing/2014/main" xmlns="" id="{1E3FF819-6187-470C-AC58-65675D1D26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71438"/>
            <a:ext cx="9937104" cy="70294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221" name="Text Box 5">
            <a:extLst>
              <a:ext uri="{FF2B5EF4-FFF2-40B4-BE49-F238E27FC236}">
                <a16:creationId xmlns:a16="http://schemas.microsoft.com/office/drawing/2014/main" xmlns="" id="{FA7CBA7C-DE5B-445E-9997-DD8B2F646E93}"/>
              </a:ext>
            </a:extLst>
          </p:cNvPr>
          <p:cNvSpPr txBox="1">
            <a:spLocks noChangeArrowheads="1"/>
          </p:cNvSpPr>
          <p:nvPr/>
        </p:nvSpPr>
        <p:spPr bwMode="auto">
          <a:xfrm>
            <a:off x="1631950" y="1125538"/>
            <a:ext cx="8928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sp>
        <p:nvSpPr>
          <p:cNvPr id="10" name="Oval 9">
            <a:extLst>
              <a:ext uri="{FF2B5EF4-FFF2-40B4-BE49-F238E27FC236}">
                <a16:creationId xmlns:a16="http://schemas.microsoft.com/office/drawing/2014/main" xmlns="" id="{5F5ED268-A505-464E-B84B-D629E2801BC5}"/>
              </a:ext>
            </a:extLst>
          </p:cNvPr>
          <p:cNvSpPr/>
          <p:nvPr/>
        </p:nvSpPr>
        <p:spPr bwMode="auto">
          <a:xfrm rot="1041225">
            <a:off x="1584325" y="488950"/>
            <a:ext cx="546100" cy="630238"/>
          </a:xfrm>
          <a:prstGeom prst="ellipse">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0066"/>
              </a:solidFill>
            </a:endParaRPr>
          </a:p>
        </p:txBody>
      </p:sp>
      <p:sp>
        <p:nvSpPr>
          <p:cNvPr id="9223" name="Rectangle 2">
            <a:extLst>
              <a:ext uri="{FF2B5EF4-FFF2-40B4-BE49-F238E27FC236}">
                <a16:creationId xmlns:a16="http://schemas.microsoft.com/office/drawing/2014/main" xmlns="" id="{93FEDB0A-2D0F-4890-BC46-F59ED344C4DE}"/>
              </a:ext>
            </a:extLst>
          </p:cNvPr>
          <p:cNvSpPr>
            <a:spLocks noChangeArrowheads="1"/>
          </p:cNvSpPr>
          <p:nvPr/>
        </p:nvSpPr>
        <p:spPr bwMode="auto">
          <a:xfrm>
            <a:off x="1524001" y="476250"/>
            <a:ext cx="93249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i="1">
                <a:solidFill>
                  <a:schemeClr val="bg1"/>
                </a:solidFill>
              </a:rPr>
              <a:t> 3. </a:t>
            </a:r>
            <a:r>
              <a:rPr lang="en-US" altLang="en-US" sz="3200" b="1">
                <a:solidFill>
                  <a:srgbClr val="C00000"/>
                </a:solidFill>
              </a:rPr>
              <a:t>Tạo bức tranh từ mảng màu có sẵn. . </a:t>
            </a:r>
            <a:endParaRPr lang="en-US" altLang="en-US" sz="3200">
              <a:solidFill>
                <a:srgbClr val="C00000"/>
              </a:solidFill>
            </a:endParaRPr>
          </a:p>
        </p:txBody>
      </p:sp>
      <p:sp>
        <p:nvSpPr>
          <p:cNvPr id="9224" name="Rectangle 3">
            <a:extLst>
              <a:ext uri="{FF2B5EF4-FFF2-40B4-BE49-F238E27FC236}">
                <a16:creationId xmlns:a16="http://schemas.microsoft.com/office/drawing/2014/main" xmlns="" id="{C559E85D-6E87-47B7-844A-AE041F02C324}"/>
              </a:ext>
            </a:extLst>
          </p:cNvPr>
          <p:cNvSpPr>
            <a:spLocks noChangeArrowheads="1"/>
          </p:cNvSpPr>
          <p:nvPr/>
        </p:nvSpPr>
        <p:spPr bwMode="auto">
          <a:xfrm>
            <a:off x="1421149" y="1609140"/>
            <a:ext cx="9637734"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b="1" dirty="0">
                <a:solidFill>
                  <a:schemeClr val="accent5">
                    <a:lumMod val="75000"/>
                  </a:schemeClr>
                </a:solidFill>
              </a:rPr>
              <a:t>- </a:t>
            </a:r>
            <a:r>
              <a:rPr lang="en-US" altLang="en-US" sz="3600" b="1" dirty="0" err="1">
                <a:solidFill>
                  <a:schemeClr val="accent5">
                    <a:lumMod val="75000"/>
                  </a:schemeClr>
                </a:solidFill>
              </a:rPr>
              <a:t>Hoàn</a:t>
            </a:r>
            <a:r>
              <a:rPr lang="en-US" altLang="en-US" sz="3600" b="1" dirty="0">
                <a:solidFill>
                  <a:schemeClr val="accent5">
                    <a:lumMod val="75000"/>
                  </a:schemeClr>
                </a:solidFill>
              </a:rPr>
              <a:t> </a:t>
            </a:r>
            <a:r>
              <a:rPr lang="en-US" altLang="en-US" sz="3600" b="1" dirty="0" err="1">
                <a:solidFill>
                  <a:schemeClr val="accent5">
                    <a:lumMod val="75000"/>
                  </a:schemeClr>
                </a:solidFill>
              </a:rPr>
              <a:t>thiện</a:t>
            </a:r>
            <a:r>
              <a:rPr lang="en-US" altLang="en-US" sz="3600" b="1" dirty="0">
                <a:solidFill>
                  <a:schemeClr val="accent5">
                    <a:lumMod val="75000"/>
                  </a:schemeClr>
                </a:solidFill>
              </a:rPr>
              <a:t> </a:t>
            </a:r>
            <a:r>
              <a:rPr lang="en-US" altLang="en-US" sz="3600" b="1" dirty="0" err="1">
                <a:solidFill>
                  <a:schemeClr val="accent5">
                    <a:lumMod val="75000"/>
                  </a:schemeClr>
                </a:solidFill>
              </a:rPr>
              <a:t>bức</a:t>
            </a:r>
            <a:r>
              <a:rPr lang="en-US" altLang="en-US" sz="3600" b="1" dirty="0">
                <a:solidFill>
                  <a:schemeClr val="accent5">
                    <a:lumMod val="75000"/>
                  </a:schemeClr>
                </a:solidFill>
              </a:rPr>
              <a:t> </a:t>
            </a:r>
            <a:r>
              <a:rPr lang="en-US" altLang="en-US" sz="3600" b="1" dirty="0" err="1">
                <a:solidFill>
                  <a:schemeClr val="accent5">
                    <a:lumMod val="75000"/>
                  </a:schemeClr>
                </a:solidFill>
              </a:rPr>
              <a:t>tranh</a:t>
            </a:r>
            <a:r>
              <a:rPr lang="en-US" altLang="en-US" sz="3600" b="1" dirty="0">
                <a:solidFill>
                  <a:schemeClr val="accent5">
                    <a:lumMod val="75000"/>
                  </a:schemeClr>
                </a:solidFill>
              </a:rPr>
              <a:t> </a:t>
            </a:r>
            <a:r>
              <a:rPr lang="en-US" altLang="en-US" sz="3600" b="1" dirty="0" err="1">
                <a:solidFill>
                  <a:schemeClr val="accent5">
                    <a:lumMod val="75000"/>
                  </a:schemeClr>
                </a:solidFill>
              </a:rPr>
              <a:t>vẽ</a:t>
            </a:r>
            <a:r>
              <a:rPr lang="en-US" altLang="en-US" sz="3600" b="1" dirty="0">
                <a:solidFill>
                  <a:schemeClr val="accent5">
                    <a:lumMod val="75000"/>
                  </a:schemeClr>
                </a:solidFill>
              </a:rPr>
              <a:t> </a:t>
            </a:r>
            <a:r>
              <a:rPr lang="en-US" altLang="en-US" sz="3600" b="1" dirty="0" err="1">
                <a:solidFill>
                  <a:schemeClr val="accent5">
                    <a:lumMod val="75000"/>
                  </a:schemeClr>
                </a:solidFill>
              </a:rPr>
              <a:t>theo</a:t>
            </a:r>
            <a:r>
              <a:rPr lang="en-US" altLang="en-US" sz="3600" b="1" dirty="0">
                <a:solidFill>
                  <a:schemeClr val="accent5">
                    <a:lumMod val="75000"/>
                  </a:schemeClr>
                </a:solidFill>
              </a:rPr>
              <a:t> </a:t>
            </a:r>
            <a:r>
              <a:rPr lang="en-US" altLang="en-US" sz="3600" b="1" dirty="0" err="1">
                <a:solidFill>
                  <a:schemeClr val="accent5">
                    <a:lumMod val="75000"/>
                  </a:schemeClr>
                </a:solidFill>
              </a:rPr>
              <a:t>nhạc</a:t>
            </a:r>
            <a:r>
              <a:rPr lang="en-US" altLang="en-US" sz="3600" b="1" dirty="0">
                <a:solidFill>
                  <a:schemeClr val="accent5">
                    <a:lumMod val="75000"/>
                  </a:schemeClr>
                </a:solidFill>
              </a:rPr>
              <a:t>( </a:t>
            </a:r>
            <a:r>
              <a:rPr lang="en-US" altLang="en-US" sz="3600" b="1" dirty="0" err="1">
                <a:solidFill>
                  <a:schemeClr val="accent5">
                    <a:lumMod val="75000"/>
                  </a:schemeClr>
                </a:solidFill>
              </a:rPr>
              <a:t>từ</a:t>
            </a:r>
            <a:r>
              <a:rPr lang="en-US" altLang="en-US" sz="3600" b="1" dirty="0">
                <a:solidFill>
                  <a:schemeClr val="accent5">
                    <a:lumMod val="75000"/>
                  </a:schemeClr>
                </a:solidFill>
              </a:rPr>
              <a:t> </a:t>
            </a:r>
            <a:r>
              <a:rPr lang="en-US" altLang="en-US" sz="3600" b="1" dirty="0" err="1">
                <a:solidFill>
                  <a:schemeClr val="accent5">
                    <a:lumMod val="75000"/>
                  </a:schemeClr>
                </a:solidFill>
              </a:rPr>
              <a:t>tiết</a:t>
            </a:r>
            <a:r>
              <a:rPr lang="en-US" altLang="en-US" sz="3600" b="1" dirty="0">
                <a:solidFill>
                  <a:schemeClr val="accent5">
                    <a:lumMod val="75000"/>
                  </a:schemeClr>
                </a:solidFill>
              </a:rPr>
              <a:t> </a:t>
            </a:r>
            <a:r>
              <a:rPr lang="en-US" altLang="en-US" sz="3600" b="1" dirty="0" err="1">
                <a:solidFill>
                  <a:schemeClr val="accent5">
                    <a:lumMod val="75000"/>
                  </a:schemeClr>
                </a:solidFill>
              </a:rPr>
              <a:t>trước</a:t>
            </a:r>
            <a:r>
              <a:rPr lang="en-US" altLang="en-US" sz="3600" b="1" dirty="0">
                <a:solidFill>
                  <a:schemeClr val="accent5">
                    <a:lumMod val="75000"/>
                  </a:schemeClr>
                </a:solidFill>
              </a:rPr>
              <a:t>)</a:t>
            </a:r>
          </a:p>
          <a:p>
            <a:r>
              <a:rPr lang="en-US" altLang="en-US" sz="3600" b="1" dirty="0">
                <a:solidFill>
                  <a:schemeClr val="accent5">
                    <a:lumMod val="75000"/>
                  </a:schemeClr>
                </a:solidFill>
              </a:rPr>
              <a:t>- </a:t>
            </a:r>
            <a:r>
              <a:rPr lang="en-US" altLang="en-US" sz="3600" b="1" dirty="0" err="1">
                <a:solidFill>
                  <a:schemeClr val="accent5">
                    <a:lumMod val="75000"/>
                  </a:schemeClr>
                </a:solidFill>
              </a:rPr>
              <a:t>Tưởng</a:t>
            </a:r>
            <a:r>
              <a:rPr lang="en-US" altLang="en-US" sz="3600" b="1" dirty="0">
                <a:solidFill>
                  <a:schemeClr val="accent5">
                    <a:lumMod val="75000"/>
                  </a:schemeClr>
                </a:solidFill>
              </a:rPr>
              <a:t> </a:t>
            </a:r>
            <a:r>
              <a:rPr lang="en-US" altLang="en-US" sz="3600" b="1" dirty="0" err="1">
                <a:solidFill>
                  <a:schemeClr val="accent5">
                    <a:lumMod val="75000"/>
                  </a:schemeClr>
                </a:solidFill>
              </a:rPr>
              <a:t>tượng</a:t>
            </a:r>
            <a:r>
              <a:rPr lang="en-US" altLang="en-US" sz="3600" b="1" dirty="0">
                <a:solidFill>
                  <a:schemeClr val="accent5">
                    <a:lumMod val="75000"/>
                  </a:schemeClr>
                </a:solidFill>
              </a:rPr>
              <a:t>, </a:t>
            </a:r>
            <a:r>
              <a:rPr lang="en-US" altLang="en-US" sz="3600" b="1" dirty="0" err="1">
                <a:solidFill>
                  <a:schemeClr val="accent5">
                    <a:lumMod val="75000"/>
                  </a:schemeClr>
                </a:solidFill>
              </a:rPr>
              <a:t>Nhấn</a:t>
            </a:r>
            <a:r>
              <a:rPr lang="en-US" altLang="en-US" sz="3600" b="1" dirty="0">
                <a:solidFill>
                  <a:schemeClr val="accent5">
                    <a:lumMod val="75000"/>
                  </a:schemeClr>
                </a:solidFill>
              </a:rPr>
              <a:t> </a:t>
            </a:r>
            <a:r>
              <a:rPr lang="en-US" altLang="en-US" sz="3600" b="1" dirty="0" err="1">
                <a:solidFill>
                  <a:schemeClr val="accent5">
                    <a:lumMod val="75000"/>
                  </a:schemeClr>
                </a:solidFill>
              </a:rPr>
              <a:t>đậm</a:t>
            </a:r>
            <a:r>
              <a:rPr lang="en-US" altLang="en-US" sz="3600" b="1" dirty="0">
                <a:solidFill>
                  <a:schemeClr val="accent5">
                    <a:lumMod val="75000"/>
                  </a:schemeClr>
                </a:solidFill>
              </a:rPr>
              <a:t> </a:t>
            </a:r>
            <a:r>
              <a:rPr lang="en-US" altLang="en-US" sz="3600" b="1" dirty="0" err="1">
                <a:solidFill>
                  <a:schemeClr val="accent5">
                    <a:lumMod val="75000"/>
                  </a:schemeClr>
                </a:solidFill>
              </a:rPr>
              <a:t>vào</a:t>
            </a:r>
            <a:r>
              <a:rPr lang="en-US" altLang="en-US" sz="3600" b="1" dirty="0">
                <a:solidFill>
                  <a:schemeClr val="accent5">
                    <a:lumMod val="75000"/>
                  </a:schemeClr>
                </a:solidFill>
              </a:rPr>
              <a:t> </a:t>
            </a:r>
            <a:r>
              <a:rPr lang="en-US" altLang="en-US" sz="3600" b="1" dirty="0" err="1">
                <a:solidFill>
                  <a:schemeClr val="accent5">
                    <a:lumMod val="75000"/>
                  </a:schemeClr>
                </a:solidFill>
              </a:rPr>
              <a:t>những</a:t>
            </a:r>
            <a:r>
              <a:rPr lang="en-US" altLang="en-US" sz="3600" b="1" dirty="0">
                <a:solidFill>
                  <a:schemeClr val="accent5">
                    <a:lumMod val="75000"/>
                  </a:schemeClr>
                </a:solidFill>
              </a:rPr>
              <a:t> </a:t>
            </a:r>
            <a:r>
              <a:rPr lang="en-US" altLang="en-US" sz="3600" b="1" dirty="0" err="1">
                <a:solidFill>
                  <a:schemeClr val="accent5">
                    <a:lumMod val="75000"/>
                  </a:schemeClr>
                </a:solidFill>
              </a:rPr>
              <a:t>đường</a:t>
            </a:r>
            <a:r>
              <a:rPr lang="en-US" altLang="en-US" sz="3600" b="1" dirty="0">
                <a:solidFill>
                  <a:schemeClr val="accent5">
                    <a:lumMod val="75000"/>
                  </a:schemeClr>
                </a:solidFill>
              </a:rPr>
              <a:t> </a:t>
            </a:r>
            <a:r>
              <a:rPr lang="en-US" altLang="en-US" sz="3600" b="1" dirty="0" err="1">
                <a:solidFill>
                  <a:schemeClr val="accent5">
                    <a:lumMod val="75000"/>
                  </a:schemeClr>
                </a:solidFill>
              </a:rPr>
              <a:t>nét</a:t>
            </a:r>
            <a:r>
              <a:rPr lang="en-US" altLang="en-US" sz="3600" b="1" dirty="0">
                <a:solidFill>
                  <a:schemeClr val="accent5">
                    <a:lumMod val="75000"/>
                  </a:schemeClr>
                </a:solidFill>
              </a:rPr>
              <a:t> </a:t>
            </a:r>
            <a:r>
              <a:rPr lang="en-US" altLang="en-US" sz="3600" b="1" dirty="0" err="1">
                <a:solidFill>
                  <a:schemeClr val="accent5">
                    <a:lumMod val="75000"/>
                  </a:schemeClr>
                </a:solidFill>
              </a:rPr>
              <a:t>có</a:t>
            </a:r>
            <a:r>
              <a:rPr lang="en-US" altLang="en-US" sz="3600" b="1" dirty="0">
                <a:solidFill>
                  <a:schemeClr val="accent5">
                    <a:lumMod val="75000"/>
                  </a:schemeClr>
                </a:solidFill>
              </a:rPr>
              <a:t> </a:t>
            </a:r>
            <a:r>
              <a:rPr lang="en-US" altLang="en-US" sz="3600" b="1" dirty="0" err="1">
                <a:solidFill>
                  <a:schemeClr val="accent5">
                    <a:lumMod val="75000"/>
                  </a:schemeClr>
                </a:solidFill>
              </a:rPr>
              <a:t>sẵn</a:t>
            </a:r>
            <a:r>
              <a:rPr lang="en-US" altLang="en-US" sz="3600" b="1" dirty="0">
                <a:solidFill>
                  <a:schemeClr val="accent5">
                    <a:lumMod val="75000"/>
                  </a:schemeClr>
                </a:solidFill>
              </a:rPr>
              <a:t> </a:t>
            </a:r>
            <a:r>
              <a:rPr lang="en-US" altLang="en-US" sz="3600" b="1" dirty="0" err="1">
                <a:solidFill>
                  <a:schemeClr val="accent5">
                    <a:lumMod val="75000"/>
                  </a:schemeClr>
                </a:solidFill>
              </a:rPr>
              <a:t>tạo</a:t>
            </a:r>
            <a:r>
              <a:rPr lang="en-US" altLang="en-US" sz="3600" b="1" dirty="0">
                <a:solidFill>
                  <a:schemeClr val="accent5">
                    <a:lumMod val="75000"/>
                  </a:schemeClr>
                </a:solidFill>
              </a:rPr>
              <a:t> </a:t>
            </a:r>
            <a:r>
              <a:rPr lang="en-US" altLang="en-US" sz="3600" b="1" dirty="0" err="1">
                <a:solidFill>
                  <a:schemeClr val="accent5">
                    <a:lumMod val="75000"/>
                  </a:schemeClr>
                </a:solidFill>
              </a:rPr>
              <a:t>cho</a:t>
            </a:r>
            <a:r>
              <a:rPr lang="en-US" altLang="en-US" sz="3600" b="1" dirty="0">
                <a:solidFill>
                  <a:schemeClr val="accent5">
                    <a:lumMod val="75000"/>
                  </a:schemeClr>
                </a:solidFill>
              </a:rPr>
              <a:t> </a:t>
            </a:r>
            <a:r>
              <a:rPr lang="en-US" altLang="en-US" sz="3600" b="1" dirty="0" err="1">
                <a:solidFill>
                  <a:schemeClr val="accent5">
                    <a:lumMod val="75000"/>
                  </a:schemeClr>
                </a:solidFill>
              </a:rPr>
              <a:t>hình</a:t>
            </a:r>
            <a:r>
              <a:rPr lang="en-US" altLang="en-US" sz="3600" b="1" dirty="0">
                <a:solidFill>
                  <a:schemeClr val="accent5">
                    <a:lumMod val="75000"/>
                  </a:schemeClr>
                </a:solidFill>
              </a:rPr>
              <a:t> </a:t>
            </a:r>
            <a:r>
              <a:rPr lang="en-US" altLang="en-US" sz="3600" b="1" dirty="0" err="1">
                <a:solidFill>
                  <a:schemeClr val="accent5">
                    <a:lumMod val="75000"/>
                  </a:schemeClr>
                </a:solidFill>
              </a:rPr>
              <a:t>ảnh</a:t>
            </a:r>
            <a:r>
              <a:rPr lang="en-US" altLang="en-US" sz="3600" b="1" dirty="0">
                <a:solidFill>
                  <a:schemeClr val="accent5">
                    <a:lumMod val="75000"/>
                  </a:schemeClr>
                </a:solidFill>
              </a:rPr>
              <a:t> </a:t>
            </a:r>
            <a:r>
              <a:rPr lang="en-US" altLang="en-US" sz="3600" b="1" dirty="0" err="1">
                <a:solidFill>
                  <a:schemeClr val="accent5">
                    <a:lumMod val="75000"/>
                  </a:schemeClr>
                </a:solidFill>
              </a:rPr>
              <a:t>rõ</a:t>
            </a:r>
            <a:r>
              <a:rPr lang="en-US" altLang="en-US" sz="3600" b="1" dirty="0">
                <a:solidFill>
                  <a:schemeClr val="accent5">
                    <a:lumMod val="75000"/>
                  </a:schemeClr>
                </a:solidFill>
              </a:rPr>
              <a:t> </a:t>
            </a:r>
            <a:r>
              <a:rPr lang="en-US" altLang="en-US" sz="3600" b="1" dirty="0" err="1">
                <a:solidFill>
                  <a:schemeClr val="accent5">
                    <a:lumMod val="75000"/>
                  </a:schemeClr>
                </a:solidFill>
              </a:rPr>
              <a:t>ràng</a:t>
            </a:r>
            <a:r>
              <a:rPr lang="en-US" altLang="en-US" sz="3600" b="1" dirty="0">
                <a:solidFill>
                  <a:schemeClr val="accent5">
                    <a:lumMod val="75000"/>
                  </a:schemeClr>
                </a:solidFill>
              </a:rPr>
              <a:t> </a:t>
            </a:r>
            <a:r>
              <a:rPr lang="en-US" altLang="en-US" sz="3600" b="1" dirty="0" err="1">
                <a:solidFill>
                  <a:schemeClr val="accent5">
                    <a:lumMod val="75000"/>
                  </a:schemeClr>
                </a:solidFill>
              </a:rPr>
              <a:t>hơn</a:t>
            </a:r>
            <a:r>
              <a:rPr lang="en-US" altLang="en-US" sz="3600" b="1" dirty="0">
                <a:solidFill>
                  <a:schemeClr val="accent5">
                    <a:lumMod val="75000"/>
                  </a:schemeClr>
                </a:solidFill>
              </a:rPr>
              <a:t>.</a:t>
            </a:r>
          </a:p>
          <a:p>
            <a:r>
              <a:rPr lang="en-US" altLang="en-US" sz="3600" b="1" dirty="0">
                <a:solidFill>
                  <a:schemeClr val="accent5">
                    <a:lumMod val="75000"/>
                  </a:schemeClr>
                </a:solidFill>
              </a:rPr>
              <a:t>- </a:t>
            </a:r>
            <a:r>
              <a:rPr lang="en-US" altLang="en-US" sz="3600" b="1" dirty="0" err="1">
                <a:solidFill>
                  <a:schemeClr val="accent5">
                    <a:lumMod val="75000"/>
                  </a:schemeClr>
                </a:solidFill>
              </a:rPr>
              <a:t>Vẽ</a:t>
            </a:r>
            <a:r>
              <a:rPr lang="en-US" altLang="en-US" sz="3600" b="1" dirty="0">
                <a:solidFill>
                  <a:schemeClr val="accent5">
                    <a:lumMod val="75000"/>
                  </a:schemeClr>
                </a:solidFill>
              </a:rPr>
              <a:t> </a:t>
            </a:r>
            <a:r>
              <a:rPr lang="en-US" altLang="en-US" sz="3600" b="1" dirty="0" err="1">
                <a:solidFill>
                  <a:schemeClr val="accent5">
                    <a:lumMod val="75000"/>
                  </a:schemeClr>
                </a:solidFill>
              </a:rPr>
              <a:t>màu</a:t>
            </a:r>
            <a:r>
              <a:rPr lang="en-US" altLang="en-US" sz="3600" b="1" dirty="0">
                <a:solidFill>
                  <a:schemeClr val="accent5">
                    <a:lumMod val="75000"/>
                  </a:schemeClr>
                </a:solidFill>
              </a:rPr>
              <a:t> </a:t>
            </a:r>
            <a:r>
              <a:rPr lang="en-US" altLang="en-US" sz="3600" b="1" dirty="0" err="1">
                <a:solidFill>
                  <a:schemeClr val="accent5">
                    <a:lumMod val="75000"/>
                  </a:schemeClr>
                </a:solidFill>
              </a:rPr>
              <a:t>để</a:t>
            </a:r>
            <a:r>
              <a:rPr lang="en-US" altLang="en-US" sz="3600" b="1" dirty="0">
                <a:solidFill>
                  <a:schemeClr val="accent5">
                    <a:lumMod val="75000"/>
                  </a:schemeClr>
                </a:solidFill>
              </a:rPr>
              <a:t> </a:t>
            </a:r>
            <a:r>
              <a:rPr lang="en-US" altLang="en-US" sz="3600" b="1" dirty="0" err="1">
                <a:solidFill>
                  <a:schemeClr val="accent5">
                    <a:lumMod val="75000"/>
                  </a:schemeClr>
                </a:solidFill>
              </a:rPr>
              <a:t>hình</a:t>
            </a:r>
            <a:r>
              <a:rPr lang="en-US" altLang="en-US" sz="3600" b="1" dirty="0">
                <a:solidFill>
                  <a:schemeClr val="accent5">
                    <a:lumMod val="75000"/>
                  </a:schemeClr>
                </a:solidFill>
              </a:rPr>
              <a:t> </a:t>
            </a:r>
            <a:r>
              <a:rPr lang="en-US" altLang="en-US" sz="3600" b="1" dirty="0" err="1">
                <a:solidFill>
                  <a:schemeClr val="accent5">
                    <a:lumMod val="75000"/>
                  </a:schemeClr>
                </a:solidFill>
              </a:rPr>
              <a:t>ảnh</a:t>
            </a:r>
            <a:r>
              <a:rPr lang="en-US" altLang="en-US" sz="3600" b="1" dirty="0">
                <a:solidFill>
                  <a:schemeClr val="accent5">
                    <a:lumMod val="75000"/>
                  </a:schemeClr>
                </a:solidFill>
              </a:rPr>
              <a:t> </a:t>
            </a:r>
            <a:r>
              <a:rPr lang="en-US" altLang="en-US" sz="3600" b="1" dirty="0" err="1">
                <a:solidFill>
                  <a:schemeClr val="accent5">
                    <a:lumMod val="75000"/>
                  </a:schemeClr>
                </a:solidFill>
              </a:rPr>
              <a:t>thêm</a:t>
            </a:r>
            <a:r>
              <a:rPr lang="en-US" altLang="en-US" sz="3600" b="1" dirty="0">
                <a:solidFill>
                  <a:schemeClr val="accent5">
                    <a:lumMod val="75000"/>
                  </a:schemeClr>
                </a:solidFill>
              </a:rPr>
              <a:t> </a:t>
            </a:r>
            <a:r>
              <a:rPr lang="en-US" altLang="en-US" sz="3600" b="1" dirty="0" err="1">
                <a:solidFill>
                  <a:schemeClr val="accent5">
                    <a:lumMod val="75000"/>
                  </a:schemeClr>
                </a:solidFill>
              </a:rPr>
              <a:t>nổi</a:t>
            </a:r>
            <a:r>
              <a:rPr lang="en-US" altLang="en-US" sz="3600" b="1" dirty="0">
                <a:solidFill>
                  <a:schemeClr val="accent5">
                    <a:lumMod val="75000"/>
                  </a:schemeClr>
                </a:solidFill>
              </a:rPr>
              <a:t> </a:t>
            </a:r>
            <a:r>
              <a:rPr lang="en-US" altLang="en-US" sz="3600" b="1" dirty="0" err="1">
                <a:solidFill>
                  <a:schemeClr val="accent5">
                    <a:lumMod val="75000"/>
                  </a:schemeClr>
                </a:solidFill>
              </a:rPr>
              <a:t>bật</a:t>
            </a:r>
            <a:r>
              <a:rPr lang="en-US" altLang="en-US" sz="3600" b="1" dirty="0">
                <a:solidFill>
                  <a:schemeClr val="accent5">
                    <a:lumMod val="75000"/>
                  </a:schemeClr>
                </a:solidFill>
              </a:rPr>
              <a:t>. </a:t>
            </a:r>
          </a:p>
          <a:p>
            <a:r>
              <a:rPr lang="en-US" altLang="en-US" sz="3600" b="1" dirty="0">
                <a:solidFill>
                  <a:schemeClr val="accent5">
                    <a:lumMod val="75000"/>
                  </a:schemeClr>
                </a:solidFill>
              </a:rPr>
              <a:t>- </a:t>
            </a:r>
            <a:r>
              <a:rPr lang="en-US" altLang="en-US" sz="3600" b="1" dirty="0" err="1">
                <a:solidFill>
                  <a:schemeClr val="accent5">
                    <a:lumMod val="75000"/>
                  </a:schemeClr>
                </a:solidFill>
              </a:rPr>
              <a:t>Tạo</a:t>
            </a:r>
            <a:r>
              <a:rPr lang="en-US" altLang="en-US" sz="3600" b="1" dirty="0">
                <a:solidFill>
                  <a:schemeClr val="accent5">
                    <a:lumMod val="75000"/>
                  </a:schemeClr>
                </a:solidFill>
              </a:rPr>
              <a:t> </a:t>
            </a:r>
            <a:r>
              <a:rPr lang="en-US" altLang="en-US" sz="3600" b="1" dirty="0" err="1">
                <a:solidFill>
                  <a:schemeClr val="accent5">
                    <a:lumMod val="75000"/>
                  </a:schemeClr>
                </a:solidFill>
              </a:rPr>
              <a:t>khung</a:t>
            </a:r>
            <a:r>
              <a:rPr lang="en-US" altLang="en-US" sz="3600" b="1" dirty="0">
                <a:solidFill>
                  <a:schemeClr val="accent5">
                    <a:lumMod val="75000"/>
                  </a:schemeClr>
                </a:solidFill>
              </a:rPr>
              <a:t> </a:t>
            </a:r>
            <a:r>
              <a:rPr lang="en-US" altLang="en-US" sz="3600" b="1" dirty="0" err="1">
                <a:solidFill>
                  <a:schemeClr val="accent5">
                    <a:lumMod val="75000"/>
                  </a:schemeClr>
                </a:solidFill>
              </a:rPr>
              <a:t>cho</a:t>
            </a:r>
            <a:r>
              <a:rPr lang="en-US" altLang="en-US" sz="3600" b="1" dirty="0">
                <a:solidFill>
                  <a:schemeClr val="accent5">
                    <a:lumMod val="75000"/>
                  </a:schemeClr>
                </a:solidFill>
              </a:rPr>
              <a:t> </a:t>
            </a:r>
            <a:r>
              <a:rPr lang="en-US" altLang="en-US" sz="3600" b="1" dirty="0" err="1">
                <a:solidFill>
                  <a:schemeClr val="accent5">
                    <a:lumMod val="75000"/>
                  </a:schemeClr>
                </a:solidFill>
              </a:rPr>
              <a:t>bức</a:t>
            </a:r>
            <a:r>
              <a:rPr lang="en-US" altLang="en-US" sz="3600" b="1" dirty="0">
                <a:solidFill>
                  <a:schemeClr val="accent5">
                    <a:lumMod val="75000"/>
                  </a:schemeClr>
                </a:solidFill>
              </a:rPr>
              <a:t> </a:t>
            </a:r>
            <a:r>
              <a:rPr lang="en-US" altLang="en-US" sz="3600" b="1" dirty="0" err="1">
                <a:solidFill>
                  <a:schemeClr val="accent5">
                    <a:lumMod val="75000"/>
                  </a:schemeClr>
                </a:solidFill>
              </a:rPr>
              <a:t>tranh</a:t>
            </a:r>
            <a:r>
              <a:rPr lang="en-US" altLang="en-US" sz="3600" b="1" dirty="0">
                <a:solidFill>
                  <a:schemeClr val="accent5">
                    <a:lumMod val="75000"/>
                  </a:schemeClr>
                </a:solidFill>
              </a:rPr>
              <a:t>.</a:t>
            </a:r>
          </a:p>
          <a:p>
            <a:endParaRPr lang="en-US" altLang="en-US" sz="3600" dirty="0">
              <a:solidFill>
                <a:schemeClr val="accent5">
                  <a:lumMod val="75000"/>
                </a:schemeClr>
              </a:solidFill>
            </a:endParaRPr>
          </a:p>
        </p:txBody>
      </p:sp>
    </p:spTree>
    <p:extLst>
      <p:ext uri="{BB962C8B-B14F-4D97-AF65-F5344CB8AC3E}">
        <p14:creationId xmlns:p14="http://schemas.microsoft.com/office/powerpoint/2010/main" val="1063428465"/>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Vũ điệu sắc màu - ý nghĩa và những bí mật của màu sắc - Chơn L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2590800" y="1314451"/>
            <a:ext cx="653415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8800" b="1">
                <a:solidFill>
                  <a:srgbClr val="FFFF00"/>
                </a:solidFill>
                <a:latin typeface="Times New Roman" pitchFamily="18" charset="0"/>
                <a:cs typeface="Times New Roman" pitchFamily="18" charset="0"/>
              </a:rPr>
              <a:t>BIỂU CẢM CỦA </a:t>
            </a:r>
          </a:p>
          <a:p>
            <a:pPr algn="ctr" eaLnBrk="1" hangingPunct="1"/>
            <a:r>
              <a:rPr lang="en-US" sz="8800" b="1">
                <a:solidFill>
                  <a:srgbClr val="FFFF00"/>
                </a:solidFill>
                <a:latin typeface="Times New Roman" pitchFamily="18" charset="0"/>
                <a:cs typeface="Times New Roman" pitchFamily="18" charset="0"/>
              </a:rPr>
              <a:t>SẮC MÀU</a:t>
            </a:r>
          </a:p>
          <a:p>
            <a:pPr algn="ctr" eaLnBrk="1" hangingPunct="1"/>
            <a:r>
              <a:rPr lang="en-US" sz="4800" b="1">
                <a:solidFill>
                  <a:schemeClr val="bg1"/>
                </a:solidFill>
                <a:latin typeface="Times New Roman" pitchFamily="18" charset="0"/>
                <a:cs typeface="Times New Roman" pitchFamily="18" charset="0"/>
              </a:rPr>
              <a:t> ( 8 TIẾT)</a:t>
            </a:r>
          </a:p>
        </p:txBody>
      </p:sp>
      <p:sp>
        <p:nvSpPr>
          <p:cNvPr id="9" name="TextBox 8"/>
          <p:cNvSpPr txBox="1">
            <a:spLocks noChangeArrowheads="1"/>
          </p:cNvSpPr>
          <p:nvPr/>
        </p:nvSpPr>
        <p:spPr bwMode="auto">
          <a:xfrm>
            <a:off x="3889421" y="457200"/>
            <a:ext cx="368930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400" b="1">
                <a:solidFill>
                  <a:schemeClr val="bg1"/>
                </a:solidFill>
                <a:latin typeface="Times New Roman" pitchFamily="18" charset="0"/>
                <a:cs typeface="Times New Roman" pitchFamily="18" charset="0"/>
              </a:rPr>
              <a:t>CHỦ ĐỀ 1</a:t>
            </a:r>
          </a:p>
        </p:txBody>
      </p:sp>
    </p:spTree>
    <p:extLst>
      <p:ext uri="{BB962C8B-B14F-4D97-AF65-F5344CB8AC3E}">
        <p14:creationId xmlns:p14="http://schemas.microsoft.com/office/powerpoint/2010/main" val="19161193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barn(inVertical)">
                                      <p:cBhvr>
                                        <p:cTn id="7" dur="500"/>
                                        <p:tgtEl>
                                          <p:spTgt spid="4100"/>
                                        </p:tgtEl>
                                      </p:cBhvr>
                                    </p:animEffect>
                                  </p:childTnLst>
                                </p:cTn>
                              </p:par>
                            </p:childTnLst>
                          </p:cTn>
                        </p:par>
                        <p:par>
                          <p:cTn id="8" fill="hold" nodeType="afterGroup">
                            <p:stCondLst>
                              <p:cond delay="500"/>
                            </p:stCondLst>
                            <p:childTnLst>
                              <p:par>
                                <p:cTn id="9" presetID="16" presetClass="entr" presetSubtype="2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Horizontal)">
                                      <p:cBhvr>
                                        <p:cTn id="11" dur="500"/>
                                        <p:tgtEl>
                                          <p:spTgt spid="9"/>
                                        </p:tgtEl>
                                      </p:cBhvr>
                                    </p:animEffect>
                                  </p:childTnLst>
                                </p:cTn>
                              </p:par>
                            </p:childTnLst>
                          </p:cTn>
                        </p:par>
                        <p:par>
                          <p:cTn id="12" fill="hold" nodeType="afterGroup">
                            <p:stCondLst>
                              <p:cond delay="1000"/>
                            </p:stCondLst>
                            <p:childTnLst>
                              <p:par>
                                <p:cTn id="13" presetID="16" presetClass="entr" presetSubtype="26"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inh-nen-powerpoint-don-gian-dep">
            <a:extLst>
              <a:ext uri="{FF2B5EF4-FFF2-40B4-BE49-F238E27FC236}">
                <a16:creationId xmlns:a16="http://schemas.microsoft.com/office/drawing/2014/main" xmlns="" id="{9BFCD175-F8F9-4540-AE1D-BE43C91251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a:extLst>
              <a:ext uri="{FF2B5EF4-FFF2-40B4-BE49-F238E27FC236}">
                <a16:creationId xmlns:a16="http://schemas.microsoft.com/office/drawing/2014/main" xmlns="" id="{9EA5958A-4352-4640-AB3C-00101BF320AA}"/>
              </a:ext>
            </a:extLst>
          </p:cNvPr>
          <p:cNvSpPr>
            <a:spLocks noGrp="1" noChangeArrowheads="1"/>
          </p:cNvSpPr>
          <p:nvPr>
            <p:ph type="title"/>
          </p:nvPr>
        </p:nvSpPr>
        <p:spPr>
          <a:xfrm>
            <a:off x="2281239" y="549276"/>
            <a:ext cx="8135937" cy="5472113"/>
          </a:xfrm>
        </p:spPr>
        <p:txBody>
          <a:bodyPr/>
          <a:lstStyle/>
          <a:p>
            <a:pPr algn="l" eaLnBrk="1" hangingPunct="1"/>
            <a:r>
              <a:rPr lang="en-US" altLang="en-US" sz="2800" b="1"/>
              <a:t>              QUY TR</a:t>
            </a:r>
            <a:r>
              <a:rPr lang="vi-VN" altLang="en-US" sz="2800" b="1"/>
              <a:t>ÌNH</a:t>
            </a:r>
            <a:r>
              <a:rPr lang="en-US" altLang="en-US" sz="2800" b="1"/>
              <a:t> TH</a:t>
            </a:r>
            <a:r>
              <a:rPr lang="vi-VN" altLang="en-US" sz="2800" b="1"/>
              <a:t>ỰC</a:t>
            </a:r>
            <a:r>
              <a:rPr lang="en-US" altLang="en-US" sz="2800" b="1"/>
              <a:t> HI</a:t>
            </a:r>
            <a:r>
              <a:rPr lang="vi-VN" altLang="en-US" sz="2800" b="1"/>
              <a:t>ỆN</a:t>
            </a:r>
            <a:br>
              <a:rPr lang="vi-VN" altLang="en-US" sz="2800" b="1"/>
            </a:br>
            <a:r>
              <a:rPr lang="vi-VN" altLang="en-US" sz="2800"/>
              <a:t/>
            </a:r>
            <a:br>
              <a:rPr lang="vi-VN" altLang="en-US" sz="2800"/>
            </a:br>
            <a:r>
              <a:rPr lang="vi-VN" altLang="en-US" sz="2800" b="1"/>
              <a:t>* </a:t>
            </a:r>
            <a:r>
              <a:rPr lang="vi-VN" altLang="en-US" sz="2400" b="1"/>
              <a:t>Vẽ nét</a:t>
            </a:r>
            <a:r>
              <a:rPr lang="vi-VN" altLang="en-US" sz="4000" b="1"/>
              <a:t/>
            </a:r>
            <a:br>
              <a:rPr lang="vi-VN" altLang="en-US" sz="4000" b="1"/>
            </a:br>
            <a:r>
              <a:rPr lang="vi-VN" altLang="en-US" sz="2400"/>
              <a:t>- 2 người 1 cặp ngồi đối diện nhau, nhìn thẳng mặt nhau: quan sát cảm nhận về khuôn mặt và đặc điểm các bộ phận trên khuôn mặt người bạn mình sẽ vẽ chân dung trong 5 phút</a:t>
            </a:r>
            <a:br>
              <a:rPr lang="vi-VN" altLang="en-US" sz="2400"/>
            </a:br>
            <a:r>
              <a:rPr lang="vi-VN" altLang="en-US" sz="2400"/>
              <a:t>- Ghi nhớ những đặc điểm nổi bật của bạn và bắt đầu vẽ</a:t>
            </a:r>
            <a:br>
              <a:rPr lang="vi-VN" altLang="en-US" sz="2400"/>
            </a:br>
            <a:r>
              <a:rPr lang="vi-VN" altLang="en-US" sz="2400"/>
              <a:t>- Trong quá trình vẽ, người vẽ tập trung quan sát đối tượng, chủ động điều khiển bút vẽ theo sự liên tưởng và cảm xúc, tuyệt đối không nhìn vào giấy, không nhấc tay khỏi giấy khi vẽ, kiên nhẫn và vẽ từ từ.</a:t>
            </a:r>
            <a:br>
              <a:rPr lang="vi-VN" altLang="en-US" sz="2400"/>
            </a:br>
            <a:r>
              <a:rPr lang="vi-VN" altLang="en-US" sz="2400"/>
              <a:t/>
            </a:r>
            <a:br>
              <a:rPr lang="vi-VN" altLang="en-US" sz="2400"/>
            </a:br>
            <a:r>
              <a:rPr lang="vi-VN" altLang="en-US" sz="2400" b="1"/>
              <a:t>* Vẽ màu</a:t>
            </a:r>
          </a:p>
        </p:txBody>
      </p:sp>
      <p:pic>
        <p:nvPicPr>
          <p:cNvPr id="5124" name="Picture 4" descr="hinh-nen-powerpoint-don-gian-dep">
            <a:extLst>
              <a:ext uri="{FF2B5EF4-FFF2-40B4-BE49-F238E27FC236}">
                <a16:creationId xmlns:a16="http://schemas.microsoft.com/office/drawing/2014/main" xmlns="" id="{16161C50-E4A1-4564-BF3A-64F3BEF9BA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71438"/>
            <a:ext cx="9937104" cy="70294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245" name="Text Box 5">
            <a:extLst>
              <a:ext uri="{FF2B5EF4-FFF2-40B4-BE49-F238E27FC236}">
                <a16:creationId xmlns:a16="http://schemas.microsoft.com/office/drawing/2014/main" xmlns="" id="{7CCCA2F9-53E4-4F79-B0F7-11F4674BE47C}"/>
              </a:ext>
            </a:extLst>
          </p:cNvPr>
          <p:cNvSpPr txBox="1">
            <a:spLocks noChangeArrowheads="1"/>
          </p:cNvSpPr>
          <p:nvPr/>
        </p:nvSpPr>
        <p:spPr bwMode="auto">
          <a:xfrm>
            <a:off x="1631950" y="1125538"/>
            <a:ext cx="8928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sp>
        <p:nvSpPr>
          <p:cNvPr id="10" name="Oval 9">
            <a:extLst>
              <a:ext uri="{FF2B5EF4-FFF2-40B4-BE49-F238E27FC236}">
                <a16:creationId xmlns:a16="http://schemas.microsoft.com/office/drawing/2014/main" xmlns="" id="{AF9F8575-2625-4268-B13B-B014AEC0381A}"/>
              </a:ext>
            </a:extLst>
          </p:cNvPr>
          <p:cNvSpPr/>
          <p:nvPr/>
        </p:nvSpPr>
        <p:spPr bwMode="auto">
          <a:xfrm rot="1041225">
            <a:off x="1584325" y="111125"/>
            <a:ext cx="546100" cy="630238"/>
          </a:xfrm>
          <a:prstGeom prst="ellipse">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0066"/>
              </a:solidFill>
            </a:endParaRPr>
          </a:p>
        </p:txBody>
      </p:sp>
      <p:sp>
        <p:nvSpPr>
          <p:cNvPr id="10247" name="Rectangle 2">
            <a:extLst>
              <a:ext uri="{FF2B5EF4-FFF2-40B4-BE49-F238E27FC236}">
                <a16:creationId xmlns:a16="http://schemas.microsoft.com/office/drawing/2014/main" xmlns="" id="{208330DB-9AC0-4E7B-A8EE-5776961D9297}"/>
              </a:ext>
            </a:extLst>
          </p:cNvPr>
          <p:cNvSpPr>
            <a:spLocks noChangeArrowheads="1"/>
          </p:cNvSpPr>
          <p:nvPr/>
        </p:nvSpPr>
        <p:spPr bwMode="auto">
          <a:xfrm>
            <a:off x="1487487" y="115889"/>
            <a:ext cx="9324976"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i="1" dirty="0">
                <a:solidFill>
                  <a:schemeClr val="bg1"/>
                </a:solidFill>
              </a:rPr>
              <a:t> 4. </a:t>
            </a:r>
            <a:r>
              <a:rPr lang="en-US" altLang="en-US" sz="3200" b="1" dirty="0">
                <a:solidFill>
                  <a:srgbClr val="C00000"/>
                </a:solidFill>
              </a:rPr>
              <a:t> </a:t>
            </a:r>
            <a:r>
              <a:rPr lang="en-US" altLang="en-US" sz="3200" b="1" dirty="0" err="1">
                <a:solidFill>
                  <a:srgbClr val="C00000"/>
                </a:solidFill>
              </a:rPr>
              <a:t>Trưng</a:t>
            </a:r>
            <a:r>
              <a:rPr lang="en-US" altLang="en-US" sz="3200" b="1" dirty="0">
                <a:solidFill>
                  <a:srgbClr val="C00000"/>
                </a:solidFill>
              </a:rPr>
              <a:t> </a:t>
            </a:r>
            <a:r>
              <a:rPr lang="en-US" altLang="en-US" sz="3200" b="1" dirty="0" err="1">
                <a:solidFill>
                  <a:srgbClr val="C00000"/>
                </a:solidFill>
              </a:rPr>
              <a:t>bày</a:t>
            </a:r>
            <a:r>
              <a:rPr lang="en-US" altLang="en-US" sz="3200" b="1" dirty="0">
                <a:solidFill>
                  <a:srgbClr val="C00000"/>
                </a:solidFill>
              </a:rPr>
              <a:t> </a:t>
            </a:r>
            <a:r>
              <a:rPr lang="en-US" altLang="en-US" sz="3200" b="1" dirty="0" err="1">
                <a:solidFill>
                  <a:srgbClr val="C00000"/>
                </a:solidFill>
              </a:rPr>
              <a:t>sản</a:t>
            </a:r>
            <a:r>
              <a:rPr lang="en-US" altLang="en-US" sz="3200" b="1" dirty="0">
                <a:solidFill>
                  <a:srgbClr val="C00000"/>
                </a:solidFill>
              </a:rPr>
              <a:t> </a:t>
            </a:r>
            <a:r>
              <a:rPr lang="en-US" altLang="en-US" sz="3200" b="1" dirty="0" err="1">
                <a:solidFill>
                  <a:srgbClr val="C00000"/>
                </a:solidFill>
              </a:rPr>
              <a:t>phẩm</a:t>
            </a:r>
            <a:r>
              <a:rPr lang="en-US" altLang="en-US" sz="3200" b="1" dirty="0">
                <a:solidFill>
                  <a:srgbClr val="C00000"/>
                </a:solidFill>
              </a:rPr>
              <a:t> </a:t>
            </a:r>
            <a:r>
              <a:rPr lang="en-US" altLang="en-US" sz="3200" b="1" dirty="0" err="1">
                <a:solidFill>
                  <a:srgbClr val="C00000"/>
                </a:solidFill>
              </a:rPr>
              <a:t>và</a:t>
            </a:r>
            <a:r>
              <a:rPr lang="en-US" altLang="en-US" sz="3200" b="1" dirty="0">
                <a:solidFill>
                  <a:srgbClr val="C00000"/>
                </a:solidFill>
              </a:rPr>
              <a:t> chia </a:t>
            </a:r>
            <a:r>
              <a:rPr lang="en-US" altLang="en-US" sz="3200" b="1" dirty="0" err="1">
                <a:solidFill>
                  <a:srgbClr val="C00000"/>
                </a:solidFill>
              </a:rPr>
              <a:t>sẻ</a:t>
            </a:r>
            <a:r>
              <a:rPr lang="en-US" altLang="en-US" sz="3200" b="1" dirty="0">
                <a:solidFill>
                  <a:srgbClr val="C00000"/>
                </a:solidFill>
              </a:rPr>
              <a:t>. </a:t>
            </a:r>
            <a:endParaRPr lang="en-US" altLang="en-US" sz="3200" dirty="0">
              <a:solidFill>
                <a:srgbClr val="C00000"/>
              </a:solidFill>
            </a:endParaRPr>
          </a:p>
        </p:txBody>
      </p:sp>
      <p:pic>
        <p:nvPicPr>
          <p:cNvPr id="12" name="Picture 11">
            <a:extLst>
              <a:ext uri="{FF2B5EF4-FFF2-40B4-BE49-F238E27FC236}">
                <a16:creationId xmlns:a16="http://schemas.microsoft.com/office/drawing/2014/main" xmlns="" id="{1D4F8670-59A2-40B4-B77C-EE764665F542}"/>
              </a:ext>
            </a:extLst>
          </p:cNvPr>
          <p:cNvPicPr>
            <a:picLocks noChangeAspect="1"/>
          </p:cNvPicPr>
          <p:nvPr/>
        </p:nvPicPr>
        <p:blipFill rotWithShape="1">
          <a:blip r:embed="rId3"/>
          <a:srcRect l="18657" t="8956" r="35634" b="41790"/>
          <a:stretch/>
        </p:blipFill>
        <p:spPr>
          <a:xfrm>
            <a:off x="2314946" y="940579"/>
            <a:ext cx="3747346" cy="2444855"/>
          </a:xfrm>
          <a:prstGeom prst="rect">
            <a:avLst/>
          </a:prstGeom>
          <a:solidFill>
            <a:srgbClr val="000000">
              <a:shade val="95000"/>
            </a:srgbClr>
          </a:solidFill>
          <a:ln w="444500" cap="sq">
            <a:solidFill>
              <a:schemeClr val="bg1">
                <a:lumMod val="95000"/>
              </a:schemeClr>
            </a:solidFill>
            <a:miter lim="800000"/>
          </a:ln>
          <a:effectLst>
            <a:outerShdw blurRad="254000" dist="190500" dir="2700000" sy="90000" algn="bl" rotWithShape="0">
              <a:srgbClr val="000000">
                <a:alpha val="40000"/>
              </a:srgbClr>
            </a:outerShdw>
          </a:effectLst>
          <a:scene3d>
            <a:camera prst="orthographicFront"/>
            <a:lightRig rig="threePt" dir="t"/>
          </a:scene3d>
          <a:sp3d>
            <a:bevelT w="114300" prst="artDeco"/>
          </a:sp3d>
        </p:spPr>
      </p:pic>
      <p:pic>
        <p:nvPicPr>
          <p:cNvPr id="11" name="Picture 10">
            <a:extLst>
              <a:ext uri="{FF2B5EF4-FFF2-40B4-BE49-F238E27FC236}">
                <a16:creationId xmlns:a16="http://schemas.microsoft.com/office/drawing/2014/main" xmlns="" id="{08AE8F86-D8E1-47CC-BB79-13CA9D9B08B9}"/>
              </a:ext>
            </a:extLst>
          </p:cNvPr>
          <p:cNvPicPr>
            <a:picLocks noChangeAspect="1"/>
          </p:cNvPicPr>
          <p:nvPr/>
        </p:nvPicPr>
        <p:blipFill>
          <a:blip r:embed="rId4"/>
          <a:srcRect l="3123" t="4341" r="1588" b="6721"/>
          <a:stretch>
            <a:fillRect/>
          </a:stretch>
        </p:blipFill>
        <p:spPr bwMode="auto">
          <a:xfrm>
            <a:off x="2281238" y="3941942"/>
            <a:ext cx="3814762" cy="2631156"/>
          </a:xfrm>
          <a:prstGeom prst="rect">
            <a:avLst/>
          </a:prstGeom>
          <a:solidFill>
            <a:srgbClr val="000000">
              <a:shade val="95000"/>
            </a:srgbClr>
          </a:solidFill>
          <a:ln w="444500" cap="sq">
            <a:solidFill>
              <a:schemeClr val="bg1"/>
            </a:solidFill>
            <a:miter lim="800000"/>
          </a:ln>
          <a:effectLst>
            <a:outerShdw blurRad="254000" dist="190500" dir="2700000" sy="90000" algn="bl" rotWithShape="0">
              <a:srgbClr val="000000">
                <a:alpha val="40000"/>
              </a:srgbClr>
            </a:outerShdw>
          </a:effectLst>
          <a:scene3d>
            <a:camera prst="orthographicFront"/>
            <a:lightRig rig="threePt" dir="t"/>
          </a:scene3d>
          <a:sp3d>
            <a:bevelT w="114300" prst="artDeco"/>
          </a:sp3d>
        </p:spPr>
      </p:pic>
      <p:pic>
        <p:nvPicPr>
          <p:cNvPr id="13" name="Picture 12">
            <a:extLst>
              <a:ext uri="{FF2B5EF4-FFF2-40B4-BE49-F238E27FC236}">
                <a16:creationId xmlns:a16="http://schemas.microsoft.com/office/drawing/2014/main" xmlns="" id="{AE191C84-6861-4466-B89B-558FB546DF48}"/>
              </a:ext>
            </a:extLst>
          </p:cNvPr>
          <p:cNvPicPr>
            <a:picLocks noChangeAspect="1"/>
          </p:cNvPicPr>
          <p:nvPr/>
        </p:nvPicPr>
        <p:blipFill>
          <a:blip r:embed="rId5"/>
          <a:srcRect l="7602" t="3236" r="4979" b="9819"/>
          <a:stretch>
            <a:fillRect/>
          </a:stretch>
        </p:blipFill>
        <p:spPr bwMode="auto">
          <a:xfrm>
            <a:off x="7104112" y="1038711"/>
            <a:ext cx="3484862" cy="4622537"/>
          </a:xfrm>
          <a:prstGeom prst="rect">
            <a:avLst/>
          </a:prstGeom>
          <a:solidFill>
            <a:srgbClr val="000000">
              <a:shade val="95000"/>
            </a:srgbClr>
          </a:solidFill>
          <a:ln w="444500" cap="sq">
            <a:solidFill>
              <a:schemeClr val="bg1"/>
            </a:solidFill>
            <a:miter lim="800000"/>
          </a:ln>
          <a:effectLst>
            <a:outerShdw blurRad="254000" dist="190500" dir="2700000" sy="90000" algn="bl" rotWithShape="0">
              <a:srgbClr val="000000">
                <a:alpha val="40000"/>
              </a:srgbClr>
            </a:outerShdw>
          </a:effectLst>
          <a:scene3d>
            <a:camera prst="orthographicFront"/>
            <a:lightRig rig="threePt" dir="t"/>
          </a:scene3d>
          <a:sp3d>
            <a:bevelT w="114300" prst="artDeco"/>
          </a:sp3d>
        </p:spPr>
      </p:pic>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6375" y="259083"/>
            <a:ext cx="11468456" cy="6388343"/>
          </a:xfrm>
          <a:prstGeom prst="rect">
            <a:avLst/>
          </a:prstGeom>
        </p:spPr>
      </p:pic>
    </p:spTree>
    <p:extLst>
      <p:ext uri="{BB962C8B-B14F-4D97-AF65-F5344CB8AC3E}">
        <p14:creationId xmlns:p14="http://schemas.microsoft.com/office/powerpoint/2010/main" val="35760090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inh-nen-powerpoint-don-gian-dep">
            <a:extLst>
              <a:ext uri="{FF2B5EF4-FFF2-40B4-BE49-F238E27FC236}">
                <a16:creationId xmlns:a16="http://schemas.microsoft.com/office/drawing/2014/main" xmlns="" id="{7CB23F62-9F96-4CB1-B73F-C630BA3339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a:extLst>
              <a:ext uri="{FF2B5EF4-FFF2-40B4-BE49-F238E27FC236}">
                <a16:creationId xmlns:a16="http://schemas.microsoft.com/office/drawing/2014/main" xmlns="" id="{E5CCC5E3-D016-434B-8AAB-71FC514CE95C}"/>
              </a:ext>
            </a:extLst>
          </p:cNvPr>
          <p:cNvSpPr>
            <a:spLocks noGrp="1" noChangeArrowheads="1"/>
          </p:cNvSpPr>
          <p:nvPr>
            <p:ph type="title"/>
          </p:nvPr>
        </p:nvSpPr>
        <p:spPr>
          <a:xfrm>
            <a:off x="2281239" y="549276"/>
            <a:ext cx="8135937" cy="5472113"/>
          </a:xfrm>
        </p:spPr>
        <p:txBody>
          <a:bodyPr/>
          <a:lstStyle/>
          <a:p>
            <a:pPr algn="l" eaLnBrk="1" hangingPunct="1"/>
            <a:r>
              <a:rPr lang="en-US" altLang="en-US" sz="2800" b="1"/>
              <a:t>              QUY TR</a:t>
            </a:r>
            <a:r>
              <a:rPr lang="vi-VN" altLang="en-US" sz="2800" b="1"/>
              <a:t>ÌNH</a:t>
            </a:r>
            <a:r>
              <a:rPr lang="en-US" altLang="en-US" sz="2800" b="1"/>
              <a:t> TH</a:t>
            </a:r>
            <a:r>
              <a:rPr lang="vi-VN" altLang="en-US" sz="2800" b="1"/>
              <a:t>ỰC</a:t>
            </a:r>
            <a:r>
              <a:rPr lang="en-US" altLang="en-US" sz="2800" b="1"/>
              <a:t> HI</a:t>
            </a:r>
            <a:r>
              <a:rPr lang="vi-VN" altLang="en-US" sz="2800" b="1"/>
              <a:t>ỆN</a:t>
            </a:r>
            <a:br>
              <a:rPr lang="vi-VN" altLang="en-US" sz="2800" b="1"/>
            </a:br>
            <a:r>
              <a:rPr lang="vi-VN" altLang="en-US" sz="2800"/>
              <a:t/>
            </a:r>
            <a:br>
              <a:rPr lang="vi-VN" altLang="en-US" sz="2800"/>
            </a:br>
            <a:r>
              <a:rPr lang="vi-VN" altLang="en-US" sz="2800" b="1"/>
              <a:t>* </a:t>
            </a:r>
            <a:r>
              <a:rPr lang="vi-VN" altLang="en-US" sz="2400" b="1"/>
              <a:t>Vẽ nét</a:t>
            </a:r>
            <a:r>
              <a:rPr lang="vi-VN" altLang="en-US" sz="4000" b="1"/>
              <a:t/>
            </a:r>
            <a:br>
              <a:rPr lang="vi-VN" altLang="en-US" sz="4000" b="1"/>
            </a:br>
            <a:r>
              <a:rPr lang="vi-VN" altLang="en-US" sz="2400"/>
              <a:t>- 2 người 1 cặp ngồi đối diện nhau, nhìn thẳng mặt nhau: quan sát cảm nhận về khuôn mặt và đặc điểm các bộ phận trên khuôn mặt người bạn mình sẽ vẽ chân dung trong 5 phút</a:t>
            </a:r>
            <a:br>
              <a:rPr lang="vi-VN" altLang="en-US" sz="2400"/>
            </a:br>
            <a:r>
              <a:rPr lang="vi-VN" altLang="en-US" sz="2400"/>
              <a:t>- Ghi nhớ những đặc điểm nổi bật của bạn và bắt đầu vẽ</a:t>
            </a:r>
            <a:br>
              <a:rPr lang="vi-VN" altLang="en-US" sz="2400"/>
            </a:br>
            <a:r>
              <a:rPr lang="vi-VN" altLang="en-US" sz="2400"/>
              <a:t>- Trong quá trình vẽ, người vẽ tập trung quan sát đối tượng, chủ động điều khiển bút vẽ theo sự liên tưởng và cảm xúc, tuyệt đối không nhìn vào giấy, không nhấc tay khỏi giấy khi vẽ, kiên nhẫn và vẽ từ từ.</a:t>
            </a:r>
            <a:br>
              <a:rPr lang="vi-VN" altLang="en-US" sz="2400"/>
            </a:br>
            <a:r>
              <a:rPr lang="vi-VN" altLang="en-US" sz="2400"/>
              <a:t/>
            </a:r>
            <a:br>
              <a:rPr lang="vi-VN" altLang="en-US" sz="2400"/>
            </a:br>
            <a:r>
              <a:rPr lang="vi-VN" altLang="en-US" sz="2400" b="1"/>
              <a:t>* Vẽ màu</a:t>
            </a:r>
          </a:p>
        </p:txBody>
      </p:sp>
      <p:pic>
        <p:nvPicPr>
          <p:cNvPr id="5124" name="Picture 4" descr="hinh-nen-powerpoint-don-gian-dep">
            <a:extLst>
              <a:ext uri="{FF2B5EF4-FFF2-40B4-BE49-F238E27FC236}">
                <a16:creationId xmlns:a16="http://schemas.microsoft.com/office/drawing/2014/main" xmlns="" id="{13FE56C5-5662-42F4-93D2-5BA9C122DE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71438"/>
            <a:ext cx="9937104" cy="70294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269" name="Text Box 5">
            <a:extLst>
              <a:ext uri="{FF2B5EF4-FFF2-40B4-BE49-F238E27FC236}">
                <a16:creationId xmlns:a16="http://schemas.microsoft.com/office/drawing/2014/main" xmlns="" id="{6EE05ACB-4852-4C7C-A05B-F1A0DFA02D21}"/>
              </a:ext>
            </a:extLst>
          </p:cNvPr>
          <p:cNvSpPr txBox="1">
            <a:spLocks noChangeArrowheads="1"/>
          </p:cNvSpPr>
          <p:nvPr/>
        </p:nvSpPr>
        <p:spPr bwMode="auto">
          <a:xfrm>
            <a:off x="1631950" y="1125538"/>
            <a:ext cx="8928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sp>
        <p:nvSpPr>
          <p:cNvPr id="10" name="Oval 9">
            <a:extLst>
              <a:ext uri="{FF2B5EF4-FFF2-40B4-BE49-F238E27FC236}">
                <a16:creationId xmlns:a16="http://schemas.microsoft.com/office/drawing/2014/main" xmlns="" id="{9CA5D641-8400-4C6F-A4E7-786B9CA538BC}"/>
              </a:ext>
            </a:extLst>
          </p:cNvPr>
          <p:cNvSpPr/>
          <p:nvPr/>
        </p:nvSpPr>
        <p:spPr bwMode="auto">
          <a:xfrm rot="1041225">
            <a:off x="1584325" y="488950"/>
            <a:ext cx="546100" cy="630238"/>
          </a:xfrm>
          <a:prstGeom prst="ellipse">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0066"/>
              </a:solidFill>
            </a:endParaRPr>
          </a:p>
        </p:txBody>
      </p:sp>
      <p:sp>
        <p:nvSpPr>
          <p:cNvPr id="11271" name="Rectangle 2">
            <a:extLst>
              <a:ext uri="{FF2B5EF4-FFF2-40B4-BE49-F238E27FC236}">
                <a16:creationId xmlns:a16="http://schemas.microsoft.com/office/drawing/2014/main" xmlns="" id="{18D8C9DE-ED9F-4734-9974-887EEA0D9BFD}"/>
              </a:ext>
            </a:extLst>
          </p:cNvPr>
          <p:cNvSpPr>
            <a:spLocks noChangeArrowheads="1"/>
          </p:cNvSpPr>
          <p:nvPr/>
        </p:nvSpPr>
        <p:spPr bwMode="auto">
          <a:xfrm>
            <a:off x="1524001" y="476250"/>
            <a:ext cx="93249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i="1">
                <a:solidFill>
                  <a:schemeClr val="bg1"/>
                </a:solidFill>
              </a:rPr>
              <a:t> 4. </a:t>
            </a:r>
            <a:r>
              <a:rPr lang="en-US" altLang="en-US" sz="3200" b="1">
                <a:solidFill>
                  <a:srgbClr val="C00000"/>
                </a:solidFill>
              </a:rPr>
              <a:t> Tưng bày sản phẩm và chia sẻ. </a:t>
            </a:r>
            <a:endParaRPr lang="en-US" altLang="en-US" sz="3200">
              <a:solidFill>
                <a:srgbClr val="C00000"/>
              </a:solidFill>
            </a:endParaRPr>
          </a:p>
        </p:txBody>
      </p:sp>
      <p:sp>
        <p:nvSpPr>
          <p:cNvPr id="11272" name="Rectangle 3">
            <a:extLst>
              <a:ext uri="{FF2B5EF4-FFF2-40B4-BE49-F238E27FC236}">
                <a16:creationId xmlns:a16="http://schemas.microsoft.com/office/drawing/2014/main" xmlns="" id="{200428B9-906F-4A3A-A003-DB72F6750958}"/>
              </a:ext>
            </a:extLst>
          </p:cNvPr>
          <p:cNvSpPr>
            <a:spLocks noChangeArrowheads="1"/>
          </p:cNvSpPr>
          <p:nvPr/>
        </p:nvSpPr>
        <p:spPr bwMode="auto">
          <a:xfrm>
            <a:off x="1450976" y="1268413"/>
            <a:ext cx="25511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C00000"/>
                </a:solidFill>
              </a:rPr>
              <a:t>- Chia sẻ cùng cả lớp:</a:t>
            </a:r>
          </a:p>
          <a:p>
            <a:endParaRPr lang="en-US" altLang="en-US" sz="2400"/>
          </a:p>
        </p:txBody>
      </p:sp>
      <p:pic>
        <p:nvPicPr>
          <p:cNvPr id="12" name="Picture 11">
            <a:extLst>
              <a:ext uri="{FF2B5EF4-FFF2-40B4-BE49-F238E27FC236}">
                <a16:creationId xmlns:a16="http://schemas.microsoft.com/office/drawing/2014/main" xmlns="" id="{E79A6873-EE81-4941-80D5-3BBA72C248B8}"/>
              </a:ext>
            </a:extLst>
          </p:cNvPr>
          <p:cNvPicPr>
            <a:picLocks noChangeAspect="1"/>
          </p:cNvPicPr>
          <p:nvPr/>
        </p:nvPicPr>
        <p:blipFill rotWithShape="1">
          <a:blip r:embed="rId3"/>
          <a:srcRect l="18657" t="8956" r="35634" b="41790"/>
          <a:stretch/>
        </p:blipFill>
        <p:spPr>
          <a:xfrm>
            <a:off x="4349830" y="1492251"/>
            <a:ext cx="6210220" cy="4051691"/>
          </a:xfrm>
          <a:prstGeom prst="rect">
            <a:avLst/>
          </a:prstGeom>
          <a:solidFill>
            <a:srgbClr val="000000">
              <a:shade val="95000"/>
            </a:srgbClr>
          </a:solidFill>
          <a:ln w="444500" cap="sq">
            <a:solidFill>
              <a:schemeClr val="bg1">
                <a:lumMod val="95000"/>
              </a:schemeClr>
            </a:solidFill>
            <a:miter lim="800000"/>
          </a:ln>
          <a:effectLst>
            <a:outerShdw blurRad="254000" dist="190500" dir="2700000" sy="90000" algn="bl" rotWithShape="0">
              <a:srgbClr val="000000">
                <a:alpha val="40000"/>
              </a:srgbClr>
            </a:outerShdw>
          </a:effectLst>
          <a:scene3d>
            <a:camera prst="orthographicFront"/>
            <a:lightRig rig="threePt" dir="t"/>
          </a:scene3d>
          <a:sp3d>
            <a:bevelT w="114300" prst="artDeco"/>
          </a:sp3d>
        </p:spPr>
      </p:pic>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inh-nen-powerpoint-don-gian-dep">
            <a:extLst>
              <a:ext uri="{FF2B5EF4-FFF2-40B4-BE49-F238E27FC236}">
                <a16:creationId xmlns:a16="http://schemas.microsoft.com/office/drawing/2014/main" xmlns="" id="{C1DA0516-8867-489B-9F8D-78D38D821E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a:extLst>
              <a:ext uri="{FF2B5EF4-FFF2-40B4-BE49-F238E27FC236}">
                <a16:creationId xmlns:a16="http://schemas.microsoft.com/office/drawing/2014/main" xmlns="" id="{75E43147-DDA6-4228-B722-13CEFD6C1223}"/>
              </a:ext>
            </a:extLst>
          </p:cNvPr>
          <p:cNvSpPr>
            <a:spLocks noGrp="1" noChangeArrowheads="1"/>
          </p:cNvSpPr>
          <p:nvPr>
            <p:ph type="title"/>
          </p:nvPr>
        </p:nvSpPr>
        <p:spPr>
          <a:xfrm>
            <a:off x="2281239" y="549276"/>
            <a:ext cx="8135937" cy="5472113"/>
          </a:xfrm>
        </p:spPr>
        <p:txBody>
          <a:bodyPr/>
          <a:lstStyle/>
          <a:p>
            <a:pPr algn="l" eaLnBrk="1" hangingPunct="1"/>
            <a:r>
              <a:rPr lang="en-US" altLang="en-US" sz="2800" b="1"/>
              <a:t>              QUY TR</a:t>
            </a:r>
            <a:r>
              <a:rPr lang="vi-VN" altLang="en-US" sz="2800" b="1"/>
              <a:t>ÌNH</a:t>
            </a:r>
            <a:r>
              <a:rPr lang="en-US" altLang="en-US" sz="2800" b="1"/>
              <a:t> TH</a:t>
            </a:r>
            <a:r>
              <a:rPr lang="vi-VN" altLang="en-US" sz="2800" b="1"/>
              <a:t>ỰC</a:t>
            </a:r>
            <a:r>
              <a:rPr lang="en-US" altLang="en-US" sz="2800" b="1"/>
              <a:t> HI</a:t>
            </a:r>
            <a:r>
              <a:rPr lang="vi-VN" altLang="en-US" sz="2800" b="1"/>
              <a:t>ỆN</a:t>
            </a:r>
            <a:br>
              <a:rPr lang="vi-VN" altLang="en-US" sz="2800" b="1"/>
            </a:br>
            <a:r>
              <a:rPr lang="vi-VN" altLang="en-US" sz="2800"/>
              <a:t/>
            </a:r>
            <a:br>
              <a:rPr lang="vi-VN" altLang="en-US" sz="2800"/>
            </a:br>
            <a:r>
              <a:rPr lang="vi-VN" altLang="en-US" sz="2800" b="1"/>
              <a:t>* </a:t>
            </a:r>
            <a:r>
              <a:rPr lang="vi-VN" altLang="en-US" sz="2400" b="1"/>
              <a:t>Vẽ nét</a:t>
            </a:r>
            <a:r>
              <a:rPr lang="vi-VN" altLang="en-US" sz="4000" b="1"/>
              <a:t/>
            </a:r>
            <a:br>
              <a:rPr lang="vi-VN" altLang="en-US" sz="4000" b="1"/>
            </a:br>
            <a:r>
              <a:rPr lang="vi-VN" altLang="en-US" sz="2400"/>
              <a:t>- 2 người 1 cặp ngồi đối diện nhau, nhìn thẳng mặt nhau: quan sát cảm nhận về khuôn mặt và đặc điểm các bộ phận trên khuôn mặt người bạn mình sẽ vẽ chân dung trong 5 phút</a:t>
            </a:r>
            <a:br>
              <a:rPr lang="vi-VN" altLang="en-US" sz="2400"/>
            </a:br>
            <a:r>
              <a:rPr lang="vi-VN" altLang="en-US" sz="2400"/>
              <a:t>- Ghi nhớ những đặc điểm nổi bật của bạn và bắt đầu vẽ</a:t>
            </a:r>
            <a:br>
              <a:rPr lang="vi-VN" altLang="en-US" sz="2400"/>
            </a:br>
            <a:r>
              <a:rPr lang="vi-VN" altLang="en-US" sz="2400"/>
              <a:t>- Trong quá trình vẽ, người vẽ tập trung quan sát đối tượng, chủ động điều khiển bút vẽ theo sự liên tưởng và cảm xúc, tuyệt đối không nhìn vào giấy, không nhấc tay khỏi giấy khi vẽ, kiên nhẫn và vẽ từ từ.</a:t>
            </a:r>
            <a:br>
              <a:rPr lang="vi-VN" altLang="en-US" sz="2400"/>
            </a:br>
            <a:r>
              <a:rPr lang="vi-VN" altLang="en-US" sz="2400"/>
              <a:t/>
            </a:r>
            <a:br>
              <a:rPr lang="vi-VN" altLang="en-US" sz="2400"/>
            </a:br>
            <a:r>
              <a:rPr lang="vi-VN" altLang="en-US" sz="2400" b="1"/>
              <a:t>* Vẽ màu</a:t>
            </a:r>
          </a:p>
        </p:txBody>
      </p:sp>
      <p:pic>
        <p:nvPicPr>
          <p:cNvPr id="5124" name="Picture 4" descr="hinh-nen-powerpoint-don-gian-dep">
            <a:extLst>
              <a:ext uri="{FF2B5EF4-FFF2-40B4-BE49-F238E27FC236}">
                <a16:creationId xmlns:a16="http://schemas.microsoft.com/office/drawing/2014/main" xmlns="" id="{4B6C5296-86FF-44CB-84D6-C5E6449944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71438"/>
            <a:ext cx="9937104" cy="70294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2293" name="Text Box 5">
            <a:extLst>
              <a:ext uri="{FF2B5EF4-FFF2-40B4-BE49-F238E27FC236}">
                <a16:creationId xmlns:a16="http://schemas.microsoft.com/office/drawing/2014/main" xmlns="" id="{14AE28C9-E0AD-4A3D-9C63-A11C33D82161}"/>
              </a:ext>
            </a:extLst>
          </p:cNvPr>
          <p:cNvSpPr txBox="1">
            <a:spLocks noChangeArrowheads="1"/>
          </p:cNvSpPr>
          <p:nvPr/>
        </p:nvSpPr>
        <p:spPr bwMode="auto">
          <a:xfrm>
            <a:off x="1631950" y="1125538"/>
            <a:ext cx="8928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sp>
        <p:nvSpPr>
          <p:cNvPr id="10" name="Oval 9">
            <a:extLst>
              <a:ext uri="{FF2B5EF4-FFF2-40B4-BE49-F238E27FC236}">
                <a16:creationId xmlns:a16="http://schemas.microsoft.com/office/drawing/2014/main" xmlns="" id="{C13BF6C0-9B1E-43AD-9D9D-41A8D32630A9}"/>
              </a:ext>
            </a:extLst>
          </p:cNvPr>
          <p:cNvSpPr/>
          <p:nvPr/>
        </p:nvSpPr>
        <p:spPr bwMode="auto">
          <a:xfrm rot="1041225">
            <a:off x="1584325" y="488950"/>
            <a:ext cx="546100" cy="630238"/>
          </a:xfrm>
          <a:prstGeom prst="ellipse">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0066"/>
              </a:solidFill>
            </a:endParaRPr>
          </a:p>
        </p:txBody>
      </p:sp>
      <p:sp>
        <p:nvSpPr>
          <p:cNvPr id="12295" name="Rectangle 2">
            <a:extLst>
              <a:ext uri="{FF2B5EF4-FFF2-40B4-BE49-F238E27FC236}">
                <a16:creationId xmlns:a16="http://schemas.microsoft.com/office/drawing/2014/main" xmlns="" id="{40FADF4C-8050-46D6-A04B-15D9FCFA9911}"/>
              </a:ext>
            </a:extLst>
          </p:cNvPr>
          <p:cNvSpPr>
            <a:spLocks noChangeArrowheads="1"/>
          </p:cNvSpPr>
          <p:nvPr/>
        </p:nvSpPr>
        <p:spPr bwMode="auto">
          <a:xfrm>
            <a:off x="1524001" y="476250"/>
            <a:ext cx="93249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i="1">
                <a:solidFill>
                  <a:schemeClr val="bg1"/>
                </a:solidFill>
              </a:rPr>
              <a:t> 4. </a:t>
            </a:r>
            <a:r>
              <a:rPr lang="en-US" altLang="en-US" sz="3200" b="1">
                <a:solidFill>
                  <a:srgbClr val="C00000"/>
                </a:solidFill>
              </a:rPr>
              <a:t> Tưng bày sản phẩm và chia sẻ. </a:t>
            </a:r>
            <a:endParaRPr lang="en-US" altLang="en-US" sz="3200">
              <a:solidFill>
                <a:srgbClr val="C00000"/>
              </a:solidFill>
            </a:endParaRPr>
          </a:p>
        </p:txBody>
      </p:sp>
      <p:sp>
        <p:nvSpPr>
          <p:cNvPr id="12296" name="Rectangle 3">
            <a:extLst>
              <a:ext uri="{FF2B5EF4-FFF2-40B4-BE49-F238E27FC236}">
                <a16:creationId xmlns:a16="http://schemas.microsoft.com/office/drawing/2014/main" xmlns="" id="{A2C88DB9-2809-4717-ABAA-ACEF2792BA78}"/>
              </a:ext>
            </a:extLst>
          </p:cNvPr>
          <p:cNvSpPr>
            <a:spLocks noChangeArrowheads="1"/>
          </p:cNvSpPr>
          <p:nvPr/>
        </p:nvSpPr>
        <p:spPr bwMode="auto">
          <a:xfrm>
            <a:off x="1450975" y="1268414"/>
            <a:ext cx="27559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C00000"/>
                </a:solidFill>
              </a:rPr>
              <a:t>Chia sẻ cùng cả lớp:</a:t>
            </a:r>
          </a:p>
          <a:p>
            <a:r>
              <a:rPr lang="en-US" altLang="en-US" sz="2400" b="1">
                <a:solidFill>
                  <a:srgbClr val="C00000"/>
                </a:solidFill>
              </a:rPr>
              <a:t>+ Cách em tưởng tượng hình ảnh từ bài vẽ.</a:t>
            </a:r>
          </a:p>
          <a:p>
            <a:endParaRPr lang="en-US" altLang="en-US" sz="2400"/>
          </a:p>
        </p:txBody>
      </p:sp>
      <p:pic>
        <p:nvPicPr>
          <p:cNvPr id="12" name="Picture 11">
            <a:extLst>
              <a:ext uri="{FF2B5EF4-FFF2-40B4-BE49-F238E27FC236}">
                <a16:creationId xmlns:a16="http://schemas.microsoft.com/office/drawing/2014/main" xmlns="" id="{023E19A9-B9B6-4A2C-B0AF-2C6D72EDE504}"/>
              </a:ext>
            </a:extLst>
          </p:cNvPr>
          <p:cNvPicPr>
            <a:picLocks noChangeAspect="1"/>
          </p:cNvPicPr>
          <p:nvPr/>
        </p:nvPicPr>
        <p:blipFill rotWithShape="1">
          <a:blip r:embed="rId3"/>
          <a:srcRect l="18657" t="8956" r="35634" b="41790"/>
          <a:stretch/>
        </p:blipFill>
        <p:spPr>
          <a:xfrm>
            <a:off x="4349830" y="1492251"/>
            <a:ext cx="6210220" cy="4051691"/>
          </a:xfrm>
          <a:prstGeom prst="rect">
            <a:avLst/>
          </a:prstGeom>
          <a:solidFill>
            <a:srgbClr val="000000">
              <a:shade val="95000"/>
            </a:srgbClr>
          </a:solidFill>
          <a:ln w="444500" cap="sq">
            <a:solidFill>
              <a:schemeClr val="bg1">
                <a:lumMod val="95000"/>
              </a:schemeClr>
            </a:solidFill>
            <a:miter lim="800000"/>
          </a:ln>
          <a:effectLst>
            <a:outerShdw blurRad="254000" dist="190500" dir="2700000" sy="90000" algn="bl" rotWithShape="0">
              <a:srgbClr val="000000">
                <a:alpha val="40000"/>
              </a:srgbClr>
            </a:outerShdw>
          </a:effectLst>
          <a:scene3d>
            <a:camera prst="orthographicFront"/>
            <a:lightRig rig="threePt" dir="t"/>
          </a:scene3d>
          <a:sp3d>
            <a:bevelT w="114300" prst="artDeco"/>
          </a:sp3d>
        </p:spPr>
      </p:pic>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inh-nen-powerpoint-don-gian-dep">
            <a:extLst>
              <a:ext uri="{FF2B5EF4-FFF2-40B4-BE49-F238E27FC236}">
                <a16:creationId xmlns:a16="http://schemas.microsoft.com/office/drawing/2014/main" xmlns="" id="{CE550E05-6628-4FB5-AF92-0A9BC42EBC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a:extLst>
              <a:ext uri="{FF2B5EF4-FFF2-40B4-BE49-F238E27FC236}">
                <a16:creationId xmlns:a16="http://schemas.microsoft.com/office/drawing/2014/main" xmlns="" id="{DFB48D46-E0D8-414F-A61E-5476CBECCAE0}"/>
              </a:ext>
            </a:extLst>
          </p:cNvPr>
          <p:cNvSpPr>
            <a:spLocks noGrp="1" noChangeArrowheads="1"/>
          </p:cNvSpPr>
          <p:nvPr>
            <p:ph type="title"/>
          </p:nvPr>
        </p:nvSpPr>
        <p:spPr>
          <a:xfrm>
            <a:off x="2281239" y="549276"/>
            <a:ext cx="8135937" cy="5472113"/>
          </a:xfrm>
        </p:spPr>
        <p:txBody>
          <a:bodyPr/>
          <a:lstStyle/>
          <a:p>
            <a:pPr algn="l" eaLnBrk="1" hangingPunct="1"/>
            <a:r>
              <a:rPr lang="en-US" altLang="en-US" sz="2800" b="1"/>
              <a:t>              QUY TR</a:t>
            </a:r>
            <a:r>
              <a:rPr lang="vi-VN" altLang="en-US" sz="2800" b="1"/>
              <a:t>ÌNH</a:t>
            </a:r>
            <a:r>
              <a:rPr lang="en-US" altLang="en-US" sz="2800" b="1"/>
              <a:t> TH</a:t>
            </a:r>
            <a:r>
              <a:rPr lang="vi-VN" altLang="en-US" sz="2800" b="1"/>
              <a:t>ỰC</a:t>
            </a:r>
            <a:r>
              <a:rPr lang="en-US" altLang="en-US" sz="2800" b="1"/>
              <a:t> HI</a:t>
            </a:r>
            <a:r>
              <a:rPr lang="vi-VN" altLang="en-US" sz="2800" b="1"/>
              <a:t>ỆN</a:t>
            </a:r>
            <a:br>
              <a:rPr lang="vi-VN" altLang="en-US" sz="2800" b="1"/>
            </a:br>
            <a:r>
              <a:rPr lang="vi-VN" altLang="en-US" sz="2800"/>
              <a:t/>
            </a:r>
            <a:br>
              <a:rPr lang="vi-VN" altLang="en-US" sz="2800"/>
            </a:br>
            <a:r>
              <a:rPr lang="vi-VN" altLang="en-US" sz="2800" b="1"/>
              <a:t>* </a:t>
            </a:r>
            <a:r>
              <a:rPr lang="vi-VN" altLang="en-US" sz="2400" b="1"/>
              <a:t>Vẽ nét</a:t>
            </a:r>
            <a:r>
              <a:rPr lang="vi-VN" altLang="en-US" sz="4000" b="1"/>
              <a:t/>
            </a:r>
            <a:br>
              <a:rPr lang="vi-VN" altLang="en-US" sz="4000" b="1"/>
            </a:br>
            <a:r>
              <a:rPr lang="vi-VN" altLang="en-US" sz="2400"/>
              <a:t>- 2 người 1 cặp ngồi đối diện nhau, nhìn thẳng mặt nhau: quan sát cảm nhận về khuôn mặt và đặc điểm các bộ phận trên khuôn mặt người bạn mình sẽ vẽ chân dung trong 5 phút</a:t>
            </a:r>
            <a:br>
              <a:rPr lang="vi-VN" altLang="en-US" sz="2400"/>
            </a:br>
            <a:r>
              <a:rPr lang="vi-VN" altLang="en-US" sz="2400"/>
              <a:t>- Ghi nhớ những đặc điểm nổi bật của bạn và bắt đầu vẽ</a:t>
            </a:r>
            <a:br>
              <a:rPr lang="vi-VN" altLang="en-US" sz="2400"/>
            </a:br>
            <a:r>
              <a:rPr lang="vi-VN" altLang="en-US" sz="2400"/>
              <a:t>- Trong quá trình vẽ, người vẽ tập trung quan sát đối tượng, chủ động điều khiển bút vẽ theo sự liên tưởng và cảm xúc, tuyệt đối không nhìn vào giấy, không nhấc tay khỏi giấy khi vẽ, kiên nhẫn và vẽ từ từ.</a:t>
            </a:r>
            <a:br>
              <a:rPr lang="vi-VN" altLang="en-US" sz="2400"/>
            </a:br>
            <a:r>
              <a:rPr lang="vi-VN" altLang="en-US" sz="2400"/>
              <a:t/>
            </a:r>
            <a:br>
              <a:rPr lang="vi-VN" altLang="en-US" sz="2400"/>
            </a:br>
            <a:r>
              <a:rPr lang="vi-VN" altLang="en-US" sz="2400" b="1"/>
              <a:t>* Vẽ màu</a:t>
            </a:r>
          </a:p>
        </p:txBody>
      </p:sp>
      <p:pic>
        <p:nvPicPr>
          <p:cNvPr id="5124" name="Picture 4" descr="hinh-nen-powerpoint-don-gian-dep">
            <a:extLst>
              <a:ext uri="{FF2B5EF4-FFF2-40B4-BE49-F238E27FC236}">
                <a16:creationId xmlns:a16="http://schemas.microsoft.com/office/drawing/2014/main" xmlns="" id="{2A5AFC4B-0767-4F6F-A923-5E719539B7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71438"/>
            <a:ext cx="9937104" cy="70294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317" name="Text Box 5">
            <a:extLst>
              <a:ext uri="{FF2B5EF4-FFF2-40B4-BE49-F238E27FC236}">
                <a16:creationId xmlns:a16="http://schemas.microsoft.com/office/drawing/2014/main" xmlns="" id="{5AE69370-E4FE-46D5-9081-FB64FA9E93B5}"/>
              </a:ext>
            </a:extLst>
          </p:cNvPr>
          <p:cNvSpPr txBox="1">
            <a:spLocks noChangeArrowheads="1"/>
          </p:cNvSpPr>
          <p:nvPr/>
        </p:nvSpPr>
        <p:spPr bwMode="auto">
          <a:xfrm>
            <a:off x="1631950" y="1125538"/>
            <a:ext cx="8928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sp>
        <p:nvSpPr>
          <p:cNvPr id="10" name="Oval 9">
            <a:extLst>
              <a:ext uri="{FF2B5EF4-FFF2-40B4-BE49-F238E27FC236}">
                <a16:creationId xmlns:a16="http://schemas.microsoft.com/office/drawing/2014/main" xmlns="" id="{7AFC94A6-B859-4A08-910F-F117DDD49507}"/>
              </a:ext>
            </a:extLst>
          </p:cNvPr>
          <p:cNvSpPr/>
          <p:nvPr/>
        </p:nvSpPr>
        <p:spPr bwMode="auto">
          <a:xfrm rot="1041225">
            <a:off x="1584325" y="488950"/>
            <a:ext cx="546100" cy="630238"/>
          </a:xfrm>
          <a:prstGeom prst="ellipse">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0066"/>
              </a:solidFill>
            </a:endParaRPr>
          </a:p>
        </p:txBody>
      </p:sp>
      <p:sp>
        <p:nvSpPr>
          <p:cNvPr id="13319" name="Rectangle 2">
            <a:extLst>
              <a:ext uri="{FF2B5EF4-FFF2-40B4-BE49-F238E27FC236}">
                <a16:creationId xmlns:a16="http://schemas.microsoft.com/office/drawing/2014/main" xmlns="" id="{9C47CE14-4F24-4FC6-BCC0-16A9E5013EE1}"/>
              </a:ext>
            </a:extLst>
          </p:cNvPr>
          <p:cNvSpPr>
            <a:spLocks noChangeArrowheads="1"/>
          </p:cNvSpPr>
          <p:nvPr/>
        </p:nvSpPr>
        <p:spPr bwMode="auto">
          <a:xfrm>
            <a:off x="1524001" y="476250"/>
            <a:ext cx="93249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i="1">
                <a:solidFill>
                  <a:schemeClr val="bg1"/>
                </a:solidFill>
              </a:rPr>
              <a:t> 4. </a:t>
            </a:r>
            <a:r>
              <a:rPr lang="en-US" altLang="en-US" sz="3200" b="1">
                <a:solidFill>
                  <a:srgbClr val="C00000"/>
                </a:solidFill>
              </a:rPr>
              <a:t> Tưng bày sản phẩm và chia sẻ. </a:t>
            </a:r>
            <a:endParaRPr lang="en-US" altLang="en-US" sz="3200">
              <a:solidFill>
                <a:srgbClr val="C00000"/>
              </a:solidFill>
            </a:endParaRPr>
          </a:p>
        </p:txBody>
      </p:sp>
      <p:sp>
        <p:nvSpPr>
          <p:cNvPr id="13320" name="Rectangle 3">
            <a:extLst>
              <a:ext uri="{FF2B5EF4-FFF2-40B4-BE49-F238E27FC236}">
                <a16:creationId xmlns:a16="http://schemas.microsoft.com/office/drawing/2014/main" xmlns="" id="{7C4CF23A-479B-405E-BDBE-1893AB41968E}"/>
              </a:ext>
            </a:extLst>
          </p:cNvPr>
          <p:cNvSpPr>
            <a:spLocks noChangeArrowheads="1"/>
          </p:cNvSpPr>
          <p:nvPr/>
        </p:nvSpPr>
        <p:spPr bwMode="auto">
          <a:xfrm>
            <a:off x="1450975" y="1268413"/>
            <a:ext cx="27559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C00000"/>
                </a:solidFill>
              </a:rPr>
              <a:t>- Chia sẻ cùng cả lớp:</a:t>
            </a:r>
          </a:p>
          <a:p>
            <a:r>
              <a:rPr lang="en-US" altLang="en-US" sz="2400" b="1">
                <a:solidFill>
                  <a:srgbClr val="C00000"/>
                </a:solidFill>
              </a:rPr>
              <a:t>+ Cách em tưởng tượng hình ảnh từ bài vẽ.</a:t>
            </a:r>
          </a:p>
          <a:p>
            <a:r>
              <a:rPr lang="en-US" altLang="en-US" sz="2400" b="1">
                <a:solidFill>
                  <a:srgbClr val="C00000"/>
                </a:solidFill>
              </a:rPr>
              <a:t>+ Cách em chỉnh sửa hoàn thiện bài vẽ.</a:t>
            </a:r>
          </a:p>
          <a:p>
            <a:endParaRPr lang="en-US" altLang="en-US" sz="2400"/>
          </a:p>
        </p:txBody>
      </p:sp>
      <p:pic>
        <p:nvPicPr>
          <p:cNvPr id="12" name="Picture 11">
            <a:extLst>
              <a:ext uri="{FF2B5EF4-FFF2-40B4-BE49-F238E27FC236}">
                <a16:creationId xmlns:a16="http://schemas.microsoft.com/office/drawing/2014/main" xmlns="" id="{F13488BE-8EF2-4C5F-954C-FC2378CC17B4}"/>
              </a:ext>
            </a:extLst>
          </p:cNvPr>
          <p:cNvPicPr>
            <a:picLocks noChangeAspect="1"/>
          </p:cNvPicPr>
          <p:nvPr/>
        </p:nvPicPr>
        <p:blipFill rotWithShape="1">
          <a:blip r:embed="rId3"/>
          <a:srcRect l="18657" t="8956" r="35634" b="41790"/>
          <a:stretch/>
        </p:blipFill>
        <p:spPr>
          <a:xfrm>
            <a:off x="4349830" y="1492251"/>
            <a:ext cx="6210220" cy="4051691"/>
          </a:xfrm>
          <a:prstGeom prst="rect">
            <a:avLst/>
          </a:prstGeom>
          <a:solidFill>
            <a:srgbClr val="000000">
              <a:shade val="95000"/>
            </a:srgbClr>
          </a:solidFill>
          <a:ln w="444500" cap="sq">
            <a:solidFill>
              <a:schemeClr val="bg1">
                <a:lumMod val="95000"/>
              </a:schemeClr>
            </a:solidFill>
            <a:miter lim="800000"/>
          </a:ln>
          <a:effectLst>
            <a:outerShdw blurRad="254000" dist="190500" dir="2700000" sy="90000" algn="bl" rotWithShape="0">
              <a:srgbClr val="000000">
                <a:alpha val="40000"/>
              </a:srgbClr>
            </a:outerShdw>
          </a:effectLst>
          <a:scene3d>
            <a:camera prst="orthographicFront"/>
            <a:lightRig rig="threePt" dir="t"/>
          </a:scene3d>
          <a:sp3d>
            <a:bevelT w="114300" prst="artDeco"/>
          </a:sp3d>
        </p:spPr>
      </p:pic>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inh-nen-powerpoint-don-gian-dep">
            <a:extLst>
              <a:ext uri="{FF2B5EF4-FFF2-40B4-BE49-F238E27FC236}">
                <a16:creationId xmlns:a16="http://schemas.microsoft.com/office/drawing/2014/main" xmlns="" id="{61BA16DE-A63D-43F9-8DE5-05AED1F9F4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a:extLst>
              <a:ext uri="{FF2B5EF4-FFF2-40B4-BE49-F238E27FC236}">
                <a16:creationId xmlns:a16="http://schemas.microsoft.com/office/drawing/2014/main" xmlns="" id="{403A1060-C321-430D-BC5F-C1064A6C4BBF}"/>
              </a:ext>
            </a:extLst>
          </p:cNvPr>
          <p:cNvSpPr>
            <a:spLocks noGrp="1" noChangeArrowheads="1"/>
          </p:cNvSpPr>
          <p:nvPr>
            <p:ph type="title"/>
          </p:nvPr>
        </p:nvSpPr>
        <p:spPr>
          <a:xfrm>
            <a:off x="2281239" y="549276"/>
            <a:ext cx="8135937" cy="5472113"/>
          </a:xfrm>
        </p:spPr>
        <p:txBody>
          <a:bodyPr/>
          <a:lstStyle/>
          <a:p>
            <a:pPr algn="l" eaLnBrk="1" hangingPunct="1"/>
            <a:r>
              <a:rPr lang="en-US" altLang="en-US" sz="2800" b="1"/>
              <a:t>              QUY TR</a:t>
            </a:r>
            <a:r>
              <a:rPr lang="vi-VN" altLang="en-US" sz="2800" b="1"/>
              <a:t>ÌNH</a:t>
            </a:r>
            <a:r>
              <a:rPr lang="en-US" altLang="en-US" sz="2800" b="1"/>
              <a:t> TH</a:t>
            </a:r>
            <a:r>
              <a:rPr lang="vi-VN" altLang="en-US" sz="2800" b="1"/>
              <a:t>ỰC</a:t>
            </a:r>
            <a:r>
              <a:rPr lang="en-US" altLang="en-US" sz="2800" b="1"/>
              <a:t> HI</a:t>
            </a:r>
            <a:r>
              <a:rPr lang="vi-VN" altLang="en-US" sz="2800" b="1"/>
              <a:t>ỆN</a:t>
            </a:r>
            <a:br>
              <a:rPr lang="vi-VN" altLang="en-US" sz="2800" b="1"/>
            </a:br>
            <a:r>
              <a:rPr lang="vi-VN" altLang="en-US" sz="2800"/>
              <a:t/>
            </a:r>
            <a:br>
              <a:rPr lang="vi-VN" altLang="en-US" sz="2800"/>
            </a:br>
            <a:r>
              <a:rPr lang="vi-VN" altLang="en-US" sz="2800" b="1"/>
              <a:t>* </a:t>
            </a:r>
            <a:r>
              <a:rPr lang="vi-VN" altLang="en-US" sz="2400" b="1"/>
              <a:t>Vẽ nét</a:t>
            </a:r>
            <a:r>
              <a:rPr lang="vi-VN" altLang="en-US" sz="4000" b="1"/>
              <a:t/>
            </a:r>
            <a:br>
              <a:rPr lang="vi-VN" altLang="en-US" sz="4000" b="1"/>
            </a:br>
            <a:r>
              <a:rPr lang="vi-VN" altLang="en-US" sz="2400"/>
              <a:t>- 2 người 1 cặp ngồi đối diện nhau, nhìn thẳng mặt nhau: quan sát cảm nhận về khuôn mặt và đặc điểm các bộ phận trên khuôn mặt người bạn mình sẽ vẽ chân dung trong 5 phút</a:t>
            </a:r>
            <a:br>
              <a:rPr lang="vi-VN" altLang="en-US" sz="2400"/>
            </a:br>
            <a:r>
              <a:rPr lang="vi-VN" altLang="en-US" sz="2400"/>
              <a:t>- Ghi nhớ những đặc điểm nổi bật của bạn và bắt đầu vẽ</a:t>
            </a:r>
            <a:br>
              <a:rPr lang="vi-VN" altLang="en-US" sz="2400"/>
            </a:br>
            <a:r>
              <a:rPr lang="vi-VN" altLang="en-US" sz="2400"/>
              <a:t>- Trong quá trình vẽ, người vẽ tập trung quan sát đối tượng, chủ động điều khiển bút vẽ theo sự liên tưởng và cảm xúc, tuyệt đối không nhìn vào giấy, không nhấc tay khỏi giấy khi vẽ, kiên nhẫn và vẽ từ từ.</a:t>
            </a:r>
            <a:br>
              <a:rPr lang="vi-VN" altLang="en-US" sz="2400"/>
            </a:br>
            <a:r>
              <a:rPr lang="vi-VN" altLang="en-US" sz="2400"/>
              <a:t/>
            </a:r>
            <a:br>
              <a:rPr lang="vi-VN" altLang="en-US" sz="2400"/>
            </a:br>
            <a:r>
              <a:rPr lang="vi-VN" altLang="en-US" sz="2400" b="1"/>
              <a:t>* Vẽ màu</a:t>
            </a:r>
          </a:p>
        </p:txBody>
      </p:sp>
      <p:pic>
        <p:nvPicPr>
          <p:cNvPr id="5124" name="Picture 4" descr="hinh-nen-powerpoint-don-gian-dep">
            <a:extLst>
              <a:ext uri="{FF2B5EF4-FFF2-40B4-BE49-F238E27FC236}">
                <a16:creationId xmlns:a16="http://schemas.microsoft.com/office/drawing/2014/main" xmlns="" id="{D163F6CC-3D7F-4838-9D69-614F0430D2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71438"/>
            <a:ext cx="9937104" cy="70294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4341" name="Text Box 5">
            <a:extLst>
              <a:ext uri="{FF2B5EF4-FFF2-40B4-BE49-F238E27FC236}">
                <a16:creationId xmlns:a16="http://schemas.microsoft.com/office/drawing/2014/main" xmlns="" id="{CE0C2784-5996-4523-BC6E-3B0C2DADB64A}"/>
              </a:ext>
            </a:extLst>
          </p:cNvPr>
          <p:cNvSpPr txBox="1">
            <a:spLocks noChangeArrowheads="1"/>
          </p:cNvSpPr>
          <p:nvPr/>
        </p:nvSpPr>
        <p:spPr bwMode="auto">
          <a:xfrm>
            <a:off x="1631950" y="1125538"/>
            <a:ext cx="8928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sp>
        <p:nvSpPr>
          <p:cNvPr id="10" name="Oval 9">
            <a:extLst>
              <a:ext uri="{FF2B5EF4-FFF2-40B4-BE49-F238E27FC236}">
                <a16:creationId xmlns:a16="http://schemas.microsoft.com/office/drawing/2014/main" xmlns="" id="{F512CCCD-0781-4A1E-8F48-C2CF5470EF9A}"/>
              </a:ext>
            </a:extLst>
          </p:cNvPr>
          <p:cNvSpPr/>
          <p:nvPr/>
        </p:nvSpPr>
        <p:spPr bwMode="auto">
          <a:xfrm rot="1041225">
            <a:off x="1584325" y="488950"/>
            <a:ext cx="546100" cy="630238"/>
          </a:xfrm>
          <a:prstGeom prst="ellipse">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0066"/>
              </a:solidFill>
            </a:endParaRPr>
          </a:p>
        </p:txBody>
      </p:sp>
      <p:sp>
        <p:nvSpPr>
          <p:cNvPr id="14343" name="Rectangle 2">
            <a:extLst>
              <a:ext uri="{FF2B5EF4-FFF2-40B4-BE49-F238E27FC236}">
                <a16:creationId xmlns:a16="http://schemas.microsoft.com/office/drawing/2014/main" xmlns="" id="{DF722459-944D-47D2-942A-3184DFB0F3C9}"/>
              </a:ext>
            </a:extLst>
          </p:cNvPr>
          <p:cNvSpPr>
            <a:spLocks noChangeArrowheads="1"/>
          </p:cNvSpPr>
          <p:nvPr/>
        </p:nvSpPr>
        <p:spPr bwMode="auto">
          <a:xfrm>
            <a:off x="1524001" y="476250"/>
            <a:ext cx="93249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i="1">
                <a:solidFill>
                  <a:schemeClr val="bg1"/>
                </a:solidFill>
              </a:rPr>
              <a:t> 4. </a:t>
            </a:r>
            <a:r>
              <a:rPr lang="en-US" altLang="en-US" sz="3200" b="1">
                <a:solidFill>
                  <a:srgbClr val="C00000"/>
                </a:solidFill>
              </a:rPr>
              <a:t> Tưng bày sản phẩm và chia sẻ. </a:t>
            </a:r>
            <a:endParaRPr lang="en-US" altLang="en-US" sz="3200">
              <a:solidFill>
                <a:srgbClr val="C00000"/>
              </a:solidFill>
            </a:endParaRPr>
          </a:p>
        </p:txBody>
      </p:sp>
      <p:sp>
        <p:nvSpPr>
          <p:cNvPr id="14344" name="Rectangle 3">
            <a:extLst>
              <a:ext uri="{FF2B5EF4-FFF2-40B4-BE49-F238E27FC236}">
                <a16:creationId xmlns:a16="http://schemas.microsoft.com/office/drawing/2014/main" xmlns="" id="{00D36A74-40A2-4CD2-AE42-E7D3D335028C}"/>
              </a:ext>
            </a:extLst>
          </p:cNvPr>
          <p:cNvSpPr>
            <a:spLocks noChangeArrowheads="1"/>
          </p:cNvSpPr>
          <p:nvPr/>
        </p:nvSpPr>
        <p:spPr bwMode="auto">
          <a:xfrm>
            <a:off x="1450975" y="1268413"/>
            <a:ext cx="2755900"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C00000"/>
                </a:solidFill>
              </a:rPr>
              <a:t>- Chia sẻ cùng cả lớp:</a:t>
            </a:r>
          </a:p>
          <a:p>
            <a:r>
              <a:rPr lang="en-US" altLang="en-US" sz="2400" b="1">
                <a:solidFill>
                  <a:srgbClr val="C00000"/>
                </a:solidFill>
              </a:rPr>
              <a:t>+ Cách em tưởng tượng hình ảnh từ bài vẽ.</a:t>
            </a:r>
          </a:p>
          <a:p>
            <a:r>
              <a:rPr lang="en-US" altLang="en-US" sz="2400" b="1">
                <a:solidFill>
                  <a:srgbClr val="C00000"/>
                </a:solidFill>
              </a:rPr>
              <a:t>+ Cách em chỉnh sửa hoàn thiện bài vẽ.</a:t>
            </a:r>
          </a:p>
          <a:p>
            <a:r>
              <a:rPr lang="en-US" altLang="en-US" sz="2400" b="1">
                <a:solidFill>
                  <a:srgbClr val="C00000"/>
                </a:solidFill>
              </a:rPr>
              <a:t>+ Cảm nhận của em về phương pháp vẽ tranh theo âm nhạc.</a:t>
            </a:r>
          </a:p>
          <a:p>
            <a:endParaRPr lang="en-US" altLang="en-US" sz="2400"/>
          </a:p>
        </p:txBody>
      </p:sp>
      <p:pic>
        <p:nvPicPr>
          <p:cNvPr id="12" name="Picture 11">
            <a:extLst>
              <a:ext uri="{FF2B5EF4-FFF2-40B4-BE49-F238E27FC236}">
                <a16:creationId xmlns:a16="http://schemas.microsoft.com/office/drawing/2014/main" xmlns="" id="{F9E79695-DC62-4819-B33D-3E1C4FF002A5}"/>
              </a:ext>
            </a:extLst>
          </p:cNvPr>
          <p:cNvPicPr>
            <a:picLocks noChangeAspect="1"/>
          </p:cNvPicPr>
          <p:nvPr/>
        </p:nvPicPr>
        <p:blipFill rotWithShape="1">
          <a:blip r:embed="rId3"/>
          <a:srcRect l="18657" t="8956" r="35634" b="41790"/>
          <a:stretch/>
        </p:blipFill>
        <p:spPr>
          <a:xfrm>
            <a:off x="4349830" y="1492251"/>
            <a:ext cx="6210220" cy="4051691"/>
          </a:xfrm>
          <a:prstGeom prst="rect">
            <a:avLst/>
          </a:prstGeom>
          <a:solidFill>
            <a:srgbClr val="000000">
              <a:shade val="95000"/>
            </a:srgbClr>
          </a:solidFill>
          <a:ln w="444500" cap="sq">
            <a:solidFill>
              <a:schemeClr val="bg1">
                <a:lumMod val="95000"/>
              </a:schemeClr>
            </a:solidFill>
            <a:miter lim="800000"/>
          </a:ln>
          <a:effectLst>
            <a:outerShdw blurRad="254000" dist="190500" dir="2700000" sy="90000" algn="bl" rotWithShape="0">
              <a:srgbClr val="000000">
                <a:alpha val="40000"/>
              </a:srgbClr>
            </a:outerShdw>
          </a:effectLst>
          <a:scene3d>
            <a:camera prst="orthographicFront"/>
            <a:lightRig rig="threePt" dir="t"/>
          </a:scene3d>
          <a:sp3d>
            <a:bevelT w="114300" prst="artDeco"/>
          </a:sp3d>
        </p:spPr>
      </p:pic>
    </p:spTree>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inh-nen-powerpoint-don-gian-dep">
            <a:extLst>
              <a:ext uri="{FF2B5EF4-FFF2-40B4-BE49-F238E27FC236}">
                <a16:creationId xmlns:a16="http://schemas.microsoft.com/office/drawing/2014/main" xmlns="" id="{F1DB5C13-4A08-473E-B93F-417F34E19F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a:extLst>
              <a:ext uri="{FF2B5EF4-FFF2-40B4-BE49-F238E27FC236}">
                <a16:creationId xmlns:a16="http://schemas.microsoft.com/office/drawing/2014/main" xmlns="" id="{50561ACB-2432-48D5-A368-43BBE39F5F3A}"/>
              </a:ext>
            </a:extLst>
          </p:cNvPr>
          <p:cNvSpPr>
            <a:spLocks noGrp="1" noChangeArrowheads="1"/>
          </p:cNvSpPr>
          <p:nvPr>
            <p:ph type="title"/>
          </p:nvPr>
        </p:nvSpPr>
        <p:spPr>
          <a:xfrm>
            <a:off x="2281239" y="549276"/>
            <a:ext cx="8135937" cy="5472113"/>
          </a:xfrm>
        </p:spPr>
        <p:txBody>
          <a:bodyPr/>
          <a:lstStyle/>
          <a:p>
            <a:pPr algn="l" eaLnBrk="1" hangingPunct="1"/>
            <a:r>
              <a:rPr lang="en-US" altLang="en-US" sz="2800" b="1"/>
              <a:t>              QUY TR</a:t>
            </a:r>
            <a:r>
              <a:rPr lang="vi-VN" altLang="en-US" sz="2800" b="1"/>
              <a:t>ÌNH</a:t>
            </a:r>
            <a:r>
              <a:rPr lang="en-US" altLang="en-US" sz="2800" b="1"/>
              <a:t> TH</a:t>
            </a:r>
            <a:r>
              <a:rPr lang="vi-VN" altLang="en-US" sz="2800" b="1"/>
              <a:t>ỰC</a:t>
            </a:r>
            <a:r>
              <a:rPr lang="en-US" altLang="en-US" sz="2800" b="1"/>
              <a:t> HI</a:t>
            </a:r>
            <a:r>
              <a:rPr lang="vi-VN" altLang="en-US" sz="2800" b="1"/>
              <a:t>ỆN</a:t>
            </a:r>
            <a:br>
              <a:rPr lang="vi-VN" altLang="en-US" sz="2800" b="1"/>
            </a:br>
            <a:r>
              <a:rPr lang="vi-VN" altLang="en-US" sz="2800"/>
              <a:t/>
            </a:r>
            <a:br>
              <a:rPr lang="vi-VN" altLang="en-US" sz="2800"/>
            </a:br>
            <a:r>
              <a:rPr lang="vi-VN" altLang="en-US" sz="2800" b="1"/>
              <a:t>* </a:t>
            </a:r>
            <a:r>
              <a:rPr lang="vi-VN" altLang="en-US" sz="2400" b="1"/>
              <a:t>Vẽ nét</a:t>
            </a:r>
            <a:r>
              <a:rPr lang="vi-VN" altLang="en-US" sz="4000" b="1"/>
              <a:t/>
            </a:r>
            <a:br>
              <a:rPr lang="vi-VN" altLang="en-US" sz="4000" b="1"/>
            </a:br>
            <a:r>
              <a:rPr lang="vi-VN" altLang="en-US" sz="2400"/>
              <a:t>- 2 người 1 cặp ngồi đối diện nhau, nhìn thẳng mặt nhau: quan sát cảm nhận về khuôn mặt và đặc điểm các bộ phận trên khuôn mặt người bạn mình sẽ vẽ chân dung trong 5 phút</a:t>
            </a:r>
            <a:br>
              <a:rPr lang="vi-VN" altLang="en-US" sz="2400"/>
            </a:br>
            <a:r>
              <a:rPr lang="vi-VN" altLang="en-US" sz="2400"/>
              <a:t>- Ghi nhớ những đặc điểm nổi bật của bạn và bắt đầu vẽ</a:t>
            </a:r>
            <a:br>
              <a:rPr lang="vi-VN" altLang="en-US" sz="2400"/>
            </a:br>
            <a:r>
              <a:rPr lang="vi-VN" altLang="en-US" sz="2400"/>
              <a:t>- Trong quá trình vẽ, người vẽ tập trung quan sát đối tượng, chủ động điều khiển bút vẽ theo sự liên tưởng và cảm xúc, tuyệt đối không nhìn vào giấy, không nhấc tay khỏi giấy khi vẽ, kiên nhẫn và vẽ từ từ.</a:t>
            </a:r>
            <a:br>
              <a:rPr lang="vi-VN" altLang="en-US" sz="2400"/>
            </a:br>
            <a:r>
              <a:rPr lang="vi-VN" altLang="en-US" sz="2400"/>
              <a:t/>
            </a:r>
            <a:br>
              <a:rPr lang="vi-VN" altLang="en-US" sz="2400"/>
            </a:br>
            <a:r>
              <a:rPr lang="vi-VN" altLang="en-US" sz="2400" b="1"/>
              <a:t>* Vẽ màu</a:t>
            </a:r>
          </a:p>
        </p:txBody>
      </p:sp>
      <p:pic>
        <p:nvPicPr>
          <p:cNvPr id="5124" name="Picture 4" descr="hinh-nen-powerpoint-don-gian-dep">
            <a:extLst>
              <a:ext uri="{FF2B5EF4-FFF2-40B4-BE49-F238E27FC236}">
                <a16:creationId xmlns:a16="http://schemas.microsoft.com/office/drawing/2014/main" xmlns="" id="{C98A1134-5CDE-43EE-BC4E-B0A84D465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71438"/>
            <a:ext cx="9937104" cy="70294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5365" name="Text Box 5">
            <a:extLst>
              <a:ext uri="{FF2B5EF4-FFF2-40B4-BE49-F238E27FC236}">
                <a16:creationId xmlns:a16="http://schemas.microsoft.com/office/drawing/2014/main" xmlns="" id="{6F059969-F88F-4CDF-B025-661E292DFBB6}"/>
              </a:ext>
            </a:extLst>
          </p:cNvPr>
          <p:cNvSpPr txBox="1">
            <a:spLocks noChangeArrowheads="1"/>
          </p:cNvSpPr>
          <p:nvPr/>
        </p:nvSpPr>
        <p:spPr bwMode="auto">
          <a:xfrm>
            <a:off x="1631950" y="1125538"/>
            <a:ext cx="8928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sp>
        <p:nvSpPr>
          <p:cNvPr id="10" name="Oval 9">
            <a:extLst>
              <a:ext uri="{FF2B5EF4-FFF2-40B4-BE49-F238E27FC236}">
                <a16:creationId xmlns:a16="http://schemas.microsoft.com/office/drawing/2014/main" xmlns="" id="{D763356F-8982-49F2-A8E2-6C9C49177630}"/>
              </a:ext>
            </a:extLst>
          </p:cNvPr>
          <p:cNvSpPr/>
          <p:nvPr/>
        </p:nvSpPr>
        <p:spPr bwMode="auto">
          <a:xfrm rot="1041225">
            <a:off x="1584325" y="184150"/>
            <a:ext cx="546100" cy="630238"/>
          </a:xfrm>
          <a:prstGeom prst="ellipse">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0066"/>
              </a:solidFill>
            </a:endParaRPr>
          </a:p>
        </p:txBody>
      </p:sp>
      <p:sp>
        <p:nvSpPr>
          <p:cNvPr id="15367" name="Rectangle 2">
            <a:extLst>
              <a:ext uri="{FF2B5EF4-FFF2-40B4-BE49-F238E27FC236}">
                <a16:creationId xmlns:a16="http://schemas.microsoft.com/office/drawing/2014/main" xmlns="" id="{4F6CECA5-26B2-44BC-A74A-F770E4E81D99}"/>
              </a:ext>
            </a:extLst>
          </p:cNvPr>
          <p:cNvSpPr>
            <a:spLocks noChangeArrowheads="1"/>
          </p:cNvSpPr>
          <p:nvPr/>
        </p:nvSpPr>
        <p:spPr bwMode="auto">
          <a:xfrm>
            <a:off x="1524001" y="188913"/>
            <a:ext cx="9324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i="1">
                <a:solidFill>
                  <a:schemeClr val="bg1"/>
                </a:solidFill>
              </a:rPr>
              <a:t> 5. </a:t>
            </a:r>
            <a:r>
              <a:rPr lang="en-US" altLang="en-US" sz="3200" b="1">
                <a:solidFill>
                  <a:srgbClr val="C00000"/>
                </a:solidFill>
              </a:rPr>
              <a:t> Tìm hiểu tranh trừu tượng của họa sĩ. </a:t>
            </a:r>
            <a:endParaRPr lang="en-US" altLang="en-US" sz="3200">
              <a:solidFill>
                <a:srgbClr val="C00000"/>
              </a:solidFill>
            </a:endParaRPr>
          </a:p>
        </p:txBody>
      </p:sp>
      <p:sp>
        <p:nvSpPr>
          <p:cNvPr id="15368" name="Rectangle 3">
            <a:extLst>
              <a:ext uri="{FF2B5EF4-FFF2-40B4-BE49-F238E27FC236}">
                <a16:creationId xmlns:a16="http://schemas.microsoft.com/office/drawing/2014/main" xmlns="" id="{FBB9E09D-7E81-4A3B-A9FB-10436BC3DF5C}"/>
              </a:ext>
            </a:extLst>
          </p:cNvPr>
          <p:cNvSpPr>
            <a:spLocks noChangeArrowheads="1"/>
          </p:cNvSpPr>
          <p:nvPr/>
        </p:nvSpPr>
        <p:spPr bwMode="auto">
          <a:xfrm>
            <a:off x="2244725" y="765176"/>
            <a:ext cx="91074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C00000"/>
                </a:solidFill>
              </a:rPr>
              <a:t>- Xem tranh của họa sĩ Jackson Pollock (1912 – 1956. Mĩ).</a:t>
            </a:r>
          </a:p>
          <a:p>
            <a:endParaRPr lang="en-US" altLang="en-US" sz="2400"/>
          </a:p>
        </p:txBody>
      </p:sp>
      <p:pic>
        <p:nvPicPr>
          <p:cNvPr id="2" name="Picture 1">
            <a:extLst>
              <a:ext uri="{FF2B5EF4-FFF2-40B4-BE49-F238E27FC236}">
                <a16:creationId xmlns:a16="http://schemas.microsoft.com/office/drawing/2014/main" xmlns="" id="{5F665432-D375-4D69-88DA-40FE73C33D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137" y="1576665"/>
            <a:ext cx="8026027" cy="3417332"/>
          </a:xfrm>
          <a:prstGeom prst="rect">
            <a:avLst/>
          </a:prstGeom>
          <a:solidFill>
            <a:srgbClr val="000000">
              <a:shade val="95000"/>
            </a:srgbClr>
          </a:solidFill>
          <a:ln w="444500" cap="sq">
            <a:solidFill>
              <a:srgbClr val="663300"/>
            </a:solidFill>
            <a:miter lim="800000"/>
          </a:ln>
          <a:effectLst>
            <a:outerShdw blurRad="254000" dist="190500" dir="2700000" sy="90000" algn="bl" rotWithShape="0">
              <a:srgbClr val="000000">
                <a:alpha val="40000"/>
              </a:srgbClr>
            </a:outerShdw>
          </a:effectLst>
          <a:scene3d>
            <a:camera prst="orthographicFront"/>
            <a:lightRig rig="threePt" dir="t"/>
          </a:scene3d>
          <a:sp3d>
            <a:bevelT prst="slope"/>
          </a:sp3d>
        </p:spPr>
      </p:pic>
    </p:spTree>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inh-nen-powerpoint-don-gian-dep">
            <a:extLst>
              <a:ext uri="{FF2B5EF4-FFF2-40B4-BE49-F238E27FC236}">
                <a16:creationId xmlns:a16="http://schemas.microsoft.com/office/drawing/2014/main" xmlns="" id="{739825B0-257E-4E62-9493-D8EE17C782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a:extLst>
              <a:ext uri="{FF2B5EF4-FFF2-40B4-BE49-F238E27FC236}">
                <a16:creationId xmlns:a16="http://schemas.microsoft.com/office/drawing/2014/main" xmlns="" id="{5279E000-ABDF-49B6-88FE-BB0763317184}"/>
              </a:ext>
            </a:extLst>
          </p:cNvPr>
          <p:cNvSpPr>
            <a:spLocks noGrp="1" noChangeArrowheads="1"/>
          </p:cNvSpPr>
          <p:nvPr>
            <p:ph type="title"/>
          </p:nvPr>
        </p:nvSpPr>
        <p:spPr>
          <a:xfrm>
            <a:off x="2281239" y="549276"/>
            <a:ext cx="8135937" cy="5472113"/>
          </a:xfrm>
        </p:spPr>
        <p:txBody>
          <a:bodyPr/>
          <a:lstStyle/>
          <a:p>
            <a:pPr algn="l" eaLnBrk="1" hangingPunct="1"/>
            <a:r>
              <a:rPr lang="en-US" altLang="en-US" sz="2800" b="1"/>
              <a:t>              QUY TR</a:t>
            </a:r>
            <a:r>
              <a:rPr lang="vi-VN" altLang="en-US" sz="2800" b="1"/>
              <a:t>ÌNH</a:t>
            </a:r>
            <a:r>
              <a:rPr lang="en-US" altLang="en-US" sz="2800" b="1"/>
              <a:t> TH</a:t>
            </a:r>
            <a:r>
              <a:rPr lang="vi-VN" altLang="en-US" sz="2800" b="1"/>
              <a:t>ỰC</a:t>
            </a:r>
            <a:r>
              <a:rPr lang="en-US" altLang="en-US" sz="2800" b="1"/>
              <a:t> HI</a:t>
            </a:r>
            <a:r>
              <a:rPr lang="vi-VN" altLang="en-US" sz="2800" b="1"/>
              <a:t>ỆN</a:t>
            </a:r>
            <a:br>
              <a:rPr lang="vi-VN" altLang="en-US" sz="2800" b="1"/>
            </a:br>
            <a:r>
              <a:rPr lang="vi-VN" altLang="en-US" sz="2800"/>
              <a:t/>
            </a:r>
            <a:br>
              <a:rPr lang="vi-VN" altLang="en-US" sz="2800"/>
            </a:br>
            <a:r>
              <a:rPr lang="vi-VN" altLang="en-US" sz="2800" b="1"/>
              <a:t>* </a:t>
            </a:r>
            <a:r>
              <a:rPr lang="vi-VN" altLang="en-US" sz="2400" b="1"/>
              <a:t>Vẽ nét</a:t>
            </a:r>
            <a:r>
              <a:rPr lang="vi-VN" altLang="en-US" sz="4000" b="1"/>
              <a:t/>
            </a:r>
            <a:br>
              <a:rPr lang="vi-VN" altLang="en-US" sz="4000" b="1"/>
            </a:br>
            <a:r>
              <a:rPr lang="vi-VN" altLang="en-US" sz="2400"/>
              <a:t>- 2 người 1 cặp ngồi đối diện nhau, nhìn thẳng mặt nhau: quan sát cảm nhận về khuôn mặt và đặc điểm các bộ phận trên khuôn mặt người bạn mình sẽ vẽ chân dung trong 5 phút</a:t>
            </a:r>
            <a:br>
              <a:rPr lang="vi-VN" altLang="en-US" sz="2400"/>
            </a:br>
            <a:r>
              <a:rPr lang="vi-VN" altLang="en-US" sz="2400"/>
              <a:t>- Ghi nhớ những đặc điểm nổi bật của bạn và bắt đầu vẽ</a:t>
            </a:r>
            <a:br>
              <a:rPr lang="vi-VN" altLang="en-US" sz="2400"/>
            </a:br>
            <a:r>
              <a:rPr lang="vi-VN" altLang="en-US" sz="2400"/>
              <a:t>- Trong quá trình vẽ, người vẽ tập trung quan sát đối tượng, chủ động điều khiển bút vẽ theo sự liên tưởng và cảm xúc, tuyệt đối không nhìn vào giấy, không nhấc tay khỏi giấy khi vẽ, kiên nhẫn và vẽ từ từ.</a:t>
            </a:r>
            <a:br>
              <a:rPr lang="vi-VN" altLang="en-US" sz="2400"/>
            </a:br>
            <a:r>
              <a:rPr lang="vi-VN" altLang="en-US" sz="2400"/>
              <a:t/>
            </a:r>
            <a:br>
              <a:rPr lang="vi-VN" altLang="en-US" sz="2400"/>
            </a:br>
            <a:r>
              <a:rPr lang="vi-VN" altLang="en-US" sz="2400" b="1"/>
              <a:t>* Vẽ màu</a:t>
            </a:r>
          </a:p>
        </p:txBody>
      </p:sp>
      <p:pic>
        <p:nvPicPr>
          <p:cNvPr id="5124" name="Picture 4" descr="hinh-nen-powerpoint-don-gian-dep">
            <a:extLst>
              <a:ext uri="{FF2B5EF4-FFF2-40B4-BE49-F238E27FC236}">
                <a16:creationId xmlns:a16="http://schemas.microsoft.com/office/drawing/2014/main" xmlns="" id="{C5BE07F0-74C7-4744-AC72-98524F4D16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71438"/>
            <a:ext cx="9937104" cy="70294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6389" name="Text Box 5">
            <a:extLst>
              <a:ext uri="{FF2B5EF4-FFF2-40B4-BE49-F238E27FC236}">
                <a16:creationId xmlns:a16="http://schemas.microsoft.com/office/drawing/2014/main" xmlns="" id="{82C53778-2688-4901-B1E7-B72C55EF1A0C}"/>
              </a:ext>
            </a:extLst>
          </p:cNvPr>
          <p:cNvSpPr txBox="1">
            <a:spLocks noChangeArrowheads="1"/>
          </p:cNvSpPr>
          <p:nvPr/>
        </p:nvSpPr>
        <p:spPr bwMode="auto">
          <a:xfrm>
            <a:off x="1631950" y="1125538"/>
            <a:ext cx="8928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sp>
        <p:nvSpPr>
          <p:cNvPr id="10" name="Oval 9">
            <a:extLst>
              <a:ext uri="{FF2B5EF4-FFF2-40B4-BE49-F238E27FC236}">
                <a16:creationId xmlns:a16="http://schemas.microsoft.com/office/drawing/2014/main" xmlns="" id="{2BA30B4E-62EF-49F3-9CCB-F48251599297}"/>
              </a:ext>
            </a:extLst>
          </p:cNvPr>
          <p:cNvSpPr/>
          <p:nvPr/>
        </p:nvSpPr>
        <p:spPr bwMode="auto">
          <a:xfrm rot="1041225">
            <a:off x="1584325" y="184150"/>
            <a:ext cx="546100" cy="630238"/>
          </a:xfrm>
          <a:prstGeom prst="ellipse">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0066"/>
              </a:solidFill>
            </a:endParaRPr>
          </a:p>
        </p:txBody>
      </p:sp>
      <p:sp>
        <p:nvSpPr>
          <p:cNvPr id="16391" name="Rectangle 2">
            <a:extLst>
              <a:ext uri="{FF2B5EF4-FFF2-40B4-BE49-F238E27FC236}">
                <a16:creationId xmlns:a16="http://schemas.microsoft.com/office/drawing/2014/main" xmlns="" id="{10BCBD6C-3241-471A-8818-3C45991A4E68}"/>
              </a:ext>
            </a:extLst>
          </p:cNvPr>
          <p:cNvSpPr>
            <a:spLocks noChangeArrowheads="1"/>
          </p:cNvSpPr>
          <p:nvPr/>
        </p:nvSpPr>
        <p:spPr bwMode="auto">
          <a:xfrm>
            <a:off x="1524001" y="188913"/>
            <a:ext cx="9324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i="1">
                <a:solidFill>
                  <a:schemeClr val="bg1"/>
                </a:solidFill>
              </a:rPr>
              <a:t> 5. </a:t>
            </a:r>
            <a:r>
              <a:rPr lang="en-US" altLang="en-US" sz="3200" b="1">
                <a:solidFill>
                  <a:srgbClr val="C00000"/>
                </a:solidFill>
              </a:rPr>
              <a:t> Tìm hiểu tranh trừu tượng của họa sĩ. </a:t>
            </a:r>
            <a:endParaRPr lang="en-US" altLang="en-US" sz="3200">
              <a:solidFill>
                <a:srgbClr val="C00000"/>
              </a:solidFill>
            </a:endParaRPr>
          </a:p>
        </p:txBody>
      </p:sp>
      <p:sp>
        <p:nvSpPr>
          <p:cNvPr id="16392" name="Rectangle 3">
            <a:extLst>
              <a:ext uri="{FF2B5EF4-FFF2-40B4-BE49-F238E27FC236}">
                <a16:creationId xmlns:a16="http://schemas.microsoft.com/office/drawing/2014/main" xmlns="" id="{A34F62A1-2741-4F3C-9385-0DE14042DAA0}"/>
              </a:ext>
            </a:extLst>
          </p:cNvPr>
          <p:cNvSpPr>
            <a:spLocks noChangeArrowheads="1"/>
          </p:cNvSpPr>
          <p:nvPr/>
        </p:nvSpPr>
        <p:spPr bwMode="auto">
          <a:xfrm>
            <a:off x="2244725" y="765176"/>
            <a:ext cx="91074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C00000"/>
                </a:solidFill>
              </a:rPr>
              <a:t>- Xem tranh của họa sĩ Jackson Pollock (1912 – 1956. Mĩ).</a:t>
            </a:r>
          </a:p>
          <a:p>
            <a:endParaRPr lang="en-US" altLang="en-US" sz="2400"/>
          </a:p>
        </p:txBody>
      </p:sp>
      <p:pic>
        <p:nvPicPr>
          <p:cNvPr id="2" name="Picture 1">
            <a:extLst>
              <a:ext uri="{FF2B5EF4-FFF2-40B4-BE49-F238E27FC236}">
                <a16:creationId xmlns:a16="http://schemas.microsoft.com/office/drawing/2014/main" xmlns="" id="{ADB2A306-F54D-4C85-9E8A-E4A442EDA3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137" y="1576665"/>
            <a:ext cx="8026027" cy="3417332"/>
          </a:xfrm>
          <a:prstGeom prst="rect">
            <a:avLst/>
          </a:prstGeom>
          <a:solidFill>
            <a:srgbClr val="000000">
              <a:shade val="95000"/>
            </a:srgbClr>
          </a:solidFill>
          <a:ln w="444500" cap="sq">
            <a:solidFill>
              <a:srgbClr val="663300"/>
            </a:solidFill>
            <a:miter lim="800000"/>
          </a:ln>
          <a:effectLst>
            <a:outerShdw blurRad="254000" dist="190500" dir="2700000" sy="90000" algn="bl" rotWithShape="0">
              <a:srgbClr val="000000">
                <a:alpha val="40000"/>
              </a:srgbClr>
            </a:outerShdw>
          </a:effectLst>
          <a:scene3d>
            <a:camera prst="orthographicFront"/>
            <a:lightRig rig="threePt" dir="t"/>
          </a:scene3d>
          <a:sp3d>
            <a:bevelT prst="slope"/>
          </a:sp3d>
        </p:spPr>
      </p:pic>
      <p:sp>
        <p:nvSpPr>
          <p:cNvPr id="16394" name="Rectangle 10">
            <a:extLst>
              <a:ext uri="{FF2B5EF4-FFF2-40B4-BE49-F238E27FC236}">
                <a16:creationId xmlns:a16="http://schemas.microsoft.com/office/drawing/2014/main" xmlns="" id="{67236B0E-B619-411A-9648-3F8B1CD62757}"/>
              </a:ext>
            </a:extLst>
          </p:cNvPr>
          <p:cNvSpPr>
            <a:spLocks noChangeArrowheads="1"/>
          </p:cNvSpPr>
          <p:nvPr/>
        </p:nvSpPr>
        <p:spPr bwMode="auto">
          <a:xfrm>
            <a:off x="1992314" y="5334000"/>
            <a:ext cx="91074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C00000"/>
                </a:solidFill>
              </a:rPr>
              <a:t>- Em tưởng tượng thấy hình ảnh gì trong tranh.</a:t>
            </a:r>
          </a:p>
          <a:p>
            <a:endParaRPr lang="en-US" altLang="en-US" sz="2400"/>
          </a:p>
        </p:txBody>
      </p:sp>
    </p:spTree>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inh-nen-powerpoint-don-gian-dep">
            <a:extLst>
              <a:ext uri="{FF2B5EF4-FFF2-40B4-BE49-F238E27FC236}">
                <a16:creationId xmlns:a16="http://schemas.microsoft.com/office/drawing/2014/main" xmlns="" id="{B04F8556-06E8-42D0-8063-A8255792E8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a:extLst>
              <a:ext uri="{FF2B5EF4-FFF2-40B4-BE49-F238E27FC236}">
                <a16:creationId xmlns:a16="http://schemas.microsoft.com/office/drawing/2014/main" xmlns="" id="{549168B4-3DC6-45C8-8FDA-FBFE7715A874}"/>
              </a:ext>
            </a:extLst>
          </p:cNvPr>
          <p:cNvSpPr>
            <a:spLocks noGrp="1" noChangeArrowheads="1"/>
          </p:cNvSpPr>
          <p:nvPr>
            <p:ph type="title"/>
          </p:nvPr>
        </p:nvSpPr>
        <p:spPr>
          <a:xfrm>
            <a:off x="2281239" y="549276"/>
            <a:ext cx="8135937" cy="5472113"/>
          </a:xfrm>
        </p:spPr>
        <p:txBody>
          <a:bodyPr/>
          <a:lstStyle/>
          <a:p>
            <a:pPr algn="l" eaLnBrk="1" hangingPunct="1"/>
            <a:r>
              <a:rPr lang="en-US" altLang="en-US" sz="2800" b="1"/>
              <a:t>              QUY TR</a:t>
            </a:r>
            <a:r>
              <a:rPr lang="vi-VN" altLang="en-US" sz="2800" b="1"/>
              <a:t>ÌNH</a:t>
            </a:r>
            <a:r>
              <a:rPr lang="en-US" altLang="en-US" sz="2800" b="1"/>
              <a:t> TH</a:t>
            </a:r>
            <a:r>
              <a:rPr lang="vi-VN" altLang="en-US" sz="2800" b="1"/>
              <a:t>ỰC</a:t>
            </a:r>
            <a:r>
              <a:rPr lang="en-US" altLang="en-US" sz="2800" b="1"/>
              <a:t> HI</a:t>
            </a:r>
            <a:r>
              <a:rPr lang="vi-VN" altLang="en-US" sz="2800" b="1"/>
              <a:t>ỆN</a:t>
            </a:r>
            <a:br>
              <a:rPr lang="vi-VN" altLang="en-US" sz="2800" b="1"/>
            </a:br>
            <a:r>
              <a:rPr lang="vi-VN" altLang="en-US" sz="2800"/>
              <a:t/>
            </a:r>
            <a:br>
              <a:rPr lang="vi-VN" altLang="en-US" sz="2800"/>
            </a:br>
            <a:r>
              <a:rPr lang="vi-VN" altLang="en-US" sz="2800" b="1"/>
              <a:t>* </a:t>
            </a:r>
            <a:r>
              <a:rPr lang="vi-VN" altLang="en-US" sz="2400" b="1"/>
              <a:t>Vẽ nét</a:t>
            </a:r>
            <a:r>
              <a:rPr lang="vi-VN" altLang="en-US" sz="4000" b="1"/>
              <a:t/>
            </a:r>
            <a:br>
              <a:rPr lang="vi-VN" altLang="en-US" sz="4000" b="1"/>
            </a:br>
            <a:r>
              <a:rPr lang="vi-VN" altLang="en-US" sz="2400"/>
              <a:t>- 2 người 1 cặp ngồi đối diện nhau, nhìn thẳng mặt nhau: quan sát cảm nhận về khuôn mặt và đặc điểm các bộ phận trên khuôn mặt người bạn mình sẽ vẽ chân dung trong 5 phút</a:t>
            </a:r>
            <a:br>
              <a:rPr lang="vi-VN" altLang="en-US" sz="2400"/>
            </a:br>
            <a:r>
              <a:rPr lang="vi-VN" altLang="en-US" sz="2400"/>
              <a:t>- Ghi nhớ những đặc điểm nổi bật của bạn và bắt đầu vẽ</a:t>
            </a:r>
            <a:br>
              <a:rPr lang="vi-VN" altLang="en-US" sz="2400"/>
            </a:br>
            <a:r>
              <a:rPr lang="vi-VN" altLang="en-US" sz="2400"/>
              <a:t>- Trong quá trình vẽ, người vẽ tập trung quan sát đối tượng, chủ động điều khiển bút vẽ theo sự liên tưởng và cảm xúc, tuyệt đối không nhìn vào giấy, không nhấc tay khỏi giấy khi vẽ, kiên nhẫn và vẽ từ từ.</a:t>
            </a:r>
            <a:br>
              <a:rPr lang="vi-VN" altLang="en-US" sz="2400"/>
            </a:br>
            <a:r>
              <a:rPr lang="vi-VN" altLang="en-US" sz="2400"/>
              <a:t/>
            </a:r>
            <a:br>
              <a:rPr lang="vi-VN" altLang="en-US" sz="2400"/>
            </a:br>
            <a:r>
              <a:rPr lang="vi-VN" altLang="en-US" sz="2400" b="1"/>
              <a:t>* Vẽ màu</a:t>
            </a:r>
          </a:p>
        </p:txBody>
      </p:sp>
      <p:pic>
        <p:nvPicPr>
          <p:cNvPr id="5124" name="Picture 4" descr="hinh-nen-powerpoint-don-gian-dep">
            <a:extLst>
              <a:ext uri="{FF2B5EF4-FFF2-40B4-BE49-F238E27FC236}">
                <a16:creationId xmlns:a16="http://schemas.microsoft.com/office/drawing/2014/main" xmlns="" id="{D2C54695-C185-4DEE-8C11-2C58DBC8E5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71438"/>
            <a:ext cx="9937104" cy="70294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7413" name="Text Box 5">
            <a:extLst>
              <a:ext uri="{FF2B5EF4-FFF2-40B4-BE49-F238E27FC236}">
                <a16:creationId xmlns:a16="http://schemas.microsoft.com/office/drawing/2014/main" xmlns="" id="{F4717F4C-E59D-47CF-9C67-D4B6EEBFA126}"/>
              </a:ext>
            </a:extLst>
          </p:cNvPr>
          <p:cNvSpPr txBox="1">
            <a:spLocks noChangeArrowheads="1"/>
          </p:cNvSpPr>
          <p:nvPr/>
        </p:nvSpPr>
        <p:spPr bwMode="auto">
          <a:xfrm>
            <a:off x="1631950" y="1125538"/>
            <a:ext cx="8928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sp>
        <p:nvSpPr>
          <p:cNvPr id="10" name="Oval 9">
            <a:extLst>
              <a:ext uri="{FF2B5EF4-FFF2-40B4-BE49-F238E27FC236}">
                <a16:creationId xmlns:a16="http://schemas.microsoft.com/office/drawing/2014/main" xmlns="" id="{53E65AEA-F6EB-4036-A1CA-69908B156755}"/>
              </a:ext>
            </a:extLst>
          </p:cNvPr>
          <p:cNvSpPr/>
          <p:nvPr/>
        </p:nvSpPr>
        <p:spPr bwMode="auto">
          <a:xfrm rot="1041225">
            <a:off x="1584325" y="184150"/>
            <a:ext cx="546100" cy="630238"/>
          </a:xfrm>
          <a:prstGeom prst="ellipse">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0066"/>
              </a:solidFill>
            </a:endParaRPr>
          </a:p>
        </p:txBody>
      </p:sp>
      <p:sp>
        <p:nvSpPr>
          <p:cNvPr id="17415" name="Rectangle 2">
            <a:extLst>
              <a:ext uri="{FF2B5EF4-FFF2-40B4-BE49-F238E27FC236}">
                <a16:creationId xmlns:a16="http://schemas.microsoft.com/office/drawing/2014/main" xmlns="" id="{D9ACF5A8-D3D9-437E-BC10-A6869BF6DC85}"/>
              </a:ext>
            </a:extLst>
          </p:cNvPr>
          <p:cNvSpPr>
            <a:spLocks noChangeArrowheads="1"/>
          </p:cNvSpPr>
          <p:nvPr/>
        </p:nvSpPr>
        <p:spPr bwMode="auto">
          <a:xfrm>
            <a:off x="1524001" y="188913"/>
            <a:ext cx="9324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i="1">
                <a:solidFill>
                  <a:schemeClr val="bg1"/>
                </a:solidFill>
              </a:rPr>
              <a:t> 5. </a:t>
            </a:r>
            <a:r>
              <a:rPr lang="en-US" altLang="en-US" sz="3200" b="1">
                <a:solidFill>
                  <a:srgbClr val="C00000"/>
                </a:solidFill>
              </a:rPr>
              <a:t> Tìm hiểu tranh trừu tượng của họa sĩ. </a:t>
            </a:r>
            <a:endParaRPr lang="en-US" altLang="en-US" sz="3200">
              <a:solidFill>
                <a:srgbClr val="C00000"/>
              </a:solidFill>
            </a:endParaRPr>
          </a:p>
        </p:txBody>
      </p:sp>
      <p:sp>
        <p:nvSpPr>
          <p:cNvPr id="17416" name="Rectangle 3">
            <a:extLst>
              <a:ext uri="{FF2B5EF4-FFF2-40B4-BE49-F238E27FC236}">
                <a16:creationId xmlns:a16="http://schemas.microsoft.com/office/drawing/2014/main" xmlns="" id="{B8C85C0D-9F4B-4CAD-A6DA-510B559604E7}"/>
              </a:ext>
            </a:extLst>
          </p:cNvPr>
          <p:cNvSpPr>
            <a:spLocks noChangeArrowheads="1"/>
          </p:cNvSpPr>
          <p:nvPr/>
        </p:nvSpPr>
        <p:spPr bwMode="auto">
          <a:xfrm>
            <a:off x="2244725" y="765176"/>
            <a:ext cx="91074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C00000"/>
                </a:solidFill>
              </a:rPr>
              <a:t>- Xem tranh của họa sĩ Jackson Pollock (1912 – 1956. Mĩ).</a:t>
            </a:r>
          </a:p>
          <a:p>
            <a:endParaRPr lang="en-US" altLang="en-US" sz="2400"/>
          </a:p>
        </p:txBody>
      </p:sp>
      <p:pic>
        <p:nvPicPr>
          <p:cNvPr id="2" name="Picture 1">
            <a:extLst>
              <a:ext uri="{FF2B5EF4-FFF2-40B4-BE49-F238E27FC236}">
                <a16:creationId xmlns:a16="http://schemas.microsoft.com/office/drawing/2014/main" xmlns="" id="{08AD187B-07D9-4C95-819F-73A89BF0A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137" y="1576665"/>
            <a:ext cx="8026027" cy="3417332"/>
          </a:xfrm>
          <a:prstGeom prst="rect">
            <a:avLst/>
          </a:prstGeom>
          <a:solidFill>
            <a:srgbClr val="000000">
              <a:shade val="95000"/>
            </a:srgbClr>
          </a:solidFill>
          <a:ln w="444500" cap="sq">
            <a:solidFill>
              <a:srgbClr val="663300"/>
            </a:solidFill>
            <a:miter lim="800000"/>
          </a:ln>
          <a:effectLst>
            <a:outerShdw blurRad="254000" dist="190500" dir="2700000" sy="90000" algn="bl" rotWithShape="0">
              <a:srgbClr val="000000">
                <a:alpha val="40000"/>
              </a:srgbClr>
            </a:outerShdw>
          </a:effectLst>
          <a:scene3d>
            <a:camera prst="orthographicFront"/>
            <a:lightRig rig="threePt" dir="t"/>
          </a:scene3d>
          <a:sp3d>
            <a:bevelT prst="slope"/>
          </a:sp3d>
        </p:spPr>
      </p:pic>
      <p:sp>
        <p:nvSpPr>
          <p:cNvPr id="17418" name="Rectangle 10">
            <a:extLst>
              <a:ext uri="{FF2B5EF4-FFF2-40B4-BE49-F238E27FC236}">
                <a16:creationId xmlns:a16="http://schemas.microsoft.com/office/drawing/2014/main" xmlns="" id="{FBF395AA-7053-41CD-B4CB-F2C01241F2F8}"/>
              </a:ext>
            </a:extLst>
          </p:cNvPr>
          <p:cNvSpPr>
            <a:spLocks noChangeArrowheads="1"/>
          </p:cNvSpPr>
          <p:nvPr/>
        </p:nvSpPr>
        <p:spPr bwMode="auto">
          <a:xfrm>
            <a:off x="1992314" y="5334000"/>
            <a:ext cx="91074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C00000"/>
                </a:solidFill>
              </a:rPr>
              <a:t>- Em tưởng tượng thấy hình ảnh gì trong tranh.</a:t>
            </a:r>
          </a:p>
          <a:p>
            <a:r>
              <a:rPr lang="en-US" altLang="en-US" sz="2400" b="1">
                <a:solidFill>
                  <a:srgbClr val="C00000"/>
                </a:solidFill>
              </a:rPr>
              <a:t>- Cảm nhận của em về chấm, nét, mang, màu sắc trong tranh. </a:t>
            </a:r>
          </a:p>
          <a:p>
            <a:endParaRPr lang="en-US" altLang="en-US" sz="2400"/>
          </a:p>
        </p:txBody>
      </p:sp>
    </p:spTree>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inh-nen-powerpoint-don-gian-dep">
            <a:extLst>
              <a:ext uri="{FF2B5EF4-FFF2-40B4-BE49-F238E27FC236}">
                <a16:creationId xmlns:a16="http://schemas.microsoft.com/office/drawing/2014/main" xmlns="" id="{647551C6-3E88-4BEC-83FD-16A9FB3FA3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a:extLst>
              <a:ext uri="{FF2B5EF4-FFF2-40B4-BE49-F238E27FC236}">
                <a16:creationId xmlns:a16="http://schemas.microsoft.com/office/drawing/2014/main" xmlns="" id="{4FE7E6B8-82EF-43B9-B902-ECDCB3F48DEC}"/>
              </a:ext>
            </a:extLst>
          </p:cNvPr>
          <p:cNvSpPr>
            <a:spLocks noGrp="1" noChangeArrowheads="1"/>
          </p:cNvSpPr>
          <p:nvPr>
            <p:ph type="title"/>
          </p:nvPr>
        </p:nvSpPr>
        <p:spPr>
          <a:xfrm>
            <a:off x="2281239" y="549276"/>
            <a:ext cx="8135937" cy="5472113"/>
          </a:xfrm>
        </p:spPr>
        <p:txBody>
          <a:bodyPr/>
          <a:lstStyle/>
          <a:p>
            <a:pPr algn="l" eaLnBrk="1" hangingPunct="1"/>
            <a:r>
              <a:rPr lang="en-US" altLang="en-US" sz="2800" b="1"/>
              <a:t>              QUY TR</a:t>
            </a:r>
            <a:r>
              <a:rPr lang="vi-VN" altLang="en-US" sz="2800" b="1"/>
              <a:t>ÌNH</a:t>
            </a:r>
            <a:r>
              <a:rPr lang="en-US" altLang="en-US" sz="2800" b="1"/>
              <a:t> TH</a:t>
            </a:r>
            <a:r>
              <a:rPr lang="vi-VN" altLang="en-US" sz="2800" b="1"/>
              <a:t>ỰC</a:t>
            </a:r>
            <a:r>
              <a:rPr lang="en-US" altLang="en-US" sz="2800" b="1"/>
              <a:t> HI</a:t>
            </a:r>
            <a:r>
              <a:rPr lang="vi-VN" altLang="en-US" sz="2800" b="1"/>
              <a:t>ỆN</a:t>
            </a:r>
            <a:br>
              <a:rPr lang="vi-VN" altLang="en-US" sz="2800" b="1"/>
            </a:br>
            <a:r>
              <a:rPr lang="vi-VN" altLang="en-US" sz="2800"/>
              <a:t/>
            </a:r>
            <a:br>
              <a:rPr lang="vi-VN" altLang="en-US" sz="2800"/>
            </a:br>
            <a:r>
              <a:rPr lang="vi-VN" altLang="en-US" sz="2800" b="1"/>
              <a:t>* </a:t>
            </a:r>
            <a:r>
              <a:rPr lang="vi-VN" altLang="en-US" sz="2400" b="1"/>
              <a:t>Vẽ nét</a:t>
            </a:r>
            <a:r>
              <a:rPr lang="vi-VN" altLang="en-US" sz="4000" b="1"/>
              <a:t/>
            </a:r>
            <a:br>
              <a:rPr lang="vi-VN" altLang="en-US" sz="4000" b="1"/>
            </a:br>
            <a:r>
              <a:rPr lang="vi-VN" altLang="en-US" sz="2400"/>
              <a:t>- 2 người 1 cặp ngồi đối diện nhau, nhìn thẳng mặt nhau: quan sát cảm nhận về khuôn mặt và đặc điểm các bộ phận trên khuôn mặt người bạn mình sẽ vẽ chân dung trong 5 phút</a:t>
            </a:r>
            <a:br>
              <a:rPr lang="vi-VN" altLang="en-US" sz="2400"/>
            </a:br>
            <a:r>
              <a:rPr lang="vi-VN" altLang="en-US" sz="2400"/>
              <a:t>- Ghi nhớ những đặc điểm nổi bật của bạn và bắt đầu vẽ</a:t>
            </a:r>
            <a:br>
              <a:rPr lang="vi-VN" altLang="en-US" sz="2400"/>
            </a:br>
            <a:r>
              <a:rPr lang="vi-VN" altLang="en-US" sz="2400"/>
              <a:t>- Trong quá trình vẽ, người vẽ tập trung quan sát đối tượng, chủ động điều khiển bút vẽ theo sự liên tưởng và cảm xúc, tuyệt đối không nhìn vào giấy, không nhấc tay khỏi giấy khi vẽ, kiên nhẫn và vẽ từ từ.</a:t>
            </a:r>
            <a:br>
              <a:rPr lang="vi-VN" altLang="en-US" sz="2400"/>
            </a:br>
            <a:r>
              <a:rPr lang="vi-VN" altLang="en-US" sz="2400"/>
              <a:t/>
            </a:r>
            <a:br>
              <a:rPr lang="vi-VN" altLang="en-US" sz="2400"/>
            </a:br>
            <a:r>
              <a:rPr lang="vi-VN" altLang="en-US" sz="2400" b="1"/>
              <a:t>* Vẽ màu</a:t>
            </a:r>
          </a:p>
        </p:txBody>
      </p:sp>
      <p:pic>
        <p:nvPicPr>
          <p:cNvPr id="5124" name="Picture 4" descr="hinh-nen-powerpoint-don-gian-dep">
            <a:extLst>
              <a:ext uri="{FF2B5EF4-FFF2-40B4-BE49-F238E27FC236}">
                <a16:creationId xmlns:a16="http://schemas.microsoft.com/office/drawing/2014/main" xmlns="" id="{253E3942-5862-48A3-904E-C50B3A7A9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71438"/>
            <a:ext cx="9937104" cy="70294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8437" name="Text Box 5">
            <a:extLst>
              <a:ext uri="{FF2B5EF4-FFF2-40B4-BE49-F238E27FC236}">
                <a16:creationId xmlns:a16="http://schemas.microsoft.com/office/drawing/2014/main" xmlns="" id="{53C70673-6C77-47E8-B609-193D8F023E89}"/>
              </a:ext>
            </a:extLst>
          </p:cNvPr>
          <p:cNvSpPr txBox="1">
            <a:spLocks noChangeArrowheads="1"/>
          </p:cNvSpPr>
          <p:nvPr/>
        </p:nvSpPr>
        <p:spPr bwMode="auto">
          <a:xfrm>
            <a:off x="1631950" y="1125538"/>
            <a:ext cx="8928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sp>
        <p:nvSpPr>
          <p:cNvPr id="10" name="Oval 9">
            <a:extLst>
              <a:ext uri="{FF2B5EF4-FFF2-40B4-BE49-F238E27FC236}">
                <a16:creationId xmlns:a16="http://schemas.microsoft.com/office/drawing/2014/main" xmlns="" id="{1B4FA2EA-F382-42BF-80C2-A8C74B0CA4D4}"/>
              </a:ext>
            </a:extLst>
          </p:cNvPr>
          <p:cNvSpPr/>
          <p:nvPr/>
        </p:nvSpPr>
        <p:spPr bwMode="auto">
          <a:xfrm rot="1041225">
            <a:off x="1584325" y="184150"/>
            <a:ext cx="546100" cy="630238"/>
          </a:xfrm>
          <a:prstGeom prst="ellipse">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0066"/>
              </a:solidFill>
            </a:endParaRPr>
          </a:p>
        </p:txBody>
      </p:sp>
      <p:sp>
        <p:nvSpPr>
          <p:cNvPr id="18439" name="Rectangle 2">
            <a:extLst>
              <a:ext uri="{FF2B5EF4-FFF2-40B4-BE49-F238E27FC236}">
                <a16:creationId xmlns:a16="http://schemas.microsoft.com/office/drawing/2014/main" xmlns="" id="{9E0EA9F7-8F27-45E1-B429-A119DF0FCC95}"/>
              </a:ext>
            </a:extLst>
          </p:cNvPr>
          <p:cNvSpPr>
            <a:spLocks noChangeArrowheads="1"/>
          </p:cNvSpPr>
          <p:nvPr/>
        </p:nvSpPr>
        <p:spPr bwMode="auto">
          <a:xfrm>
            <a:off x="1524001" y="188913"/>
            <a:ext cx="9324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i="1">
                <a:solidFill>
                  <a:schemeClr val="bg1"/>
                </a:solidFill>
              </a:rPr>
              <a:t> 5. </a:t>
            </a:r>
            <a:r>
              <a:rPr lang="en-US" altLang="en-US" sz="3200" b="1">
                <a:solidFill>
                  <a:srgbClr val="C00000"/>
                </a:solidFill>
              </a:rPr>
              <a:t> Tìm hiểu tranh trừu tượng của họa sĩ. </a:t>
            </a:r>
            <a:endParaRPr lang="en-US" altLang="en-US" sz="3200">
              <a:solidFill>
                <a:srgbClr val="C00000"/>
              </a:solidFill>
            </a:endParaRPr>
          </a:p>
        </p:txBody>
      </p:sp>
      <p:sp>
        <p:nvSpPr>
          <p:cNvPr id="18440" name="Rectangle 3">
            <a:extLst>
              <a:ext uri="{FF2B5EF4-FFF2-40B4-BE49-F238E27FC236}">
                <a16:creationId xmlns:a16="http://schemas.microsoft.com/office/drawing/2014/main" xmlns="" id="{201B13FB-4911-4AB3-A537-0179DED4C455}"/>
              </a:ext>
            </a:extLst>
          </p:cNvPr>
          <p:cNvSpPr>
            <a:spLocks noChangeArrowheads="1"/>
          </p:cNvSpPr>
          <p:nvPr/>
        </p:nvSpPr>
        <p:spPr bwMode="auto">
          <a:xfrm>
            <a:off x="2244725" y="765176"/>
            <a:ext cx="91074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C00000"/>
                </a:solidFill>
              </a:rPr>
              <a:t>- Xem tranh của họa sĩ Jackson Pollock (1912 – 1956. Mĩ).</a:t>
            </a:r>
          </a:p>
          <a:p>
            <a:endParaRPr lang="en-US" altLang="en-US" sz="2400"/>
          </a:p>
        </p:txBody>
      </p:sp>
      <p:pic>
        <p:nvPicPr>
          <p:cNvPr id="2" name="Picture 1">
            <a:extLst>
              <a:ext uri="{FF2B5EF4-FFF2-40B4-BE49-F238E27FC236}">
                <a16:creationId xmlns:a16="http://schemas.microsoft.com/office/drawing/2014/main" xmlns="" id="{A89F365D-CF5B-445F-B54C-ABF04062B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137" y="1576665"/>
            <a:ext cx="8026027" cy="3417332"/>
          </a:xfrm>
          <a:prstGeom prst="rect">
            <a:avLst/>
          </a:prstGeom>
          <a:solidFill>
            <a:srgbClr val="000000">
              <a:shade val="95000"/>
            </a:srgbClr>
          </a:solidFill>
          <a:ln w="444500" cap="sq">
            <a:solidFill>
              <a:srgbClr val="663300"/>
            </a:solidFill>
            <a:miter lim="800000"/>
          </a:ln>
          <a:effectLst>
            <a:outerShdw blurRad="254000" dist="190500" dir="2700000" sy="90000" algn="bl" rotWithShape="0">
              <a:srgbClr val="000000">
                <a:alpha val="40000"/>
              </a:srgbClr>
            </a:outerShdw>
          </a:effectLst>
          <a:scene3d>
            <a:camera prst="orthographicFront"/>
            <a:lightRig rig="threePt" dir="t"/>
          </a:scene3d>
          <a:sp3d>
            <a:bevelT prst="slope"/>
          </a:sp3d>
        </p:spPr>
      </p:pic>
      <p:sp>
        <p:nvSpPr>
          <p:cNvPr id="18442" name="Rectangle 10">
            <a:extLst>
              <a:ext uri="{FF2B5EF4-FFF2-40B4-BE49-F238E27FC236}">
                <a16:creationId xmlns:a16="http://schemas.microsoft.com/office/drawing/2014/main" xmlns="" id="{A863977E-2B5C-4D91-BABA-9DF9461BB3C9}"/>
              </a:ext>
            </a:extLst>
          </p:cNvPr>
          <p:cNvSpPr>
            <a:spLocks noChangeArrowheads="1"/>
          </p:cNvSpPr>
          <p:nvPr/>
        </p:nvSpPr>
        <p:spPr bwMode="auto">
          <a:xfrm>
            <a:off x="1992314" y="5334000"/>
            <a:ext cx="91074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C00000"/>
                </a:solidFill>
              </a:rPr>
              <a:t>- Em tưởng tượng thấy hình ảnh gì trong tranh.</a:t>
            </a:r>
          </a:p>
          <a:p>
            <a:r>
              <a:rPr lang="en-US" altLang="en-US" sz="2400" b="1">
                <a:solidFill>
                  <a:srgbClr val="C00000"/>
                </a:solidFill>
              </a:rPr>
              <a:t>- Cảm nhận của em về chấm, nét, mang, màu sắc trong tranh. </a:t>
            </a:r>
          </a:p>
          <a:p>
            <a:endParaRPr lang="en-US" altLang="en-US" sz="2400"/>
          </a:p>
        </p:txBody>
      </p:sp>
      <mc:AlternateContent xmlns:mc="http://schemas.openxmlformats.org/markup-compatibility/2006" xmlns:p14="http://schemas.microsoft.com/office/powerpoint/2010/main">
        <mc:Choice Requires="p14">
          <p:contentPart p14:bwMode="auto" r:id="rId4">
            <p14:nvContentPartPr>
              <p14:cNvPr id="5342" name="Ink 5341">
                <a:extLst>
                  <a:ext uri="{FF2B5EF4-FFF2-40B4-BE49-F238E27FC236}">
                    <a16:creationId xmlns:a16="http://schemas.microsoft.com/office/drawing/2014/main" xmlns="" id="{44BA66B4-FBBC-46C7-841B-7B5A2AE242EE}"/>
                  </a:ext>
                </a:extLst>
              </p14:cNvPr>
              <p14:cNvContentPartPr/>
              <p14:nvPr/>
            </p14:nvContentPartPr>
            <p14:xfrm>
              <a:off x="7988003" y="2312305"/>
              <a:ext cx="1198440" cy="2144520"/>
            </p14:xfrm>
          </p:contentPart>
        </mc:Choice>
        <mc:Fallback xmlns="">
          <p:pic>
            <p:nvPicPr>
              <p:cNvPr id="5342" name="Ink 5341">
                <a:extLst>
                  <a:ext uri="{FF2B5EF4-FFF2-40B4-BE49-F238E27FC236}">
                    <a16:creationId xmlns:a16="http://schemas.microsoft.com/office/drawing/2014/main" id="{44BA66B4-FBBC-46C7-841B-7B5A2AE242EE}"/>
                  </a:ext>
                </a:extLst>
              </p:cNvPr>
              <p:cNvPicPr/>
              <p:nvPr/>
            </p:nvPicPr>
            <p:blipFill>
              <a:blip r:embed="rId5"/>
              <a:stretch>
                <a:fillRect/>
              </a:stretch>
            </p:blipFill>
            <p:spPr>
              <a:xfrm>
                <a:off x="7976123" y="2300425"/>
                <a:ext cx="1222200" cy="21682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362" name="Ink 5361">
                <a:extLst>
                  <a:ext uri="{FF2B5EF4-FFF2-40B4-BE49-F238E27FC236}">
                    <a16:creationId xmlns:a16="http://schemas.microsoft.com/office/drawing/2014/main" xmlns="" id="{B240E256-7784-4C49-82F9-559700D84FEA}"/>
                  </a:ext>
                </a:extLst>
              </p14:cNvPr>
              <p14:cNvContentPartPr/>
              <p14:nvPr/>
            </p14:nvContentPartPr>
            <p14:xfrm>
              <a:off x="7409843" y="3016465"/>
              <a:ext cx="620280" cy="1650600"/>
            </p14:xfrm>
          </p:contentPart>
        </mc:Choice>
        <mc:Fallback xmlns="">
          <p:pic>
            <p:nvPicPr>
              <p:cNvPr id="5362" name="Ink 5361">
                <a:extLst>
                  <a:ext uri="{FF2B5EF4-FFF2-40B4-BE49-F238E27FC236}">
                    <a16:creationId xmlns:a16="http://schemas.microsoft.com/office/drawing/2014/main" id="{B240E256-7784-4C49-82F9-559700D84FEA}"/>
                  </a:ext>
                </a:extLst>
              </p:cNvPr>
              <p:cNvPicPr/>
              <p:nvPr/>
            </p:nvPicPr>
            <p:blipFill>
              <a:blip r:embed="rId7"/>
              <a:stretch>
                <a:fillRect/>
              </a:stretch>
            </p:blipFill>
            <p:spPr>
              <a:xfrm>
                <a:off x="7397963" y="3004585"/>
                <a:ext cx="644040" cy="1674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371" name="Ink 5370">
                <a:extLst>
                  <a:ext uri="{FF2B5EF4-FFF2-40B4-BE49-F238E27FC236}">
                    <a16:creationId xmlns:a16="http://schemas.microsoft.com/office/drawing/2014/main" xmlns="" id="{EB26DF0A-638C-4ABA-916D-5158BB39C155}"/>
                  </a:ext>
                </a:extLst>
              </p14:cNvPr>
              <p14:cNvContentPartPr/>
              <p14:nvPr/>
            </p14:nvContentPartPr>
            <p14:xfrm>
              <a:off x="2522483" y="2175505"/>
              <a:ext cx="2239200" cy="2554560"/>
            </p14:xfrm>
          </p:contentPart>
        </mc:Choice>
        <mc:Fallback xmlns="">
          <p:pic>
            <p:nvPicPr>
              <p:cNvPr id="5371" name="Ink 5370">
                <a:extLst>
                  <a:ext uri="{FF2B5EF4-FFF2-40B4-BE49-F238E27FC236}">
                    <a16:creationId xmlns:a16="http://schemas.microsoft.com/office/drawing/2014/main" id="{EB26DF0A-638C-4ABA-916D-5158BB39C155}"/>
                  </a:ext>
                </a:extLst>
              </p:cNvPr>
              <p:cNvPicPr/>
              <p:nvPr/>
            </p:nvPicPr>
            <p:blipFill>
              <a:blip r:embed="rId9"/>
              <a:stretch>
                <a:fillRect/>
              </a:stretch>
            </p:blipFill>
            <p:spPr>
              <a:xfrm>
                <a:off x="2510603" y="2163625"/>
                <a:ext cx="2262960" cy="2578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374" name="Ink 5373">
                <a:extLst>
                  <a:ext uri="{FF2B5EF4-FFF2-40B4-BE49-F238E27FC236}">
                    <a16:creationId xmlns:a16="http://schemas.microsoft.com/office/drawing/2014/main" xmlns="" id="{2C57CD08-1BAF-4B69-A023-4FE6EB26DBED}"/>
                  </a:ext>
                </a:extLst>
              </p14:cNvPr>
              <p14:cNvContentPartPr/>
              <p14:nvPr/>
            </p14:nvContentPartPr>
            <p14:xfrm>
              <a:off x="4750523" y="1839265"/>
              <a:ext cx="4793400" cy="2091960"/>
            </p14:xfrm>
          </p:contentPart>
        </mc:Choice>
        <mc:Fallback xmlns="">
          <p:pic>
            <p:nvPicPr>
              <p:cNvPr id="5374" name="Ink 5373">
                <a:extLst>
                  <a:ext uri="{FF2B5EF4-FFF2-40B4-BE49-F238E27FC236}">
                    <a16:creationId xmlns:a16="http://schemas.microsoft.com/office/drawing/2014/main" id="{2C57CD08-1BAF-4B69-A023-4FE6EB26DBED}"/>
                  </a:ext>
                </a:extLst>
              </p:cNvPr>
              <p:cNvPicPr/>
              <p:nvPr/>
            </p:nvPicPr>
            <p:blipFill>
              <a:blip r:embed="rId11"/>
              <a:stretch>
                <a:fillRect/>
              </a:stretch>
            </p:blipFill>
            <p:spPr>
              <a:xfrm>
                <a:off x="4738643" y="1827385"/>
                <a:ext cx="4817160" cy="21157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387" name="Ink 5386">
                <a:extLst>
                  <a:ext uri="{FF2B5EF4-FFF2-40B4-BE49-F238E27FC236}">
                    <a16:creationId xmlns:a16="http://schemas.microsoft.com/office/drawing/2014/main" xmlns="" id="{1326F5E7-0915-411E-9A19-B34CA4DBA997}"/>
                  </a:ext>
                </a:extLst>
              </p14:cNvPr>
              <p14:cNvContentPartPr/>
              <p14:nvPr/>
            </p14:nvContentPartPr>
            <p14:xfrm>
              <a:off x="3447323" y="3300145"/>
              <a:ext cx="1303560" cy="830880"/>
            </p14:xfrm>
          </p:contentPart>
        </mc:Choice>
        <mc:Fallback xmlns="">
          <p:pic>
            <p:nvPicPr>
              <p:cNvPr id="5387" name="Ink 5386">
                <a:extLst>
                  <a:ext uri="{FF2B5EF4-FFF2-40B4-BE49-F238E27FC236}">
                    <a16:creationId xmlns:a16="http://schemas.microsoft.com/office/drawing/2014/main" id="{1326F5E7-0915-411E-9A19-B34CA4DBA997}"/>
                  </a:ext>
                </a:extLst>
              </p:cNvPr>
              <p:cNvPicPr/>
              <p:nvPr/>
            </p:nvPicPr>
            <p:blipFill>
              <a:blip r:embed="rId13"/>
              <a:stretch>
                <a:fillRect/>
              </a:stretch>
            </p:blipFill>
            <p:spPr>
              <a:xfrm>
                <a:off x="3435443" y="3288265"/>
                <a:ext cx="1327320" cy="8546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401" name="Ink 5400">
                <a:extLst>
                  <a:ext uri="{FF2B5EF4-FFF2-40B4-BE49-F238E27FC236}">
                    <a16:creationId xmlns:a16="http://schemas.microsoft.com/office/drawing/2014/main" xmlns="" id="{60CFBB08-22C4-4421-BFDC-91885DFC1334}"/>
                  </a:ext>
                </a:extLst>
              </p14:cNvPr>
              <p14:cNvContentPartPr/>
              <p14:nvPr/>
            </p14:nvContentPartPr>
            <p14:xfrm>
              <a:off x="3983363" y="3710185"/>
              <a:ext cx="3143160" cy="1072440"/>
            </p14:xfrm>
          </p:contentPart>
        </mc:Choice>
        <mc:Fallback xmlns="">
          <p:pic>
            <p:nvPicPr>
              <p:cNvPr id="5401" name="Ink 5400">
                <a:extLst>
                  <a:ext uri="{FF2B5EF4-FFF2-40B4-BE49-F238E27FC236}">
                    <a16:creationId xmlns:a16="http://schemas.microsoft.com/office/drawing/2014/main" id="{60CFBB08-22C4-4421-BFDC-91885DFC1334}"/>
                  </a:ext>
                </a:extLst>
              </p:cNvPr>
              <p:cNvPicPr/>
              <p:nvPr/>
            </p:nvPicPr>
            <p:blipFill>
              <a:blip r:embed="rId15"/>
              <a:stretch>
                <a:fillRect/>
              </a:stretch>
            </p:blipFill>
            <p:spPr>
              <a:xfrm>
                <a:off x="3971483" y="3698305"/>
                <a:ext cx="3166920" cy="109620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pinimg.com/564x/c5/4f/71/c54f71bdcf9cea90cf652565096d2f4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2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2914650" y="1716088"/>
            <a:ext cx="6534150" cy="646112"/>
          </a:xfrm>
          <a:prstGeom prst="rect">
            <a:avLst/>
          </a:prstGeom>
          <a:noFill/>
        </p:spPr>
        <p:txBody>
          <a:bodyPr>
            <a:spAutoFit/>
          </a:bodyPr>
          <a:lstStyle/>
          <a:p>
            <a:pPr algn="ctr">
              <a:defRPr/>
            </a:pPr>
            <a:r>
              <a:rPr lang="en-US" sz="3600" b="1" dirty="0">
                <a:solidFill>
                  <a:srgbClr val="FF0000"/>
                </a:solidFill>
                <a:latin typeface="Times New Roman" pitchFamily="18" charset="0"/>
                <a:cs typeface="Times New Roman" pitchFamily="18" charset="0"/>
              </a:rPr>
              <a:t>BIỂU CẢM CỦA SẮC MÀU</a:t>
            </a:r>
            <a:endParaRPr lang="en-US" sz="3600" b="1" dirty="0">
              <a:solidFill>
                <a:schemeClr val="tx2">
                  <a:lumMod val="60000"/>
                  <a:lumOff val="40000"/>
                </a:schemeClr>
              </a:solidFill>
              <a:latin typeface="Times New Roman" pitchFamily="18" charset="0"/>
              <a:cs typeface="Times New Roman" pitchFamily="18" charset="0"/>
            </a:endParaRPr>
          </a:p>
        </p:txBody>
      </p:sp>
      <p:sp>
        <p:nvSpPr>
          <p:cNvPr id="9" name="TextBox 8"/>
          <p:cNvSpPr txBox="1">
            <a:spLocks noChangeArrowheads="1"/>
          </p:cNvSpPr>
          <p:nvPr/>
        </p:nvSpPr>
        <p:spPr bwMode="auto">
          <a:xfrm>
            <a:off x="4352926" y="1192213"/>
            <a:ext cx="3800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solidFill>
                  <a:srgbClr val="002060"/>
                </a:solidFill>
                <a:latin typeface="Times New Roman" pitchFamily="18" charset="0"/>
                <a:cs typeface="Times New Roman" pitchFamily="18" charset="0"/>
              </a:rPr>
              <a:t>GIỚI THIỆU CHỦ ĐỀ</a:t>
            </a:r>
          </a:p>
        </p:txBody>
      </p:sp>
      <p:sp>
        <p:nvSpPr>
          <p:cNvPr id="6" name="TextBox 5"/>
          <p:cNvSpPr txBox="1">
            <a:spLocks noChangeArrowheads="1"/>
          </p:cNvSpPr>
          <p:nvPr/>
        </p:nvSpPr>
        <p:spPr bwMode="auto">
          <a:xfrm>
            <a:off x="2762250" y="2743200"/>
            <a:ext cx="6534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a:latin typeface="Times New Roman" pitchFamily="18" charset="0"/>
                <a:cs typeface="Times New Roman" pitchFamily="18" charset="0"/>
              </a:rPr>
              <a:t>Bài 1: Tranh vẽ theo giai điệu âm nhạc</a:t>
            </a:r>
          </a:p>
        </p:txBody>
      </p:sp>
      <p:sp>
        <p:nvSpPr>
          <p:cNvPr id="7" name="TextBox 6"/>
          <p:cNvSpPr txBox="1">
            <a:spLocks noChangeArrowheads="1"/>
          </p:cNvSpPr>
          <p:nvPr/>
        </p:nvSpPr>
        <p:spPr bwMode="auto">
          <a:xfrm>
            <a:off x="2762250" y="3505200"/>
            <a:ext cx="6534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a:latin typeface="Times New Roman" pitchFamily="18" charset="0"/>
                <a:cs typeface="Times New Roman" pitchFamily="18" charset="0"/>
              </a:rPr>
              <a:t>Bài  2: Tranh tĩnh vật màu</a:t>
            </a:r>
          </a:p>
        </p:txBody>
      </p:sp>
      <p:sp>
        <p:nvSpPr>
          <p:cNvPr id="8" name="TextBox 7"/>
          <p:cNvSpPr txBox="1">
            <a:spLocks noChangeArrowheads="1"/>
          </p:cNvSpPr>
          <p:nvPr/>
        </p:nvSpPr>
        <p:spPr bwMode="auto">
          <a:xfrm>
            <a:off x="2762250" y="4256089"/>
            <a:ext cx="57023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a:latin typeface="Times New Roman" pitchFamily="18" charset="0"/>
                <a:cs typeface="Times New Roman" pitchFamily="18" charset="0"/>
              </a:rPr>
              <a:t>Bài 3: Tranh in hoa lá</a:t>
            </a:r>
          </a:p>
        </p:txBody>
      </p:sp>
      <p:sp>
        <p:nvSpPr>
          <p:cNvPr id="11" name="TextBox 10"/>
          <p:cNvSpPr txBox="1">
            <a:spLocks noChangeArrowheads="1"/>
          </p:cNvSpPr>
          <p:nvPr/>
        </p:nvSpPr>
        <p:spPr bwMode="auto">
          <a:xfrm>
            <a:off x="2762250" y="4973638"/>
            <a:ext cx="5702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a:latin typeface="Times New Roman" pitchFamily="18" charset="0"/>
                <a:cs typeface="Times New Roman" pitchFamily="18" charset="0"/>
              </a:rPr>
              <a:t>Bài 4: Thiệp chúc mừng</a:t>
            </a:r>
          </a:p>
        </p:txBody>
      </p:sp>
    </p:spTree>
    <p:custDataLst>
      <p:tags r:id="rId1"/>
    </p:custDataLst>
    <p:extLst>
      <p:ext uri="{BB962C8B-B14F-4D97-AF65-F5344CB8AC3E}">
        <p14:creationId xmlns:p14="http://schemas.microsoft.com/office/powerpoint/2010/main" val="3209515296"/>
      </p:ext>
    </p:extLst>
  </p:cSld>
  <p:clrMapOvr>
    <a:masterClrMapping/>
  </p:clrMapOvr>
  <p:transition spd="slow" advTm="1857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par>
                                <p:cTn id="8" presetID="8" presetClass="entr" presetSubtype="3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amond(out)">
                                      <p:cBhvr>
                                        <p:cTn id="10" dur="2000"/>
                                        <p:tgtEl>
                                          <p:spTgt spid="9"/>
                                        </p:tgtEl>
                                      </p:cBhvr>
                                    </p:animEffect>
                                  </p:childTnLst>
                                </p:cTn>
                              </p:par>
                              <p:par>
                                <p:cTn id="11" presetID="8" presetClass="entr" presetSubtype="3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amond(out)">
                                      <p:cBhvr>
                                        <p:cTn id="13" dur="2000"/>
                                        <p:tgtEl>
                                          <p:spTgt spid="1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32"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amond(out)">
                                      <p:cBhvr>
                                        <p:cTn id="18" dur="20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32"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amond(out)">
                                      <p:cBhvr>
                                        <p:cTn id="23" dur="20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8" presetClass="entr" presetSubtype="32"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diamond(out)">
                                      <p:cBhvr>
                                        <p:cTn id="28" dur="2000"/>
                                        <p:tgtEl>
                                          <p:spTgt spid="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32"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diamond(out)">
                                      <p:cBhvr>
                                        <p:cTn id="3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6" grpId="0"/>
      <p:bldP spid="7" grpId="0"/>
      <p:bldP spid="8"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inh-nen-powerpoint-don-gian-dep">
            <a:extLst>
              <a:ext uri="{FF2B5EF4-FFF2-40B4-BE49-F238E27FC236}">
                <a16:creationId xmlns:a16="http://schemas.microsoft.com/office/drawing/2014/main" xmlns="" id="{F035BAE4-F56F-44C1-8143-2685474113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a:extLst>
              <a:ext uri="{FF2B5EF4-FFF2-40B4-BE49-F238E27FC236}">
                <a16:creationId xmlns:a16="http://schemas.microsoft.com/office/drawing/2014/main" xmlns="" id="{CEF3824C-84F6-4507-938E-49ACA292F9FF}"/>
              </a:ext>
            </a:extLst>
          </p:cNvPr>
          <p:cNvSpPr>
            <a:spLocks noGrp="1" noChangeArrowheads="1"/>
          </p:cNvSpPr>
          <p:nvPr>
            <p:ph type="title"/>
          </p:nvPr>
        </p:nvSpPr>
        <p:spPr>
          <a:xfrm>
            <a:off x="2281239" y="549276"/>
            <a:ext cx="8135937" cy="5472113"/>
          </a:xfrm>
        </p:spPr>
        <p:txBody>
          <a:bodyPr/>
          <a:lstStyle/>
          <a:p>
            <a:pPr algn="l" eaLnBrk="1" hangingPunct="1"/>
            <a:r>
              <a:rPr lang="en-US" altLang="en-US" sz="2800" b="1"/>
              <a:t>              QUY TR</a:t>
            </a:r>
            <a:r>
              <a:rPr lang="vi-VN" altLang="en-US" sz="2800" b="1"/>
              <a:t>ÌNH</a:t>
            </a:r>
            <a:r>
              <a:rPr lang="en-US" altLang="en-US" sz="2800" b="1"/>
              <a:t> TH</a:t>
            </a:r>
            <a:r>
              <a:rPr lang="vi-VN" altLang="en-US" sz="2800" b="1"/>
              <a:t>ỰC</a:t>
            </a:r>
            <a:r>
              <a:rPr lang="en-US" altLang="en-US" sz="2800" b="1"/>
              <a:t> HI</a:t>
            </a:r>
            <a:r>
              <a:rPr lang="vi-VN" altLang="en-US" sz="2800" b="1"/>
              <a:t>ỆN</a:t>
            </a:r>
            <a:br>
              <a:rPr lang="vi-VN" altLang="en-US" sz="2800" b="1"/>
            </a:br>
            <a:r>
              <a:rPr lang="vi-VN" altLang="en-US" sz="2800"/>
              <a:t/>
            </a:r>
            <a:br>
              <a:rPr lang="vi-VN" altLang="en-US" sz="2800"/>
            </a:br>
            <a:r>
              <a:rPr lang="vi-VN" altLang="en-US" sz="2800" b="1"/>
              <a:t>* </a:t>
            </a:r>
            <a:r>
              <a:rPr lang="vi-VN" altLang="en-US" sz="2400" b="1"/>
              <a:t>Vẽ nét</a:t>
            </a:r>
            <a:r>
              <a:rPr lang="vi-VN" altLang="en-US" sz="4000" b="1"/>
              <a:t/>
            </a:r>
            <a:br>
              <a:rPr lang="vi-VN" altLang="en-US" sz="4000" b="1"/>
            </a:br>
            <a:r>
              <a:rPr lang="vi-VN" altLang="en-US" sz="2400"/>
              <a:t>- 2 người 1 cặp ngồi đối diện nhau, nhìn thẳng mặt nhau: quan sát cảm nhận về khuôn mặt và đặc điểm các bộ phận trên khuôn mặt người bạn mình sẽ vẽ chân dung trong 5 phút</a:t>
            </a:r>
            <a:br>
              <a:rPr lang="vi-VN" altLang="en-US" sz="2400"/>
            </a:br>
            <a:r>
              <a:rPr lang="vi-VN" altLang="en-US" sz="2400"/>
              <a:t>- Ghi nhớ những đặc điểm nổi bật của bạn và bắt đầu vẽ</a:t>
            </a:r>
            <a:br>
              <a:rPr lang="vi-VN" altLang="en-US" sz="2400"/>
            </a:br>
            <a:r>
              <a:rPr lang="vi-VN" altLang="en-US" sz="2400"/>
              <a:t>- Trong quá trình vẽ, người vẽ tập trung quan sát đối tượng, chủ động điều khiển bút vẽ theo sự liên tưởng và cảm xúc, tuyệt đối không nhìn vào giấy, không nhấc tay khỏi giấy khi vẽ, kiên nhẫn và vẽ từ từ.</a:t>
            </a:r>
            <a:br>
              <a:rPr lang="vi-VN" altLang="en-US" sz="2400"/>
            </a:br>
            <a:r>
              <a:rPr lang="vi-VN" altLang="en-US" sz="2400"/>
              <a:t/>
            </a:r>
            <a:br>
              <a:rPr lang="vi-VN" altLang="en-US" sz="2400"/>
            </a:br>
            <a:r>
              <a:rPr lang="vi-VN" altLang="en-US" sz="2400" b="1"/>
              <a:t>* Vẽ màu</a:t>
            </a:r>
          </a:p>
        </p:txBody>
      </p:sp>
      <p:pic>
        <p:nvPicPr>
          <p:cNvPr id="5124" name="Picture 4" descr="hinh-nen-powerpoint-don-gian-dep">
            <a:extLst>
              <a:ext uri="{FF2B5EF4-FFF2-40B4-BE49-F238E27FC236}">
                <a16:creationId xmlns:a16="http://schemas.microsoft.com/office/drawing/2014/main" xmlns="" id="{8D0B45B5-2FA9-4A85-944C-EFCEF01FD8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71438"/>
            <a:ext cx="9937104" cy="70294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9461" name="Text Box 5">
            <a:extLst>
              <a:ext uri="{FF2B5EF4-FFF2-40B4-BE49-F238E27FC236}">
                <a16:creationId xmlns:a16="http://schemas.microsoft.com/office/drawing/2014/main" xmlns="" id="{513891F4-C0D3-4158-B01E-B2D7F295768B}"/>
              </a:ext>
            </a:extLst>
          </p:cNvPr>
          <p:cNvSpPr txBox="1">
            <a:spLocks noChangeArrowheads="1"/>
          </p:cNvSpPr>
          <p:nvPr/>
        </p:nvSpPr>
        <p:spPr bwMode="auto">
          <a:xfrm>
            <a:off x="1631950" y="1125538"/>
            <a:ext cx="8928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sp>
        <p:nvSpPr>
          <p:cNvPr id="10" name="Oval 9">
            <a:extLst>
              <a:ext uri="{FF2B5EF4-FFF2-40B4-BE49-F238E27FC236}">
                <a16:creationId xmlns:a16="http://schemas.microsoft.com/office/drawing/2014/main" xmlns="" id="{B74BC364-795F-4C59-8ED4-232EC7ACEACC}"/>
              </a:ext>
            </a:extLst>
          </p:cNvPr>
          <p:cNvSpPr/>
          <p:nvPr/>
        </p:nvSpPr>
        <p:spPr bwMode="auto">
          <a:xfrm rot="1041225">
            <a:off x="1584325" y="184150"/>
            <a:ext cx="546100" cy="630238"/>
          </a:xfrm>
          <a:prstGeom prst="ellipse">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0066"/>
              </a:solidFill>
            </a:endParaRPr>
          </a:p>
        </p:txBody>
      </p:sp>
      <p:sp>
        <p:nvSpPr>
          <p:cNvPr id="19463" name="Rectangle 2">
            <a:extLst>
              <a:ext uri="{FF2B5EF4-FFF2-40B4-BE49-F238E27FC236}">
                <a16:creationId xmlns:a16="http://schemas.microsoft.com/office/drawing/2014/main" xmlns="" id="{08CCDE65-7114-4C7A-BAB9-661799764F09}"/>
              </a:ext>
            </a:extLst>
          </p:cNvPr>
          <p:cNvSpPr>
            <a:spLocks noChangeArrowheads="1"/>
          </p:cNvSpPr>
          <p:nvPr/>
        </p:nvSpPr>
        <p:spPr bwMode="auto">
          <a:xfrm>
            <a:off x="1524001" y="188913"/>
            <a:ext cx="9324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i="1">
                <a:solidFill>
                  <a:schemeClr val="bg1"/>
                </a:solidFill>
              </a:rPr>
              <a:t> 5. </a:t>
            </a:r>
            <a:r>
              <a:rPr lang="en-US" altLang="en-US" sz="3200" b="1">
                <a:solidFill>
                  <a:srgbClr val="C00000"/>
                </a:solidFill>
              </a:rPr>
              <a:t> Tìm hiểu tranh trừu tượng của họa sĩ. </a:t>
            </a:r>
            <a:endParaRPr lang="en-US" altLang="en-US" sz="3200">
              <a:solidFill>
                <a:srgbClr val="C00000"/>
              </a:solidFill>
            </a:endParaRPr>
          </a:p>
        </p:txBody>
      </p:sp>
      <p:sp>
        <p:nvSpPr>
          <p:cNvPr id="19464" name="Rectangle 3">
            <a:extLst>
              <a:ext uri="{FF2B5EF4-FFF2-40B4-BE49-F238E27FC236}">
                <a16:creationId xmlns:a16="http://schemas.microsoft.com/office/drawing/2014/main" xmlns="" id="{7A8ED510-1581-46CC-A521-3D57E5F27007}"/>
              </a:ext>
            </a:extLst>
          </p:cNvPr>
          <p:cNvSpPr>
            <a:spLocks noChangeArrowheads="1"/>
          </p:cNvSpPr>
          <p:nvPr/>
        </p:nvSpPr>
        <p:spPr bwMode="auto">
          <a:xfrm>
            <a:off x="2244725" y="765176"/>
            <a:ext cx="91074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C00000"/>
                </a:solidFill>
              </a:rPr>
              <a:t>- Xem tranh của họa sĩ Jackson Pollock (1912 – 1956. Mĩ).</a:t>
            </a:r>
          </a:p>
          <a:p>
            <a:endParaRPr lang="en-US" altLang="en-US" sz="2400"/>
          </a:p>
        </p:txBody>
      </p:sp>
      <p:pic>
        <p:nvPicPr>
          <p:cNvPr id="2" name="Picture 1">
            <a:extLst>
              <a:ext uri="{FF2B5EF4-FFF2-40B4-BE49-F238E27FC236}">
                <a16:creationId xmlns:a16="http://schemas.microsoft.com/office/drawing/2014/main" xmlns="" id="{F3CAFB10-97DC-4E60-8064-06DB3CD23E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137" y="1576665"/>
            <a:ext cx="8026027" cy="3417332"/>
          </a:xfrm>
          <a:prstGeom prst="rect">
            <a:avLst/>
          </a:prstGeom>
          <a:solidFill>
            <a:srgbClr val="000000">
              <a:shade val="95000"/>
            </a:srgbClr>
          </a:solidFill>
          <a:ln w="444500" cap="sq">
            <a:solidFill>
              <a:srgbClr val="663300"/>
            </a:solidFill>
            <a:miter lim="800000"/>
          </a:ln>
          <a:effectLst>
            <a:outerShdw blurRad="254000" dist="190500" dir="2700000" sy="90000" algn="bl" rotWithShape="0">
              <a:srgbClr val="000000">
                <a:alpha val="40000"/>
              </a:srgbClr>
            </a:outerShdw>
          </a:effectLst>
          <a:scene3d>
            <a:camera prst="orthographicFront"/>
            <a:lightRig rig="threePt" dir="t"/>
          </a:scene3d>
          <a:sp3d>
            <a:bevelT prst="slope"/>
          </a:sp3d>
        </p:spPr>
      </p:pic>
      <p:sp>
        <p:nvSpPr>
          <p:cNvPr id="19466" name="Rectangle 10">
            <a:extLst>
              <a:ext uri="{FF2B5EF4-FFF2-40B4-BE49-F238E27FC236}">
                <a16:creationId xmlns:a16="http://schemas.microsoft.com/office/drawing/2014/main" xmlns="" id="{B994E9DC-66FF-45F8-BB86-CD8247C0AA31}"/>
              </a:ext>
            </a:extLst>
          </p:cNvPr>
          <p:cNvSpPr>
            <a:spLocks noChangeArrowheads="1"/>
          </p:cNvSpPr>
          <p:nvPr/>
        </p:nvSpPr>
        <p:spPr bwMode="auto">
          <a:xfrm>
            <a:off x="1992314" y="5334000"/>
            <a:ext cx="91074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C00000"/>
                </a:solidFill>
              </a:rPr>
              <a:t>- Em tưởng tượng thấy hình ảnh gì trong tranh.</a:t>
            </a:r>
          </a:p>
          <a:p>
            <a:r>
              <a:rPr lang="en-US" altLang="en-US" sz="2400" b="1">
                <a:solidFill>
                  <a:srgbClr val="C00000"/>
                </a:solidFill>
              </a:rPr>
              <a:t>- Cảm nhận của em về chấm, nét, mang, màu sắc trong tranh. </a:t>
            </a:r>
          </a:p>
          <a:p>
            <a:endParaRPr lang="en-US" altLang="en-US" sz="2400"/>
          </a:p>
        </p:txBody>
      </p:sp>
    </p:spTree>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inh-nen-powerpoint-don-gian-dep">
            <a:extLst>
              <a:ext uri="{FF2B5EF4-FFF2-40B4-BE49-F238E27FC236}">
                <a16:creationId xmlns:a16="http://schemas.microsoft.com/office/drawing/2014/main" xmlns="" id="{FE329531-DF1A-4912-B916-1977E65A43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3">
            <a:extLst>
              <a:ext uri="{FF2B5EF4-FFF2-40B4-BE49-F238E27FC236}">
                <a16:creationId xmlns:a16="http://schemas.microsoft.com/office/drawing/2014/main" xmlns="" id="{1EC97AEE-695D-4679-80AA-EFFC3864118F}"/>
              </a:ext>
            </a:extLst>
          </p:cNvPr>
          <p:cNvSpPr>
            <a:spLocks noGrp="1" noChangeArrowheads="1"/>
          </p:cNvSpPr>
          <p:nvPr>
            <p:ph type="title"/>
          </p:nvPr>
        </p:nvSpPr>
        <p:spPr>
          <a:xfrm>
            <a:off x="2281239" y="549276"/>
            <a:ext cx="8135937" cy="5472113"/>
          </a:xfrm>
        </p:spPr>
        <p:txBody>
          <a:bodyPr/>
          <a:lstStyle/>
          <a:p>
            <a:pPr algn="l" eaLnBrk="1" hangingPunct="1"/>
            <a:r>
              <a:rPr lang="en-US" altLang="en-US" sz="2800" b="1"/>
              <a:t>              QUY TR</a:t>
            </a:r>
            <a:r>
              <a:rPr lang="vi-VN" altLang="en-US" sz="2800" b="1"/>
              <a:t>ÌNH</a:t>
            </a:r>
            <a:r>
              <a:rPr lang="en-US" altLang="en-US" sz="2800" b="1"/>
              <a:t> TH</a:t>
            </a:r>
            <a:r>
              <a:rPr lang="vi-VN" altLang="en-US" sz="2800" b="1"/>
              <a:t>ỰC</a:t>
            </a:r>
            <a:r>
              <a:rPr lang="en-US" altLang="en-US" sz="2800" b="1"/>
              <a:t> HI</a:t>
            </a:r>
            <a:r>
              <a:rPr lang="vi-VN" altLang="en-US" sz="2800" b="1"/>
              <a:t>ỆN</a:t>
            </a:r>
            <a:br>
              <a:rPr lang="vi-VN" altLang="en-US" sz="2800" b="1"/>
            </a:br>
            <a:r>
              <a:rPr lang="vi-VN" altLang="en-US" sz="2800"/>
              <a:t/>
            </a:r>
            <a:br>
              <a:rPr lang="vi-VN" altLang="en-US" sz="2800"/>
            </a:br>
            <a:r>
              <a:rPr lang="vi-VN" altLang="en-US" sz="2800" b="1"/>
              <a:t>* </a:t>
            </a:r>
            <a:r>
              <a:rPr lang="vi-VN" altLang="en-US" sz="2400" b="1"/>
              <a:t>Vẽ nét</a:t>
            </a:r>
            <a:r>
              <a:rPr lang="vi-VN" altLang="en-US" sz="4000" b="1"/>
              <a:t/>
            </a:r>
            <a:br>
              <a:rPr lang="vi-VN" altLang="en-US" sz="4000" b="1"/>
            </a:br>
            <a:r>
              <a:rPr lang="vi-VN" altLang="en-US" sz="2400"/>
              <a:t>- 2 người 1 cặp ngồi đối diện nhau, nhìn thẳng mặt nhau: quan sát cảm nhận về khuôn mặt và đặc điểm các bộ phận trên khuôn mặt người bạn mình sẽ vẽ chân dung trong 5 phút</a:t>
            </a:r>
            <a:br>
              <a:rPr lang="vi-VN" altLang="en-US" sz="2400"/>
            </a:br>
            <a:r>
              <a:rPr lang="vi-VN" altLang="en-US" sz="2400"/>
              <a:t>- Ghi nhớ những đặc điểm nổi bật của bạn và bắt đầu vẽ</a:t>
            </a:r>
            <a:br>
              <a:rPr lang="vi-VN" altLang="en-US" sz="2400"/>
            </a:br>
            <a:r>
              <a:rPr lang="vi-VN" altLang="en-US" sz="2400"/>
              <a:t>- Trong quá trình vẽ, người vẽ tập trung quan sát đối tượng, chủ động điều khiển bút vẽ theo sự liên tưởng và cảm xúc, tuyệt đối không nhìn vào giấy, không nhấc tay khỏi giấy khi vẽ, kiên nhẫn và vẽ từ từ.</a:t>
            </a:r>
            <a:br>
              <a:rPr lang="vi-VN" altLang="en-US" sz="2400"/>
            </a:br>
            <a:r>
              <a:rPr lang="vi-VN" altLang="en-US" sz="2400"/>
              <a:t/>
            </a:r>
            <a:br>
              <a:rPr lang="vi-VN" altLang="en-US" sz="2400"/>
            </a:br>
            <a:r>
              <a:rPr lang="vi-VN" altLang="en-US" sz="2400" b="1"/>
              <a:t>* Vẽ màu</a:t>
            </a:r>
          </a:p>
        </p:txBody>
      </p:sp>
      <p:pic>
        <p:nvPicPr>
          <p:cNvPr id="5124" name="Picture 4" descr="hinh-nen-powerpoint-don-gian-dep">
            <a:extLst>
              <a:ext uri="{FF2B5EF4-FFF2-40B4-BE49-F238E27FC236}">
                <a16:creationId xmlns:a16="http://schemas.microsoft.com/office/drawing/2014/main" xmlns="" id="{DC699AA3-8173-4F12-91F1-1114B9DAF8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71438"/>
            <a:ext cx="9937104" cy="70294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485" name="Text Box 5">
            <a:extLst>
              <a:ext uri="{FF2B5EF4-FFF2-40B4-BE49-F238E27FC236}">
                <a16:creationId xmlns:a16="http://schemas.microsoft.com/office/drawing/2014/main" xmlns="" id="{BC169D29-4C0D-4F03-99AA-221B10D200B5}"/>
              </a:ext>
            </a:extLst>
          </p:cNvPr>
          <p:cNvSpPr txBox="1">
            <a:spLocks noChangeArrowheads="1"/>
          </p:cNvSpPr>
          <p:nvPr/>
        </p:nvSpPr>
        <p:spPr bwMode="auto">
          <a:xfrm>
            <a:off x="1631950" y="1125538"/>
            <a:ext cx="8928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sp>
        <p:nvSpPr>
          <p:cNvPr id="10" name="Oval 9">
            <a:extLst>
              <a:ext uri="{FF2B5EF4-FFF2-40B4-BE49-F238E27FC236}">
                <a16:creationId xmlns:a16="http://schemas.microsoft.com/office/drawing/2014/main" xmlns="" id="{678E29C7-64A4-4CEB-961E-747ED85362D5}"/>
              </a:ext>
            </a:extLst>
          </p:cNvPr>
          <p:cNvSpPr/>
          <p:nvPr/>
        </p:nvSpPr>
        <p:spPr bwMode="auto">
          <a:xfrm rot="1041225">
            <a:off x="1584325" y="184150"/>
            <a:ext cx="546100" cy="630238"/>
          </a:xfrm>
          <a:prstGeom prst="ellipse">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60066"/>
              </a:solidFill>
            </a:endParaRPr>
          </a:p>
        </p:txBody>
      </p:sp>
      <p:sp>
        <p:nvSpPr>
          <p:cNvPr id="20487" name="Rectangle 2">
            <a:extLst>
              <a:ext uri="{FF2B5EF4-FFF2-40B4-BE49-F238E27FC236}">
                <a16:creationId xmlns:a16="http://schemas.microsoft.com/office/drawing/2014/main" xmlns="" id="{4513B7B5-214D-4483-AADF-44AF551D2026}"/>
              </a:ext>
            </a:extLst>
          </p:cNvPr>
          <p:cNvSpPr>
            <a:spLocks noChangeArrowheads="1"/>
          </p:cNvSpPr>
          <p:nvPr/>
        </p:nvSpPr>
        <p:spPr bwMode="auto">
          <a:xfrm>
            <a:off x="1524001" y="188913"/>
            <a:ext cx="9324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i="1">
                <a:solidFill>
                  <a:schemeClr val="bg1"/>
                </a:solidFill>
              </a:rPr>
              <a:t> 5. </a:t>
            </a:r>
            <a:r>
              <a:rPr lang="en-US" altLang="en-US" sz="3200" b="1">
                <a:solidFill>
                  <a:srgbClr val="C00000"/>
                </a:solidFill>
              </a:rPr>
              <a:t> Tìm hiểu tranh trừu tượng của họa sĩ. </a:t>
            </a:r>
            <a:endParaRPr lang="en-US" altLang="en-US" sz="3200">
              <a:solidFill>
                <a:srgbClr val="C00000"/>
              </a:solidFill>
            </a:endParaRPr>
          </a:p>
        </p:txBody>
      </p:sp>
      <p:sp>
        <p:nvSpPr>
          <p:cNvPr id="20488" name="Rectangle 3">
            <a:extLst>
              <a:ext uri="{FF2B5EF4-FFF2-40B4-BE49-F238E27FC236}">
                <a16:creationId xmlns:a16="http://schemas.microsoft.com/office/drawing/2014/main" xmlns="" id="{5B5B5A5C-0A00-4E91-94D3-92E1AD047358}"/>
              </a:ext>
            </a:extLst>
          </p:cNvPr>
          <p:cNvSpPr>
            <a:spLocks noChangeArrowheads="1"/>
          </p:cNvSpPr>
          <p:nvPr/>
        </p:nvSpPr>
        <p:spPr bwMode="auto">
          <a:xfrm>
            <a:off x="2244725" y="765176"/>
            <a:ext cx="91074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C00000"/>
                </a:solidFill>
              </a:rPr>
              <a:t>- Xem tranh của họa sĩ Jackson Pollock (1912 – 1956. Mĩ).</a:t>
            </a:r>
          </a:p>
          <a:p>
            <a:endParaRPr lang="en-US" altLang="en-US" sz="2400"/>
          </a:p>
        </p:txBody>
      </p:sp>
      <p:pic>
        <p:nvPicPr>
          <p:cNvPr id="2" name="Picture 1">
            <a:extLst>
              <a:ext uri="{FF2B5EF4-FFF2-40B4-BE49-F238E27FC236}">
                <a16:creationId xmlns:a16="http://schemas.microsoft.com/office/drawing/2014/main" xmlns="" id="{780AF620-BF53-4604-80D0-AE9545B87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137" y="1576665"/>
            <a:ext cx="8026027" cy="3417332"/>
          </a:xfrm>
          <a:prstGeom prst="rect">
            <a:avLst/>
          </a:prstGeom>
          <a:solidFill>
            <a:srgbClr val="000000">
              <a:shade val="95000"/>
            </a:srgbClr>
          </a:solidFill>
          <a:ln w="444500" cap="sq">
            <a:solidFill>
              <a:srgbClr val="663300"/>
            </a:solidFill>
            <a:miter lim="800000"/>
          </a:ln>
          <a:effectLst>
            <a:outerShdw blurRad="254000" dist="190500" dir="2700000" sy="90000" algn="bl" rotWithShape="0">
              <a:srgbClr val="000000">
                <a:alpha val="40000"/>
              </a:srgbClr>
            </a:outerShdw>
          </a:effectLst>
          <a:scene3d>
            <a:camera prst="orthographicFront"/>
            <a:lightRig rig="threePt" dir="t"/>
          </a:scene3d>
          <a:sp3d>
            <a:bevelT prst="slope"/>
          </a:sp3d>
        </p:spPr>
      </p:pic>
      <p:sp>
        <p:nvSpPr>
          <p:cNvPr id="20490" name="Rectangle 10">
            <a:extLst>
              <a:ext uri="{FF2B5EF4-FFF2-40B4-BE49-F238E27FC236}">
                <a16:creationId xmlns:a16="http://schemas.microsoft.com/office/drawing/2014/main" xmlns="" id="{597F0C8B-661F-4022-86BA-0A9FC5A51B99}"/>
              </a:ext>
            </a:extLst>
          </p:cNvPr>
          <p:cNvSpPr>
            <a:spLocks noChangeArrowheads="1"/>
          </p:cNvSpPr>
          <p:nvPr/>
        </p:nvSpPr>
        <p:spPr bwMode="auto">
          <a:xfrm>
            <a:off x="1992314" y="5334000"/>
            <a:ext cx="91074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C00000"/>
                </a:solidFill>
              </a:rPr>
              <a:t>- Em tưởng tượng thấy hình ảnh gì trong tranh.</a:t>
            </a:r>
          </a:p>
          <a:p>
            <a:r>
              <a:rPr lang="en-US" altLang="en-US" sz="2400" b="1">
                <a:solidFill>
                  <a:srgbClr val="C00000"/>
                </a:solidFill>
              </a:rPr>
              <a:t>- Cảm nhận của em về chấm, nét, mang, màu sắc trong tranh. </a:t>
            </a:r>
          </a:p>
          <a:p>
            <a:endParaRPr lang="en-US" altLang="en-US" sz="2400"/>
          </a:p>
        </p:txBody>
      </p: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xmlns="" id="{A3430BAD-09B6-4E75-9A88-DAF359531593}"/>
                  </a:ext>
                </a:extLst>
              </p14:cNvPr>
              <p14:cNvContentPartPr/>
              <p14:nvPr/>
            </p14:nvContentPartPr>
            <p14:xfrm>
              <a:off x="4950323" y="2175505"/>
              <a:ext cx="803520" cy="2354760"/>
            </p14:xfrm>
          </p:contentPart>
        </mc:Choice>
        <mc:Fallback xmlns="">
          <p:pic>
            <p:nvPicPr>
              <p:cNvPr id="6" name="Ink 5">
                <a:extLst>
                  <a:ext uri="{FF2B5EF4-FFF2-40B4-BE49-F238E27FC236}">
                    <a16:creationId xmlns:a16="http://schemas.microsoft.com/office/drawing/2014/main" id="{A3430BAD-09B6-4E75-9A88-DAF359531593}"/>
                  </a:ext>
                </a:extLst>
              </p:cNvPr>
              <p:cNvPicPr/>
              <p:nvPr/>
            </p:nvPicPr>
            <p:blipFill>
              <a:blip r:embed="rId5"/>
              <a:stretch>
                <a:fillRect/>
              </a:stretch>
            </p:blipFill>
            <p:spPr>
              <a:xfrm>
                <a:off x="4942043" y="2167225"/>
                <a:ext cx="820080" cy="23713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xmlns="" id="{82D0059B-505E-4767-AC4A-6E66CB4E3171}"/>
                  </a:ext>
                </a:extLst>
              </p14:cNvPr>
              <p14:cNvContentPartPr/>
              <p14:nvPr/>
            </p14:nvContentPartPr>
            <p14:xfrm>
              <a:off x="7104923" y="2270185"/>
              <a:ext cx="357840" cy="84600"/>
            </p14:xfrm>
          </p:contentPart>
        </mc:Choice>
        <mc:Fallback xmlns="">
          <p:pic>
            <p:nvPicPr>
              <p:cNvPr id="8" name="Ink 7">
                <a:extLst>
                  <a:ext uri="{FF2B5EF4-FFF2-40B4-BE49-F238E27FC236}">
                    <a16:creationId xmlns:a16="http://schemas.microsoft.com/office/drawing/2014/main" id="{82D0059B-505E-4767-AC4A-6E66CB4E3171}"/>
                  </a:ext>
                </a:extLst>
              </p:cNvPr>
              <p:cNvPicPr/>
              <p:nvPr/>
            </p:nvPicPr>
            <p:blipFill>
              <a:blip r:embed="rId7"/>
              <a:stretch>
                <a:fillRect/>
              </a:stretch>
            </p:blipFill>
            <p:spPr>
              <a:xfrm>
                <a:off x="7093043" y="2258305"/>
                <a:ext cx="381600" cy="108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xmlns="" id="{234AFC7E-78E8-4740-8F3D-2E7808A6AC4B}"/>
                  </a:ext>
                </a:extLst>
              </p14:cNvPr>
              <p14:cNvContentPartPr/>
              <p14:nvPr/>
            </p14:nvContentPartPr>
            <p14:xfrm>
              <a:off x="7126163" y="2112505"/>
              <a:ext cx="1314000" cy="320400"/>
            </p14:xfrm>
          </p:contentPart>
        </mc:Choice>
        <mc:Fallback xmlns="">
          <p:pic>
            <p:nvPicPr>
              <p:cNvPr id="12" name="Ink 11">
                <a:extLst>
                  <a:ext uri="{FF2B5EF4-FFF2-40B4-BE49-F238E27FC236}">
                    <a16:creationId xmlns:a16="http://schemas.microsoft.com/office/drawing/2014/main" id="{234AFC7E-78E8-4740-8F3D-2E7808A6AC4B}"/>
                  </a:ext>
                </a:extLst>
              </p:cNvPr>
              <p:cNvPicPr/>
              <p:nvPr/>
            </p:nvPicPr>
            <p:blipFill>
              <a:blip r:embed="rId9"/>
              <a:stretch>
                <a:fillRect/>
              </a:stretch>
            </p:blipFill>
            <p:spPr>
              <a:xfrm>
                <a:off x="7114283" y="2100625"/>
                <a:ext cx="1337760" cy="344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xmlns="" id="{00506C50-2FB6-443B-B9FA-45A12B982643}"/>
                  </a:ext>
                </a:extLst>
              </p14:cNvPr>
              <p14:cNvContentPartPr/>
              <p14:nvPr/>
            </p14:nvContentPartPr>
            <p14:xfrm>
              <a:off x="6652403" y="2270185"/>
              <a:ext cx="358920" cy="2239200"/>
            </p14:xfrm>
          </p:contentPart>
        </mc:Choice>
        <mc:Fallback xmlns="">
          <p:pic>
            <p:nvPicPr>
              <p:cNvPr id="14" name="Ink 13">
                <a:extLst>
                  <a:ext uri="{FF2B5EF4-FFF2-40B4-BE49-F238E27FC236}">
                    <a16:creationId xmlns:a16="http://schemas.microsoft.com/office/drawing/2014/main" id="{00506C50-2FB6-443B-B9FA-45A12B982643}"/>
                  </a:ext>
                </a:extLst>
              </p:cNvPr>
              <p:cNvPicPr/>
              <p:nvPr/>
            </p:nvPicPr>
            <p:blipFill>
              <a:blip r:embed="rId11"/>
              <a:stretch>
                <a:fillRect/>
              </a:stretch>
            </p:blipFill>
            <p:spPr>
              <a:xfrm>
                <a:off x="6640523" y="2258305"/>
                <a:ext cx="382680" cy="22629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6" name="Ink 15">
                <a:extLst>
                  <a:ext uri="{FF2B5EF4-FFF2-40B4-BE49-F238E27FC236}">
                    <a16:creationId xmlns:a16="http://schemas.microsoft.com/office/drawing/2014/main" xmlns="" id="{9B0EBA29-1153-4C6A-B0AC-B3F4D41357F7}"/>
                  </a:ext>
                </a:extLst>
              </p14:cNvPr>
              <p14:cNvContentPartPr/>
              <p14:nvPr/>
            </p14:nvContentPartPr>
            <p14:xfrm>
              <a:off x="4792643" y="1828825"/>
              <a:ext cx="893880" cy="811440"/>
            </p14:xfrm>
          </p:contentPart>
        </mc:Choice>
        <mc:Fallback xmlns="">
          <p:pic>
            <p:nvPicPr>
              <p:cNvPr id="16" name="Ink 15">
                <a:extLst>
                  <a:ext uri="{FF2B5EF4-FFF2-40B4-BE49-F238E27FC236}">
                    <a16:creationId xmlns:a16="http://schemas.microsoft.com/office/drawing/2014/main" id="{9B0EBA29-1153-4C6A-B0AC-B3F4D41357F7}"/>
                  </a:ext>
                </a:extLst>
              </p:cNvPr>
              <p:cNvPicPr/>
              <p:nvPr/>
            </p:nvPicPr>
            <p:blipFill>
              <a:blip r:embed="rId13"/>
              <a:stretch>
                <a:fillRect/>
              </a:stretch>
            </p:blipFill>
            <p:spPr>
              <a:xfrm>
                <a:off x="4780763" y="1816945"/>
                <a:ext cx="917640" cy="8352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xmlns="" id="{8B7272F8-A58E-4342-AE9E-5E015F768D67}"/>
                  </a:ext>
                </a:extLst>
              </p14:cNvPr>
              <p14:cNvContentPartPr/>
              <p14:nvPr/>
            </p14:nvContentPartPr>
            <p14:xfrm>
              <a:off x="7041923" y="1786705"/>
              <a:ext cx="1349640" cy="654120"/>
            </p14:xfrm>
          </p:contentPart>
        </mc:Choice>
        <mc:Fallback xmlns="">
          <p:pic>
            <p:nvPicPr>
              <p:cNvPr id="18" name="Ink 17">
                <a:extLst>
                  <a:ext uri="{FF2B5EF4-FFF2-40B4-BE49-F238E27FC236}">
                    <a16:creationId xmlns:a16="http://schemas.microsoft.com/office/drawing/2014/main" id="{8B7272F8-A58E-4342-AE9E-5E015F768D67}"/>
                  </a:ext>
                </a:extLst>
              </p:cNvPr>
              <p:cNvPicPr/>
              <p:nvPr/>
            </p:nvPicPr>
            <p:blipFill>
              <a:blip r:embed="rId15"/>
              <a:stretch>
                <a:fillRect/>
              </a:stretch>
            </p:blipFill>
            <p:spPr>
              <a:xfrm>
                <a:off x="7030043" y="1774825"/>
                <a:ext cx="1373400" cy="6778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4" name="Ink 23">
                <a:extLst>
                  <a:ext uri="{FF2B5EF4-FFF2-40B4-BE49-F238E27FC236}">
                    <a16:creationId xmlns:a16="http://schemas.microsoft.com/office/drawing/2014/main" xmlns="" id="{6F570E5A-D7C4-47D3-971B-1AE1A2EF3336}"/>
                  </a:ext>
                </a:extLst>
              </p14:cNvPr>
              <p14:cNvContentPartPr/>
              <p14:nvPr/>
            </p14:nvContentPartPr>
            <p14:xfrm>
              <a:off x="5486363" y="2522545"/>
              <a:ext cx="168480" cy="462600"/>
            </p14:xfrm>
          </p:contentPart>
        </mc:Choice>
        <mc:Fallback xmlns="">
          <p:pic>
            <p:nvPicPr>
              <p:cNvPr id="24" name="Ink 23">
                <a:extLst>
                  <a:ext uri="{FF2B5EF4-FFF2-40B4-BE49-F238E27FC236}">
                    <a16:creationId xmlns:a16="http://schemas.microsoft.com/office/drawing/2014/main" id="{6F570E5A-D7C4-47D3-971B-1AE1A2EF3336}"/>
                  </a:ext>
                </a:extLst>
              </p:cNvPr>
              <p:cNvPicPr/>
              <p:nvPr/>
            </p:nvPicPr>
            <p:blipFill>
              <a:blip r:embed="rId17"/>
              <a:stretch>
                <a:fillRect/>
              </a:stretch>
            </p:blipFill>
            <p:spPr>
              <a:xfrm>
                <a:off x="5474483" y="2510665"/>
                <a:ext cx="192240" cy="4863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6" name="Ink 25">
                <a:extLst>
                  <a:ext uri="{FF2B5EF4-FFF2-40B4-BE49-F238E27FC236}">
                    <a16:creationId xmlns:a16="http://schemas.microsoft.com/office/drawing/2014/main" xmlns="" id="{2E99F353-1E8F-4D7D-AF96-367512F60786}"/>
                  </a:ext>
                </a:extLst>
              </p14:cNvPr>
              <p14:cNvContentPartPr/>
              <p14:nvPr/>
            </p14:nvContentPartPr>
            <p14:xfrm>
              <a:off x="4950323" y="2553865"/>
              <a:ext cx="714960" cy="2050200"/>
            </p14:xfrm>
          </p:contentPart>
        </mc:Choice>
        <mc:Fallback xmlns="">
          <p:pic>
            <p:nvPicPr>
              <p:cNvPr id="26" name="Ink 25">
                <a:extLst>
                  <a:ext uri="{FF2B5EF4-FFF2-40B4-BE49-F238E27FC236}">
                    <a16:creationId xmlns:a16="http://schemas.microsoft.com/office/drawing/2014/main" id="{2E99F353-1E8F-4D7D-AF96-367512F60786}"/>
                  </a:ext>
                </a:extLst>
              </p:cNvPr>
              <p:cNvPicPr/>
              <p:nvPr/>
            </p:nvPicPr>
            <p:blipFill>
              <a:blip r:embed="rId19"/>
              <a:stretch>
                <a:fillRect/>
              </a:stretch>
            </p:blipFill>
            <p:spPr>
              <a:xfrm>
                <a:off x="4938443" y="2541985"/>
                <a:ext cx="738720" cy="20739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120" name="Ink 5119">
                <a:extLst>
                  <a:ext uri="{FF2B5EF4-FFF2-40B4-BE49-F238E27FC236}">
                    <a16:creationId xmlns:a16="http://schemas.microsoft.com/office/drawing/2014/main" xmlns="" id="{08071BD4-A698-4336-862F-569C8CCB76B2}"/>
                  </a:ext>
                </a:extLst>
              </p14:cNvPr>
              <p14:cNvContentPartPr/>
              <p14:nvPr/>
            </p14:nvContentPartPr>
            <p14:xfrm>
              <a:off x="5255243" y="1839265"/>
              <a:ext cx="410040" cy="221040"/>
            </p14:xfrm>
          </p:contentPart>
        </mc:Choice>
        <mc:Fallback xmlns="">
          <p:pic>
            <p:nvPicPr>
              <p:cNvPr id="5120" name="Ink 5119">
                <a:extLst>
                  <a:ext uri="{FF2B5EF4-FFF2-40B4-BE49-F238E27FC236}">
                    <a16:creationId xmlns:a16="http://schemas.microsoft.com/office/drawing/2014/main" id="{08071BD4-A698-4336-862F-569C8CCB76B2}"/>
                  </a:ext>
                </a:extLst>
              </p:cNvPr>
              <p:cNvPicPr/>
              <p:nvPr/>
            </p:nvPicPr>
            <p:blipFill>
              <a:blip r:embed="rId21"/>
              <a:stretch>
                <a:fillRect/>
              </a:stretch>
            </p:blipFill>
            <p:spPr>
              <a:xfrm>
                <a:off x="5243363" y="1827385"/>
                <a:ext cx="43380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126" name="Ink 5125">
                <a:extLst>
                  <a:ext uri="{FF2B5EF4-FFF2-40B4-BE49-F238E27FC236}">
                    <a16:creationId xmlns:a16="http://schemas.microsoft.com/office/drawing/2014/main" xmlns="" id="{3E5ED2F8-EC5A-43FA-AA4B-516A255106AE}"/>
                  </a:ext>
                </a:extLst>
              </p14:cNvPr>
              <p14:cNvContentPartPr/>
              <p14:nvPr/>
            </p14:nvContentPartPr>
            <p14:xfrm>
              <a:off x="4782203" y="1883545"/>
              <a:ext cx="837000" cy="344880"/>
            </p14:xfrm>
          </p:contentPart>
        </mc:Choice>
        <mc:Fallback xmlns="">
          <p:pic>
            <p:nvPicPr>
              <p:cNvPr id="5126" name="Ink 5125">
                <a:extLst>
                  <a:ext uri="{FF2B5EF4-FFF2-40B4-BE49-F238E27FC236}">
                    <a16:creationId xmlns:a16="http://schemas.microsoft.com/office/drawing/2014/main" id="{3E5ED2F8-EC5A-43FA-AA4B-516A255106AE}"/>
                  </a:ext>
                </a:extLst>
              </p:cNvPr>
              <p:cNvPicPr/>
              <p:nvPr/>
            </p:nvPicPr>
            <p:blipFill>
              <a:blip r:embed="rId23"/>
              <a:stretch>
                <a:fillRect/>
              </a:stretch>
            </p:blipFill>
            <p:spPr>
              <a:xfrm>
                <a:off x="4770323" y="1871665"/>
                <a:ext cx="860760" cy="3686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5129" name="Ink 5128">
                <a:extLst>
                  <a:ext uri="{FF2B5EF4-FFF2-40B4-BE49-F238E27FC236}">
                    <a16:creationId xmlns:a16="http://schemas.microsoft.com/office/drawing/2014/main" xmlns="" id="{07AF8E1F-0AF1-484D-B254-312F9BBCB3E7}"/>
                  </a:ext>
                </a:extLst>
              </p14:cNvPr>
              <p14:cNvContentPartPr/>
              <p14:nvPr/>
            </p14:nvContentPartPr>
            <p14:xfrm>
              <a:off x="4824323" y="1807945"/>
              <a:ext cx="1944720" cy="853920"/>
            </p14:xfrm>
          </p:contentPart>
        </mc:Choice>
        <mc:Fallback xmlns="">
          <p:pic>
            <p:nvPicPr>
              <p:cNvPr id="5129" name="Ink 5128">
                <a:extLst>
                  <a:ext uri="{FF2B5EF4-FFF2-40B4-BE49-F238E27FC236}">
                    <a16:creationId xmlns:a16="http://schemas.microsoft.com/office/drawing/2014/main" id="{07AF8E1F-0AF1-484D-B254-312F9BBCB3E7}"/>
                  </a:ext>
                </a:extLst>
              </p:cNvPr>
              <p:cNvPicPr/>
              <p:nvPr/>
            </p:nvPicPr>
            <p:blipFill>
              <a:blip r:embed="rId25"/>
              <a:stretch>
                <a:fillRect/>
              </a:stretch>
            </p:blipFill>
            <p:spPr>
              <a:xfrm>
                <a:off x="4812443" y="1796065"/>
                <a:ext cx="1968480" cy="8776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5132" name="Ink 5131">
                <a:extLst>
                  <a:ext uri="{FF2B5EF4-FFF2-40B4-BE49-F238E27FC236}">
                    <a16:creationId xmlns:a16="http://schemas.microsoft.com/office/drawing/2014/main" xmlns="" id="{98C0C06A-D18B-4F55-A423-9EF099B89363}"/>
                  </a:ext>
                </a:extLst>
              </p14:cNvPr>
              <p14:cNvContentPartPr/>
              <p14:nvPr/>
            </p14:nvContentPartPr>
            <p14:xfrm>
              <a:off x="4919003" y="4505065"/>
              <a:ext cx="1913040" cy="290520"/>
            </p14:xfrm>
          </p:contentPart>
        </mc:Choice>
        <mc:Fallback xmlns="">
          <p:pic>
            <p:nvPicPr>
              <p:cNvPr id="5132" name="Ink 5131">
                <a:extLst>
                  <a:ext uri="{FF2B5EF4-FFF2-40B4-BE49-F238E27FC236}">
                    <a16:creationId xmlns:a16="http://schemas.microsoft.com/office/drawing/2014/main" id="{98C0C06A-D18B-4F55-A423-9EF099B89363}"/>
                  </a:ext>
                </a:extLst>
              </p:cNvPr>
              <p:cNvPicPr/>
              <p:nvPr/>
            </p:nvPicPr>
            <p:blipFill>
              <a:blip r:embed="rId27"/>
              <a:stretch>
                <a:fillRect/>
              </a:stretch>
            </p:blipFill>
            <p:spPr>
              <a:xfrm>
                <a:off x="4907123" y="4493185"/>
                <a:ext cx="1936800" cy="3142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5133" name="Ink 5132">
                <a:extLst>
                  <a:ext uri="{FF2B5EF4-FFF2-40B4-BE49-F238E27FC236}">
                    <a16:creationId xmlns:a16="http://schemas.microsoft.com/office/drawing/2014/main" xmlns="" id="{81BD3099-F5A4-4E55-8031-E5340A81F72F}"/>
                  </a:ext>
                </a:extLst>
              </p14:cNvPr>
              <p14:cNvContentPartPr/>
              <p14:nvPr/>
            </p14:nvContentPartPr>
            <p14:xfrm>
              <a:off x="4992443" y="4503985"/>
              <a:ext cx="1230120" cy="290160"/>
            </p14:xfrm>
          </p:contentPart>
        </mc:Choice>
        <mc:Fallback xmlns="">
          <p:pic>
            <p:nvPicPr>
              <p:cNvPr id="5133" name="Ink 5132">
                <a:extLst>
                  <a:ext uri="{FF2B5EF4-FFF2-40B4-BE49-F238E27FC236}">
                    <a16:creationId xmlns:a16="http://schemas.microsoft.com/office/drawing/2014/main" id="{81BD3099-F5A4-4E55-8031-E5340A81F72F}"/>
                  </a:ext>
                </a:extLst>
              </p:cNvPr>
              <p:cNvPicPr/>
              <p:nvPr/>
            </p:nvPicPr>
            <p:blipFill>
              <a:blip r:embed="rId29"/>
              <a:stretch>
                <a:fillRect/>
              </a:stretch>
            </p:blipFill>
            <p:spPr>
              <a:xfrm>
                <a:off x="4980563" y="4492105"/>
                <a:ext cx="1253880" cy="3139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5134" name="Ink 5133">
                <a:extLst>
                  <a:ext uri="{FF2B5EF4-FFF2-40B4-BE49-F238E27FC236}">
                    <a16:creationId xmlns:a16="http://schemas.microsoft.com/office/drawing/2014/main" xmlns="" id="{F60818CF-C834-4144-B78D-3A06BE1EF481}"/>
                  </a:ext>
                </a:extLst>
              </p14:cNvPr>
              <p14:cNvContentPartPr/>
              <p14:nvPr/>
            </p14:nvContentPartPr>
            <p14:xfrm>
              <a:off x="5990723" y="4582465"/>
              <a:ext cx="810000" cy="201600"/>
            </p14:xfrm>
          </p:contentPart>
        </mc:Choice>
        <mc:Fallback xmlns="">
          <p:pic>
            <p:nvPicPr>
              <p:cNvPr id="5134" name="Ink 5133">
                <a:extLst>
                  <a:ext uri="{FF2B5EF4-FFF2-40B4-BE49-F238E27FC236}">
                    <a16:creationId xmlns:a16="http://schemas.microsoft.com/office/drawing/2014/main" id="{F60818CF-C834-4144-B78D-3A06BE1EF481}"/>
                  </a:ext>
                </a:extLst>
              </p:cNvPr>
              <p:cNvPicPr/>
              <p:nvPr/>
            </p:nvPicPr>
            <p:blipFill>
              <a:blip r:embed="rId31"/>
              <a:stretch>
                <a:fillRect/>
              </a:stretch>
            </p:blipFill>
            <p:spPr>
              <a:xfrm>
                <a:off x="5978843" y="4570585"/>
                <a:ext cx="833760" cy="2253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5135" name="Ink 5134">
                <a:extLst>
                  <a:ext uri="{FF2B5EF4-FFF2-40B4-BE49-F238E27FC236}">
                    <a16:creationId xmlns:a16="http://schemas.microsoft.com/office/drawing/2014/main" xmlns="" id="{F9B371BB-AD53-4016-8C44-4D2DA968350D}"/>
                  </a:ext>
                </a:extLst>
              </p14:cNvPr>
              <p14:cNvContentPartPr/>
              <p14:nvPr/>
            </p14:nvContentPartPr>
            <p14:xfrm>
              <a:off x="6663563" y="1846465"/>
              <a:ext cx="1822680" cy="2874240"/>
            </p14:xfrm>
          </p:contentPart>
        </mc:Choice>
        <mc:Fallback xmlns="">
          <p:pic>
            <p:nvPicPr>
              <p:cNvPr id="5135" name="Ink 5134">
                <a:extLst>
                  <a:ext uri="{FF2B5EF4-FFF2-40B4-BE49-F238E27FC236}">
                    <a16:creationId xmlns:a16="http://schemas.microsoft.com/office/drawing/2014/main" id="{F9B371BB-AD53-4016-8C44-4D2DA968350D}"/>
                  </a:ext>
                </a:extLst>
              </p:cNvPr>
              <p:cNvPicPr/>
              <p:nvPr/>
            </p:nvPicPr>
            <p:blipFill>
              <a:blip r:embed="rId33"/>
              <a:stretch>
                <a:fillRect/>
              </a:stretch>
            </p:blipFill>
            <p:spPr>
              <a:xfrm>
                <a:off x="6651683" y="1834585"/>
                <a:ext cx="1846440" cy="289800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Âm Nhạc Trang Trí Hình ảnh PNG | Vector và các tập tin PSD | Tải về miễn  phí trên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4114800" y="1600200"/>
            <a:ext cx="51816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800" b="1">
                <a:solidFill>
                  <a:srgbClr val="FF0000"/>
                </a:solidFill>
                <a:latin typeface="Times New Roman" pitchFamily="18" charset="0"/>
                <a:cs typeface="Times New Roman" pitchFamily="18" charset="0"/>
              </a:rPr>
              <a:t>TRANH VẼ THEO GIAI ĐIỆU </a:t>
            </a:r>
          </a:p>
          <a:p>
            <a:pPr algn="ctr" eaLnBrk="1" hangingPunct="1"/>
            <a:r>
              <a:rPr lang="en-US" sz="4800" b="1">
                <a:solidFill>
                  <a:srgbClr val="FF0000"/>
                </a:solidFill>
                <a:latin typeface="Times New Roman" pitchFamily="18" charset="0"/>
                <a:cs typeface="Times New Roman" pitchFamily="18" charset="0"/>
              </a:rPr>
              <a:t>ÂM NHẠC</a:t>
            </a:r>
          </a:p>
          <a:p>
            <a:pPr algn="ctr" eaLnBrk="1" hangingPunct="1"/>
            <a:r>
              <a:rPr lang="en-US" sz="3200">
                <a:solidFill>
                  <a:srgbClr val="C00000"/>
                </a:solidFill>
                <a:latin typeface="Times New Roman" pitchFamily="18" charset="0"/>
                <a:cs typeface="Times New Roman" pitchFamily="18" charset="0"/>
              </a:rPr>
              <a:t>( 2 TIẾT)</a:t>
            </a:r>
          </a:p>
        </p:txBody>
      </p:sp>
      <p:sp>
        <p:nvSpPr>
          <p:cNvPr id="9" name="TextBox 8"/>
          <p:cNvSpPr txBox="1"/>
          <p:nvPr/>
        </p:nvSpPr>
        <p:spPr>
          <a:xfrm>
            <a:off x="2318197" y="981075"/>
            <a:ext cx="2863403" cy="584775"/>
          </a:xfrm>
          <a:prstGeom prst="rect">
            <a:avLst/>
          </a:prstGeom>
          <a:noFill/>
        </p:spPr>
        <p:txBody>
          <a:bodyPr wrap="square">
            <a:spAutoFit/>
          </a:bodyPr>
          <a:lstStyle/>
          <a:p>
            <a:pPr>
              <a:defRPr/>
            </a:pPr>
            <a:r>
              <a:rPr lang="en-US" sz="3200" b="1" dirty="0" smtClean="0">
                <a:solidFill>
                  <a:schemeClr val="accent1">
                    <a:lumMod val="75000"/>
                  </a:schemeClr>
                </a:solidFill>
                <a:latin typeface="Times New Roman" pitchFamily="18" charset="0"/>
                <a:cs typeface="Times New Roman" pitchFamily="18" charset="0"/>
              </a:rPr>
              <a:t>TIẾT 1-BÀI </a:t>
            </a:r>
            <a:r>
              <a:rPr lang="en-US" sz="3200" b="1" dirty="0">
                <a:solidFill>
                  <a:schemeClr val="accent1">
                    <a:lumMod val="75000"/>
                  </a:schemeClr>
                </a:solidFill>
                <a:latin typeface="Times New Roman" pitchFamily="18" charset="0"/>
                <a:cs typeface="Times New Roman" pitchFamily="18" charset="0"/>
              </a:rPr>
              <a:t>1</a:t>
            </a:r>
          </a:p>
        </p:txBody>
      </p:sp>
    </p:spTree>
    <p:extLst>
      <p:ext uri="{BB962C8B-B14F-4D97-AF65-F5344CB8AC3E}">
        <p14:creationId xmlns:p14="http://schemas.microsoft.com/office/powerpoint/2010/main" val="2572224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arn(inVertical)">
                                      <p:cBhvr>
                                        <p:cTn id="7" dur="500"/>
                                        <p:tgtEl>
                                          <p:spTgt spid="10242"/>
                                        </p:tgtEl>
                                      </p:cBhvr>
                                    </p:animEffect>
                                  </p:childTnLst>
                                </p:cTn>
                              </p:par>
                            </p:childTnLst>
                          </p:cTn>
                        </p:par>
                        <p:par>
                          <p:cTn id="8" fill="hold" nodeType="afterGroup">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nodeType="afterGroup">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algn="ctr"/>
            <a:r>
              <a:rPr lang="en-US" dirty="0">
                <a:latin typeface="Times New Roman" pitchFamily="18" charset="0"/>
                <a:cs typeface="Times New Roman" pitchFamily="18" charset="0"/>
              </a:rPr>
              <a:t>MỤC TIÊU (HS CẦN ĐẠT)</a:t>
            </a:r>
          </a:p>
        </p:txBody>
      </p:sp>
      <p:sp>
        <p:nvSpPr>
          <p:cNvPr id="22531" name="Content Placeholder 2"/>
          <p:cNvSpPr>
            <a:spLocks noGrp="1"/>
          </p:cNvSpPr>
          <p:nvPr>
            <p:ph idx="1"/>
          </p:nvPr>
        </p:nvSpPr>
        <p:spPr/>
        <p:txBody>
          <a:bodyPr/>
          <a:lstStyle/>
          <a:p>
            <a:pPr marL="0" indent="0">
              <a:buNone/>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Chỉ</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biểu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cảm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nét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màu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tranh</a:t>
            </a:r>
            <a:r>
              <a:rPr lang="en-US" dirty="0">
                <a:latin typeface="Times New Roman" pitchFamily="18" charset="0"/>
                <a:cs typeface="Times New Roman" pitchFamily="18" charset="0"/>
              </a:rPr>
              <a:t>.</a:t>
            </a:r>
            <a:br>
              <a:rPr lang="en-US" dirty="0">
                <a:latin typeface="Times New Roman" pitchFamily="18" charset="0"/>
                <a:cs typeface="Times New Roman" pitchFamily="18" charset="0"/>
              </a:rPr>
            </a:b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bức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tưởng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tượng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từ</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điệu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âm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nhạc</a:t>
            </a:r>
            <a:r>
              <a:rPr lang="en-US" dirty="0">
                <a:latin typeface="Times New Roman" pitchFamily="18" charset="0"/>
                <a:cs typeface="Times New Roman" pitchFamily="18" charset="0"/>
              </a:rPr>
              <a:t>.</a:t>
            </a:r>
            <a:br>
              <a:rPr lang="en-US" dirty="0">
                <a:latin typeface="Times New Roman" pitchFamily="18" charset="0"/>
                <a:cs typeface="Times New Roman" pitchFamily="18" charset="0"/>
              </a:rPr>
            </a:b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Cảm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nhận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tương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âm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hội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hoạ</a:t>
            </a:r>
            <a:r>
              <a:rPr lang="en-US" dirty="0">
                <a:latin typeface="Times New Roman" pitchFamily="18" charset="0"/>
                <a:cs typeface="Times New Roman" pitchFamily="18" charset="0"/>
              </a:rPr>
              <a:t>.</a:t>
            </a:r>
          </a:p>
        </p:txBody>
      </p:sp>
    </p:spTree>
    <p:extLst>
      <p:ext uri="{BB962C8B-B14F-4D97-AF65-F5344CB8AC3E}">
        <p14:creationId xmlns:p14="http://schemas.microsoft.com/office/powerpoint/2010/main" val="21739607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rrowheads="1"/>
          </p:cNvSpPr>
          <p:nvPr>
            <p:ph type="title"/>
          </p:nvPr>
        </p:nvSpPr>
        <p:spPr>
          <a:xfrm>
            <a:off x="1905000" y="0"/>
            <a:ext cx="8229600" cy="1143000"/>
          </a:xfrm>
        </p:spPr>
        <p:txBody>
          <a:bodyPr/>
          <a:lstStyle/>
          <a:p>
            <a:pPr eaLnBrk="1" hangingPunct="1">
              <a:defRPr/>
            </a:pPr>
            <a:r>
              <a:rPr lang="en-US" sz="5400" dirty="0" err="1">
                <a:latin typeface="Times New Roman" pitchFamily="18" charset="0"/>
              </a:rPr>
              <a:t>Chuẩn</a:t>
            </a:r>
            <a:r>
              <a:rPr lang="en-US" sz="5400" dirty="0">
                <a:latin typeface="Times New Roman" pitchFamily="18" charset="0"/>
              </a:rPr>
              <a:t> </a:t>
            </a:r>
            <a:r>
              <a:rPr lang="en-US" sz="5400" dirty="0" err="1">
                <a:latin typeface="Times New Roman" pitchFamily="18" charset="0"/>
              </a:rPr>
              <a:t>bị</a:t>
            </a:r>
            <a:r>
              <a:rPr lang="en-US" sz="5400" dirty="0">
                <a:latin typeface="Times New Roman" pitchFamily="18" charset="0"/>
              </a:rPr>
              <a:t> </a:t>
            </a:r>
            <a:r>
              <a:rPr lang="en-US" sz="5400" dirty="0" err="1">
                <a:latin typeface="Times New Roman" pitchFamily="18" charset="0"/>
              </a:rPr>
              <a:t>đồ</a:t>
            </a:r>
            <a:r>
              <a:rPr lang="en-US" sz="5400" dirty="0">
                <a:latin typeface="Times New Roman" pitchFamily="18" charset="0"/>
              </a:rPr>
              <a:t> </a:t>
            </a:r>
            <a:r>
              <a:rPr lang="en-US" sz="5400" dirty="0" err="1">
                <a:latin typeface="Times New Roman" pitchFamily="18" charset="0"/>
              </a:rPr>
              <a:t>dùng</a:t>
            </a:r>
            <a:r>
              <a:rPr lang="en-US" sz="5400" dirty="0">
                <a:latin typeface="Times New Roman" pitchFamily="18" charset="0"/>
              </a:rPr>
              <a:t> </a:t>
            </a:r>
            <a:r>
              <a:rPr lang="en-US" sz="5400" dirty="0" err="1">
                <a:latin typeface="Times New Roman" pitchFamily="18" charset="0"/>
              </a:rPr>
              <a:t>học</a:t>
            </a:r>
            <a:r>
              <a:rPr lang="en-US" sz="5400" dirty="0">
                <a:latin typeface="Times New Roman" pitchFamily="18" charset="0"/>
              </a:rPr>
              <a:t> </a:t>
            </a:r>
            <a:r>
              <a:rPr lang="en-US" sz="5400" dirty="0" err="1">
                <a:latin typeface="Times New Roman" pitchFamily="18" charset="0"/>
              </a:rPr>
              <a:t>tập</a:t>
            </a:r>
            <a:r>
              <a:rPr lang="en-US" sz="5400" dirty="0">
                <a:latin typeface="Times New Roman" pitchFamily="18" charset="0"/>
              </a:rPr>
              <a:t>: </a:t>
            </a:r>
          </a:p>
        </p:txBody>
      </p:sp>
      <p:sp>
        <p:nvSpPr>
          <p:cNvPr id="160771" name="Rectangle 3"/>
          <p:cNvSpPr>
            <a:spLocks noGrp="1" noChangeArrowheads="1"/>
          </p:cNvSpPr>
          <p:nvPr>
            <p:ph type="body" idx="1"/>
          </p:nvPr>
        </p:nvSpPr>
        <p:spPr>
          <a:xfrm>
            <a:off x="1981200" y="2895600"/>
            <a:ext cx="7543800" cy="3733800"/>
          </a:xfrm>
        </p:spPr>
        <p:txBody>
          <a:bodyPr/>
          <a:lstStyle/>
          <a:p>
            <a:pPr eaLnBrk="1" hangingPunct="1">
              <a:buFont typeface="Wingdings" pitchFamily="2" charset="2"/>
              <a:buNone/>
              <a:defRPr/>
            </a:pPr>
            <a:r>
              <a:rPr lang="en-US" sz="2400">
                <a:latin typeface="VNI-Commerce" pitchFamily="2" charset="0"/>
              </a:rPr>
              <a:t>    </a:t>
            </a:r>
            <a:endParaRPr lang="en-US" sz="3000" b="1">
              <a:latin typeface="VNI-Commerce" pitchFamily="2" charset="0"/>
            </a:endParaRPr>
          </a:p>
        </p:txBody>
      </p:sp>
      <p:sp>
        <p:nvSpPr>
          <p:cNvPr id="160772" name="AutoShape 4"/>
          <p:cNvSpPr>
            <a:spLocks noChangeArrowheads="1"/>
          </p:cNvSpPr>
          <p:nvPr/>
        </p:nvSpPr>
        <p:spPr bwMode="auto">
          <a:xfrm>
            <a:off x="1828800" y="1066800"/>
            <a:ext cx="8610600" cy="2438400"/>
          </a:xfrm>
          <a:prstGeom prst="cloudCallout">
            <a:avLst>
              <a:gd name="adj1" fmla="val 24500"/>
              <a:gd name="adj2" fmla="val 120704"/>
            </a:avLst>
          </a:prstGeom>
          <a:solidFill>
            <a:srgbClr val="FFFF99"/>
          </a:solidFill>
          <a:ln w="12700">
            <a:solidFill>
              <a:schemeClr val="tx1"/>
            </a:solidFill>
            <a:round/>
            <a:headEnd/>
            <a:tailEnd/>
          </a:ln>
          <a:effectLst>
            <a:outerShdw dist="35921" dir="2700000" sy="50000" kx="2115830" algn="bl" rotWithShape="0">
              <a:schemeClr val="bg2">
                <a:alpha val="79999"/>
              </a:schemeClr>
            </a:outerShdw>
          </a:effectLst>
        </p:spPr>
        <p:txBody>
          <a:bodyPr/>
          <a:lstStyle/>
          <a:p>
            <a:pPr algn="ctr"/>
            <a:r>
              <a:rPr lang="en-US" sz="3600" dirty="0" err="1">
                <a:solidFill>
                  <a:srgbClr val="CC0000"/>
                </a:solidFill>
                <a:latin typeface="Times New Roman" pitchFamily="18" charset="0"/>
              </a:rPr>
              <a:t>Giấy</a:t>
            </a:r>
            <a:r>
              <a:rPr lang="en-US" sz="3600" dirty="0">
                <a:solidFill>
                  <a:srgbClr val="CC0000"/>
                </a:solidFill>
                <a:latin typeface="Times New Roman" pitchFamily="18" charset="0"/>
              </a:rPr>
              <a:t> A4 (A3), </a:t>
            </a:r>
            <a:r>
              <a:rPr lang="en-US" sz="3600" dirty="0" err="1">
                <a:solidFill>
                  <a:srgbClr val="CC0000"/>
                </a:solidFill>
                <a:latin typeface="Times New Roman" pitchFamily="18" charset="0"/>
              </a:rPr>
              <a:t>màu</a:t>
            </a:r>
            <a:r>
              <a:rPr lang="en-US" sz="3600" dirty="0">
                <a:solidFill>
                  <a:srgbClr val="CC0000"/>
                </a:solidFill>
                <a:latin typeface="Times New Roman" pitchFamily="18" charset="0"/>
              </a:rPr>
              <a:t> </a:t>
            </a:r>
            <a:r>
              <a:rPr lang="en-US" sz="3600" dirty="0" err="1">
                <a:solidFill>
                  <a:srgbClr val="CC0000"/>
                </a:solidFill>
                <a:latin typeface="Times New Roman" pitchFamily="18" charset="0"/>
              </a:rPr>
              <a:t>vẽ</a:t>
            </a:r>
            <a:r>
              <a:rPr lang="en-US" sz="3600" dirty="0">
                <a:solidFill>
                  <a:srgbClr val="CC0000"/>
                </a:solidFill>
                <a:latin typeface="Times New Roman" pitchFamily="18" charset="0"/>
              </a:rPr>
              <a:t>, </a:t>
            </a:r>
            <a:r>
              <a:rPr lang="en-US" sz="3600" dirty="0" err="1">
                <a:solidFill>
                  <a:srgbClr val="CC0000"/>
                </a:solidFill>
                <a:latin typeface="Times New Roman" pitchFamily="18" charset="0"/>
              </a:rPr>
              <a:t>bút</a:t>
            </a:r>
            <a:r>
              <a:rPr lang="en-US" sz="3600" dirty="0">
                <a:solidFill>
                  <a:srgbClr val="CC0000"/>
                </a:solidFill>
                <a:latin typeface="Times New Roman" pitchFamily="18" charset="0"/>
              </a:rPr>
              <a:t> </a:t>
            </a:r>
            <a:r>
              <a:rPr lang="en-US" sz="3600" dirty="0" err="1">
                <a:solidFill>
                  <a:srgbClr val="CC0000"/>
                </a:solidFill>
                <a:latin typeface="Times New Roman" pitchFamily="18" charset="0"/>
              </a:rPr>
              <a:t>chì</a:t>
            </a:r>
            <a:r>
              <a:rPr lang="en-US" sz="3600" dirty="0">
                <a:solidFill>
                  <a:srgbClr val="CC0000"/>
                </a:solidFill>
                <a:latin typeface="Times New Roman" pitchFamily="18" charset="0"/>
              </a:rPr>
              <a:t>, </a:t>
            </a:r>
            <a:r>
              <a:rPr lang="en-US" sz="3600" dirty="0" err="1">
                <a:solidFill>
                  <a:srgbClr val="CC0000"/>
                </a:solidFill>
                <a:latin typeface="Times New Roman" pitchFamily="18" charset="0"/>
              </a:rPr>
              <a:t>kéo</a:t>
            </a:r>
            <a:r>
              <a:rPr lang="en-US" sz="3600" dirty="0">
                <a:solidFill>
                  <a:srgbClr val="CC0000"/>
                </a:solidFill>
                <a:latin typeface="Times New Roman" pitchFamily="18" charset="0"/>
              </a:rPr>
              <a:t>, </a:t>
            </a:r>
            <a:r>
              <a:rPr lang="en-US" sz="3600" dirty="0" err="1">
                <a:solidFill>
                  <a:srgbClr val="CC0000"/>
                </a:solidFill>
                <a:latin typeface="Times New Roman" pitchFamily="18" charset="0"/>
              </a:rPr>
              <a:t>thước</a:t>
            </a:r>
            <a:r>
              <a:rPr lang="en-US" sz="3600" dirty="0">
                <a:solidFill>
                  <a:srgbClr val="CC0000"/>
                </a:solidFill>
                <a:latin typeface="Times New Roman" pitchFamily="18" charset="0"/>
              </a:rPr>
              <a:t> </a:t>
            </a:r>
            <a:r>
              <a:rPr lang="en-US" sz="3600" dirty="0" err="1">
                <a:solidFill>
                  <a:srgbClr val="CC0000"/>
                </a:solidFill>
                <a:latin typeface="Times New Roman" pitchFamily="18" charset="0"/>
              </a:rPr>
              <a:t>kẻ</a:t>
            </a:r>
            <a:r>
              <a:rPr lang="en-US" sz="3600" dirty="0">
                <a:solidFill>
                  <a:srgbClr val="CC0000"/>
                </a:solidFill>
                <a:latin typeface="Times New Roman" pitchFamily="18" charset="0"/>
              </a:rPr>
              <a:t>, </a:t>
            </a:r>
            <a:r>
              <a:rPr lang="en-US" sz="3600" dirty="0" err="1">
                <a:solidFill>
                  <a:srgbClr val="CC0000"/>
                </a:solidFill>
                <a:latin typeface="Times New Roman" pitchFamily="18" charset="0"/>
              </a:rPr>
              <a:t>sgk</a:t>
            </a:r>
            <a:r>
              <a:rPr lang="en-US" sz="3600" dirty="0">
                <a:solidFill>
                  <a:srgbClr val="CC0000"/>
                </a:solidFill>
                <a:latin typeface="Times New Roman" pitchFamily="18" charset="0"/>
              </a:rPr>
              <a:t>,…</a:t>
            </a:r>
          </a:p>
        </p:txBody>
      </p:sp>
    </p:spTree>
    <p:extLst>
      <p:ext uri="{BB962C8B-B14F-4D97-AF65-F5344CB8AC3E}">
        <p14:creationId xmlns:p14="http://schemas.microsoft.com/office/powerpoint/2010/main" val="423199551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60772"/>
                                        </p:tgtEl>
                                        <p:attrNameLst>
                                          <p:attrName>style.visibility</p:attrName>
                                        </p:attrNameLst>
                                      </p:cBhvr>
                                      <p:to>
                                        <p:strVal val="visible"/>
                                      </p:to>
                                    </p:set>
                                    <p:animEffect transition="in" filter="strips(downLeft)">
                                      <p:cBhvr>
                                        <p:cTn id="7" dur="2000"/>
                                        <p:tgtEl>
                                          <p:spTgt spid="1607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xit" presetSubtype="0" fill="hold" grpId="1" nodeType="clickEffect">
                                  <p:stCondLst>
                                    <p:cond delay="0"/>
                                  </p:stCondLst>
                                  <p:childTnLst>
                                    <p:anim calcmode="lin" valueType="num">
                                      <p:cBhvr>
                                        <p:cTn id="11" dur="2000"/>
                                        <p:tgtEl>
                                          <p:spTgt spid="160772"/>
                                        </p:tgtEl>
                                        <p:attrNameLst>
                                          <p:attrName>ppt_w</p:attrName>
                                        </p:attrNameLst>
                                      </p:cBhvr>
                                      <p:tavLst>
                                        <p:tav tm="0">
                                          <p:val>
                                            <p:strVal val="ppt_w"/>
                                          </p:val>
                                        </p:tav>
                                        <p:tav tm="100000">
                                          <p:val>
                                            <p:strVal val="ppt_w*0.70"/>
                                          </p:val>
                                        </p:tav>
                                      </p:tavLst>
                                    </p:anim>
                                    <p:anim calcmode="lin" valueType="num">
                                      <p:cBhvr>
                                        <p:cTn id="12" dur="2000"/>
                                        <p:tgtEl>
                                          <p:spTgt spid="160772"/>
                                        </p:tgtEl>
                                        <p:attrNameLst>
                                          <p:attrName>ppt_h</p:attrName>
                                        </p:attrNameLst>
                                      </p:cBhvr>
                                      <p:tavLst>
                                        <p:tav tm="0">
                                          <p:val>
                                            <p:strVal val="ppt_h"/>
                                          </p:val>
                                        </p:tav>
                                        <p:tav tm="100000">
                                          <p:val>
                                            <p:strVal val="ppt_h"/>
                                          </p:val>
                                        </p:tav>
                                      </p:tavLst>
                                    </p:anim>
                                    <p:animEffect transition="out" filter="fade">
                                      <p:cBhvr>
                                        <p:cTn id="13" dur="2000"/>
                                        <p:tgtEl>
                                          <p:spTgt spid="160772"/>
                                        </p:tgtEl>
                                      </p:cBhvr>
                                    </p:animEffect>
                                    <p:set>
                                      <p:cBhvr>
                                        <p:cTn id="14" dur="1" fill="hold">
                                          <p:stCondLst>
                                            <p:cond delay="1999"/>
                                          </p:stCondLst>
                                        </p:cTn>
                                        <p:tgtEl>
                                          <p:spTgt spid="1607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2" grpId="0" animBg="1"/>
      <p:bldP spid="16077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4025" y="585621"/>
            <a:ext cx="9247107" cy="1077218"/>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BÀI 1</a:t>
            </a:r>
            <a:r>
              <a:rPr lang="en-US" sz="3200" b="1">
                <a:latin typeface="Times New Roman" panose="02020603050405020304" pitchFamily="18" charset="0"/>
                <a:cs typeface="Times New Roman" panose="02020603050405020304" pitchFamily="18" charset="0"/>
              </a:rPr>
              <a:t>: </a:t>
            </a:r>
            <a:endParaRPr lang="vi-VN" sz="3200" b="1">
              <a:latin typeface="Times New Roman" panose="02020603050405020304" pitchFamily="18" charset="0"/>
              <a:cs typeface="Times New Roman" panose="02020603050405020304" pitchFamily="18" charset="0"/>
            </a:endParaRPr>
          </a:p>
          <a:p>
            <a:pPr algn="ctr"/>
            <a:r>
              <a:rPr lang="en-US" sz="3200" b="1">
                <a:latin typeface="Times New Roman" panose="02020603050405020304" pitchFamily="18" charset="0"/>
                <a:cs typeface="Times New Roman" panose="02020603050405020304" pitchFamily="18" charset="0"/>
              </a:rPr>
              <a:t>VẼ </a:t>
            </a:r>
            <a:r>
              <a:rPr lang="en-US" sz="3200" b="1" dirty="0">
                <a:latin typeface="Times New Roman" panose="02020603050405020304" pitchFamily="18" charset="0"/>
                <a:cs typeface="Times New Roman" panose="02020603050405020304" pitchFamily="18" charset="0"/>
              </a:rPr>
              <a:t>TRANH THEO GIAI ĐIỆU ÂM NHẠC</a:t>
            </a:r>
            <a:endParaRPr lang="en-US" sz="32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133341" y="2220686"/>
            <a:ext cx="9890974" cy="1354217"/>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TIẾT 1 : - </a:t>
            </a:r>
            <a:r>
              <a:rPr lang="en-US" sz="3200" b="1" dirty="0" err="1">
                <a:solidFill>
                  <a:srgbClr val="FF0000"/>
                </a:solidFill>
                <a:latin typeface="Times New Roman" panose="02020603050405020304" pitchFamily="18" charset="0"/>
                <a:cs typeface="Times New Roman" panose="02020603050405020304" pitchFamily="18" charset="0"/>
              </a:rPr>
              <a:t>Trải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nghiệm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vẽ</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tranh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theo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nhạc</a:t>
            </a:r>
            <a:endParaRPr lang="en-US" sz="3200" b="1" dirty="0">
              <a:solidFill>
                <a:srgbClr val="FF0000"/>
              </a:solidFill>
              <a:latin typeface="Times New Roman" panose="02020603050405020304" pitchFamily="18" charset="0"/>
              <a:cs typeface="Times New Roman" panose="02020603050405020304" pitchFamily="18" charset="0"/>
            </a:endParaRPr>
          </a:p>
          <a:p>
            <a:r>
              <a:rPr lang="en-US" sz="3200" b="1" dirty="0">
                <a:solidFill>
                  <a:srgbClr val="FF0000"/>
                </a:solidFill>
                <a:latin typeface="Times New Roman" panose="02020603050405020304" pitchFamily="18" charset="0"/>
                <a:cs typeface="Times New Roman" panose="02020603050405020304" pitchFamily="18" charset="0"/>
              </a:rPr>
              <a:t>               - </a:t>
            </a:r>
            <a:r>
              <a:rPr lang="en-US" sz="3200" b="1" dirty="0" err="1">
                <a:solidFill>
                  <a:srgbClr val="FF0000"/>
                </a:solidFill>
                <a:latin typeface="Times New Roman" panose="02020603050405020304" pitchFamily="18" charset="0"/>
                <a:cs typeface="Times New Roman" panose="02020603050405020304" pitchFamily="18" charset="0"/>
              </a:rPr>
              <a:t>Cách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tạo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bức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tranh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từ</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màu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yêu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thích</a:t>
            </a:r>
            <a:r>
              <a:rPr lang="en-US" sz="3200" b="1" dirty="0">
                <a:solidFill>
                  <a:srgbClr val="FF0000"/>
                </a:solidFill>
                <a:latin typeface="Times New Roman" panose="02020603050405020304" pitchFamily="18" charset="0"/>
                <a:cs typeface="Times New Roman" panose="02020603050405020304" pitchFamily="18" charset="0"/>
              </a:rPr>
              <a:t>     </a:t>
            </a:r>
            <a:endParaRPr lang="en-US" sz="3200" dirty="0">
              <a:solidFill>
                <a:srgbClr val="FF0000"/>
              </a:solidFill>
              <a:latin typeface="Times New Roman" panose="02020603050405020304" pitchFamily="18" charset="0"/>
              <a:cs typeface="Times New Roman" panose="02020603050405020304" pitchFamily="18" charset="0"/>
            </a:endParaRPr>
          </a:p>
          <a:p>
            <a:r>
              <a:rPr lang="en-US" dirty="0"/>
              <a:t> </a:t>
            </a:r>
          </a:p>
        </p:txBody>
      </p:sp>
    </p:spTree>
    <p:extLst>
      <p:ext uri="{BB962C8B-B14F-4D97-AF65-F5344CB8AC3E}">
        <p14:creationId xmlns:p14="http://schemas.microsoft.com/office/powerpoint/2010/main" val="251359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9" dur="500"/>
                                        <p:tgtEl>
                                          <p:spTgt spid="3">
                                            <p:txEl>
                                              <p:pRg st="0" end="0"/>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7|3.1|2.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618</TotalTime>
  <Words>1859</Words>
  <Application>Microsoft Office PowerPoint</Application>
  <PresentationFormat>Custom</PresentationFormat>
  <Paragraphs>169</Paragraphs>
  <Slides>51</Slides>
  <Notes>0</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3" baseType="lpstr">
      <vt:lpstr>Office Theme</vt:lpstr>
      <vt:lpstr>Ảnh Bitmap</vt:lpstr>
      <vt:lpstr>PowerPoint Presentation</vt:lpstr>
      <vt:lpstr>PowerPoint Presentation</vt:lpstr>
      <vt:lpstr>PowerPoint Presentation</vt:lpstr>
      <vt:lpstr>PowerPoint Presentation</vt:lpstr>
      <vt:lpstr>PowerPoint Presentation</vt:lpstr>
      <vt:lpstr>PowerPoint Presentation</vt:lpstr>
      <vt:lpstr>MỤC TIÊU (HS CẦN ĐẠT)</vt:lpstr>
      <vt:lpstr>Chuẩn bị đồ dùng học tập: </vt:lpstr>
      <vt:lpstr>PowerPoint Presentation</vt:lpstr>
      <vt:lpstr>Khởi động: Tìm hiểu sự cần thiết của màu sắc trong đời sống con người</vt:lpstr>
      <vt:lpstr>Khởi động: Tìm hiểu sự cần thiết của màu sắc trong đời sống con người</vt:lpstr>
      <vt:lpstr>Khởi động: Tìm hiểu sự cần thiết của màu sắc trong đời sống con người</vt:lpstr>
      <vt:lpstr>Màu sắc trong thiên nhiên</vt:lpstr>
      <vt:lpstr>PowerPoint Presentation</vt:lpstr>
      <vt:lpstr>Màu sắc trong tranh vẽ</vt:lpstr>
      <vt:lpstr> </vt:lpstr>
      <vt:lpstr> Trò chơi: “ Nghe nhạc- vẽ theo cảm hứng”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QUY TRÌNH THỰC HIỆN  * Vẽ nét - 2 người 1 cặp ngồi đối diện nhau, nhìn thẳng mặt nhau: quan sát cảm nhận về khuôn mặt và đặc điểm các bộ phận trên khuôn mặt người bạn mình sẽ vẽ chân dung trong 5 phút - Ghi nhớ những đặc điểm nổi bật của bạn và bắt đầu vẽ - Trong quá trình vẽ, người vẽ tập trung quan sát đối tượng, chủ động điều khiển bút vẽ theo sự liên tưởng và cảm xúc, tuyệt đối không nhìn vào giấy, không nhấc tay khỏi giấy khi vẽ, kiên nhẫn và vẽ từ từ.  * Vẽ màu</vt:lpstr>
      <vt:lpstr>              QUY TRÌNH THỰC HIỆN  * Vẽ nét - 2 người 1 cặp ngồi đối diện nhau, nhìn thẳng mặt nhau: quan sát cảm nhận về khuôn mặt và đặc điểm các bộ phận trên khuôn mặt người bạn mình sẽ vẽ chân dung trong 5 phút - Ghi nhớ những đặc điểm nổi bật của bạn và bắt đầu vẽ - Trong quá trình vẽ, người vẽ tập trung quan sát đối tượng, chủ động điều khiển bút vẽ theo sự liên tưởng và cảm xúc, tuyệt đối không nhìn vào giấy, không nhấc tay khỏi giấy khi vẽ, kiên nhẫn và vẽ từ từ.  * Vẽ màu</vt:lpstr>
      <vt:lpstr>              QUY TRÌNH THỰC HIỆN  * Vẽ nét - 2 người 1 cặp ngồi đối diện nhau, nhìn thẳng mặt nhau: quan sát cảm nhận về khuôn mặt và đặc điểm các bộ phận trên khuôn mặt người bạn mình sẽ vẽ chân dung trong 5 phút - Ghi nhớ những đặc điểm nổi bật của bạn và bắt đầu vẽ - Trong quá trình vẽ, người vẽ tập trung quan sát đối tượng, chủ động điều khiển bút vẽ theo sự liên tưởng và cảm xúc, tuyệt đối không nhìn vào giấy, không nhấc tay khỏi giấy khi vẽ, kiên nhẫn và vẽ từ từ.  * Vẽ màu</vt:lpstr>
      <vt:lpstr>              QUY TRÌNH THỰC HIỆN  * Vẽ nét - 2 người 1 cặp ngồi đối diện nhau, nhìn thẳng mặt nhau: quan sát cảm nhận về khuôn mặt và đặc điểm các bộ phận trên khuôn mặt người bạn mình sẽ vẽ chân dung trong 5 phút - Ghi nhớ những đặc điểm nổi bật của bạn và bắt đầu vẽ - Trong quá trình vẽ, người vẽ tập trung quan sát đối tượng, chủ động điều khiển bút vẽ theo sự liên tưởng và cảm xúc, tuyệt đối không nhìn vào giấy, không nhấc tay khỏi giấy khi vẽ, kiên nhẫn và vẽ từ từ.  * Vẽ màu</vt:lpstr>
      <vt:lpstr>              QUY TRÌNH THỰC HIỆN  * Vẽ nét - 2 người 1 cặp ngồi đối diện nhau, nhìn thẳng mặt nhau: quan sát cảm nhận về khuôn mặt và đặc điểm các bộ phận trên khuôn mặt người bạn mình sẽ vẽ chân dung trong 5 phút - Ghi nhớ những đặc điểm nổi bật của bạn và bắt đầu vẽ - Trong quá trình vẽ, người vẽ tập trung quan sát đối tượng, chủ động điều khiển bút vẽ theo sự liên tưởng và cảm xúc, tuyệt đối không nhìn vào giấy, không nhấc tay khỏi giấy khi vẽ, kiên nhẫn và vẽ từ từ.  * Vẽ màu</vt:lpstr>
      <vt:lpstr>              QUY TRÌNH THỰC HIỆN  * Vẽ nét - 2 người 1 cặp ngồi đối diện nhau, nhìn thẳng mặt nhau: quan sát cảm nhận về khuôn mặt và đặc điểm các bộ phận trên khuôn mặt người bạn mình sẽ vẽ chân dung trong 5 phút - Ghi nhớ những đặc điểm nổi bật của bạn và bắt đầu vẽ - Trong quá trình vẽ, người vẽ tập trung quan sát đối tượng, chủ động điều khiển bút vẽ theo sự liên tưởng và cảm xúc, tuyệt đối không nhìn vào giấy, không nhấc tay khỏi giấy khi vẽ, kiên nhẫn và vẽ từ từ.  * Vẽ màu</vt:lpstr>
      <vt:lpstr>PowerPoint Presentation</vt:lpstr>
      <vt:lpstr>              QUY TRÌNH THỰC HIỆN  * Vẽ nét - 2 người 1 cặp ngồi đối diện nhau, nhìn thẳng mặt nhau: quan sát cảm nhận về khuôn mặt và đặc điểm các bộ phận trên khuôn mặt người bạn mình sẽ vẽ chân dung trong 5 phút - Ghi nhớ những đặc điểm nổi bật của bạn và bắt đầu vẽ - Trong quá trình vẽ, người vẽ tập trung quan sát đối tượng, chủ động điều khiển bút vẽ theo sự liên tưởng và cảm xúc, tuyệt đối không nhìn vào giấy, không nhấc tay khỏi giấy khi vẽ, kiên nhẫn và vẽ từ từ.  * Vẽ màu</vt:lpstr>
      <vt:lpstr>              QUY TRÌNH THỰC HIỆN  * Vẽ nét - 2 người 1 cặp ngồi đối diện nhau, nhìn thẳng mặt nhau: quan sát cảm nhận về khuôn mặt và đặc điểm các bộ phận trên khuôn mặt người bạn mình sẽ vẽ chân dung trong 5 phút - Ghi nhớ những đặc điểm nổi bật của bạn và bắt đầu vẽ - Trong quá trình vẽ, người vẽ tập trung quan sát đối tượng, chủ động điều khiển bút vẽ theo sự liên tưởng và cảm xúc, tuyệt đối không nhìn vào giấy, không nhấc tay khỏi giấy khi vẽ, kiên nhẫn và vẽ từ từ.  * Vẽ màu</vt:lpstr>
      <vt:lpstr>              QUY TRÌNH THỰC HIỆN  * Vẽ nét - 2 người 1 cặp ngồi đối diện nhau, nhìn thẳng mặt nhau: quan sát cảm nhận về khuôn mặt và đặc điểm các bộ phận trên khuôn mặt người bạn mình sẽ vẽ chân dung trong 5 phút - Ghi nhớ những đặc điểm nổi bật của bạn và bắt đầu vẽ - Trong quá trình vẽ, người vẽ tập trung quan sát đối tượng, chủ động điều khiển bút vẽ theo sự liên tưởng và cảm xúc, tuyệt đối không nhìn vào giấy, không nhấc tay khỏi giấy khi vẽ, kiên nhẫn và vẽ từ từ.  * Vẽ màu</vt:lpstr>
      <vt:lpstr>              QUY TRÌNH THỰC HIỆN  * Vẽ nét - 2 người 1 cặp ngồi đối diện nhau, nhìn thẳng mặt nhau: quan sát cảm nhận về khuôn mặt và đặc điểm các bộ phận trên khuôn mặt người bạn mình sẽ vẽ chân dung trong 5 phút - Ghi nhớ những đặc điểm nổi bật của bạn và bắt đầu vẽ - Trong quá trình vẽ, người vẽ tập trung quan sát đối tượng, chủ động điều khiển bút vẽ theo sự liên tưởng và cảm xúc, tuyệt đối không nhìn vào giấy, không nhấc tay khỏi giấy khi vẽ, kiên nhẫn và vẽ từ từ.  * Vẽ màu</vt:lpstr>
      <vt:lpstr>              QUY TRÌNH THỰC HIỆN  * Vẽ nét - 2 người 1 cặp ngồi đối diện nhau, nhìn thẳng mặt nhau: quan sát cảm nhận về khuôn mặt và đặc điểm các bộ phận trên khuôn mặt người bạn mình sẽ vẽ chân dung trong 5 phút - Ghi nhớ những đặc điểm nổi bật của bạn và bắt đầu vẽ - Trong quá trình vẽ, người vẽ tập trung quan sát đối tượng, chủ động điều khiển bút vẽ theo sự liên tưởng và cảm xúc, tuyệt đối không nhìn vào giấy, không nhấc tay khỏi giấy khi vẽ, kiên nhẫn và vẽ từ từ.  * Vẽ màu</vt:lpstr>
      <vt:lpstr>              QUY TRÌNH THỰC HIỆN  * Vẽ nét - 2 người 1 cặp ngồi đối diện nhau, nhìn thẳng mặt nhau: quan sát cảm nhận về khuôn mặt và đặc điểm các bộ phận trên khuôn mặt người bạn mình sẽ vẽ chân dung trong 5 phút - Ghi nhớ những đặc điểm nổi bật của bạn và bắt đầu vẽ - Trong quá trình vẽ, người vẽ tập trung quan sát đối tượng, chủ động điều khiển bút vẽ theo sự liên tưởng và cảm xúc, tuyệt đối không nhìn vào giấy, không nhấc tay khỏi giấy khi vẽ, kiên nhẫn và vẽ từ từ.  * Vẽ màu</vt:lpstr>
      <vt:lpstr>              QUY TRÌNH THỰC HIỆN  * Vẽ nét - 2 người 1 cặp ngồi đối diện nhau, nhìn thẳng mặt nhau: quan sát cảm nhận về khuôn mặt và đặc điểm các bộ phận trên khuôn mặt người bạn mình sẽ vẽ chân dung trong 5 phút - Ghi nhớ những đặc điểm nổi bật của bạn và bắt đầu vẽ - Trong quá trình vẽ, người vẽ tập trung quan sát đối tượng, chủ động điều khiển bút vẽ theo sự liên tưởng và cảm xúc, tuyệt đối không nhìn vào giấy, không nhấc tay khỏi giấy khi vẽ, kiên nhẫn và vẽ từ từ.  * Vẽ màu</vt:lpstr>
      <vt:lpstr>              QUY TRÌNH THỰC HIỆN  * Vẽ nét - 2 người 1 cặp ngồi đối diện nhau, nhìn thẳng mặt nhau: quan sát cảm nhận về khuôn mặt và đặc điểm các bộ phận trên khuôn mặt người bạn mình sẽ vẽ chân dung trong 5 phút - Ghi nhớ những đặc điểm nổi bật của bạn và bắt đầu vẽ - Trong quá trình vẽ, người vẽ tập trung quan sát đối tượng, chủ động điều khiển bút vẽ theo sự liên tưởng và cảm xúc, tuyệt đối không nhìn vào giấy, không nhấc tay khỏi giấy khi vẽ, kiên nhẫn và vẽ từ từ.  * Vẽ màu</vt:lpstr>
      <vt:lpstr>              QUY TRÌNH THỰC HIỆN  * Vẽ nét - 2 người 1 cặp ngồi đối diện nhau, nhìn thẳng mặt nhau: quan sát cảm nhận về khuôn mặt và đặc điểm các bộ phận trên khuôn mặt người bạn mình sẽ vẽ chân dung trong 5 phút - Ghi nhớ những đặc điểm nổi bật của bạn và bắt đầu vẽ - Trong quá trình vẽ, người vẽ tập trung quan sát đối tượng, chủ động điều khiển bút vẽ theo sự liên tưởng và cảm xúc, tuyệt đối không nhìn vào giấy, không nhấc tay khỏi giấy khi vẽ, kiên nhẫn và vẽ từ từ.  * Vẽ màu</vt:lpstr>
      <vt:lpstr>              QUY TRÌNH THỰC HIỆN  * Vẽ nét - 2 người 1 cặp ngồi đối diện nhau, nhìn thẳng mặt nhau: quan sát cảm nhận về khuôn mặt và đặc điểm các bộ phận trên khuôn mặt người bạn mình sẽ vẽ chân dung trong 5 phút - Ghi nhớ những đặc điểm nổi bật của bạn và bắt đầu vẽ - Trong quá trình vẽ, người vẽ tập trung quan sát đối tượng, chủ động điều khiển bút vẽ theo sự liên tưởng và cảm xúc, tuyệt đối không nhìn vào giấy, không nhấc tay khỏi giấy khi vẽ, kiên nhẫn và vẽ từ từ.  * Vẽ màu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Minh1082QN</dc:creator>
  <cp:lastModifiedBy>Admin</cp:lastModifiedBy>
  <cp:revision>33</cp:revision>
  <dcterms:created xsi:type="dcterms:W3CDTF">2021-08-27T12:32:17Z</dcterms:created>
  <dcterms:modified xsi:type="dcterms:W3CDTF">2026-02-05T06:58:14Z</dcterms:modified>
</cp:coreProperties>
</file>