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crdownload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660" r:id="rId2"/>
    <p:sldMasterId id="2147483776" r:id="rId3"/>
  </p:sldMasterIdLst>
  <p:sldIdLst>
    <p:sldId id="420" r:id="rId4"/>
    <p:sldId id="425" r:id="rId5"/>
    <p:sldId id="424" r:id="rId6"/>
    <p:sldId id="426" r:id="rId7"/>
    <p:sldId id="269" r:id="rId8"/>
    <p:sldId id="259" r:id="rId9"/>
    <p:sldId id="261" r:id="rId10"/>
    <p:sldId id="267" r:id="rId11"/>
    <p:sldId id="399" r:id="rId12"/>
    <p:sldId id="400" r:id="rId13"/>
    <p:sldId id="427" r:id="rId14"/>
    <p:sldId id="401" r:id="rId15"/>
    <p:sldId id="402" r:id="rId16"/>
    <p:sldId id="358" r:id="rId17"/>
    <p:sldId id="403" r:id="rId18"/>
    <p:sldId id="406" r:id="rId19"/>
    <p:sldId id="405" r:id="rId20"/>
    <p:sldId id="407" r:id="rId21"/>
    <p:sldId id="408" r:id="rId22"/>
    <p:sldId id="410" r:id="rId23"/>
    <p:sldId id="409" r:id="rId24"/>
    <p:sldId id="411" r:id="rId25"/>
    <p:sldId id="412" r:id="rId26"/>
    <p:sldId id="368" r:id="rId27"/>
    <p:sldId id="415" r:id="rId28"/>
    <p:sldId id="390" r:id="rId29"/>
    <p:sldId id="414" r:id="rId30"/>
    <p:sldId id="416" r:id="rId31"/>
    <p:sldId id="417" r:id="rId32"/>
    <p:sldId id="419" r:id="rId33"/>
    <p:sldId id="418" r:id="rId34"/>
    <p:sldId id="39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4447"/>
    <a:srgbClr val="E6E6E6"/>
    <a:srgbClr val="732124"/>
    <a:srgbClr val="3D6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5D2FE1-ECA3-4B1E-991F-F54E89002D57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BDBC7F-FFAD-46C1-AF44-46BA34021088}">
      <dgm:prSet phldrT="[Text]"/>
      <dgm:spPr/>
      <dgm:t>
        <a:bodyPr/>
        <a:lstStyle/>
        <a:p>
          <a:r>
            <a:rPr lang="vi-VN" dirty="0"/>
            <a:t>Ngoại hình</a:t>
          </a:r>
          <a:endParaRPr lang="en-US" dirty="0"/>
        </a:p>
      </dgm:t>
    </dgm:pt>
    <dgm:pt modelId="{38E27FC2-6D5F-44F8-A399-D23F7C04C436}" type="parTrans" cxnId="{4C17F1D1-2326-40A0-9D07-F03AB029C2E0}">
      <dgm:prSet/>
      <dgm:spPr/>
      <dgm:t>
        <a:bodyPr/>
        <a:lstStyle/>
        <a:p>
          <a:endParaRPr lang="en-US"/>
        </a:p>
      </dgm:t>
    </dgm:pt>
    <dgm:pt modelId="{79A62F8F-691D-46EA-A018-8AC0C65DC902}" type="sibTrans" cxnId="{4C17F1D1-2326-40A0-9D07-F03AB029C2E0}">
      <dgm:prSet/>
      <dgm:spPr/>
      <dgm:t>
        <a:bodyPr/>
        <a:lstStyle/>
        <a:p>
          <a:endParaRPr lang="en-US"/>
        </a:p>
      </dgm:t>
    </dgm:pt>
    <dgm:pt modelId="{6F7DDF6E-C191-4C0D-8346-AA89269B055E}">
      <dgm:prSet phldrT="[Text]"/>
      <dgm:spPr/>
      <dgm:t>
        <a:bodyPr/>
        <a:lstStyle/>
        <a:p>
          <a:r>
            <a:rPr lang="vi-VN" dirty="0"/>
            <a:t>Phẩm chất</a:t>
          </a:r>
          <a:endParaRPr lang="en-US" dirty="0"/>
        </a:p>
      </dgm:t>
    </dgm:pt>
    <dgm:pt modelId="{21EDACF4-3F17-4D01-A445-3693C17FA20D}" type="parTrans" cxnId="{F8FD4476-B792-4B25-99FF-10A264DEC794}">
      <dgm:prSet/>
      <dgm:spPr/>
      <dgm:t>
        <a:bodyPr/>
        <a:lstStyle/>
        <a:p>
          <a:endParaRPr lang="en-US"/>
        </a:p>
      </dgm:t>
    </dgm:pt>
    <dgm:pt modelId="{A12A387B-383E-4096-9FD8-921E20EA872F}" type="sibTrans" cxnId="{F8FD4476-B792-4B25-99FF-10A264DEC794}">
      <dgm:prSet/>
      <dgm:spPr/>
      <dgm:t>
        <a:bodyPr/>
        <a:lstStyle/>
        <a:p>
          <a:endParaRPr lang="en-US"/>
        </a:p>
      </dgm:t>
    </dgm:pt>
    <dgm:pt modelId="{FE466DBB-FDEC-41A1-9CFD-8459F0057F5A}" type="pres">
      <dgm:prSet presAssocID="{115D2FE1-ECA3-4B1E-991F-F54E89002D5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2BEDEF-64DF-468C-B218-3BA90E3E4EC8}" type="pres">
      <dgm:prSet presAssocID="{115D2FE1-ECA3-4B1E-991F-F54E89002D57}" presName="ribbon" presStyleLbl="node1" presStyleIdx="0" presStyleCnt="1"/>
      <dgm:spPr/>
    </dgm:pt>
    <dgm:pt modelId="{F44D3B87-D0EC-4959-AD3D-1F9F3D2307EC}" type="pres">
      <dgm:prSet presAssocID="{115D2FE1-ECA3-4B1E-991F-F54E89002D5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8C9E6-EB9E-45D3-83DB-A8E0CED45C60}" type="pres">
      <dgm:prSet presAssocID="{115D2FE1-ECA3-4B1E-991F-F54E89002D5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17F1D1-2326-40A0-9D07-F03AB029C2E0}" srcId="{115D2FE1-ECA3-4B1E-991F-F54E89002D57}" destId="{52BDBC7F-FFAD-46C1-AF44-46BA34021088}" srcOrd="0" destOrd="0" parTransId="{38E27FC2-6D5F-44F8-A399-D23F7C04C436}" sibTransId="{79A62F8F-691D-46EA-A018-8AC0C65DC902}"/>
    <dgm:cxn modelId="{B8B466D4-D700-4A60-80F5-45E3A799DCB3}" type="presOf" srcId="{6F7DDF6E-C191-4C0D-8346-AA89269B055E}" destId="{7E78C9E6-EB9E-45D3-83DB-A8E0CED45C60}" srcOrd="0" destOrd="0" presId="urn:microsoft.com/office/officeart/2005/8/layout/arrow6"/>
    <dgm:cxn modelId="{F8FD4476-B792-4B25-99FF-10A264DEC794}" srcId="{115D2FE1-ECA3-4B1E-991F-F54E89002D57}" destId="{6F7DDF6E-C191-4C0D-8346-AA89269B055E}" srcOrd="1" destOrd="0" parTransId="{21EDACF4-3F17-4D01-A445-3693C17FA20D}" sibTransId="{A12A387B-383E-4096-9FD8-921E20EA872F}"/>
    <dgm:cxn modelId="{1EA7DF01-38C2-45A6-912C-AA0C3817631B}" type="presOf" srcId="{115D2FE1-ECA3-4B1E-991F-F54E89002D57}" destId="{FE466DBB-FDEC-41A1-9CFD-8459F0057F5A}" srcOrd="0" destOrd="0" presId="urn:microsoft.com/office/officeart/2005/8/layout/arrow6"/>
    <dgm:cxn modelId="{EE28190E-D82D-49ED-B1C4-7470AF467EA7}" type="presOf" srcId="{52BDBC7F-FFAD-46C1-AF44-46BA34021088}" destId="{F44D3B87-D0EC-4959-AD3D-1F9F3D2307EC}" srcOrd="0" destOrd="0" presId="urn:microsoft.com/office/officeart/2005/8/layout/arrow6"/>
    <dgm:cxn modelId="{CAE8C67C-1FC2-42C5-8C96-A4D2B8D29555}" type="presParOf" srcId="{FE466DBB-FDEC-41A1-9CFD-8459F0057F5A}" destId="{7B2BEDEF-64DF-468C-B218-3BA90E3E4EC8}" srcOrd="0" destOrd="0" presId="urn:microsoft.com/office/officeart/2005/8/layout/arrow6"/>
    <dgm:cxn modelId="{48AAC9F1-87B5-48EC-BAB3-E43D2C34B8A7}" type="presParOf" srcId="{FE466DBB-FDEC-41A1-9CFD-8459F0057F5A}" destId="{F44D3B87-D0EC-4959-AD3D-1F9F3D2307EC}" srcOrd="1" destOrd="0" presId="urn:microsoft.com/office/officeart/2005/8/layout/arrow6"/>
    <dgm:cxn modelId="{F24FAF50-189F-49AA-BE18-AA4970200B64}" type="presParOf" srcId="{FE466DBB-FDEC-41A1-9CFD-8459F0057F5A}" destId="{7E78C9E6-EB9E-45D3-83DB-A8E0CED45C6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BEDEF-64DF-468C-B218-3BA90E3E4EC8}">
      <dsp:nvSpPr>
        <dsp:cNvPr id="0" name=""/>
        <dsp:cNvSpPr/>
      </dsp:nvSpPr>
      <dsp:spPr>
        <a:xfrm>
          <a:off x="1302727" y="0"/>
          <a:ext cx="5546480" cy="2218592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D3B87-D0EC-4959-AD3D-1F9F3D2307EC}">
      <dsp:nvSpPr>
        <dsp:cNvPr id="0" name=""/>
        <dsp:cNvSpPr/>
      </dsp:nvSpPr>
      <dsp:spPr>
        <a:xfrm>
          <a:off x="1968305" y="388253"/>
          <a:ext cx="1830338" cy="1087110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/>
            <a:t>Ngoại hình</a:t>
          </a:r>
          <a:endParaRPr lang="en-US" sz="3200" kern="1200" dirty="0"/>
        </a:p>
      </dsp:txBody>
      <dsp:txXfrm>
        <a:off x="1968305" y="388253"/>
        <a:ext cx="1830338" cy="1087110"/>
      </dsp:txXfrm>
    </dsp:sp>
    <dsp:sp modelId="{7E78C9E6-EB9E-45D3-83DB-A8E0CED45C60}">
      <dsp:nvSpPr>
        <dsp:cNvPr id="0" name=""/>
        <dsp:cNvSpPr/>
      </dsp:nvSpPr>
      <dsp:spPr>
        <a:xfrm>
          <a:off x="4075967" y="743228"/>
          <a:ext cx="2163127" cy="1087110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/>
            <a:t>Phẩm chất</a:t>
          </a:r>
          <a:endParaRPr lang="en-US" sz="3200" kern="1200" dirty="0"/>
        </a:p>
      </dsp:txBody>
      <dsp:txXfrm>
        <a:off x="4075967" y="743228"/>
        <a:ext cx="2163127" cy="1087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4156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5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42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37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42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2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57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81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71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09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8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5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99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41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40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88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04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50B37-04E3-46C8-8CE1-3CE869881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9519B-123A-4B88-8144-A33423487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D4C5C-7460-48CB-948D-1D6A5A66D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A0AD8-DF70-4E59-A7F7-BADFF5F19CF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2A453-DC77-4759-8096-242A80F5D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88F5C-499A-4368-9E4A-5FA7CA373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DB3F9-AE64-4B68-AE75-ADD78CC9DD6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862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72378-D2C1-496D-BE4E-E49A3398A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032EB-0FC1-4124-9004-181CE1E2B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9B830-7D28-470D-9729-623DF0FF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A0AD8-DF70-4E59-A7F7-BADFF5F19CF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962A6-FDA1-449C-844E-2823C3416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04289-6F1E-4288-9B9A-4205AE59F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DB3F9-AE64-4B68-AE75-ADD78CC9DD6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651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36E9B-BEAF-478C-993E-CF414E970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A109C-152B-4D0B-BC07-843E4A1DF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C7BD5-0426-4628-82F5-5F9A4D73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A0AD8-DF70-4E59-A7F7-BADFF5F19CF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BDF06-1970-4073-B5F7-EA3E9A566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6A2B0-4F53-4CB4-9C74-44CB5F386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DB3F9-AE64-4B68-AE75-ADD78CC9DD6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777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328F1-BDCD-4BEF-8C4E-0CFC9C3B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E67E8-3394-4D94-8A20-234EAA4E1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315CC-77F9-4D5D-BE57-115743B39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2D12F-3426-400E-A972-DF82131BA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A0AD8-DF70-4E59-A7F7-BADFF5F19CF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D466E-06CD-41DC-913E-2F08604F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1018F-C081-403E-8412-94155494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DB3F9-AE64-4B68-AE75-ADD78CC9DD6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73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7B42-329A-40F7-8DDD-8780A56B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8F1DD-D02C-4471-AF02-5F9031A27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B7886-56F4-4AB2-87C6-83316ADB0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93AC14-2E2D-450E-BC7E-180F19DE6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014E76-1DE0-4B4A-A282-A77741D78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86BC83-BA0A-4837-A025-480D059D3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A0AD8-DF70-4E59-A7F7-BADFF5F19CF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DA3692-08B2-436F-8058-BB5F67699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A5858E-C190-4D02-99D8-CBA0A569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DB3F9-AE64-4B68-AE75-ADD78CC9DD6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52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823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5BC3-7D74-4965-B72C-90419CE06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2255C-C956-4170-B5BA-D08D8551D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A0AD8-DF70-4E59-A7F7-BADFF5F19CF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B4D22-1BEC-4386-974F-DC45F42FF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A81C6A-C021-418A-917F-38230B8C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DB3F9-AE64-4B68-AE75-ADD78CC9DD6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358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742B94-233A-4FB5-98D8-D0BAD1D6B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A0AD8-DF70-4E59-A7F7-BADFF5F19CF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00BB21-3EDA-4473-8D24-2A4CD9DD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64CA6-2B08-4EF3-9095-B83A7002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DB3F9-AE64-4B68-AE75-ADD78CC9DD6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633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D882B-129F-44B8-925D-374DC2705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A46C8-49C6-44F5-AFF3-7D37A3555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E0059-8CD5-448A-B981-E59396F90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E2580-2848-48FB-9713-E7B02CBF3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A0AD8-DF70-4E59-A7F7-BADFF5F19CF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CED28-39B9-4B54-B65A-18B1F0C3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3F718-2FD1-43F0-92F1-3D9B4A5C7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DB3F9-AE64-4B68-AE75-ADD78CC9DD6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969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21114-9293-44DA-B5F7-88C14A0FD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BD2B43-0E75-4CD9-B653-0C5FA8BFFB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24889-0378-4AC3-9B35-4CA8B46EA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7A8F1-CA1C-460B-B819-4EB64355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A0AD8-DF70-4E59-A7F7-BADFF5F19CF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F1160-140A-4C49-94F7-10EB4D39F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23290-B388-44E7-9CDE-7223C422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DB3F9-AE64-4B68-AE75-ADD78CC9DD6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5355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BFF97-7270-4A0D-AC69-4F18D0BE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356B04-9F82-4542-83FB-5D6D09108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7DE73-A4D4-45DD-A408-ACFF1D51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A0AD8-DF70-4E59-A7F7-BADFF5F19CF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14826-7F51-4FA8-BCA6-A93501ABA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D6AD8-0E4E-48DC-8347-D8B4F78EB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DB3F9-AE64-4B68-AE75-ADD78CC9DD6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6019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4654FF-E786-4261-9BFC-3FD52680B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9931F0-F06E-426F-84B3-0D8A273A3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48B48-DD65-466A-8978-7D8D6724F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A0AD8-DF70-4E59-A7F7-BADFF5F19CF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28E5A-1D5F-4CFB-BF89-BD4CDB236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D267D-3782-4218-BEF3-0D11F35DE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DB3F9-AE64-4B68-AE75-ADD78CC9DD6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29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8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8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6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8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4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9778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63" r:id="rId5"/>
    <p:sldLayoutId id="2147483764" r:id="rId6"/>
    <p:sldLayoutId id="2147483769" r:id="rId7"/>
    <p:sldLayoutId id="2147483765" r:id="rId8"/>
    <p:sldLayoutId id="2147483766" r:id="rId9"/>
    <p:sldLayoutId id="2147483767" r:id="rId10"/>
    <p:sldLayoutId id="2147483768" r:id="rId11"/>
    <p:sldLayoutId id="2147483775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4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0A89C0-7CC8-44E0-9A1F-C325F603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D95C4-BFD1-4075-90E8-1757CB3EC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E92CF-6624-483B-AB19-07CA192D1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A0AD8-DF70-4E59-A7F7-BADFF5F19CF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79A5C-5A3E-47A2-934B-BD0E58426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AEDA9-9803-4E81-8BC9-57156A521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DB3F9-AE64-4B68-AE75-ADD78CC9DD6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10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tags" Target="../tags/tag20.xml"/><Relationship Id="rId7" Type="http://schemas.openxmlformats.org/officeDocument/2006/relationships/image" Target="../media/image17.JP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1.JPG"/><Relationship Id="rId5" Type="http://schemas.openxmlformats.org/officeDocument/2006/relationships/tags" Target="../tags/tag22.xml"/><Relationship Id="rId10" Type="http://schemas.openxmlformats.org/officeDocument/2006/relationships/image" Target="../media/image20.JPG"/><Relationship Id="rId4" Type="http://schemas.openxmlformats.org/officeDocument/2006/relationships/tags" Target="../tags/tag21.xml"/><Relationship Id="rId9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crdownload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808" y="27890"/>
            <a:ext cx="2584188" cy="6478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849422"/>
            <a:ext cx="12192000" cy="3980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B2A0AE-39D9-4D7D-BC4A-4BCD5B42E0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8" b="2309"/>
          <a:stretch/>
        </p:blipFill>
        <p:spPr>
          <a:xfrm>
            <a:off x="1162594" y="144002"/>
            <a:ext cx="9849395" cy="483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3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139399"/>
            <a:ext cx="7680960" cy="1777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HIỂU CHUNG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3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599903"/>
              </p:ext>
            </p:extLst>
          </p:nvPr>
        </p:nvGraphicFramePr>
        <p:xfrm>
          <a:off x="195942" y="1109157"/>
          <a:ext cx="11704320" cy="5552900"/>
        </p:xfrm>
        <a:graphic>
          <a:graphicData uri="http://schemas.openxmlformats.org/drawingml/2006/table">
            <a:tbl>
              <a:tblPr firstRow="1" firstCol="1" bandRow="1"/>
              <a:tblGrid>
                <a:gridCol w="4637315">
                  <a:extLst>
                    <a:ext uri="{9D8B030D-6E8A-4147-A177-3AD203B41FA5}">
                      <a16:colId xmlns:a16="http://schemas.microsoft.com/office/drawing/2014/main" val="3043652332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2785176062"/>
                    </a:ext>
                  </a:extLst>
                </a:gridCol>
                <a:gridCol w="6439988">
                  <a:extLst>
                    <a:ext uri="{9D8B030D-6E8A-4147-A177-3AD203B41FA5}">
                      <a16:colId xmlns:a16="http://schemas.microsoft.com/office/drawing/2014/main" val="1083882219"/>
                    </a:ext>
                  </a:extLst>
                </a:gridCol>
              </a:tblGrid>
              <a:tr h="832048">
                <a:tc>
                  <a:txBody>
                    <a:bodyPr/>
                    <a:lstStyle/>
                    <a:p>
                      <a:pPr>
                        <a:spcAft>
                          <a:spcPts val="710"/>
                        </a:spcAft>
                      </a:pP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32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71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71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71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10"/>
                        </a:spcAft>
                      </a:pP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32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TRUYỆN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71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5993"/>
                  </a:ext>
                </a:extLst>
              </a:tr>
              <a:tr h="716664">
                <a:tc rowSpan="6">
                  <a:txBody>
                    <a:bodyPr/>
                    <a:lstStyle/>
                    <a:p>
                      <a:pPr>
                        <a:spcAft>
                          <a:spcPts val="710"/>
                        </a:spcAft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……………….……………….……………….……………….……………….……………….……………….……………….……………….…..……………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710"/>
                        </a:spcAft>
                      </a:pP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10"/>
                        </a:spcAft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VẬT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559982"/>
                  </a:ext>
                </a:extLst>
              </a:tr>
              <a:tr h="708327">
                <a:tc vMerge="1">
                  <a:txBody>
                    <a:bodyPr/>
                    <a:lstStyle/>
                    <a:p>
                      <a:pPr>
                        <a:spcAft>
                          <a:spcPts val="71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710"/>
                        </a:spcAft>
                      </a:pP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10"/>
                        </a:spcAft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TÀI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523494"/>
                  </a:ext>
                </a:extLst>
              </a:tr>
              <a:tr h="840387">
                <a:tc vMerge="1">
                  <a:txBody>
                    <a:bodyPr/>
                    <a:lstStyle/>
                    <a:p>
                      <a:pPr>
                        <a:spcAft>
                          <a:spcPts val="71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710"/>
                        </a:spcAft>
                      </a:pP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10"/>
                        </a:spcAft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ĐỀ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966713"/>
                  </a:ext>
                </a:extLst>
              </a:tr>
              <a:tr h="732337">
                <a:tc vMerge="1">
                  <a:txBody>
                    <a:bodyPr/>
                    <a:lstStyle/>
                    <a:p>
                      <a:pPr>
                        <a:spcAft>
                          <a:spcPts val="71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710"/>
                        </a:spcAft>
                      </a:pP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10"/>
                        </a:spcAft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KỂ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494476"/>
                  </a:ext>
                </a:extLst>
              </a:tr>
              <a:tr h="948437">
                <a:tc vMerge="1">
                  <a:txBody>
                    <a:bodyPr/>
                    <a:lstStyle/>
                    <a:p>
                      <a:pPr>
                        <a:spcAft>
                          <a:spcPts val="71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710"/>
                        </a:spcAft>
                      </a:pP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10"/>
                        </a:spcAft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KỂ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123846"/>
                  </a:ext>
                </a:extLst>
              </a:tr>
              <a:tr h="708200">
                <a:tc vMerge="1">
                  <a:txBody>
                    <a:bodyPr/>
                    <a:lstStyle/>
                    <a:p>
                      <a:pPr>
                        <a:spcAft>
                          <a:spcPts val="71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710"/>
                        </a:spcAft>
                      </a:pP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710"/>
                        </a:spcAft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NHÂN VẬT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71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85035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59874" y="169817"/>
            <a:ext cx="845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4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>
            <a:extLst>
              <a:ext uri="{FF2B5EF4-FFF2-40B4-BE49-F238E27FC236}">
                <a16:creationId xmlns:a16="http://schemas.microsoft.com/office/drawing/2014/main" id="{AAD970EB-4121-42A4-8A6E-FF465A54D198}"/>
              </a:ext>
            </a:extLst>
          </p:cNvPr>
          <p:cNvGrpSpPr/>
          <p:nvPr/>
        </p:nvGrpSpPr>
        <p:grpSpPr>
          <a:xfrm>
            <a:off x="339248" y="261257"/>
            <a:ext cx="3566544" cy="6178732"/>
            <a:chOff x="8201026" y="3227389"/>
            <a:chExt cx="931864" cy="2522537"/>
          </a:xfrm>
        </p:grpSpPr>
        <p:sp>
          <p:nvSpPr>
            <p:cNvPr id="4" name="MH_Other_3">
              <a:extLst>
                <a:ext uri="{FF2B5EF4-FFF2-40B4-BE49-F238E27FC236}">
                  <a16:creationId xmlns:a16="http://schemas.microsoft.com/office/drawing/2014/main" id="{CA3F1914-0B25-44F0-965C-F265B76F5C3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201026" y="3227389"/>
              <a:ext cx="931863" cy="2522537"/>
            </a:xfrm>
            <a:custGeom>
              <a:avLst/>
              <a:gdLst>
                <a:gd name="connsiteX0" fmla="*/ 0 w 1157184"/>
                <a:gd name="connsiteY0" fmla="*/ 0 h 3131898"/>
                <a:gd name="connsiteX1" fmla="*/ 1157184 w 1157184"/>
                <a:gd name="connsiteY1" fmla="*/ 0 h 3131898"/>
                <a:gd name="connsiteX2" fmla="*/ 1157184 w 1157184"/>
                <a:gd name="connsiteY2" fmla="*/ 2718297 h 3131898"/>
                <a:gd name="connsiteX3" fmla="*/ 578592 w 1157184"/>
                <a:gd name="connsiteY3" fmla="*/ 3131898 h 3131898"/>
                <a:gd name="connsiteX4" fmla="*/ 0 w 1157184"/>
                <a:gd name="connsiteY4" fmla="*/ 2718297 h 313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184" h="3131898">
                  <a:moveTo>
                    <a:pt x="0" y="0"/>
                  </a:moveTo>
                  <a:lnTo>
                    <a:pt x="1157184" y="0"/>
                  </a:lnTo>
                  <a:lnTo>
                    <a:pt x="1157184" y="2718297"/>
                  </a:lnTo>
                  <a:lnTo>
                    <a:pt x="578592" y="3131898"/>
                  </a:lnTo>
                  <a:lnTo>
                    <a:pt x="0" y="2718297"/>
                  </a:lnTo>
                  <a:close/>
                </a:path>
              </a:pathLst>
            </a:custGeom>
            <a:solidFill>
              <a:srgbClr val="F2F2F2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/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4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defRPr/>
              </a:pPr>
              <a:r>
                <a:rPr lang="en-US" sz="40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cổ</a:t>
              </a:r>
              <a:r>
                <a:rPr lang="en-US" sz="4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endParaRPr lang="zh-CN" altLang="en-US" sz="4000" b="1" kern="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dist="50800" dir="5400000" algn="t" rotWithShape="0">
                    <a:sysClr val="window" lastClr="FFFFFF"/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5" name="MH_SubTitle_6">
              <a:extLst>
                <a:ext uri="{FF2B5EF4-FFF2-40B4-BE49-F238E27FC236}">
                  <a16:creationId xmlns:a16="http://schemas.microsoft.com/office/drawing/2014/main" id="{2306C96A-2FD2-4477-ABF7-F6F86F7EBE4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201027" y="3636773"/>
              <a:ext cx="931863" cy="1895666"/>
            </a:xfrm>
            <a:custGeom>
              <a:avLst/>
              <a:gdLst>
                <a:gd name="connsiteX0" fmla="*/ 0 w 1157185"/>
                <a:gd name="connsiteY0" fmla="*/ 0 h 2070751"/>
                <a:gd name="connsiteX1" fmla="*/ 578592 w 1157185"/>
                <a:gd name="connsiteY1" fmla="*/ 347931 h 2070751"/>
                <a:gd name="connsiteX2" fmla="*/ 1157185 w 1157185"/>
                <a:gd name="connsiteY2" fmla="*/ 0 h 2070751"/>
                <a:gd name="connsiteX3" fmla="*/ 1157185 w 1157185"/>
                <a:gd name="connsiteY3" fmla="*/ 1722820 h 2070751"/>
                <a:gd name="connsiteX4" fmla="*/ 578592 w 1157185"/>
                <a:gd name="connsiteY4" fmla="*/ 2070751 h 2070751"/>
                <a:gd name="connsiteX5" fmla="*/ 0 w 1157185"/>
                <a:gd name="connsiteY5" fmla="*/ 1722820 h 207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7185" h="2070751">
                  <a:moveTo>
                    <a:pt x="0" y="0"/>
                  </a:moveTo>
                  <a:lnTo>
                    <a:pt x="578592" y="347931"/>
                  </a:lnTo>
                  <a:lnTo>
                    <a:pt x="1157185" y="0"/>
                  </a:lnTo>
                  <a:lnTo>
                    <a:pt x="1157185" y="1722820"/>
                  </a:lnTo>
                  <a:lnTo>
                    <a:pt x="578592" y="2070751"/>
                  </a:lnTo>
                  <a:lnTo>
                    <a:pt x="0" y="1722820"/>
                  </a:lnTo>
                  <a:close/>
                </a:path>
              </a:pathLst>
            </a:custGeom>
            <a:solidFill>
              <a:srgbClr val="F29A5B"/>
            </a:solidFill>
            <a:ln w="12700" cap="flat" cmpd="sng" algn="ctr">
              <a:noFill/>
              <a:prstDash val="solid"/>
            </a:ln>
            <a:effectLst/>
          </p:spPr>
          <p:txBody>
            <a:bodyPr tIns="252000" bIns="108000" anchor="ctr">
              <a:noAutofit/>
            </a:bodyPr>
            <a:lstStyle/>
            <a:p>
              <a:pPr algn="ctr"/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tưởng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100" dirty="0">
                  <a:solidFill>
                    <a:schemeClr val="bg1"/>
                  </a:solidFill>
                  <a:latin typeface="SVN-Nexa Rush Script" panose="020B0606040200020203" pitchFamily="34" charset="0"/>
                </a:rPr>
                <a:t>.</a:t>
              </a:r>
              <a:endParaRPr lang="zh-CN" altLang="en-US" sz="2100" dirty="0">
                <a:solidFill>
                  <a:schemeClr val="bg1"/>
                </a:solidFill>
                <a:latin typeface="SVN-Nexa Rush Script" panose="020B0606040200020203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21">
            <a:extLst>
              <a:ext uri="{FF2B5EF4-FFF2-40B4-BE49-F238E27FC236}">
                <a16:creationId xmlns:a16="http://schemas.microsoft.com/office/drawing/2014/main" id="{8F64F46D-5CFA-419A-94DE-CF022830FA2F}"/>
              </a:ext>
            </a:extLst>
          </p:cNvPr>
          <p:cNvGrpSpPr/>
          <p:nvPr/>
        </p:nvGrpSpPr>
        <p:grpSpPr>
          <a:xfrm>
            <a:off x="4219303" y="261257"/>
            <a:ext cx="3735975" cy="6178732"/>
            <a:chOff x="8180783" y="3227389"/>
            <a:chExt cx="952106" cy="2522537"/>
          </a:xfrm>
        </p:grpSpPr>
        <p:sp>
          <p:nvSpPr>
            <p:cNvPr id="7" name="MH_Other_3">
              <a:extLst>
                <a:ext uri="{FF2B5EF4-FFF2-40B4-BE49-F238E27FC236}">
                  <a16:creationId xmlns:a16="http://schemas.microsoft.com/office/drawing/2014/main" id="{B50F40D1-28D5-4A29-8653-B7BC35D0BD5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201026" y="3227389"/>
              <a:ext cx="931863" cy="2522537"/>
            </a:xfrm>
            <a:custGeom>
              <a:avLst/>
              <a:gdLst>
                <a:gd name="connsiteX0" fmla="*/ 0 w 1157184"/>
                <a:gd name="connsiteY0" fmla="*/ 0 h 3131898"/>
                <a:gd name="connsiteX1" fmla="*/ 1157184 w 1157184"/>
                <a:gd name="connsiteY1" fmla="*/ 0 h 3131898"/>
                <a:gd name="connsiteX2" fmla="*/ 1157184 w 1157184"/>
                <a:gd name="connsiteY2" fmla="*/ 2718297 h 3131898"/>
                <a:gd name="connsiteX3" fmla="*/ 578592 w 1157184"/>
                <a:gd name="connsiteY3" fmla="*/ 3131898 h 3131898"/>
                <a:gd name="connsiteX4" fmla="*/ 0 w 1157184"/>
                <a:gd name="connsiteY4" fmla="*/ 2718297 h 313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184" h="3131898">
                  <a:moveTo>
                    <a:pt x="0" y="0"/>
                  </a:moveTo>
                  <a:lnTo>
                    <a:pt x="1157184" y="0"/>
                  </a:lnTo>
                  <a:lnTo>
                    <a:pt x="1157184" y="2718297"/>
                  </a:lnTo>
                  <a:lnTo>
                    <a:pt x="578592" y="3131898"/>
                  </a:lnTo>
                  <a:lnTo>
                    <a:pt x="0" y="2718297"/>
                  </a:lnTo>
                  <a:close/>
                </a:path>
              </a:pathLst>
            </a:custGeom>
            <a:solidFill>
              <a:srgbClr val="F2F2F2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/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Cốt</a:t>
              </a:r>
              <a:r>
                <a:rPr lang="en-US" sz="4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4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cổ</a:t>
              </a:r>
              <a:r>
                <a:rPr lang="en-US" sz="4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endParaRPr lang="zh-CN" altLang="en-US" sz="4000" b="1" kern="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dist="50800" dir="5400000" algn="t" rotWithShape="0">
                    <a:sysClr val="window" lastClr="FFFFFF"/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8" name="MH_SubTitle_6">
              <a:extLst>
                <a:ext uri="{FF2B5EF4-FFF2-40B4-BE49-F238E27FC236}">
                  <a16:creationId xmlns:a16="http://schemas.microsoft.com/office/drawing/2014/main" id="{1A873CB9-CD4B-469A-A0CA-B543B14F6AB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180783" y="3636773"/>
              <a:ext cx="952106" cy="1895666"/>
            </a:xfrm>
            <a:custGeom>
              <a:avLst/>
              <a:gdLst>
                <a:gd name="connsiteX0" fmla="*/ 0 w 1157185"/>
                <a:gd name="connsiteY0" fmla="*/ 0 h 2070751"/>
                <a:gd name="connsiteX1" fmla="*/ 578592 w 1157185"/>
                <a:gd name="connsiteY1" fmla="*/ 347931 h 2070751"/>
                <a:gd name="connsiteX2" fmla="*/ 1157185 w 1157185"/>
                <a:gd name="connsiteY2" fmla="*/ 0 h 2070751"/>
                <a:gd name="connsiteX3" fmla="*/ 1157185 w 1157185"/>
                <a:gd name="connsiteY3" fmla="*/ 1722820 h 2070751"/>
                <a:gd name="connsiteX4" fmla="*/ 578592 w 1157185"/>
                <a:gd name="connsiteY4" fmla="*/ 2070751 h 2070751"/>
                <a:gd name="connsiteX5" fmla="*/ 0 w 1157185"/>
                <a:gd name="connsiteY5" fmla="*/ 1722820 h 207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7185" h="2070751">
                  <a:moveTo>
                    <a:pt x="0" y="0"/>
                  </a:moveTo>
                  <a:lnTo>
                    <a:pt x="578592" y="347931"/>
                  </a:lnTo>
                  <a:lnTo>
                    <a:pt x="1157185" y="0"/>
                  </a:lnTo>
                  <a:lnTo>
                    <a:pt x="1157185" y="1722820"/>
                  </a:lnTo>
                  <a:lnTo>
                    <a:pt x="578592" y="2070751"/>
                  </a:lnTo>
                  <a:lnTo>
                    <a:pt x="0" y="1722820"/>
                  </a:lnTo>
                  <a:close/>
                </a:path>
              </a:pathLst>
            </a:custGeom>
            <a:solidFill>
              <a:srgbClr val="A5C0A4"/>
            </a:solidFill>
            <a:ln w="12700" cap="flat" cmpd="sng" algn="ctr">
              <a:noFill/>
              <a:prstDash val="solid"/>
            </a:ln>
            <a:effectLst/>
          </p:spPr>
          <p:txBody>
            <a:bodyPr tIns="252000" bIns="108000" anchor="ctr">
              <a:normAutofit/>
            </a:bodyPr>
            <a:lstStyle/>
            <a:p>
              <a:pPr algn="ctr"/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yếu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hoang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kì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ảo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24">
            <a:extLst>
              <a:ext uri="{FF2B5EF4-FFF2-40B4-BE49-F238E27FC236}">
                <a16:creationId xmlns:a16="http://schemas.microsoft.com/office/drawing/2014/main" id="{51575684-7901-41DD-B8D7-4763F4174F50}"/>
              </a:ext>
            </a:extLst>
          </p:cNvPr>
          <p:cNvGrpSpPr/>
          <p:nvPr/>
        </p:nvGrpSpPr>
        <p:grpSpPr>
          <a:xfrm>
            <a:off x="8348221" y="261257"/>
            <a:ext cx="3538979" cy="6178732"/>
            <a:chOff x="8201026" y="3227389"/>
            <a:chExt cx="931863" cy="2522537"/>
          </a:xfrm>
        </p:grpSpPr>
        <p:sp>
          <p:nvSpPr>
            <p:cNvPr id="10" name="MH_Other_3">
              <a:extLst>
                <a:ext uri="{FF2B5EF4-FFF2-40B4-BE49-F238E27FC236}">
                  <a16:creationId xmlns:a16="http://schemas.microsoft.com/office/drawing/2014/main" id="{7B879046-549A-4303-ADEE-2A0DA827AB7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201026" y="3227389"/>
              <a:ext cx="931863" cy="2522537"/>
            </a:xfrm>
            <a:custGeom>
              <a:avLst/>
              <a:gdLst>
                <a:gd name="connsiteX0" fmla="*/ 0 w 1157184"/>
                <a:gd name="connsiteY0" fmla="*/ 0 h 3131898"/>
                <a:gd name="connsiteX1" fmla="*/ 1157184 w 1157184"/>
                <a:gd name="connsiteY1" fmla="*/ 0 h 3131898"/>
                <a:gd name="connsiteX2" fmla="*/ 1157184 w 1157184"/>
                <a:gd name="connsiteY2" fmla="*/ 2718297 h 3131898"/>
                <a:gd name="connsiteX3" fmla="*/ 578592 w 1157184"/>
                <a:gd name="connsiteY3" fmla="*/ 3131898 h 3131898"/>
                <a:gd name="connsiteX4" fmla="*/ 0 w 1157184"/>
                <a:gd name="connsiteY4" fmla="*/ 2718297 h 313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184" h="3131898">
                  <a:moveTo>
                    <a:pt x="0" y="0"/>
                  </a:moveTo>
                  <a:lnTo>
                    <a:pt x="1157184" y="0"/>
                  </a:lnTo>
                  <a:lnTo>
                    <a:pt x="1157184" y="2718297"/>
                  </a:lnTo>
                  <a:lnTo>
                    <a:pt x="578592" y="3131898"/>
                  </a:lnTo>
                  <a:lnTo>
                    <a:pt x="0" y="2718297"/>
                  </a:lnTo>
                  <a:close/>
                </a:path>
              </a:pathLst>
            </a:custGeom>
            <a:solidFill>
              <a:srgbClr val="F2F2F2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/>
            <a:lstStyle/>
            <a:p>
              <a:pPr algn="ctr">
                <a:defRPr/>
              </a:pPr>
              <a:r>
                <a:rPr lang="en-US" sz="40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Kiểu</a:t>
              </a:r>
              <a:r>
                <a:rPr lang="en-US" sz="4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defRPr/>
              </a:pPr>
              <a:r>
                <a:rPr lang="en-US" sz="40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4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4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1" name="MH_SubTitle_6">
              <a:extLst>
                <a:ext uri="{FF2B5EF4-FFF2-40B4-BE49-F238E27FC236}">
                  <a16:creationId xmlns:a16="http://schemas.microsoft.com/office/drawing/2014/main" id="{0EDC775E-DBB0-41D1-AF25-F27206AA5C7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201026" y="3636773"/>
              <a:ext cx="931863" cy="1895666"/>
            </a:xfrm>
            <a:custGeom>
              <a:avLst/>
              <a:gdLst>
                <a:gd name="connsiteX0" fmla="*/ 0 w 1157185"/>
                <a:gd name="connsiteY0" fmla="*/ 0 h 2070751"/>
                <a:gd name="connsiteX1" fmla="*/ 578592 w 1157185"/>
                <a:gd name="connsiteY1" fmla="*/ 347931 h 2070751"/>
                <a:gd name="connsiteX2" fmla="*/ 1157185 w 1157185"/>
                <a:gd name="connsiteY2" fmla="*/ 0 h 2070751"/>
                <a:gd name="connsiteX3" fmla="*/ 1157185 w 1157185"/>
                <a:gd name="connsiteY3" fmla="*/ 1722820 h 2070751"/>
                <a:gd name="connsiteX4" fmla="*/ 578592 w 1157185"/>
                <a:gd name="connsiteY4" fmla="*/ 2070751 h 2070751"/>
                <a:gd name="connsiteX5" fmla="*/ 0 w 1157185"/>
                <a:gd name="connsiteY5" fmla="*/ 1722820 h 207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7185" h="2070751">
                  <a:moveTo>
                    <a:pt x="0" y="0"/>
                  </a:moveTo>
                  <a:lnTo>
                    <a:pt x="578592" y="347931"/>
                  </a:lnTo>
                  <a:lnTo>
                    <a:pt x="1157185" y="0"/>
                  </a:lnTo>
                  <a:lnTo>
                    <a:pt x="1157185" y="1722820"/>
                  </a:lnTo>
                  <a:lnTo>
                    <a:pt x="578592" y="2070751"/>
                  </a:lnTo>
                  <a:lnTo>
                    <a:pt x="0" y="172282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252000" bIns="108000" anchor="ctr">
              <a:normAutofit/>
            </a:bodyPr>
            <a:lstStyle/>
            <a:p>
              <a:pPr algn="ctr"/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hạnh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dũng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sĩ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</a:t>
              </a:r>
              <a:r>
                <a:rPr lang="en-US" sz="2200" dirty="0">
                  <a:solidFill>
                    <a:schemeClr val="bg1"/>
                  </a:solidFill>
                  <a:latin typeface="SVN-Nexa Rush Script" panose="020B0606040200020203" pitchFamily="34" charset="0"/>
                </a:rPr>
                <a:t>.</a:t>
              </a:r>
              <a:endParaRPr lang="zh-CN" altLang="en-US" sz="2200" dirty="0">
                <a:solidFill>
                  <a:schemeClr val="bg1"/>
                </a:solidFill>
                <a:latin typeface="SVN-Nexa Rush Script" panose="020B0606040200020203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6072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27">
            <a:extLst>
              <a:ext uri="{FF2B5EF4-FFF2-40B4-BE49-F238E27FC236}">
                <a16:creationId xmlns:a16="http://schemas.microsoft.com/office/drawing/2014/main" id="{CE369A21-3C2E-439B-BB4C-D7A3A5524450}"/>
              </a:ext>
            </a:extLst>
          </p:cNvPr>
          <p:cNvGrpSpPr/>
          <p:nvPr/>
        </p:nvGrpSpPr>
        <p:grpSpPr>
          <a:xfrm>
            <a:off x="177400" y="320038"/>
            <a:ext cx="2670303" cy="6178732"/>
            <a:chOff x="8201026" y="3227389"/>
            <a:chExt cx="931863" cy="2522537"/>
          </a:xfrm>
        </p:grpSpPr>
        <p:sp>
          <p:nvSpPr>
            <p:cNvPr id="13" name="MH_Other_3">
              <a:extLst>
                <a:ext uri="{FF2B5EF4-FFF2-40B4-BE49-F238E27FC236}">
                  <a16:creationId xmlns:a16="http://schemas.microsoft.com/office/drawing/2014/main" id="{EFDDC68C-A0DC-4758-A6C5-87CFFB3B4F0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201026" y="3227389"/>
              <a:ext cx="931863" cy="2522537"/>
            </a:xfrm>
            <a:custGeom>
              <a:avLst/>
              <a:gdLst>
                <a:gd name="connsiteX0" fmla="*/ 0 w 1157184"/>
                <a:gd name="connsiteY0" fmla="*/ 0 h 3131898"/>
                <a:gd name="connsiteX1" fmla="*/ 1157184 w 1157184"/>
                <a:gd name="connsiteY1" fmla="*/ 0 h 3131898"/>
                <a:gd name="connsiteX2" fmla="*/ 1157184 w 1157184"/>
                <a:gd name="connsiteY2" fmla="*/ 2718297 h 3131898"/>
                <a:gd name="connsiteX3" fmla="*/ 578592 w 1157184"/>
                <a:gd name="connsiteY3" fmla="*/ 3131898 h 3131898"/>
                <a:gd name="connsiteX4" fmla="*/ 0 w 1157184"/>
                <a:gd name="connsiteY4" fmla="*/ 2718297 h 313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184" h="3131898">
                  <a:moveTo>
                    <a:pt x="0" y="0"/>
                  </a:moveTo>
                  <a:lnTo>
                    <a:pt x="1157184" y="0"/>
                  </a:lnTo>
                  <a:lnTo>
                    <a:pt x="1157184" y="2718297"/>
                  </a:lnTo>
                  <a:lnTo>
                    <a:pt x="578592" y="3131898"/>
                  </a:lnTo>
                  <a:lnTo>
                    <a:pt x="0" y="2718297"/>
                  </a:lnTo>
                  <a:close/>
                </a:path>
              </a:pathLst>
            </a:custGeom>
            <a:solidFill>
              <a:srgbClr val="F2F2F2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/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endParaRPr lang="zh-CN" altLang="en-US" sz="3600" b="1" kern="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dist="50800" dir="5400000" algn="t" rotWithShape="0">
                    <a:sysClr val="window" lastClr="FFFFFF"/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4" name="MH_SubTitle_6">
              <a:extLst>
                <a:ext uri="{FF2B5EF4-FFF2-40B4-BE49-F238E27FC236}">
                  <a16:creationId xmlns:a16="http://schemas.microsoft.com/office/drawing/2014/main" id="{2EC7B815-F53F-44E5-92EB-DDFBD631A7F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201026" y="3636773"/>
              <a:ext cx="931863" cy="1895666"/>
            </a:xfrm>
            <a:custGeom>
              <a:avLst/>
              <a:gdLst>
                <a:gd name="connsiteX0" fmla="*/ 0 w 1157185"/>
                <a:gd name="connsiteY0" fmla="*/ 0 h 2070751"/>
                <a:gd name="connsiteX1" fmla="*/ 578592 w 1157185"/>
                <a:gd name="connsiteY1" fmla="*/ 347931 h 2070751"/>
                <a:gd name="connsiteX2" fmla="*/ 1157185 w 1157185"/>
                <a:gd name="connsiteY2" fmla="*/ 0 h 2070751"/>
                <a:gd name="connsiteX3" fmla="*/ 1157185 w 1157185"/>
                <a:gd name="connsiteY3" fmla="*/ 1722820 h 2070751"/>
                <a:gd name="connsiteX4" fmla="*/ 578592 w 1157185"/>
                <a:gd name="connsiteY4" fmla="*/ 2070751 h 2070751"/>
                <a:gd name="connsiteX5" fmla="*/ 0 w 1157185"/>
                <a:gd name="connsiteY5" fmla="*/ 1722820 h 207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7185" h="2070751">
                  <a:moveTo>
                    <a:pt x="0" y="0"/>
                  </a:moveTo>
                  <a:lnTo>
                    <a:pt x="578592" y="347931"/>
                  </a:lnTo>
                  <a:lnTo>
                    <a:pt x="1157185" y="0"/>
                  </a:lnTo>
                  <a:lnTo>
                    <a:pt x="1157185" y="1722820"/>
                  </a:lnTo>
                  <a:lnTo>
                    <a:pt x="578592" y="2070751"/>
                  </a:lnTo>
                  <a:lnTo>
                    <a:pt x="0" y="1722820"/>
                  </a:lnTo>
                  <a:close/>
                </a:path>
              </a:pathLst>
            </a:custGeom>
            <a:solidFill>
              <a:srgbClr val="C8D85B"/>
            </a:solidFill>
            <a:ln w="12700" cap="flat" cmpd="sng" algn="ctr">
              <a:noFill/>
              <a:prstDash val="solid"/>
            </a:ln>
            <a:effectLst/>
          </p:spPr>
          <p:txBody>
            <a:bodyPr tIns="252000" bIns="108000" anchor="ctr">
              <a:norm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đời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miêu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">
            <a:extLst>
              <a:ext uri="{FF2B5EF4-FFF2-40B4-BE49-F238E27FC236}">
                <a16:creationId xmlns:a16="http://schemas.microsoft.com/office/drawing/2014/main" id="{D5155B65-11A8-46DD-8916-D82090341127}"/>
              </a:ext>
            </a:extLst>
          </p:cNvPr>
          <p:cNvGrpSpPr/>
          <p:nvPr/>
        </p:nvGrpSpPr>
        <p:grpSpPr>
          <a:xfrm>
            <a:off x="3122023" y="320038"/>
            <a:ext cx="2913017" cy="6178732"/>
            <a:chOff x="8201026" y="3227389"/>
            <a:chExt cx="931864" cy="2522537"/>
          </a:xfrm>
        </p:grpSpPr>
        <p:sp>
          <p:nvSpPr>
            <p:cNvPr id="16" name="MH_Other_3">
              <a:extLst>
                <a:ext uri="{FF2B5EF4-FFF2-40B4-BE49-F238E27FC236}">
                  <a16:creationId xmlns:a16="http://schemas.microsoft.com/office/drawing/2014/main" id="{EF69B0FA-4B1B-4701-A693-A36D8C590AB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201026" y="3227389"/>
              <a:ext cx="931863" cy="2522537"/>
            </a:xfrm>
            <a:custGeom>
              <a:avLst/>
              <a:gdLst>
                <a:gd name="connsiteX0" fmla="*/ 0 w 1157184"/>
                <a:gd name="connsiteY0" fmla="*/ 0 h 3131898"/>
                <a:gd name="connsiteX1" fmla="*/ 1157184 w 1157184"/>
                <a:gd name="connsiteY1" fmla="*/ 0 h 3131898"/>
                <a:gd name="connsiteX2" fmla="*/ 1157184 w 1157184"/>
                <a:gd name="connsiteY2" fmla="*/ 2718297 h 3131898"/>
                <a:gd name="connsiteX3" fmla="*/ 578592 w 1157184"/>
                <a:gd name="connsiteY3" fmla="*/ 3131898 h 3131898"/>
                <a:gd name="connsiteX4" fmla="*/ 0 w 1157184"/>
                <a:gd name="connsiteY4" fmla="*/ 2718297 h 313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184" h="3131898">
                  <a:moveTo>
                    <a:pt x="0" y="0"/>
                  </a:moveTo>
                  <a:lnTo>
                    <a:pt x="1157184" y="0"/>
                  </a:lnTo>
                  <a:lnTo>
                    <a:pt x="1157184" y="2718297"/>
                  </a:lnTo>
                  <a:lnTo>
                    <a:pt x="578592" y="3131898"/>
                  </a:lnTo>
                  <a:lnTo>
                    <a:pt x="0" y="2718297"/>
                  </a:lnTo>
                  <a:close/>
                </a:path>
              </a:pathLst>
            </a:custGeom>
            <a:solidFill>
              <a:srgbClr val="F2F2F2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/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endParaRPr lang="zh-CN" altLang="en-US" sz="3600" b="1" kern="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dist="50800" dir="5400000" algn="t" rotWithShape="0">
                    <a:sysClr val="window" lastClr="FFFFFF"/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7" name="MH_SubTitle_6">
              <a:extLst>
                <a:ext uri="{FF2B5EF4-FFF2-40B4-BE49-F238E27FC236}">
                  <a16:creationId xmlns:a16="http://schemas.microsoft.com/office/drawing/2014/main" id="{6CC05596-6693-480B-8591-DD9B15906C0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201027" y="3636773"/>
              <a:ext cx="931863" cy="1895666"/>
            </a:xfrm>
            <a:custGeom>
              <a:avLst/>
              <a:gdLst>
                <a:gd name="connsiteX0" fmla="*/ 0 w 1157185"/>
                <a:gd name="connsiteY0" fmla="*/ 0 h 2070751"/>
                <a:gd name="connsiteX1" fmla="*/ 578592 w 1157185"/>
                <a:gd name="connsiteY1" fmla="*/ 347931 h 2070751"/>
                <a:gd name="connsiteX2" fmla="*/ 1157185 w 1157185"/>
                <a:gd name="connsiteY2" fmla="*/ 0 h 2070751"/>
                <a:gd name="connsiteX3" fmla="*/ 1157185 w 1157185"/>
                <a:gd name="connsiteY3" fmla="*/ 1722820 h 2070751"/>
                <a:gd name="connsiteX4" fmla="*/ 578592 w 1157185"/>
                <a:gd name="connsiteY4" fmla="*/ 2070751 h 2070751"/>
                <a:gd name="connsiteX5" fmla="*/ 0 w 1157185"/>
                <a:gd name="connsiteY5" fmla="*/ 1722820 h 207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7185" h="2070751">
                  <a:moveTo>
                    <a:pt x="0" y="0"/>
                  </a:moveTo>
                  <a:lnTo>
                    <a:pt x="578592" y="347931"/>
                  </a:lnTo>
                  <a:lnTo>
                    <a:pt x="1157185" y="0"/>
                  </a:lnTo>
                  <a:lnTo>
                    <a:pt x="1157185" y="1722820"/>
                  </a:lnTo>
                  <a:lnTo>
                    <a:pt x="578592" y="2070751"/>
                  </a:lnTo>
                  <a:lnTo>
                    <a:pt x="0" y="1722820"/>
                  </a:lnTo>
                  <a:close/>
                </a:path>
              </a:pathLst>
            </a:custGeom>
            <a:solidFill>
              <a:srgbClr val="F29A5B"/>
            </a:solidFill>
            <a:ln w="12700" cap="flat" cmpd="sng" algn="ctr">
              <a:noFill/>
              <a:prstDash val="solid"/>
            </a:ln>
            <a:effectLst/>
          </p:spPr>
          <p:txBody>
            <a:bodyPr tIns="252000" bIns="108000" anchor="ctr">
              <a:norm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đời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21">
            <a:extLst>
              <a:ext uri="{FF2B5EF4-FFF2-40B4-BE49-F238E27FC236}">
                <a16:creationId xmlns:a16="http://schemas.microsoft.com/office/drawing/2014/main" id="{A2D25CF2-17DC-4F2E-AC0F-6D3665F2D58B}"/>
              </a:ext>
            </a:extLst>
          </p:cNvPr>
          <p:cNvGrpSpPr/>
          <p:nvPr/>
        </p:nvGrpSpPr>
        <p:grpSpPr>
          <a:xfrm>
            <a:off x="6309361" y="261257"/>
            <a:ext cx="2483339" cy="6178732"/>
            <a:chOff x="8201026" y="3227389"/>
            <a:chExt cx="931866" cy="2522537"/>
          </a:xfrm>
        </p:grpSpPr>
        <p:sp>
          <p:nvSpPr>
            <p:cNvPr id="19" name="MH_Other_3">
              <a:extLst>
                <a:ext uri="{FF2B5EF4-FFF2-40B4-BE49-F238E27FC236}">
                  <a16:creationId xmlns:a16="http://schemas.microsoft.com/office/drawing/2014/main" id="{2A08453D-022E-44E7-990A-C155BB01CB9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201026" y="3227389"/>
              <a:ext cx="931863" cy="2522537"/>
            </a:xfrm>
            <a:custGeom>
              <a:avLst/>
              <a:gdLst>
                <a:gd name="connsiteX0" fmla="*/ 0 w 1157184"/>
                <a:gd name="connsiteY0" fmla="*/ 0 h 3131898"/>
                <a:gd name="connsiteX1" fmla="*/ 1157184 w 1157184"/>
                <a:gd name="connsiteY1" fmla="*/ 0 h 3131898"/>
                <a:gd name="connsiteX2" fmla="*/ 1157184 w 1157184"/>
                <a:gd name="connsiteY2" fmla="*/ 2718297 h 3131898"/>
                <a:gd name="connsiteX3" fmla="*/ 578592 w 1157184"/>
                <a:gd name="connsiteY3" fmla="*/ 3131898 h 3131898"/>
                <a:gd name="connsiteX4" fmla="*/ 0 w 1157184"/>
                <a:gd name="connsiteY4" fmla="*/ 2718297 h 313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184" h="3131898">
                  <a:moveTo>
                    <a:pt x="0" y="0"/>
                  </a:moveTo>
                  <a:lnTo>
                    <a:pt x="1157184" y="0"/>
                  </a:lnTo>
                  <a:lnTo>
                    <a:pt x="1157184" y="2718297"/>
                  </a:lnTo>
                  <a:lnTo>
                    <a:pt x="578592" y="3131898"/>
                  </a:lnTo>
                  <a:lnTo>
                    <a:pt x="0" y="2718297"/>
                  </a:lnTo>
                  <a:close/>
                </a:path>
              </a:pathLst>
            </a:custGeom>
            <a:solidFill>
              <a:srgbClr val="F2F2F2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/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endParaRPr lang="zh-CN" altLang="en-US" sz="3600" b="1" kern="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dist="50800" dir="5400000" algn="t" rotWithShape="0">
                    <a:sysClr val="window" lastClr="FFFFFF"/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0" name="MH_SubTitle_6">
              <a:extLst>
                <a:ext uri="{FF2B5EF4-FFF2-40B4-BE49-F238E27FC236}">
                  <a16:creationId xmlns:a16="http://schemas.microsoft.com/office/drawing/2014/main" id="{C8ACF0C8-E2A6-4A45-AF5E-84610872195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201029" y="3636773"/>
              <a:ext cx="931863" cy="1895666"/>
            </a:xfrm>
            <a:custGeom>
              <a:avLst/>
              <a:gdLst>
                <a:gd name="connsiteX0" fmla="*/ 0 w 1157185"/>
                <a:gd name="connsiteY0" fmla="*/ 0 h 2070751"/>
                <a:gd name="connsiteX1" fmla="*/ 578592 w 1157185"/>
                <a:gd name="connsiteY1" fmla="*/ 347931 h 2070751"/>
                <a:gd name="connsiteX2" fmla="*/ 1157185 w 1157185"/>
                <a:gd name="connsiteY2" fmla="*/ 0 h 2070751"/>
                <a:gd name="connsiteX3" fmla="*/ 1157185 w 1157185"/>
                <a:gd name="connsiteY3" fmla="*/ 1722820 h 2070751"/>
                <a:gd name="connsiteX4" fmla="*/ 578592 w 1157185"/>
                <a:gd name="connsiteY4" fmla="*/ 2070751 h 2070751"/>
                <a:gd name="connsiteX5" fmla="*/ 0 w 1157185"/>
                <a:gd name="connsiteY5" fmla="*/ 1722820 h 207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7185" h="2070751">
                  <a:moveTo>
                    <a:pt x="0" y="0"/>
                  </a:moveTo>
                  <a:lnTo>
                    <a:pt x="578592" y="347931"/>
                  </a:lnTo>
                  <a:lnTo>
                    <a:pt x="1157185" y="0"/>
                  </a:lnTo>
                  <a:lnTo>
                    <a:pt x="1157185" y="1722820"/>
                  </a:lnTo>
                  <a:lnTo>
                    <a:pt x="578592" y="2070751"/>
                  </a:lnTo>
                  <a:lnTo>
                    <a:pt x="0" y="1722820"/>
                  </a:lnTo>
                  <a:close/>
                </a:path>
              </a:pathLst>
            </a:custGeom>
            <a:solidFill>
              <a:srgbClr val="A5C0A4"/>
            </a:solidFill>
            <a:ln w="12700" cap="flat" cmpd="sng" algn="ctr">
              <a:noFill/>
              <a:prstDash val="solid"/>
            </a:ln>
            <a:effectLst/>
          </p:spPr>
          <p:txBody>
            <a:bodyPr tIns="252000" bIns="108000" anchor="ctr">
              <a:no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vai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do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grpSp>
        <p:nvGrpSpPr>
          <p:cNvPr id="21" name="组合 24">
            <a:extLst>
              <a:ext uri="{FF2B5EF4-FFF2-40B4-BE49-F238E27FC236}">
                <a16:creationId xmlns:a16="http://schemas.microsoft.com/office/drawing/2014/main" id="{9619060A-28A4-43B4-A45E-D683AF3D7572}"/>
              </a:ext>
            </a:extLst>
          </p:cNvPr>
          <p:cNvGrpSpPr/>
          <p:nvPr/>
        </p:nvGrpSpPr>
        <p:grpSpPr>
          <a:xfrm>
            <a:off x="8961120" y="320037"/>
            <a:ext cx="3000027" cy="6296297"/>
            <a:chOff x="8201023" y="3250939"/>
            <a:chExt cx="951628" cy="2522537"/>
          </a:xfrm>
        </p:grpSpPr>
        <p:sp>
          <p:nvSpPr>
            <p:cNvPr id="22" name="MH_Other_3">
              <a:extLst>
                <a:ext uri="{FF2B5EF4-FFF2-40B4-BE49-F238E27FC236}">
                  <a16:creationId xmlns:a16="http://schemas.microsoft.com/office/drawing/2014/main" id="{8EB9AFEC-3C4F-4DC2-8A4C-40D098F85D7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201023" y="3250939"/>
              <a:ext cx="931863" cy="2522537"/>
            </a:xfrm>
            <a:custGeom>
              <a:avLst/>
              <a:gdLst>
                <a:gd name="connsiteX0" fmla="*/ 0 w 1157184"/>
                <a:gd name="connsiteY0" fmla="*/ 0 h 3131898"/>
                <a:gd name="connsiteX1" fmla="*/ 1157184 w 1157184"/>
                <a:gd name="connsiteY1" fmla="*/ 0 h 3131898"/>
                <a:gd name="connsiteX2" fmla="*/ 1157184 w 1157184"/>
                <a:gd name="connsiteY2" fmla="*/ 2718297 h 3131898"/>
                <a:gd name="connsiteX3" fmla="*/ 578592 w 1157184"/>
                <a:gd name="connsiteY3" fmla="*/ 3131898 h 3131898"/>
                <a:gd name="connsiteX4" fmla="*/ 0 w 1157184"/>
                <a:gd name="connsiteY4" fmla="*/ 2718297 h 313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184" h="3131898">
                  <a:moveTo>
                    <a:pt x="0" y="0"/>
                  </a:moveTo>
                  <a:lnTo>
                    <a:pt x="1157184" y="0"/>
                  </a:lnTo>
                  <a:lnTo>
                    <a:pt x="1157184" y="2718297"/>
                  </a:lnTo>
                  <a:lnTo>
                    <a:pt x="578592" y="3131898"/>
                  </a:lnTo>
                  <a:lnTo>
                    <a:pt x="0" y="2718297"/>
                  </a:lnTo>
                  <a:close/>
                </a:path>
              </a:pathLst>
            </a:custGeom>
            <a:solidFill>
              <a:srgbClr val="F2F2F2"/>
            </a:soli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/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endParaRPr lang="zh-CN" altLang="en-US" sz="3600" b="1" kern="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dist="50800" dir="5400000" algn="t" rotWithShape="0">
                    <a:sysClr val="window" lastClr="FFFFFF"/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3" name="MH_SubTitle_6">
              <a:extLst>
                <a:ext uri="{FF2B5EF4-FFF2-40B4-BE49-F238E27FC236}">
                  <a16:creationId xmlns:a16="http://schemas.microsoft.com/office/drawing/2014/main" id="{0706D6FF-FF85-4A00-91BE-44493E2AD2F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201026" y="3636773"/>
              <a:ext cx="951625" cy="1895666"/>
            </a:xfrm>
            <a:custGeom>
              <a:avLst/>
              <a:gdLst>
                <a:gd name="connsiteX0" fmla="*/ 0 w 1157185"/>
                <a:gd name="connsiteY0" fmla="*/ 0 h 2070751"/>
                <a:gd name="connsiteX1" fmla="*/ 578592 w 1157185"/>
                <a:gd name="connsiteY1" fmla="*/ 347931 h 2070751"/>
                <a:gd name="connsiteX2" fmla="*/ 1157185 w 1157185"/>
                <a:gd name="connsiteY2" fmla="*/ 0 h 2070751"/>
                <a:gd name="connsiteX3" fmla="*/ 1157185 w 1157185"/>
                <a:gd name="connsiteY3" fmla="*/ 1722820 h 2070751"/>
                <a:gd name="connsiteX4" fmla="*/ 578592 w 1157185"/>
                <a:gd name="connsiteY4" fmla="*/ 2070751 h 2070751"/>
                <a:gd name="connsiteX5" fmla="*/ 0 w 1157185"/>
                <a:gd name="connsiteY5" fmla="*/ 1722820 h 207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7185" h="2070751">
                  <a:moveTo>
                    <a:pt x="0" y="0"/>
                  </a:moveTo>
                  <a:lnTo>
                    <a:pt x="578592" y="347931"/>
                  </a:lnTo>
                  <a:lnTo>
                    <a:pt x="1157185" y="0"/>
                  </a:lnTo>
                  <a:lnTo>
                    <a:pt x="1157185" y="1722820"/>
                  </a:lnTo>
                  <a:lnTo>
                    <a:pt x="578592" y="2070751"/>
                  </a:lnTo>
                  <a:lnTo>
                    <a:pt x="0" y="172282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tIns="252000" bIns="108000" anchor="ctr">
              <a:no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miêu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khung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180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8" name="Rectangle 134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12F7D-297E-41FE-98A0-321D874B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77" y="143917"/>
            <a:ext cx="5073645" cy="671744"/>
          </a:xfrm>
        </p:spPr>
        <p:txBody>
          <a:bodyPr anchor="b">
            <a:no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cặp đôi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269" name="Straight Connector 136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3391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15717-54DC-49E6-B32A-AB68D7C55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79" y="875449"/>
            <a:ext cx="6495240" cy="5922763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pt-BR" sz="4400" b="1" dirty="0" smtClean="0">
                <a:solidFill>
                  <a:srgbClr val="0070C0">
                    <a:alpha val="7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</a:t>
            </a:r>
            <a:r>
              <a:rPr lang="pt-BR" sz="4400" b="1" dirty="0">
                <a:solidFill>
                  <a:srgbClr val="0070C0">
                    <a:alpha val="7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bao giờ đánh giá người khác chỉ qua hình thức bên ngoài chưa? </a:t>
            </a:r>
            <a:endParaRPr lang="en-US" sz="4400" b="1" dirty="0">
              <a:solidFill>
                <a:srgbClr val="0070C0">
                  <a:alpha val="7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4400" b="1" dirty="0" smtClean="0">
                <a:solidFill>
                  <a:srgbClr val="0070C0">
                    <a:alpha val="7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4400" b="1" dirty="0" smtClean="0">
                <a:solidFill>
                  <a:srgbClr val="0070C0">
                    <a:alpha val="7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pt-BR" sz="4400" b="1" dirty="0">
                <a:solidFill>
                  <a:srgbClr val="0070C0">
                    <a:alpha val="7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cách đánh giá như thế có chính xác không?</a:t>
            </a:r>
            <a:endParaRPr lang="en-US" sz="4400" b="1" dirty="0">
              <a:solidFill>
                <a:srgbClr val="0070C0">
                  <a:alpha val="7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pt-BR" sz="4400" b="1" dirty="0" smtClean="0">
                <a:solidFill>
                  <a:srgbClr val="0070C0">
                    <a:alpha val="7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</a:t>
            </a:r>
            <a:r>
              <a:rPr lang="pt-BR" sz="4400" b="1" dirty="0">
                <a:solidFill>
                  <a:srgbClr val="0070C0">
                    <a:alpha val="7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như nào về nhan đề: </a:t>
            </a:r>
            <a:r>
              <a:rPr lang="pt-BR" sz="4400" b="1" i="1" dirty="0">
                <a:solidFill>
                  <a:srgbClr val="0070C0">
                    <a:alpha val="7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 Dừa?</a:t>
            </a:r>
            <a:endParaRPr lang="en-US" sz="4400" b="1" dirty="0">
              <a:solidFill>
                <a:srgbClr val="0070C0">
                  <a:alpha val="7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Rectangle 138">
            <a:extLst>
              <a:ext uri="{FF2B5EF4-FFF2-40B4-BE49-F238E27FC236}">
                <a16:creationId xmlns:a16="http://schemas.microsoft.com/office/drawing/2014/main" id="{AA11AC2B-E0EE-4BB9-8BC1-EC5DA9DBEE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4794" y="0"/>
            <a:ext cx="5537206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>
              <a:solidFill>
                <a:schemeClr val="bg1">
                  <a:alpha val="2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Phòng Giáo Dục Và Đào Tạo quận Thanh Xuân">
            <a:extLst>
              <a:ext uri="{FF2B5EF4-FFF2-40B4-BE49-F238E27FC236}">
                <a16:creationId xmlns:a16="http://schemas.microsoft.com/office/drawing/2014/main" id="{BF271028-DC67-496F-BE47-B45971701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4793" y="-1"/>
            <a:ext cx="550678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94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0"/>
            <a:ext cx="7680960" cy="1777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HIỂU CHUNG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" y="1968199"/>
            <a:ext cx="8447314" cy="2684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ct val="115000"/>
              </a:lnSpc>
              <a:spcAft>
                <a:spcPts val="1000"/>
              </a:spcAft>
              <a:buAutoNum type="alphaLcPeriod"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endParaRPr lang="en-US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1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B0D33E-5829-4E1F-B604-D8A21904E6E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7" b="2241"/>
          <a:stretch/>
        </p:blipFill>
        <p:spPr bwMode="auto">
          <a:xfrm>
            <a:off x="112542" y="0"/>
            <a:ext cx="1207945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073814"/>
      </p:ext>
    </p:extLst>
  </p:cSld>
  <p:clrMapOvr>
    <a:masterClrMapping/>
  </p:clrMapOvr>
  <p:transition spd="slow" advTm="6469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0"/>
            <a:ext cx="7680960" cy="1777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HIỂU CHUNG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" y="1644642"/>
            <a:ext cx="8447314" cy="80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" y="2611944"/>
            <a:ext cx="8447314" cy="80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 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" y="3693593"/>
            <a:ext cx="8447314" cy="80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40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CAE7C1-B162-4319-A6D6-FEF306669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659395"/>
              </p:ext>
            </p:extLst>
          </p:nvPr>
        </p:nvGraphicFramePr>
        <p:xfrm>
          <a:off x="60061" y="925649"/>
          <a:ext cx="12050108" cy="5949453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2050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31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5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SVN-Nexa Rush Script" panose="020B06060402000202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6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SVN-Nexa Rush Script" panose="020B06060402000202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7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SVN-Nexa Rush Script" panose="020B06060402000202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SVN-Nexa Rush Script" panose="020B06060402000202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1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SVN-Nexa Rush Script" panose="020B06060402000202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33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SVN-Nexa Rush Script" panose="020B06060402000202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20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SVN-Nexa Rush Script" panose="020B06060402000202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4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SVN-Nexa Rush Script" panose="020B0606040200020203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AA1F29A5-2CBC-4D10-9FB9-332F5B067D6D}"/>
              </a:ext>
            </a:extLst>
          </p:cNvPr>
          <p:cNvGrpSpPr/>
          <p:nvPr/>
        </p:nvGrpSpPr>
        <p:grpSpPr>
          <a:xfrm>
            <a:off x="141892" y="85211"/>
            <a:ext cx="12050108" cy="823337"/>
            <a:chOff x="6095999" y="907059"/>
            <a:chExt cx="4328689" cy="95410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B1EFA74-AE72-419F-B0AE-5CB76E216AD6}"/>
                </a:ext>
              </a:extLst>
            </p:cNvPr>
            <p:cNvSpPr/>
            <p:nvPr/>
          </p:nvSpPr>
          <p:spPr>
            <a:xfrm>
              <a:off x="6095999" y="907059"/>
              <a:ext cx="4328689" cy="95410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8525F6-1235-4E7A-9C25-B317D1E0D175}"/>
                </a:ext>
              </a:extLst>
            </p:cNvPr>
            <p:cNvSpPr/>
            <p:nvPr/>
          </p:nvSpPr>
          <p:spPr>
            <a:xfrm>
              <a:off x="6240757" y="968613"/>
              <a:ext cx="4183931" cy="677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xảy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D5E5CDB-66DE-4508-8DCE-920B16630A2D}"/>
              </a:ext>
            </a:extLst>
          </p:cNvPr>
          <p:cNvSpPr/>
          <p:nvPr/>
        </p:nvSpPr>
        <p:spPr>
          <a:xfrm>
            <a:off x="72804" y="1641560"/>
            <a:ext cx="119829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5BCDD6-A66A-4E24-A215-1F27211C38E6}"/>
              </a:ext>
            </a:extLst>
          </p:cNvPr>
          <p:cNvSpPr/>
          <p:nvPr/>
        </p:nvSpPr>
        <p:spPr>
          <a:xfrm>
            <a:off x="129125" y="2474119"/>
            <a:ext cx="7511359" cy="548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C785A7-2F37-476D-AE58-BEFAEE70472C}"/>
              </a:ext>
            </a:extLst>
          </p:cNvPr>
          <p:cNvSpPr/>
          <p:nvPr/>
        </p:nvSpPr>
        <p:spPr>
          <a:xfrm>
            <a:off x="141892" y="3014363"/>
            <a:ext cx="9547873" cy="548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F71EE8-E6FA-4B8C-83FF-15163D9DA572}"/>
              </a:ext>
            </a:extLst>
          </p:cNvPr>
          <p:cNvSpPr/>
          <p:nvPr/>
        </p:nvSpPr>
        <p:spPr>
          <a:xfrm>
            <a:off x="141892" y="3733627"/>
            <a:ext cx="1141873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Ở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lốt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xí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95D0A7-99BB-448D-9D61-68C18CFAF60D}"/>
              </a:ext>
            </a:extLst>
          </p:cNvPr>
          <p:cNvSpPr/>
          <p:nvPr/>
        </p:nvSpPr>
        <p:spPr>
          <a:xfrm>
            <a:off x="167634" y="6226475"/>
            <a:ext cx="9851578" cy="548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B1AA33-A153-4182-882A-149537E65944}"/>
              </a:ext>
            </a:extLst>
          </p:cNvPr>
          <p:cNvSpPr/>
          <p:nvPr/>
        </p:nvSpPr>
        <p:spPr>
          <a:xfrm>
            <a:off x="167634" y="5642098"/>
            <a:ext cx="7511359" cy="548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g. Hai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2318F0-59C7-4015-A46E-4294D0012DF2}"/>
              </a:ext>
            </a:extLst>
          </p:cNvPr>
          <p:cNvSpPr/>
          <p:nvPr/>
        </p:nvSpPr>
        <p:spPr>
          <a:xfrm>
            <a:off x="167634" y="4957194"/>
            <a:ext cx="10818229" cy="10833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E9C1D3-60D3-430E-8169-F8D204A0D536}"/>
              </a:ext>
            </a:extLst>
          </p:cNvPr>
          <p:cNvSpPr/>
          <p:nvPr/>
        </p:nvSpPr>
        <p:spPr>
          <a:xfrm>
            <a:off x="141892" y="4374417"/>
            <a:ext cx="7511359" cy="5878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951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3333">
        <p:fade/>
      </p:transition>
    </mc:Choice>
    <mc:Fallback xmlns="">
      <p:transition spd="med" advTm="933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0013 -0.5460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31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-0.00378 -0.0921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460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1.66667E-6 0.1819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9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00378 0.3775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1886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0039 0.0930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465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0"/>
            <a:ext cx="7680960" cy="1777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HIỂU CHUNG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" y="1644642"/>
            <a:ext cx="8447314" cy="80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" y="2611944"/>
            <a:ext cx="8447314" cy="80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006" y="4947627"/>
            <a:ext cx="8447314" cy="80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HIỂU VĂN BẢN: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" y="3693593"/>
            <a:ext cx="8447314" cy="80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7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F096F6-5E99-47F7-A123-D27ED167F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80" y="1290637"/>
            <a:ext cx="10642600" cy="442944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8A5DA5-7A34-4E34-A2F2-D3F9E7D3410A}"/>
              </a:ext>
            </a:extLst>
          </p:cNvPr>
          <p:cNvSpPr/>
          <p:nvPr/>
        </p:nvSpPr>
        <p:spPr>
          <a:xfrm>
            <a:off x="4836160" y="5720080"/>
            <a:ext cx="288544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haroni" panose="02010803020104030203" pitchFamily="2" charset="-79"/>
              </a:rPr>
              <a:t>CÂY KHẾ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haroni" panose="02010803020104030203" pitchFamily="2" charset="-79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613AF03-BAD1-4DAB-943E-2355350B2555}"/>
              </a:ext>
            </a:extLst>
          </p:cNvPr>
          <p:cNvSpPr txBox="1">
            <a:spLocks/>
          </p:cNvSpPr>
          <p:nvPr/>
        </p:nvSpPr>
        <p:spPr>
          <a:xfrm>
            <a:off x="410899" y="160155"/>
            <a:ext cx="11781101" cy="5978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NHANH TAY, NHANH M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9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4"/>
          <p:cNvSpPr/>
          <p:nvPr>
            <p:custDataLst>
              <p:tags r:id="rId1"/>
            </p:custDataLst>
          </p:nvPr>
        </p:nvSpPr>
        <p:spPr>
          <a:xfrm rot="5400000">
            <a:off x="1943447" y="413388"/>
            <a:ext cx="2207834" cy="2385610"/>
          </a:xfrm>
          <a:prstGeom prst="teardrop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36000" rIns="0" anchor="ctr"/>
          <a:lstStyle/>
          <a:p>
            <a:pPr algn="ctr">
              <a:defRPr/>
            </a:pPr>
            <a:endParaRPr lang="th-TH" sz="3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MH_Other_3"/>
          <p:cNvSpPr/>
          <p:nvPr>
            <p:custDataLst>
              <p:tags r:id="rId2"/>
            </p:custDataLst>
          </p:nvPr>
        </p:nvSpPr>
        <p:spPr>
          <a:xfrm>
            <a:off x="1751527" y="3781031"/>
            <a:ext cx="2497813" cy="2336433"/>
          </a:xfrm>
          <a:prstGeom prst="teardrop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108000" anchor="ctr"/>
          <a:lstStyle/>
          <a:p>
            <a:pPr algn="ctr">
              <a:defRPr/>
            </a:pPr>
            <a:endParaRPr lang="th-TH" sz="3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Other_1"/>
          <p:cNvSpPr/>
          <p:nvPr>
            <p:custDataLst>
              <p:tags r:id="rId3"/>
            </p:custDataLst>
          </p:nvPr>
        </p:nvSpPr>
        <p:spPr>
          <a:xfrm rot="16200000">
            <a:off x="7979484" y="3343082"/>
            <a:ext cx="2823290" cy="2983053"/>
          </a:xfrm>
          <a:prstGeom prst="teardrop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108000" anchor="ctr"/>
          <a:lstStyle/>
          <a:p>
            <a:pPr algn="ctr">
              <a:defRPr/>
            </a:pPr>
            <a:endParaRPr lang="th-TH" sz="3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Other_2"/>
          <p:cNvSpPr/>
          <p:nvPr>
            <p:custDataLst>
              <p:tags r:id="rId4"/>
            </p:custDataLst>
          </p:nvPr>
        </p:nvSpPr>
        <p:spPr>
          <a:xfrm rot="10800000">
            <a:off x="7921522" y="502276"/>
            <a:ext cx="2368230" cy="2182074"/>
          </a:xfrm>
          <a:prstGeom prst="teardrop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000" rIns="36000" anchor="ctr"/>
          <a:lstStyle/>
          <a:p>
            <a:pPr algn="ctr">
              <a:defRPr/>
            </a:pPr>
            <a:endParaRPr lang="th-TH" sz="4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53"/>
          <p:cNvSpPr/>
          <p:nvPr/>
        </p:nvSpPr>
        <p:spPr>
          <a:xfrm>
            <a:off x="4520485" y="1782282"/>
            <a:ext cx="3168202" cy="2975051"/>
          </a:xfrm>
          <a:prstGeom prst="ellipse">
            <a:avLst/>
          </a:prstGeom>
          <a:noFill/>
          <a:ln w="165100">
            <a:solidFill>
              <a:srgbClr val="A5C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65" y="595435"/>
            <a:ext cx="1980931" cy="20116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r="40531" b="27357"/>
          <a:stretch/>
        </p:blipFill>
        <p:spPr>
          <a:xfrm>
            <a:off x="2081261" y="578597"/>
            <a:ext cx="2094513" cy="2029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929369" y="3490462"/>
            <a:ext cx="2914650" cy="2676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16" y="1846677"/>
            <a:ext cx="2905125" cy="28754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8" y="3786390"/>
            <a:ext cx="2233459" cy="2364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MH_SubTitle_1">
            <a:extLst>
              <a:ext uri="{FF2B5EF4-FFF2-40B4-BE49-F238E27FC236}">
                <a16:creationId xmlns:a16="http://schemas.microsoft.com/office/drawing/2014/main" id="{6D8A2E5A-2565-42D2-9650-8F0F8159EF7E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02240" y="286209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Tìm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hiểu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nhân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vật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42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2" grpId="0" animBg="1"/>
      <p:bldP spid="14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447314" cy="80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HIỂU VĂN BẢN: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754" y="808619"/>
            <a:ext cx="5068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566" y="195868"/>
            <a:ext cx="1207443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	</a:t>
            </a:r>
            <a:endParaRPr lang="en-US" sz="44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2+3</a:t>
            </a:r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4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44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44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7220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447314" cy="80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HIỂU VĂN BẢN: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754" y="808619"/>
            <a:ext cx="5068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754" y="1578060"/>
            <a:ext cx="116450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753" y="4346189"/>
            <a:ext cx="116450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96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127E3B-1819-42FF-98EC-CF8C01FC25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057853"/>
              </p:ext>
            </p:extLst>
          </p:nvPr>
        </p:nvGraphicFramePr>
        <p:xfrm>
          <a:off x="-712762" y="28980"/>
          <a:ext cx="8151935" cy="221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E4E4C62B-B9E0-4E53-9F5E-5CBEFF2A9356}"/>
              </a:ext>
            </a:extLst>
          </p:cNvPr>
          <p:cNvSpPr/>
          <p:nvPr/>
        </p:nvSpPr>
        <p:spPr>
          <a:xfrm>
            <a:off x="6231988" y="140832"/>
            <a:ext cx="6128825" cy="2074985"/>
          </a:xfrm>
          <a:prstGeom prst="cloudCallout">
            <a:avLst>
              <a:gd name="adj1" fmla="val 10096"/>
              <a:gd name="adj2" fmla="val 8776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nhận xét về ngoại hình và tính cách của Sọ Dừa? Qua đó, nhân dân ta muốn thể hiện tư tưởng, ước mơ gì?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E5D197-8465-467D-85AE-501EE0E5DC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8460" y="2280286"/>
            <a:ext cx="2245066" cy="224506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6A01031-5632-4089-B763-80E5F6C22BF9}"/>
              </a:ext>
            </a:extLst>
          </p:cNvPr>
          <p:cNvGrpSpPr/>
          <p:nvPr/>
        </p:nvGrpSpPr>
        <p:grpSpPr>
          <a:xfrm>
            <a:off x="219805" y="2206878"/>
            <a:ext cx="9144000" cy="862501"/>
            <a:chOff x="3351074" y="535685"/>
            <a:chExt cx="6951861" cy="86250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826FB5F-7176-4742-82BF-3FC86E9CCD2C}"/>
                </a:ext>
              </a:extLst>
            </p:cNvPr>
            <p:cNvSpPr/>
            <p:nvPr/>
          </p:nvSpPr>
          <p:spPr>
            <a:xfrm>
              <a:off x="3351074" y="535685"/>
              <a:ext cx="6951861" cy="862501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EF3D3CB2-5BE3-4649-AF86-1E5EFDDEDD5C}"/>
                </a:ext>
              </a:extLst>
            </p:cNvPr>
            <p:cNvSpPr txBox="1"/>
            <p:nvPr/>
          </p:nvSpPr>
          <p:spPr>
            <a:xfrm>
              <a:off x="3376336" y="560947"/>
              <a:ext cx="6901337" cy="81197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36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sự đối lập trái ngược.</a:t>
              </a:r>
              <a:endParaRPr lang="en-US" sz="36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F244C7B-73F3-48F4-A01D-033F3A8AEDD9}"/>
              </a:ext>
            </a:extLst>
          </p:cNvPr>
          <p:cNvGrpSpPr/>
          <p:nvPr/>
        </p:nvGrpSpPr>
        <p:grpSpPr>
          <a:xfrm>
            <a:off x="196948" y="3159391"/>
            <a:ext cx="9144000" cy="1446838"/>
            <a:chOff x="3351074" y="1577398"/>
            <a:chExt cx="6999340" cy="119474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7D194F0-EBFF-4E85-804F-F0C5399E768E}"/>
                </a:ext>
              </a:extLst>
            </p:cNvPr>
            <p:cNvSpPr/>
            <p:nvPr/>
          </p:nvSpPr>
          <p:spPr>
            <a:xfrm>
              <a:off x="3351074" y="1577398"/>
              <a:ext cx="6999340" cy="119474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BE2B00BE-E944-4AE1-B4F6-752F9886F820}"/>
                </a:ext>
              </a:extLst>
            </p:cNvPr>
            <p:cNvSpPr txBox="1"/>
            <p:nvPr/>
          </p:nvSpPr>
          <p:spPr>
            <a:xfrm>
              <a:off x="3386067" y="1612391"/>
              <a:ext cx="6929354" cy="11247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36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 sự khẳng định tuyệt đối về con người bên trong, đề cao giá trị chân chính của con người.</a:t>
              </a:r>
              <a:endParaRPr lang="en-US" sz="36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28B764-B54A-4B0B-8D61-21CDBFFF29E0}"/>
              </a:ext>
            </a:extLst>
          </p:cNvPr>
          <p:cNvGrpSpPr/>
          <p:nvPr/>
        </p:nvGrpSpPr>
        <p:grpSpPr>
          <a:xfrm>
            <a:off x="-1" y="4785442"/>
            <a:ext cx="10733649" cy="875261"/>
            <a:chOff x="3351074" y="2951359"/>
            <a:chExt cx="7475888" cy="87526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81D9C50-3ECA-4457-846E-A23E2C460C3B}"/>
                </a:ext>
              </a:extLst>
            </p:cNvPr>
            <p:cNvSpPr/>
            <p:nvPr/>
          </p:nvSpPr>
          <p:spPr>
            <a:xfrm>
              <a:off x="3351074" y="2951359"/>
              <a:ext cx="7038432" cy="875261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8">
              <a:extLst>
                <a:ext uri="{FF2B5EF4-FFF2-40B4-BE49-F238E27FC236}">
                  <a16:creationId xmlns:a16="http://schemas.microsoft.com/office/drawing/2014/main" id="{78C47B8C-6C06-4EC2-B914-4CB53A2563F1}"/>
                </a:ext>
              </a:extLst>
            </p:cNvPr>
            <p:cNvSpPr txBox="1"/>
            <p:nvPr/>
          </p:nvSpPr>
          <p:spPr>
            <a:xfrm>
              <a:off x="3376710" y="2976995"/>
              <a:ext cx="7450252" cy="82398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6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 hiện ước mơ về sự đổi đời của nhân dân lao động.</a:t>
              </a:r>
              <a:endParaRPr lang="en-US" sz="36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57A469-ADB4-4B05-8096-CEDB73CDF774}"/>
              </a:ext>
            </a:extLst>
          </p:cNvPr>
          <p:cNvGrpSpPr/>
          <p:nvPr/>
        </p:nvGrpSpPr>
        <p:grpSpPr>
          <a:xfrm>
            <a:off x="36806" y="5901937"/>
            <a:ext cx="12249448" cy="877148"/>
            <a:chOff x="3351074" y="4005833"/>
            <a:chExt cx="7046987" cy="87714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1DE1AA3-4CE1-4453-A580-11AB67DAB631}"/>
                </a:ext>
              </a:extLst>
            </p:cNvPr>
            <p:cNvSpPr/>
            <p:nvPr/>
          </p:nvSpPr>
          <p:spPr>
            <a:xfrm>
              <a:off x="3351074" y="4005833"/>
              <a:ext cx="7046987" cy="8771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2" name="Rectangle: Rounded Corners 10">
              <a:extLst>
                <a:ext uri="{FF2B5EF4-FFF2-40B4-BE49-F238E27FC236}">
                  <a16:creationId xmlns:a16="http://schemas.microsoft.com/office/drawing/2014/main" id="{0C878E35-DE6F-4542-89DB-AC426BE014DC}"/>
                </a:ext>
              </a:extLst>
            </p:cNvPr>
            <p:cNvSpPr txBox="1"/>
            <p:nvPr/>
          </p:nvSpPr>
          <p:spPr>
            <a:xfrm>
              <a:off x="3376765" y="4031524"/>
              <a:ext cx="6995605" cy="82576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36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6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36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huống</a:t>
              </a:r>
              <a:r>
                <a:rPr lang="en-US" sz="36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6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36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6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36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36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tục</a:t>
              </a:r>
              <a:r>
                <a:rPr lang="en-US" sz="36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36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sz="3600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33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447314" cy="80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HIỂU VĂN BẢN: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754" y="808619"/>
            <a:ext cx="5068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754" y="1578060"/>
            <a:ext cx="5068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6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69F5FE0-EBCF-4A14-AF3D-1ADCD6443E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A569ED-C764-4C97-8561-8DB252671892}"/>
              </a:ext>
            </a:extLst>
          </p:cNvPr>
          <p:cNvSpPr txBox="1"/>
          <p:nvPr/>
        </p:nvSpPr>
        <p:spPr>
          <a:xfrm>
            <a:off x="1079499" y="1258908"/>
            <a:ext cx="4925384" cy="99055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endParaRPr lang="en-US" sz="2800" b="1" cap="all" spc="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098" name="Picture 2" descr="Think, Pair, Share – phương pháp học tốt cho nhóm trẻ - CTH EDU">
            <a:extLst>
              <a:ext uri="{FF2B5EF4-FFF2-40B4-BE49-F238E27FC236}">
                <a16:creationId xmlns:a16="http://schemas.microsoft.com/office/drawing/2014/main" id="{996319D0-CEDF-48CA-BEA3-0A4AC01A1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302" y="156283"/>
            <a:ext cx="3787394" cy="658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55D7A98-FC01-4D0F-B91F-BD4BB66338F2}"/>
              </a:ext>
            </a:extLst>
          </p:cNvPr>
          <p:cNvSpPr/>
          <p:nvPr/>
        </p:nvSpPr>
        <p:spPr>
          <a:xfrm>
            <a:off x="3994696" y="254757"/>
            <a:ext cx="8005046" cy="5147237"/>
          </a:xfrm>
          <a:custGeom>
            <a:avLst/>
            <a:gdLst>
              <a:gd name="connsiteX0" fmla="*/ 0 w 6919135"/>
              <a:gd name="connsiteY0" fmla="*/ 425124 h 2550695"/>
              <a:gd name="connsiteX1" fmla="*/ 425124 w 6919135"/>
              <a:gd name="connsiteY1" fmla="*/ 0 h 2550695"/>
              <a:gd name="connsiteX2" fmla="*/ 1098219 w 6919135"/>
              <a:gd name="connsiteY2" fmla="*/ 0 h 2550695"/>
              <a:gd name="connsiteX3" fmla="*/ 1589247 w 6919135"/>
              <a:gd name="connsiteY3" fmla="*/ 0 h 2550695"/>
              <a:gd name="connsiteX4" fmla="*/ 2019586 w 6919135"/>
              <a:gd name="connsiteY4" fmla="*/ 0 h 2550695"/>
              <a:gd name="connsiteX5" fmla="*/ 2449925 w 6919135"/>
              <a:gd name="connsiteY5" fmla="*/ 0 h 2550695"/>
              <a:gd name="connsiteX6" fmla="*/ 2880265 w 6919135"/>
              <a:gd name="connsiteY6" fmla="*/ 0 h 2550695"/>
              <a:gd name="connsiteX7" fmla="*/ 3492671 w 6919135"/>
              <a:gd name="connsiteY7" fmla="*/ 0 h 2550695"/>
              <a:gd name="connsiteX8" fmla="*/ 3923010 w 6919135"/>
              <a:gd name="connsiteY8" fmla="*/ 0 h 2550695"/>
              <a:gd name="connsiteX9" fmla="*/ 4474727 w 6919135"/>
              <a:gd name="connsiteY9" fmla="*/ 0 h 2550695"/>
              <a:gd name="connsiteX10" fmla="*/ 4844377 w 6919135"/>
              <a:gd name="connsiteY10" fmla="*/ 0 h 2550695"/>
              <a:gd name="connsiteX11" fmla="*/ 5517472 w 6919135"/>
              <a:gd name="connsiteY11" fmla="*/ 0 h 2550695"/>
              <a:gd name="connsiteX12" fmla="*/ 6008500 w 6919135"/>
              <a:gd name="connsiteY12" fmla="*/ 0 h 2550695"/>
              <a:gd name="connsiteX13" fmla="*/ 6494011 w 6919135"/>
              <a:gd name="connsiteY13" fmla="*/ 0 h 2550695"/>
              <a:gd name="connsiteX14" fmla="*/ 6919135 w 6919135"/>
              <a:gd name="connsiteY14" fmla="*/ 425124 h 2550695"/>
              <a:gd name="connsiteX15" fmla="*/ 6919135 w 6919135"/>
              <a:gd name="connsiteY15" fmla="*/ 957931 h 2550695"/>
              <a:gd name="connsiteX16" fmla="*/ 6919135 w 6919135"/>
              <a:gd name="connsiteY16" fmla="*/ 1490737 h 2550695"/>
              <a:gd name="connsiteX17" fmla="*/ 6919135 w 6919135"/>
              <a:gd name="connsiteY17" fmla="*/ 2125571 h 2550695"/>
              <a:gd name="connsiteX18" fmla="*/ 6494011 w 6919135"/>
              <a:gd name="connsiteY18" fmla="*/ 2550695 h 2550695"/>
              <a:gd name="connsiteX19" fmla="*/ 5820916 w 6919135"/>
              <a:gd name="connsiteY19" fmla="*/ 2550695 h 2550695"/>
              <a:gd name="connsiteX20" fmla="*/ 5208510 w 6919135"/>
              <a:gd name="connsiteY20" fmla="*/ 2550695 h 2550695"/>
              <a:gd name="connsiteX21" fmla="*/ 4717482 w 6919135"/>
              <a:gd name="connsiteY21" fmla="*/ 2550695 h 2550695"/>
              <a:gd name="connsiteX22" fmla="*/ 4226454 w 6919135"/>
              <a:gd name="connsiteY22" fmla="*/ 2550695 h 2550695"/>
              <a:gd name="connsiteX23" fmla="*/ 3735426 w 6919135"/>
              <a:gd name="connsiteY23" fmla="*/ 2550695 h 2550695"/>
              <a:gd name="connsiteX24" fmla="*/ 3062331 w 6919135"/>
              <a:gd name="connsiteY24" fmla="*/ 2550695 h 2550695"/>
              <a:gd name="connsiteX25" fmla="*/ 2692681 w 6919135"/>
              <a:gd name="connsiteY25" fmla="*/ 2550695 h 2550695"/>
              <a:gd name="connsiteX26" fmla="*/ 2140964 w 6919135"/>
              <a:gd name="connsiteY26" fmla="*/ 2550695 h 2550695"/>
              <a:gd name="connsiteX27" fmla="*/ 1589247 w 6919135"/>
              <a:gd name="connsiteY27" fmla="*/ 2550695 h 2550695"/>
              <a:gd name="connsiteX28" fmla="*/ 1158908 w 6919135"/>
              <a:gd name="connsiteY28" fmla="*/ 2550695 h 2550695"/>
              <a:gd name="connsiteX29" fmla="*/ 425124 w 6919135"/>
              <a:gd name="connsiteY29" fmla="*/ 2550695 h 2550695"/>
              <a:gd name="connsiteX30" fmla="*/ 0 w 6919135"/>
              <a:gd name="connsiteY30" fmla="*/ 2125571 h 2550695"/>
              <a:gd name="connsiteX31" fmla="*/ 0 w 6919135"/>
              <a:gd name="connsiteY31" fmla="*/ 1558755 h 2550695"/>
              <a:gd name="connsiteX32" fmla="*/ 0 w 6919135"/>
              <a:gd name="connsiteY32" fmla="*/ 974935 h 2550695"/>
              <a:gd name="connsiteX33" fmla="*/ 0 w 6919135"/>
              <a:gd name="connsiteY33" fmla="*/ 425124 h 255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919135" h="2550695" extrusionOk="0">
                <a:moveTo>
                  <a:pt x="0" y="425124"/>
                </a:moveTo>
                <a:cubicBezTo>
                  <a:pt x="4750" y="204527"/>
                  <a:pt x="229715" y="-47386"/>
                  <a:pt x="425124" y="0"/>
                </a:cubicBezTo>
                <a:cubicBezTo>
                  <a:pt x="722924" y="-70801"/>
                  <a:pt x="764958" y="15415"/>
                  <a:pt x="1098219" y="0"/>
                </a:cubicBezTo>
                <a:cubicBezTo>
                  <a:pt x="1431481" y="-15415"/>
                  <a:pt x="1375305" y="17330"/>
                  <a:pt x="1589247" y="0"/>
                </a:cubicBezTo>
                <a:cubicBezTo>
                  <a:pt x="1803189" y="-17330"/>
                  <a:pt x="1927081" y="10698"/>
                  <a:pt x="2019586" y="0"/>
                </a:cubicBezTo>
                <a:cubicBezTo>
                  <a:pt x="2112091" y="-10698"/>
                  <a:pt x="2280127" y="42379"/>
                  <a:pt x="2449925" y="0"/>
                </a:cubicBezTo>
                <a:cubicBezTo>
                  <a:pt x="2619723" y="-42379"/>
                  <a:pt x="2787522" y="46452"/>
                  <a:pt x="2880265" y="0"/>
                </a:cubicBezTo>
                <a:cubicBezTo>
                  <a:pt x="2973008" y="-46452"/>
                  <a:pt x="3278539" y="9371"/>
                  <a:pt x="3492671" y="0"/>
                </a:cubicBezTo>
                <a:cubicBezTo>
                  <a:pt x="3706803" y="-9371"/>
                  <a:pt x="3793410" y="8311"/>
                  <a:pt x="3923010" y="0"/>
                </a:cubicBezTo>
                <a:cubicBezTo>
                  <a:pt x="4052610" y="-8311"/>
                  <a:pt x="4268344" y="22629"/>
                  <a:pt x="4474727" y="0"/>
                </a:cubicBezTo>
                <a:cubicBezTo>
                  <a:pt x="4681110" y="-22629"/>
                  <a:pt x="4753638" y="4917"/>
                  <a:pt x="4844377" y="0"/>
                </a:cubicBezTo>
                <a:cubicBezTo>
                  <a:pt x="4935116" y="-4917"/>
                  <a:pt x="5277037" y="4196"/>
                  <a:pt x="5517472" y="0"/>
                </a:cubicBezTo>
                <a:cubicBezTo>
                  <a:pt x="5757908" y="-4196"/>
                  <a:pt x="5793011" y="18872"/>
                  <a:pt x="6008500" y="0"/>
                </a:cubicBezTo>
                <a:cubicBezTo>
                  <a:pt x="6223989" y="-18872"/>
                  <a:pt x="6337294" y="41431"/>
                  <a:pt x="6494011" y="0"/>
                </a:cubicBezTo>
                <a:cubicBezTo>
                  <a:pt x="6686749" y="3403"/>
                  <a:pt x="6924526" y="221671"/>
                  <a:pt x="6919135" y="425124"/>
                </a:cubicBezTo>
                <a:cubicBezTo>
                  <a:pt x="6928954" y="675705"/>
                  <a:pt x="6868328" y="791944"/>
                  <a:pt x="6919135" y="957931"/>
                </a:cubicBezTo>
                <a:cubicBezTo>
                  <a:pt x="6969942" y="1123918"/>
                  <a:pt x="6893749" y="1380436"/>
                  <a:pt x="6919135" y="1490737"/>
                </a:cubicBezTo>
                <a:cubicBezTo>
                  <a:pt x="6944521" y="1601038"/>
                  <a:pt x="6882201" y="1883870"/>
                  <a:pt x="6919135" y="2125571"/>
                </a:cubicBezTo>
                <a:cubicBezTo>
                  <a:pt x="6941267" y="2404431"/>
                  <a:pt x="6778144" y="2536673"/>
                  <a:pt x="6494011" y="2550695"/>
                </a:cubicBezTo>
                <a:cubicBezTo>
                  <a:pt x="6303494" y="2608039"/>
                  <a:pt x="6016923" y="2534996"/>
                  <a:pt x="5820916" y="2550695"/>
                </a:cubicBezTo>
                <a:cubicBezTo>
                  <a:pt x="5624909" y="2566394"/>
                  <a:pt x="5365362" y="2500141"/>
                  <a:pt x="5208510" y="2550695"/>
                </a:cubicBezTo>
                <a:cubicBezTo>
                  <a:pt x="5051658" y="2601249"/>
                  <a:pt x="4879724" y="2518941"/>
                  <a:pt x="4717482" y="2550695"/>
                </a:cubicBezTo>
                <a:cubicBezTo>
                  <a:pt x="4555240" y="2582449"/>
                  <a:pt x="4461585" y="2528984"/>
                  <a:pt x="4226454" y="2550695"/>
                </a:cubicBezTo>
                <a:cubicBezTo>
                  <a:pt x="3991323" y="2572406"/>
                  <a:pt x="3845370" y="2537412"/>
                  <a:pt x="3735426" y="2550695"/>
                </a:cubicBezTo>
                <a:cubicBezTo>
                  <a:pt x="3625482" y="2563978"/>
                  <a:pt x="3269554" y="2497559"/>
                  <a:pt x="3062331" y="2550695"/>
                </a:cubicBezTo>
                <a:cubicBezTo>
                  <a:pt x="2855108" y="2603831"/>
                  <a:pt x="2860391" y="2519511"/>
                  <a:pt x="2692681" y="2550695"/>
                </a:cubicBezTo>
                <a:cubicBezTo>
                  <a:pt x="2524971" y="2581879"/>
                  <a:pt x="2341688" y="2494531"/>
                  <a:pt x="2140964" y="2550695"/>
                </a:cubicBezTo>
                <a:cubicBezTo>
                  <a:pt x="1940240" y="2606859"/>
                  <a:pt x="1765326" y="2526942"/>
                  <a:pt x="1589247" y="2550695"/>
                </a:cubicBezTo>
                <a:cubicBezTo>
                  <a:pt x="1413168" y="2574448"/>
                  <a:pt x="1293205" y="2529259"/>
                  <a:pt x="1158908" y="2550695"/>
                </a:cubicBezTo>
                <a:cubicBezTo>
                  <a:pt x="1024611" y="2572131"/>
                  <a:pt x="713644" y="2533863"/>
                  <a:pt x="425124" y="2550695"/>
                </a:cubicBezTo>
                <a:cubicBezTo>
                  <a:pt x="195109" y="2561938"/>
                  <a:pt x="7144" y="2356032"/>
                  <a:pt x="0" y="2125571"/>
                </a:cubicBezTo>
                <a:cubicBezTo>
                  <a:pt x="-33826" y="1885166"/>
                  <a:pt x="58809" y="1778688"/>
                  <a:pt x="0" y="1558755"/>
                </a:cubicBezTo>
                <a:cubicBezTo>
                  <a:pt x="-58809" y="1338822"/>
                  <a:pt x="42606" y="1098906"/>
                  <a:pt x="0" y="974935"/>
                </a:cubicBezTo>
                <a:cubicBezTo>
                  <a:pt x="-42606" y="850964"/>
                  <a:pt x="62485" y="628058"/>
                  <a:pt x="0" y="425124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365901072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ctr">
              <a:lnSpc>
                <a:spcPct val="107000"/>
              </a:lnSpc>
              <a:spcAft>
                <a:spcPts val="1200"/>
              </a:spcAft>
            </a:pPr>
            <a:r>
              <a:rPr lang="en-US" sz="4400" b="1" cap="all" spc="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Thảo</a:t>
            </a:r>
            <a:r>
              <a:rPr lang="en-US" sz="4400" b="1" cap="all" spc="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cap="all" spc="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luận</a:t>
            </a:r>
            <a:r>
              <a:rPr lang="en-US" sz="4400" b="1" cap="all" spc="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cap="all" spc="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cặp</a:t>
            </a:r>
            <a:r>
              <a:rPr lang="en-US" sz="4400" b="1" cap="all" spc="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cap="all" spc="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đôi</a:t>
            </a:r>
            <a:r>
              <a:rPr lang="en-US" sz="4400" b="1" cap="all" spc="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 marL="30480" marR="30480">
              <a:lnSpc>
                <a:spcPct val="107000"/>
              </a:lnSpc>
              <a:spcAft>
                <a:spcPts val="1200"/>
              </a:spcAft>
            </a:pPr>
            <a:r>
              <a:rPr lang="en-US" sz="4400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400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4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4400" b="1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4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4400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44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1200"/>
              </a:spcAft>
            </a:pP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9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447314" cy="80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HIỂU VĂN BẢN: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55544"/>
            <a:ext cx="5068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484" y="1524985"/>
            <a:ext cx="120915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  <a:r>
              <a:rPr lang="vi-VN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gười 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uống nước trong một cái sọ dừa và về có </a:t>
            </a:r>
            <a:r>
              <a:rPr lang="vi-VN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endParaRPr lang="en-US" sz="4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 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 sinh ra hình dáng xấu xí, tròn lăn lóc</a:t>
            </a:r>
            <a:r>
              <a:rPr lang="vi-VN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chàng trai khôi ngô tuấn tú thổi sáo </a:t>
            </a:r>
            <a:endParaRPr lang="en-US" sz="4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hình người sau khi lấy vợ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 trước được tai họa xảy đến và đưa dao, đá, hai quả trứng gà cho vợ</a:t>
            </a:r>
            <a:r>
              <a:rPr lang="vi-VN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0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447314" cy="80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HIỂU VĂN BẢN: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55544"/>
            <a:ext cx="5068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325" y="1708012"/>
            <a:ext cx="11985675" cy="378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vi-VN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 </a:t>
            </a:r>
            <a:r>
              <a:rPr lang="vi-V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phẩm chất tốt đẹp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lốt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 Dừa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sz="4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vi-V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sự liên kết trong mạch truyện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vi-V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sự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vi-V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hứng thú với bạn đọc</a:t>
            </a:r>
            <a:r>
              <a:rPr lang="vi-VN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2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447314" cy="80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HIỂU VĂN BẢN: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754" y="808619"/>
            <a:ext cx="5068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753" y="1817210"/>
            <a:ext cx="5068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753" y="3116942"/>
            <a:ext cx="5068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Đề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97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C6FA76-167D-47A9-B73E-7EC34C976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130629"/>
            <a:ext cx="11887200" cy="544784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C2660F-4AFE-43B8-887F-37C6162CA390}"/>
              </a:ext>
            </a:extLst>
          </p:cNvPr>
          <p:cNvSpPr/>
          <p:nvPr/>
        </p:nvSpPr>
        <p:spPr>
          <a:xfrm>
            <a:off x="4074160" y="5578475"/>
            <a:ext cx="352552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haroni" panose="02010803020104030203" pitchFamily="2" charset="-79"/>
              </a:rPr>
              <a:t>THẠCH SANH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7674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5068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Đề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812" y="880201"/>
            <a:ext cx="120231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Đề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812" y="3978812"/>
            <a:ext cx="118027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4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4471" y="0"/>
            <a:ext cx="5068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KẾT: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471" y="661864"/>
            <a:ext cx="36166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471" y="1431305"/>
            <a:ext cx="116317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4471" y="3526722"/>
            <a:ext cx="29610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3776" y="4452588"/>
            <a:ext cx="11582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fr-F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7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A6449E-7188-4E0F-89C9-F7861AF5907F}"/>
              </a:ext>
            </a:extLst>
          </p:cNvPr>
          <p:cNvSpPr/>
          <p:nvPr/>
        </p:nvSpPr>
        <p:spPr>
          <a:xfrm>
            <a:off x="490330" y="1985212"/>
            <a:ext cx="11410122" cy="4137291"/>
          </a:xfrm>
          <a:custGeom>
            <a:avLst/>
            <a:gdLst>
              <a:gd name="connsiteX0" fmla="*/ 0 w 9670262"/>
              <a:gd name="connsiteY0" fmla="*/ 469241 h 2815388"/>
              <a:gd name="connsiteX1" fmla="*/ 469241 w 9670262"/>
              <a:gd name="connsiteY1" fmla="*/ 0 h 2815388"/>
              <a:gd name="connsiteX2" fmla="*/ 1225995 w 9670262"/>
              <a:gd name="connsiteY2" fmla="*/ 0 h 2815388"/>
              <a:gd name="connsiteX3" fmla="*/ 1720796 w 9670262"/>
              <a:gd name="connsiteY3" fmla="*/ 0 h 2815388"/>
              <a:gd name="connsiteX4" fmla="*/ 2128279 w 9670262"/>
              <a:gd name="connsiteY4" fmla="*/ 0 h 2815388"/>
              <a:gd name="connsiteX5" fmla="*/ 2535762 w 9670262"/>
              <a:gd name="connsiteY5" fmla="*/ 0 h 2815388"/>
              <a:gd name="connsiteX6" fmla="*/ 2943245 w 9670262"/>
              <a:gd name="connsiteY6" fmla="*/ 0 h 2815388"/>
              <a:gd name="connsiteX7" fmla="*/ 3612682 w 9670262"/>
              <a:gd name="connsiteY7" fmla="*/ 0 h 2815388"/>
              <a:gd name="connsiteX8" fmla="*/ 4020165 w 9670262"/>
              <a:gd name="connsiteY8" fmla="*/ 0 h 2815388"/>
              <a:gd name="connsiteX9" fmla="*/ 4602284 w 9670262"/>
              <a:gd name="connsiteY9" fmla="*/ 0 h 2815388"/>
              <a:gd name="connsiteX10" fmla="*/ 4922449 w 9670262"/>
              <a:gd name="connsiteY10" fmla="*/ 0 h 2815388"/>
              <a:gd name="connsiteX11" fmla="*/ 5679203 w 9670262"/>
              <a:gd name="connsiteY11" fmla="*/ 0 h 2815388"/>
              <a:gd name="connsiteX12" fmla="*/ 6174004 w 9670262"/>
              <a:gd name="connsiteY12" fmla="*/ 0 h 2815388"/>
              <a:gd name="connsiteX13" fmla="*/ 6494169 w 9670262"/>
              <a:gd name="connsiteY13" fmla="*/ 0 h 2815388"/>
              <a:gd name="connsiteX14" fmla="*/ 6901652 w 9670262"/>
              <a:gd name="connsiteY14" fmla="*/ 0 h 2815388"/>
              <a:gd name="connsiteX15" fmla="*/ 7396453 w 9670262"/>
              <a:gd name="connsiteY15" fmla="*/ 0 h 2815388"/>
              <a:gd name="connsiteX16" fmla="*/ 7978572 w 9670262"/>
              <a:gd name="connsiteY16" fmla="*/ 0 h 2815388"/>
              <a:gd name="connsiteX17" fmla="*/ 8386055 w 9670262"/>
              <a:gd name="connsiteY17" fmla="*/ 0 h 2815388"/>
              <a:gd name="connsiteX18" fmla="*/ 9201021 w 9670262"/>
              <a:gd name="connsiteY18" fmla="*/ 0 h 2815388"/>
              <a:gd name="connsiteX19" fmla="*/ 9670262 w 9670262"/>
              <a:gd name="connsiteY19" fmla="*/ 469241 h 2815388"/>
              <a:gd name="connsiteX20" fmla="*/ 9670262 w 9670262"/>
              <a:gd name="connsiteY20" fmla="*/ 976006 h 2815388"/>
              <a:gd name="connsiteX21" fmla="*/ 9670262 w 9670262"/>
              <a:gd name="connsiteY21" fmla="*/ 1464001 h 2815388"/>
              <a:gd name="connsiteX22" fmla="*/ 9670262 w 9670262"/>
              <a:gd name="connsiteY22" fmla="*/ 1914459 h 2815388"/>
              <a:gd name="connsiteX23" fmla="*/ 9670262 w 9670262"/>
              <a:gd name="connsiteY23" fmla="*/ 2346147 h 2815388"/>
              <a:gd name="connsiteX24" fmla="*/ 9201021 w 9670262"/>
              <a:gd name="connsiteY24" fmla="*/ 2815388 h 2815388"/>
              <a:gd name="connsiteX25" fmla="*/ 8793538 w 9670262"/>
              <a:gd name="connsiteY25" fmla="*/ 2815388 h 2815388"/>
              <a:gd name="connsiteX26" fmla="*/ 8211419 w 9670262"/>
              <a:gd name="connsiteY26" fmla="*/ 2815388 h 2815388"/>
              <a:gd name="connsiteX27" fmla="*/ 7629301 w 9670262"/>
              <a:gd name="connsiteY27" fmla="*/ 2815388 h 2815388"/>
              <a:gd name="connsiteX28" fmla="*/ 7221818 w 9670262"/>
              <a:gd name="connsiteY28" fmla="*/ 2815388 h 2815388"/>
              <a:gd name="connsiteX29" fmla="*/ 6552381 w 9670262"/>
              <a:gd name="connsiteY29" fmla="*/ 2815388 h 2815388"/>
              <a:gd name="connsiteX30" fmla="*/ 5882945 w 9670262"/>
              <a:gd name="connsiteY30" fmla="*/ 2815388 h 2815388"/>
              <a:gd name="connsiteX31" fmla="*/ 5300826 w 9670262"/>
              <a:gd name="connsiteY31" fmla="*/ 2815388 h 2815388"/>
              <a:gd name="connsiteX32" fmla="*/ 4544072 w 9670262"/>
              <a:gd name="connsiteY32" fmla="*/ 2815388 h 2815388"/>
              <a:gd name="connsiteX33" fmla="*/ 3874635 w 9670262"/>
              <a:gd name="connsiteY33" fmla="*/ 2815388 h 2815388"/>
              <a:gd name="connsiteX34" fmla="*/ 3379834 w 9670262"/>
              <a:gd name="connsiteY34" fmla="*/ 2815388 h 2815388"/>
              <a:gd name="connsiteX35" fmla="*/ 2710398 w 9670262"/>
              <a:gd name="connsiteY35" fmla="*/ 2815388 h 2815388"/>
              <a:gd name="connsiteX36" fmla="*/ 2390233 w 9670262"/>
              <a:gd name="connsiteY36" fmla="*/ 2815388 h 2815388"/>
              <a:gd name="connsiteX37" fmla="*/ 1808114 w 9670262"/>
              <a:gd name="connsiteY37" fmla="*/ 2815388 h 2815388"/>
              <a:gd name="connsiteX38" fmla="*/ 1487949 w 9670262"/>
              <a:gd name="connsiteY38" fmla="*/ 2815388 h 2815388"/>
              <a:gd name="connsiteX39" fmla="*/ 1080466 w 9670262"/>
              <a:gd name="connsiteY39" fmla="*/ 2815388 h 2815388"/>
              <a:gd name="connsiteX40" fmla="*/ 469241 w 9670262"/>
              <a:gd name="connsiteY40" fmla="*/ 2815388 h 2815388"/>
              <a:gd name="connsiteX41" fmla="*/ 0 w 9670262"/>
              <a:gd name="connsiteY41" fmla="*/ 2346147 h 2815388"/>
              <a:gd name="connsiteX42" fmla="*/ 0 w 9670262"/>
              <a:gd name="connsiteY42" fmla="*/ 1858151 h 2815388"/>
              <a:gd name="connsiteX43" fmla="*/ 0 w 9670262"/>
              <a:gd name="connsiteY43" fmla="*/ 1388925 h 2815388"/>
              <a:gd name="connsiteX44" fmla="*/ 0 w 9670262"/>
              <a:gd name="connsiteY44" fmla="*/ 882160 h 2815388"/>
              <a:gd name="connsiteX45" fmla="*/ 0 w 9670262"/>
              <a:gd name="connsiteY45" fmla="*/ 469241 h 281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670262" h="2815388" extrusionOk="0">
                <a:moveTo>
                  <a:pt x="0" y="469241"/>
                </a:moveTo>
                <a:cubicBezTo>
                  <a:pt x="15963" y="257782"/>
                  <a:pt x="217920" y="-9427"/>
                  <a:pt x="469241" y="0"/>
                </a:cubicBezTo>
                <a:cubicBezTo>
                  <a:pt x="752806" y="-17569"/>
                  <a:pt x="967971" y="3455"/>
                  <a:pt x="1225995" y="0"/>
                </a:cubicBezTo>
                <a:cubicBezTo>
                  <a:pt x="1484019" y="-3455"/>
                  <a:pt x="1522035" y="8351"/>
                  <a:pt x="1720796" y="0"/>
                </a:cubicBezTo>
                <a:cubicBezTo>
                  <a:pt x="1919557" y="-8351"/>
                  <a:pt x="1986300" y="6122"/>
                  <a:pt x="2128279" y="0"/>
                </a:cubicBezTo>
                <a:cubicBezTo>
                  <a:pt x="2270258" y="-6122"/>
                  <a:pt x="2333034" y="26536"/>
                  <a:pt x="2535762" y="0"/>
                </a:cubicBezTo>
                <a:cubicBezTo>
                  <a:pt x="2738490" y="-26536"/>
                  <a:pt x="2769498" y="44739"/>
                  <a:pt x="2943245" y="0"/>
                </a:cubicBezTo>
                <a:cubicBezTo>
                  <a:pt x="3116992" y="-44739"/>
                  <a:pt x="3312799" y="36750"/>
                  <a:pt x="3612682" y="0"/>
                </a:cubicBezTo>
                <a:cubicBezTo>
                  <a:pt x="3912565" y="-36750"/>
                  <a:pt x="3821366" y="43817"/>
                  <a:pt x="4020165" y="0"/>
                </a:cubicBezTo>
                <a:cubicBezTo>
                  <a:pt x="4218964" y="-43817"/>
                  <a:pt x="4435021" y="1297"/>
                  <a:pt x="4602284" y="0"/>
                </a:cubicBezTo>
                <a:cubicBezTo>
                  <a:pt x="4769547" y="-1297"/>
                  <a:pt x="4798662" y="29974"/>
                  <a:pt x="4922449" y="0"/>
                </a:cubicBezTo>
                <a:cubicBezTo>
                  <a:pt x="5046237" y="-29974"/>
                  <a:pt x="5431392" y="51407"/>
                  <a:pt x="5679203" y="0"/>
                </a:cubicBezTo>
                <a:cubicBezTo>
                  <a:pt x="5927014" y="-51407"/>
                  <a:pt x="5975831" y="26929"/>
                  <a:pt x="6174004" y="0"/>
                </a:cubicBezTo>
                <a:cubicBezTo>
                  <a:pt x="6372177" y="-26929"/>
                  <a:pt x="6374080" y="25560"/>
                  <a:pt x="6494169" y="0"/>
                </a:cubicBezTo>
                <a:cubicBezTo>
                  <a:pt x="6614259" y="-25560"/>
                  <a:pt x="6717407" y="1011"/>
                  <a:pt x="6901652" y="0"/>
                </a:cubicBezTo>
                <a:cubicBezTo>
                  <a:pt x="7085897" y="-1011"/>
                  <a:pt x="7292473" y="42833"/>
                  <a:pt x="7396453" y="0"/>
                </a:cubicBezTo>
                <a:cubicBezTo>
                  <a:pt x="7500433" y="-42833"/>
                  <a:pt x="7723782" y="48299"/>
                  <a:pt x="7978572" y="0"/>
                </a:cubicBezTo>
                <a:cubicBezTo>
                  <a:pt x="8233362" y="-48299"/>
                  <a:pt x="8271829" y="46540"/>
                  <a:pt x="8386055" y="0"/>
                </a:cubicBezTo>
                <a:cubicBezTo>
                  <a:pt x="8500281" y="-46540"/>
                  <a:pt x="8885149" y="20608"/>
                  <a:pt x="9201021" y="0"/>
                </a:cubicBezTo>
                <a:cubicBezTo>
                  <a:pt x="9469354" y="18275"/>
                  <a:pt x="9721112" y="195635"/>
                  <a:pt x="9670262" y="469241"/>
                </a:cubicBezTo>
                <a:cubicBezTo>
                  <a:pt x="9725304" y="627686"/>
                  <a:pt x="9610637" y="849840"/>
                  <a:pt x="9670262" y="976006"/>
                </a:cubicBezTo>
                <a:cubicBezTo>
                  <a:pt x="9729887" y="1102173"/>
                  <a:pt x="9652328" y="1250395"/>
                  <a:pt x="9670262" y="1464001"/>
                </a:cubicBezTo>
                <a:cubicBezTo>
                  <a:pt x="9688196" y="1677608"/>
                  <a:pt x="9656350" y="1785304"/>
                  <a:pt x="9670262" y="1914459"/>
                </a:cubicBezTo>
                <a:cubicBezTo>
                  <a:pt x="9684174" y="2043614"/>
                  <a:pt x="9622747" y="2148030"/>
                  <a:pt x="9670262" y="2346147"/>
                </a:cubicBezTo>
                <a:cubicBezTo>
                  <a:pt x="9677094" y="2587348"/>
                  <a:pt x="9450173" y="2869771"/>
                  <a:pt x="9201021" y="2815388"/>
                </a:cubicBezTo>
                <a:cubicBezTo>
                  <a:pt x="9006803" y="2838761"/>
                  <a:pt x="8983702" y="2775562"/>
                  <a:pt x="8793538" y="2815388"/>
                </a:cubicBezTo>
                <a:cubicBezTo>
                  <a:pt x="8603374" y="2855214"/>
                  <a:pt x="8340236" y="2801193"/>
                  <a:pt x="8211419" y="2815388"/>
                </a:cubicBezTo>
                <a:cubicBezTo>
                  <a:pt x="8082602" y="2829583"/>
                  <a:pt x="7830245" y="2772565"/>
                  <a:pt x="7629301" y="2815388"/>
                </a:cubicBezTo>
                <a:cubicBezTo>
                  <a:pt x="7428357" y="2858211"/>
                  <a:pt x="7319872" y="2768867"/>
                  <a:pt x="7221818" y="2815388"/>
                </a:cubicBezTo>
                <a:cubicBezTo>
                  <a:pt x="7123764" y="2861909"/>
                  <a:pt x="6717017" y="2784012"/>
                  <a:pt x="6552381" y="2815388"/>
                </a:cubicBezTo>
                <a:cubicBezTo>
                  <a:pt x="6387745" y="2846764"/>
                  <a:pt x="6088759" y="2761109"/>
                  <a:pt x="5882945" y="2815388"/>
                </a:cubicBezTo>
                <a:cubicBezTo>
                  <a:pt x="5677131" y="2869667"/>
                  <a:pt x="5423594" y="2781010"/>
                  <a:pt x="5300826" y="2815388"/>
                </a:cubicBezTo>
                <a:cubicBezTo>
                  <a:pt x="5178058" y="2849766"/>
                  <a:pt x="4894651" y="2787645"/>
                  <a:pt x="4544072" y="2815388"/>
                </a:cubicBezTo>
                <a:cubicBezTo>
                  <a:pt x="4193493" y="2843131"/>
                  <a:pt x="4012171" y="2760582"/>
                  <a:pt x="3874635" y="2815388"/>
                </a:cubicBezTo>
                <a:cubicBezTo>
                  <a:pt x="3737099" y="2870194"/>
                  <a:pt x="3547887" y="2804199"/>
                  <a:pt x="3379834" y="2815388"/>
                </a:cubicBezTo>
                <a:cubicBezTo>
                  <a:pt x="3211781" y="2826577"/>
                  <a:pt x="2890306" y="2756123"/>
                  <a:pt x="2710398" y="2815388"/>
                </a:cubicBezTo>
                <a:cubicBezTo>
                  <a:pt x="2530490" y="2874653"/>
                  <a:pt x="2473427" y="2796436"/>
                  <a:pt x="2390233" y="2815388"/>
                </a:cubicBezTo>
                <a:cubicBezTo>
                  <a:pt x="2307039" y="2834340"/>
                  <a:pt x="1972896" y="2788901"/>
                  <a:pt x="1808114" y="2815388"/>
                </a:cubicBezTo>
                <a:cubicBezTo>
                  <a:pt x="1643332" y="2841875"/>
                  <a:pt x="1644310" y="2777713"/>
                  <a:pt x="1487949" y="2815388"/>
                </a:cubicBezTo>
                <a:cubicBezTo>
                  <a:pt x="1331588" y="2853063"/>
                  <a:pt x="1201336" y="2798441"/>
                  <a:pt x="1080466" y="2815388"/>
                </a:cubicBezTo>
                <a:cubicBezTo>
                  <a:pt x="959596" y="2832335"/>
                  <a:pt x="614215" y="2791434"/>
                  <a:pt x="469241" y="2815388"/>
                </a:cubicBezTo>
                <a:cubicBezTo>
                  <a:pt x="264255" y="2768362"/>
                  <a:pt x="51268" y="2607564"/>
                  <a:pt x="0" y="2346147"/>
                </a:cubicBezTo>
                <a:cubicBezTo>
                  <a:pt x="-55076" y="2177373"/>
                  <a:pt x="23329" y="2095115"/>
                  <a:pt x="0" y="1858151"/>
                </a:cubicBezTo>
                <a:cubicBezTo>
                  <a:pt x="-23329" y="1621187"/>
                  <a:pt x="32892" y="1622659"/>
                  <a:pt x="0" y="1388925"/>
                </a:cubicBezTo>
                <a:cubicBezTo>
                  <a:pt x="-32892" y="1155191"/>
                  <a:pt x="23441" y="1051827"/>
                  <a:pt x="0" y="882160"/>
                </a:cubicBezTo>
                <a:cubicBezTo>
                  <a:pt x="-23441" y="712493"/>
                  <a:pt x="3762" y="552866"/>
                  <a:pt x="0" y="469241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365901072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7680" marR="30480" indent="-457200" algn="just">
              <a:lnSpc>
                <a:spcPct val="107000"/>
              </a:lnSpc>
              <a:spcAft>
                <a:spcPts val="1200"/>
              </a:spcAft>
              <a:buAutoNum type="arabicPeriod"/>
            </a:pPr>
            <a:r>
              <a:rPr lang="vi-VN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 lại các đặc điểm của truyện cổ tích.</a:t>
            </a:r>
          </a:p>
          <a:p>
            <a:pPr marL="487680" marR="30480" indent="-457200" algn="just">
              <a:lnSpc>
                <a:spcPct val="107000"/>
              </a:lnSpc>
              <a:spcAft>
                <a:spcPts val="1200"/>
              </a:spcAft>
              <a:buAutoNum type="arabicPeriod"/>
            </a:pPr>
            <a:r>
              <a:rPr lang="vi-VN" sz="4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 lại nội dung chính văn bản Sọ Dừa</a:t>
            </a:r>
          </a:p>
          <a:p>
            <a:pPr marL="487680" marR="30480" indent="-457200" algn="just">
              <a:lnSpc>
                <a:spcPct val="107000"/>
              </a:lnSpc>
              <a:spcAft>
                <a:spcPts val="1200"/>
              </a:spcAft>
              <a:buAutoNum type="arabicPeriod"/>
            </a:pPr>
            <a:r>
              <a:rPr lang="vi-VN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Soạn văn văn bản: Em bé thông minh</a:t>
            </a:r>
            <a:endParaRPr lang="en-US" sz="4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H_SubTitle_1">
            <a:extLst>
              <a:ext uri="{FF2B5EF4-FFF2-40B4-BE49-F238E27FC236}">
                <a16:creationId xmlns:a16="http://schemas.microsoft.com/office/drawing/2014/main" id="{C0E0B18C-AA87-4CA4-B03A-03071BD795C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64895" y="683763"/>
            <a:ext cx="8446168" cy="810524"/>
          </a:xfrm>
          <a:prstGeom prst="roundRect">
            <a:avLst>
              <a:gd name="adj" fmla="val 11293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vi-VN" altLang="zh-CN" sz="5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14958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14D81D-D322-4B9A-B2A9-42DB7C623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143692"/>
            <a:ext cx="11926389" cy="543478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81F424-4CE8-4979-9700-309E57498C22}"/>
              </a:ext>
            </a:extLst>
          </p:cNvPr>
          <p:cNvSpPr/>
          <p:nvPr/>
        </p:nvSpPr>
        <p:spPr>
          <a:xfrm>
            <a:off x="4551680" y="5578475"/>
            <a:ext cx="288544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Aharoni" panose="02010803020104030203" pitchFamily="2" charset="-79"/>
              </a:rPr>
              <a:t>TẤM CÁM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9157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1A93C7D7-580B-4CC4-9D5A-468E2BEA7252}"/>
              </a:ext>
            </a:extLst>
          </p:cNvPr>
          <p:cNvSpPr/>
          <p:nvPr/>
        </p:nvSpPr>
        <p:spPr>
          <a:xfrm>
            <a:off x="1685108" y="5233183"/>
            <a:ext cx="8190412" cy="203365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Truyện cổ tích: Chú Cuội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Truyện Sự tích chú Cuội cung trăng (Có file MP3) - Sự tích chú Cuội cung  trăng">
            <a:extLst>
              <a:ext uri="{FF2B5EF4-FFF2-40B4-BE49-F238E27FC236}">
                <a16:creationId xmlns:a16="http://schemas.microsoft.com/office/drawing/2014/main" id="{07CA4468-3DBF-49BE-81A0-36B080D46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691"/>
            <a:ext cx="11888665" cy="508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57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1A93C7D7-580B-4CC4-9D5A-468E2BEA7252}"/>
              </a:ext>
            </a:extLst>
          </p:cNvPr>
          <p:cNvSpPr/>
          <p:nvPr/>
        </p:nvSpPr>
        <p:spPr>
          <a:xfrm>
            <a:off x="1554480" y="5560894"/>
            <a:ext cx="7145383" cy="16406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Truyện cổ tích: Cây tre trăm đốt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ây tre trăm đốt' - VnExpress Đời sống">
            <a:extLst>
              <a:ext uri="{FF2B5EF4-FFF2-40B4-BE49-F238E27FC236}">
                <a16:creationId xmlns:a16="http://schemas.microsoft.com/office/drawing/2014/main" id="{E10D4738-D471-49E9-8837-EB7F97CBE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569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20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1A93C7D7-580B-4CC4-9D5A-468E2BEA7252}"/>
              </a:ext>
            </a:extLst>
          </p:cNvPr>
          <p:cNvSpPr/>
          <p:nvPr/>
        </p:nvSpPr>
        <p:spPr>
          <a:xfrm>
            <a:off x="2304216" y="5205046"/>
            <a:ext cx="7566150" cy="203365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Truyện cổ tích: Nàng Bạch Tuyết và bảy chú lùn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Sự thật ngỡ ngàng về nàng “Bạch Tuyết” có thật ngoài đời">
            <a:extLst>
              <a:ext uri="{FF2B5EF4-FFF2-40B4-BE49-F238E27FC236}">
                <a16:creationId xmlns:a16="http://schemas.microsoft.com/office/drawing/2014/main" id="{7CCB2A06-2F5B-4841-A547-4B540C9FC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97585"/>
            <a:ext cx="11991703" cy="510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1A93C7D7-580B-4CC4-9D5A-468E2BEA7252}"/>
              </a:ext>
            </a:extLst>
          </p:cNvPr>
          <p:cNvSpPr/>
          <p:nvPr/>
        </p:nvSpPr>
        <p:spPr>
          <a:xfrm>
            <a:off x="2693838" y="5128679"/>
            <a:ext cx="7665008" cy="203365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Truyện cổ tích: Cô bé bán diêm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Văn mẫu lớp 8: Kể lại truyện Cô bé bán diêm với lời kể của cô bé - Tin Tức  Giáo Dục Học Tập Tiny">
            <a:extLst>
              <a:ext uri="{FF2B5EF4-FFF2-40B4-BE49-F238E27FC236}">
                <a16:creationId xmlns:a16="http://schemas.microsoft.com/office/drawing/2014/main" id="{E99A8BA9-4759-46E0-A04C-4C9C9FFAE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" y="117566"/>
            <a:ext cx="1173191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62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9"/>
          <p:cNvSpPr>
            <a:spLocks noChangeArrowheads="1" noChangeShapeType="1" noTextEdit="1"/>
          </p:cNvSpPr>
          <p:nvPr/>
        </p:nvSpPr>
        <p:spPr bwMode="auto">
          <a:xfrm>
            <a:off x="470263" y="222738"/>
            <a:ext cx="11495314" cy="838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kern="1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6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1003" y="1603717"/>
            <a:ext cx="8567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17-18</a:t>
            </a:r>
          </a:p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SỌ DỪA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7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1.4|13|17.2|8.8|14.9|2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2903"/>
  <p:tag name="MH_LIBRARY" val="GRAPHIC"/>
  <p:tag name="MH_TYPE" val="SubTitle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2903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2903"/>
  <p:tag name="MH_LIBRARY" val="GRAPHIC"/>
  <p:tag name="MH_TYPE" val="SubTitle"/>
  <p:tag name="MH_ORDER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2903"/>
  <p:tag name="MH_LIBRARY" val="GRAPHIC"/>
  <p:tag name="MH_TYPE" val="Other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2903"/>
  <p:tag name="MH_LIBRARY" val="GRAPHIC"/>
  <p:tag name="MH_TYPE" val="SubTitle"/>
  <p:tag name="MH_ORDER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2903"/>
  <p:tag name="MH_LIBRARY" val="GRAPHIC"/>
  <p:tag name="MH_TYPE" val="Other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2903"/>
  <p:tag name="MH_LIBRARY" val="GRAPHIC"/>
  <p:tag name="MH_TYPE" val="SubTitle"/>
  <p:tag name="MH_ORDER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5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11349"/>
  <p:tag name="MH_LIBRARY" val="GRAPHIC"/>
  <p:tag name="MH_TYPE" val="Other"/>
  <p:tag name="MH_ORDER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11349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2903"/>
  <p:tag name="MH_LIBRARY" val="GRAPHIC"/>
  <p:tag name="MH_TYPE" val="Other"/>
  <p:tag name="MH_ORDER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11349"/>
  <p:tag name="MH_LIBRARY" val="GRAPHIC"/>
  <p:tag name="MH_TYPE" val="Other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11349"/>
  <p:tag name="MH_LIBRARY" val="GRAPHIC"/>
  <p:tag name="MH_TYPE" val="Other"/>
  <p:tag name="MH_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SubTitle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2903"/>
  <p:tag name="MH_LIBRARY" val="GRAPHIC"/>
  <p:tag name="MH_TYPE" val="SubTitle"/>
  <p:tag name="MH_ORDER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2903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2903"/>
  <p:tag name="MH_LIBRARY" val="GRAPHIC"/>
  <p:tag name="MH_TYPE" val="SubTitle"/>
  <p:tag name="MH_ORDER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2903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2903"/>
  <p:tag name="MH_LIBRARY" val="GRAPHIC"/>
  <p:tag name="MH_TYPE" val="SubTitle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1.4|13|17.2|8.8|14.9|2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2903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LeafVTI">
  <a:themeElements>
    <a:clrScheme name="Leaf">
      <a:dk1>
        <a:sysClr val="windowText" lastClr="000000"/>
      </a:dk1>
      <a:lt1>
        <a:sysClr val="window" lastClr="FFFFFF"/>
      </a:lt1>
      <a:dk2>
        <a:srgbClr val="732124"/>
      </a:dk2>
      <a:lt2>
        <a:srgbClr val="F0EDE5"/>
      </a:lt2>
      <a:accent1>
        <a:srgbClr val="D34817"/>
      </a:accent1>
      <a:accent2>
        <a:srgbClr val="A68D65"/>
      </a:accent2>
      <a:accent3>
        <a:srgbClr val="728377"/>
      </a:accent3>
      <a:accent4>
        <a:srgbClr val="B4797B"/>
      </a:accent4>
      <a:accent5>
        <a:srgbClr val="CE8439"/>
      </a:accent5>
      <a:accent6>
        <a:srgbClr val="CF3A2A"/>
      </a:accent6>
      <a:hlink>
        <a:srgbClr val="D06853"/>
      </a:hlink>
      <a:folHlink>
        <a:srgbClr val="B67779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ppt/theme/theme2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412A24"/>
      </a:dk2>
      <a:lt2>
        <a:srgbClr val="E2E8E4"/>
      </a:lt2>
      <a:accent1>
        <a:srgbClr val="CC91B6"/>
      </a:accent1>
      <a:accent2>
        <a:srgbClr val="C07888"/>
      </a:accent2>
      <a:accent3>
        <a:srgbClr val="C9968A"/>
      </a:accent3>
      <a:accent4>
        <a:srgbClr val="BCA074"/>
      </a:accent4>
      <a:accent5>
        <a:srgbClr val="A5A676"/>
      </a:accent5>
      <a:accent6>
        <a:srgbClr val="91AE6D"/>
      </a:accent6>
      <a:hlink>
        <a:srgbClr val="568D6A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1093</Words>
  <Application>Microsoft Office PowerPoint</Application>
  <PresentationFormat>Widescreen</PresentationFormat>
  <Paragraphs>130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微软雅黑</vt:lpstr>
      <vt:lpstr>Aharoni</vt:lpstr>
      <vt:lpstr>Algerian</vt:lpstr>
      <vt:lpstr>Arial</vt:lpstr>
      <vt:lpstr>Avenir Next LT Pro Light</vt:lpstr>
      <vt:lpstr>Calibri</vt:lpstr>
      <vt:lpstr>Calibri Light</vt:lpstr>
      <vt:lpstr>Century Gothic</vt:lpstr>
      <vt:lpstr>Elephant</vt:lpstr>
      <vt:lpstr>Rockwell Nova Light</vt:lpstr>
      <vt:lpstr>SVN-Nexa Rush Script</vt:lpstr>
      <vt:lpstr>Times New Roman</vt:lpstr>
      <vt:lpstr>Wingdings</vt:lpstr>
      <vt:lpstr>LeafVTI</vt:lpstr>
      <vt:lpstr>BrushVTI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Chia sẻ cặp đôi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2: Miền cổ tích</dc:title>
  <dc:creator>Thu Ha</dc:creator>
  <cp:lastModifiedBy>Admin</cp:lastModifiedBy>
  <cp:revision>40</cp:revision>
  <dcterms:created xsi:type="dcterms:W3CDTF">2021-07-29T06:59:23Z</dcterms:created>
  <dcterms:modified xsi:type="dcterms:W3CDTF">2022-10-05T07:19:32Z</dcterms:modified>
</cp:coreProperties>
</file>