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8" r:id="rId1"/>
  </p:sldMasterIdLst>
  <p:notesMasterIdLst>
    <p:notesMasterId r:id="rId33"/>
  </p:notesMasterIdLst>
  <p:sldIdLst>
    <p:sldId id="381" r:id="rId2"/>
    <p:sldId id="312" r:id="rId3"/>
    <p:sldId id="292" r:id="rId4"/>
    <p:sldId id="317" r:id="rId5"/>
    <p:sldId id="431" r:id="rId6"/>
    <p:sldId id="430" r:id="rId7"/>
    <p:sldId id="432" r:id="rId8"/>
    <p:sldId id="266" r:id="rId9"/>
    <p:sldId id="433" r:id="rId10"/>
    <p:sldId id="274" r:id="rId11"/>
    <p:sldId id="446" r:id="rId12"/>
    <p:sldId id="275" r:id="rId13"/>
    <p:sldId id="267" r:id="rId14"/>
    <p:sldId id="441" r:id="rId15"/>
    <p:sldId id="442" r:id="rId16"/>
    <p:sldId id="435" r:id="rId17"/>
    <p:sldId id="434" r:id="rId18"/>
    <p:sldId id="443" r:id="rId19"/>
    <p:sldId id="436" r:id="rId20"/>
    <p:sldId id="444" r:id="rId21"/>
    <p:sldId id="387" r:id="rId22"/>
    <p:sldId id="388" r:id="rId23"/>
    <p:sldId id="389" r:id="rId24"/>
    <p:sldId id="391" r:id="rId25"/>
    <p:sldId id="393" r:id="rId26"/>
    <p:sldId id="445" r:id="rId27"/>
    <p:sldId id="449" r:id="rId28"/>
    <p:sldId id="450" r:id="rId29"/>
    <p:sldId id="451" r:id="rId30"/>
    <p:sldId id="265" r:id="rId31"/>
    <p:sldId id="326" r:id="rId32"/>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0000CC"/>
    <a:srgbClr val="6600CC"/>
    <a:srgbClr val="F8F8F8"/>
    <a:srgbClr val="A50021"/>
    <a:srgbClr val="EAEAEA"/>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14" autoAdjust="0"/>
    <p:restoredTop sz="94249" autoAdjust="0"/>
  </p:normalViewPr>
  <p:slideViewPr>
    <p:cSldViewPr>
      <p:cViewPr varScale="1">
        <p:scale>
          <a:sx n="70" d="100"/>
          <a:sy n="70" d="100"/>
        </p:scale>
        <p:origin x="1161"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ộc Thạo" userId="cc83c9692369c62f" providerId="LiveId" clId="{AAAF482E-D380-4EB3-8F98-DF567C733EA4}"/>
    <pc:docChg chg="custSel addSld delSld modSld">
      <pc:chgData name="Lộc Thạo" userId="cc83c9692369c62f" providerId="LiveId" clId="{AAAF482E-D380-4EB3-8F98-DF567C733EA4}" dt="2025-10-14T08:36:12.910" v="1160" actId="20577"/>
      <pc:docMkLst>
        <pc:docMk/>
      </pc:docMkLst>
      <pc:sldChg chg="modSp mod">
        <pc:chgData name="Lộc Thạo" userId="cc83c9692369c62f" providerId="LiveId" clId="{AAAF482E-D380-4EB3-8F98-DF567C733EA4}" dt="2025-10-14T08:19:53.025" v="215" actId="20577"/>
        <pc:sldMkLst>
          <pc:docMk/>
          <pc:sldMk cId="0" sldId="266"/>
        </pc:sldMkLst>
        <pc:spChg chg="mod">
          <ac:chgData name="Lộc Thạo" userId="cc83c9692369c62f" providerId="LiveId" clId="{AAAF482E-D380-4EB3-8F98-DF567C733EA4}" dt="2025-10-14T08:19:53.025" v="215" actId="20577"/>
          <ac:spMkLst>
            <pc:docMk/>
            <pc:sldMk cId="0" sldId="266"/>
            <ac:spMk id="5" creationId="{1FB976E9-9757-9A50-B7D4-293F2972FAB1}"/>
          </ac:spMkLst>
        </pc:spChg>
      </pc:sldChg>
      <pc:sldChg chg="modSp">
        <pc:chgData name="Lộc Thạo" userId="cc83c9692369c62f" providerId="LiveId" clId="{AAAF482E-D380-4EB3-8F98-DF567C733EA4}" dt="2025-10-14T02:46:40.240" v="3" actId="20577"/>
        <pc:sldMkLst>
          <pc:docMk/>
          <pc:sldMk cId="3296049264" sldId="292"/>
        </pc:sldMkLst>
        <pc:spChg chg="mod">
          <ac:chgData name="Lộc Thạo" userId="cc83c9692369c62f" providerId="LiveId" clId="{AAAF482E-D380-4EB3-8F98-DF567C733EA4}" dt="2025-10-14T02:46:40.240" v="3" actId="20577"/>
          <ac:spMkLst>
            <pc:docMk/>
            <pc:sldMk cId="3296049264" sldId="292"/>
            <ac:spMk id="5" creationId="{00000000-0000-0000-0000-000000000000}"/>
          </ac:spMkLst>
        </pc:spChg>
      </pc:sldChg>
      <pc:sldChg chg="new del">
        <pc:chgData name="Lộc Thạo" userId="cc83c9692369c62f" providerId="LiveId" clId="{AAAF482E-D380-4EB3-8F98-DF567C733EA4}" dt="2025-10-14T02:51:19.012" v="8" actId="47"/>
        <pc:sldMkLst>
          <pc:docMk/>
          <pc:sldMk cId="1851354232" sldId="447"/>
        </pc:sldMkLst>
      </pc:sldChg>
      <pc:sldChg chg="add del setBg">
        <pc:chgData name="Lộc Thạo" userId="cc83c9692369c62f" providerId="LiveId" clId="{AAAF482E-D380-4EB3-8F98-DF567C733EA4}" dt="2025-10-14T02:51:18.586" v="7" actId="47"/>
        <pc:sldMkLst>
          <pc:docMk/>
          <pc:sldMk cId="4207016689" sldId="448"/>
        </pc:sldMkLst>
      </pc:sldChg>
      <pc:sldChg chg="delSp modSp add setBg modAnim">
        <pc:chgData name="Lộc Thạo" userId="cc83c9692369c62f" providerId="LiveId" clId="{AAAF482E-D380-4EB3-8F98-DF567C733EA4}" dt="2025-10-14T08:36:12.910" v="1160" actId="20577"/>
        <pc:sldMkLst>
          <pc:docMk/>
          <pc:sldMk cId="1886735724" sldId="449"/>
        </pc:sldMkLst>
        <pc:spChg chg="mod">
          <ac:chgData name="Lộc Thạo" userId="cc83c9692369c62f" providerId="LiveId" clId="{AAAF482E-D380-4EB3-8F98-DF567C733EA4}" dt="2025-10-14T08:36:12.910" v="1160" actId="20577"/>
          <ac:spMkLst>
            <pc:docMk/>
            <pc:sldMk cId="1886735724" sldId="449"/>
            <ac:spMk id="4" creationId="{90033029-A10E-05C3-ECC8-21CA0166E3C8}"/>
          </ac:spMkLst>
        </pc:spChg>
        <pc:spChg chg="del">
          <ac:chgData name="Lộc Thạo" userId="cc83c9692369c62f" providerId="LiveId" clId="{AAAF482E-D380-4EB3-8F98-DF567C733EA4}" dt="2025-10-14T03:39:48.969" v="10" actId="478"/>
          <ac:spMkLst>
            <pc:docMk/>
            <pc:sldMk cId="1886735724" sldId="449"/>
            <ac:spMk id="7" creationId="{4736EB12-CFF7-E7D0-3C73-A5D931A9D286}"/>
          </ac:spMkLst>
        </pc:spChg>
      </pc:sldChg>
      <pc:sldChg chg="modSp new mod">
        <pc:chgData name="Lộc Thạo" userId="cc83c9692369c62f" providerId="LiveId" clId="{AAAF482E-D380-4EB3-8F98-DF567C733EA4}" dt="2025-10-14T08:35:34.372" v="1145" actId="20577"/>
        <pc:sldMkLst>
          <pc:docMk/>
          <pc:sldMk cId="1789043869" sldId="450"/>
        </pc:sldMkLst>
        <pc:spChg chg="mod">
          <ac:chgData name="Lộc Thạo" userId="cc83c9692369c62f" providerId="LiveId" clId="{AAAF482E-D380-4EB3-8F98-DF567C733EA4}" dt="2025-10-14T08:35:34.372" v="1145" actId="20577"/>
          <ac:spMkLst>
            <pc:docMk/>
            <pc:sldMk cId="1789043869" sldId="450"/>
            <ac:spMk id="2" creationId="{A233FD7E-CD71-A829-9AB0-9B8E0B9A8FC6}"/>
          </ac:spMkLst>
        </pc:spChg>
        <pc:spChg chg="mod">
          <ac:chgData name="Lộc Thạo" userId="cc83c9692369c62f" providerId="LiveId" clId="{AAAF482E-D380-4EB3-8F98-DF567C733EA4}" dt="2025-10-14T08:35:26.436" v="1143" actId="1076"/>
          <ac:spMkLst>
            <pc:docMk/>
            <pc:sldMk cId="1789043869" sldId="450"/>
            <ac:spMk id="3" creationId="{02402AFF-2C9D-DBF7-0695-588E06FC1DCD}"/>
          </ac:spMkLst>
        </pc:spChg>
      </pc:sldChg>
      <pc:sldChg chg="addSp delSp modSp add mod">
        <pc:chgData name="Lộc Thạo" userId="cc83c9692369c62f" providerId="LiveId" clId="{AAAF482E-D380-4EB3-8F98-DF567C733EA4}" dt="2025-10-14T08:34:23.107" v="1137" actId="20577"/>
        <pc:sldMkLst>
          <pc:docMk/>
          <pc:sldMk cId="1690697566" sldId="451"/>
        </pc:sldMkLst>
        <pc:spChg chg="mod">
          <ac:chgData name="Lộc Thạo" userId="cc83c9692369c62f" providerId="LiveId" clId="{AAAF482E-D380-4EB3-8F98-DF567C733EA4}" dt="2025-10-14T08:29:27.380" v="600" actId="20577"/>
          <ac:spMkLst>
            <pc:docMk/>
            <pc:sldMk cId="1690697566" sldId="451"/>
            <ac:spMk id="2" creationId="{D425E2B0-F5E8-AAC2-53A4-6FCC78468567}"/>
          </ac:spMkLst>
        </pc:spChg>
        <pc:spChg chg="del mod">
          <ac:chgData name="Lộc Thạo" userId="cc83c9692369c62f" providerId="LiveId" clId="{AAAF482E-D380-4EB3-8F98-DF567C733EA4}" dt="2025-10-14T08:27:45.363" v="542"/>
          <ac:spMkLst>
            <pc:docMk/>
            <pc:sldMk cId="1690697566" sldId="451"/>
            <ac:spMk id="3" creationId="{7B9AA91B-52C1-7D80-C427-C08C3DF7AB50}"/>
          </ac:spMkLst>
        </pc:spChg>
        <pc:spChg chg="add del mod">
          <ac:chgData name="Lộc Thạo" userId="cc83c9692369c62f" providerId="LiveId" clId="{AAAF482E-D380-4EB3-8F98-DF567C733EA4}" dt="2025-10-14T08:32:08.335" v="1009" actId="478"/>
          <ac:spMkLst>
            <pc:docMk/>
            <pc:sldMk cId="1690697566" sldId="451"/>
            <ac:spMk id="7" creationId="{63C80434-FF26-13C1-FC05-58C675DEC06B}"/>
          </ac:spMkLst>
        </pc:spChg>
        <pc:graphicFrameChg chg="add del mod modGraphic">
          <ac:chgData name="Lộc Thạo" userId="cc83c9692369c62f" providerId="LiveId" clId="{AAAF482E-D380-4EB3-8F98-DF567C733EA4}" dt="2025-10-14T08:32:05.789" v="1008" actId="478"/>
          <ac:graphicFrameMkLst>
            <pc:docMk/>
            <pc:sldMk cId="1690697566" sldId="451"/>
            <ac:graphicFrameMk id="4" creationId="{DF873903-CAB3-33D4-667C-888D51431CC2}"/>
          </ac:graphicFrameMkLst>
        </pc:graphicFrameChg>
        <pc:graphicFrameChg chg="add mod modGraphic">
          <ac:chgData name="Lộc Thạo" userId="cc83c9692369c62f" providerId="LiveId" clId="{AAAF482E-D380-4EB3-8F98-DF567C733EA4}" dt="2025-10-14T08:34:23.107" v="1137" actId="20577"/>
          <ac:graphicFrameMkLst>
            <pc:docMk/>
            <pc:sldMk cId="1690697566" sldId="451"/>
            <ac:graphicFrameMk id="5" creationId="{990E4DD7-819D-D5BD-AF8A-538CBFA22024}"/>
          </ac:graphicFrameMkLst>
        </pc:graphicFrameChg>
      </pc:sldChg>
      <pc:sldChg chg="add del">
        <pc:chgData name="Lộc Thạo" userId="cc83c9692369c62f" providerId="LiveId" clId="{AAAF482E-D380-4EB3-8F98-DF567C733EA4}" dt="2025-10-14T08:26:08.139" v="541"/>
        <pc:sldMkLst>
          <pc:docMk/>
          <pc:sldMk cId="576850672" sldId="4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11C4A4-A120-4C22-9470-75739208ED2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73C4299E-1CBD-4282-B0D4-77A1ECCD3AF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948A6600-9492-4580-93B2-4CFE55E5FFFA}" type="datetimeFigureOut">
              <a:rPr lang="en-US"/>
              <a:pPr>
                <a:defRPr/>
              </a:pPr>
              <a:t>10/14/2025</a:t>
            </a:fld>
            <a:endParaRPr lang="en-US"/>
          </a:p>
        </p:txBody>
      </p:sp>
      <p:sp>
        <p:nvSpPr>
          <p:cNvPr id="4" name="Slide Image Placeholder 3">
            <a:extLst>
              <a:ext uri="{FF2B5EF4-FFF2-40B4-BE49-F238E27FC236}">
                <a16:creationId xmlns:a16="http://schemas.microsoft.com/office/drawing/2014/main" id="{8D86767D-01EA-476C-BA2B-69DD5E4C5007}"/>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847A64C-DE63-4D33-8076-07C262C2EFC8}"/>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AD85A36-90F3-48CE-87DC-E2779482CFB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7DBF6AB-0409-49E6-8131-C3136232C15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A6DF8294-B798-46E1-B3BF-811CFD884CC5}"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notesStyle>
    <a:lvl1pPr algn="l" defTabSz="1131049" rtl="0" eaLnBrk="0" fontAlgn="base" hangingPunct="0">
      <a:spcBef>
        <a:spcPct val="30000"/>
      </a:spcBef>
      <a:spcAft>
        <a:spcPct val="0"/>
      </a:spcAft>
      <a:defRPr sz="1000" kern="1200">
        <a:solidFill>
          <a:schemeClr val="tx1"/>
        </a:solidFill>
        <a:latin typeface="+mn-lt"/>
        <a:ea typeface="+mn-ea"/>
        <a:cs typeface="+mn-cs"/>
      </a:defRPr>
    </a:lvl1pPr>
    <a:lvl2pPr marL="564863" algn="l" defTabSz="1131049" rtl="0" eaLnBrk="0" fontAlgn="base" hangingPunct="0">
      <a:spcBef>
        <a:spcPct val="30000"/>
      </a:spcBef>
      <a:spcAft>
        <a:spcPct val="0"/>
      </a:spcAft>
      <a:defRPr sz="1000" kern="1200">
        <a:solidFill>
          <a:schemeClr val="tx1"/>
        </a:solidFill>
        <a:latin typeface="+mn-lt"/>
        <a:ea typeface="+mn-ea"/>
        <a:cs typeface="+mn-cs"/>
      </a:defRPr>
    </a:lvl2pPr>
    <a:lvl3pPr marL="1131049" algn="l" defTabSz="1131049" rtl="0" eaLnBrk="0" fontAlgn="base" hangingPunct="0">
      <a:spcBef>
        <a:spcPct val="30000"/>
      </a:spcBef>
      <a:spcAft>
        <a:spcPct val="0"/>
      </a:spcAft>
      <a:defRPr sz="1000" kern="1200">
        <a:solidFill>
          <a:schemeClr val="tx1"/>
        </a:solidFill>
        <a:latin typeface="+mn-lt"/>
        <a:ea typeface="+mn-ea"/>
        <a:cs typeface="+mn-cs"/>
      </a:defRPr>
    </a:lvl3pPr>
    <a:lvl4pPr marL="1697235" algn="l" defTabSz="1131049" rtl="0" eaLnBrk="0" fontAlgn="base" hangingPunct="0">
      <a:spcBef>
        <a:spcPct val="30000"/>
      </a:spcBef>
      <a:spcAft>
        <a:spcPct val="0"/>
      </a:spcAft>
      <a:defRPr sz="1000" kern="1200">
        <a:solidFill>
          <a:schemeClr val="tx1"/>
        </a:solidFill>
        <a:latin typeface="+mn-lt"/>
        <a:ea typeface="+mn-ea"/>
        <a:cs typeface="+mn-cs"/>
      </a:defRPr>
    </a:lvl4pPr>
    <a:lvl5pPr marL="2263420" algn="l" defTabSz="1131049" rtl="0" eaLnBrk="0" fontAlgn="base" hangingPunct="0">
      <a:spcBef>
        <a:spcPct val="30000"/>
      </a:spcBef>
      <a:spcAft>
        <a:spcPct val="0"/>
      </a:spcAft>
      <a:defRPr sz="1000" kern="1200">
        <a:solidFill>
          <a:schemeClr val="tx1"/>
        </a:solidFill>
        <a:latin typeface="+mn-lt"/>
        <a:ea typeface="+mn-ea"/>
        <a:cs typeface="+mn-cs"/>
      </a:defRPr>
    </a:lvl5pPr>
    <a:lvl6pPr marL="2830145" algn="l" defTabSz="1132058" rtl="0" eaLnBrk="1" latinLnBrk="0" hangingPunct="1">
      <a:defRPr sz="1500" kern="1200">
        <a:solidFill>
          <a:schemeClr val="tx1"/>
        </a:solidFill>
        <a:latin typeface="+mn-lt"/>
        <a:ea typeface="+mn-ea"/>
        <a:cs typeface="+mn-cs"/>
      </a:defRPr>
    </a:lvl6pPr>
    <a:lvl7pPr marL="3396174" algn="l" defTabSz="1132058" rtl="0" eaLnBrk="1" latinLnBrk="0" hangingPunct="1">
      <a:defRPr sz="1500" kern="1200">
        <a:solidFill>
          <a:schemeClr val="tx1"/>
        </a:solidFill>
        <a:latin typeface="+mn-lt"/>
        <a:ea typeface="+mn-ea"/>
        <a:cs typeface="+mn-cs"/>
      </a:defRPr>
    </a:lvl7pPr>
    <a:lvl8pPr marL="3962203" algn="l" defTabSz="1132058" rtl="0" eaLnBrk="1" latinLnBrk="0" hangingPunct="1">
      <a:defRPr sz="1500" kern="1200">
        <a:solidFill>
          <a:schemeClr val="tx1"/>
        </a:solidFill>
        <a:latin typeface="+mn-lt"/>
        <a:ea typeface="+mn-ea"/>
        <a:cs typeface="+mn-cs"/>
      </a:defRPr>
    </a:lvl8pPr>
    <a:lvl9pPr marL="4528232" algn="l" defTabSz="1132058"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E5D2C1-6270-493E-81F2-4776B721D9D2}" type="slidenum">
              <a:rPr lang="en-US" smtClean="0"/>
              <a:pPr/>
              <a:t>4</a:t>
            </a:fld>
            <a:endParaRPr lang="en-US"/>
          </a:p>
        </p:txBody>
      </p:sp>
    </p:spTree>
    <p:extLst>
      <p:ext uri="{BB962C8B-B14F-4D97-AF65-F5344CB8AC3E}">
        <p14:creationId xmlns:p14="http://schemas.microsoft.com/office/powerpoint/2010/main" val="199331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50C6-61F5-4C47-B037-4AD2EEC880EB}"/>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8442E358-57C5-B788-B4BF-B90295E6943E}"/>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B79F4BD9-9511-7129-4DC2-5C5FC25E28FA}"/>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5E714DE4-2110-781F-2302-1C543B12A2AB}"/>
              </a:ext>
            </a:extLst>
          </p:cNvPr>
          <p:cNvSpPr>
            <a:spLocks noGrp="1"/>
          </p:cNvSpPr>
          <p:nvPr>
            <p:ph type="sldNum" sz="quarter" idx="5"/>
          </p:nvPr>
        </p:nvSpPr>
        <p:spPr/>
        <p:txBody>
          <a:bodyPr/>
          <a:lstStyle/>
          <a:p>
            <a:pPr>
              <a:defRPr/>
            </a:pPr>
            <a:fld id="{A6DF8294-B798-46E1-B3BF-811CFD884CC5}" type="slidenum">
              <a:rPr lang="en-US" altLang="vi-VN" smtClean="0"/>
              <a:pPr>
                <a:defRPr/>
              </a:pPr>
              <a:t>20</a:t>
            </a:fld>
            <a:endParaRPr lang="en-US" altLang="vi-VN"/>
          </a:p>
        </p:txBody>
      </p:sp>
    </p:spTree>
    <p:extLst>
      <p:ext uri="{BB962C8B-B14F-4D97-AF65-F5344CB8AC3E}">
        <p14:creationId xmlns:p14="http://schemas.microsoft.com/office/powerpoint/2010/main" val="1810075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DF8294-B798-46E1-B3BF-811CFD884CC5}" type="slidenum">
              <a:rPr lang="en-US" altLang="vi-VN" smtClean="0"/>
              <a:pPr>
                <a:defRPr/>
              </a:pPr>
              <a:t>29</a:t>
            </a:fld>
            <a:endParaRPr lang="en-US" altLang="vi-VN"/>
          </a:p>
        </p:txBody>
      </p:sp>
    </p:spTree>
    <p:extLst>
      <p:ext uri="{BB962C8B-B14F-4D97-AF65-F5344CB8AC3E}">
        <p14:creationId xmlns:p14="http://schemas.microsoft.com/office/powerpoint/2010/main" val="405832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6DF8294-B798-46E1-B3BF-811CFD884CC5}" type="slidenum">
              <a:rPr lang="en-US" altLang="vi-VN" smtClean="0"/>
              <a:pPr>
                <a:defRPr/>
              </a:pPr>
              <a:t>8</a:t>
            </a:fld>
            <a:endParaRPr lang="en-US" altLang="vi-VN"/>
          </a:p>
        </p:txBody>
      </p:sp>
    </p:spTree>
    <p:extLst>
      <p:ext uri="{BB962C8B-B14F-4D97-AF65-F5344CB8AC3E}">
        <p14:creationId xmlns:p14="http://schemas.microsoft.com/office/powerpoint/2010/main" val="191710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a:defRPr/>
            </a:pPr>
            <a:fld id="{A6DF8294-B798-46E1-B3BF-811CFD884CC5}" type="slidenum">
              <a:rPr lang="en-US" altLang="vi-VN" smtClean="0"/>
              <a:pPr>
                <a:defRPr/>
              </a:pPr>
              <a:t>13</a:t>
            </a:fld>
            <a:endParaRPr lang="en-US" altLang="vi-VN"/>
          </a:p>
        </p:txBody>
      </p:sp>
    </p:spTree>
    <p:extLst>
      <p:ext uri="{BB962C8B-B14F-4D97-AF65-F5344CB8AC3E}">
        <p14:creationId xmlns:p14="http://schemas.microsoft.com/office/powerpoint/2010/main" val="1053791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FB1F-84D2-216F-1852-BEC9EC3EAA9E}"/>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47CD0388-5D17-DA40-E3D2-A4B998F873A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471B4A48-56C8-8EBA-8C62-B1AE902C7F51}"/>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9A06D0E3-E819-15D6-A914-7CC6D29E7400}"/>
              </a:ext>
            </a:extLst>
          </p:cNvPr>
          <p:cNvSpPr>
            <a:spLocks noGrp="1"/>
          </p:cNvSpPr>
          <p:nvPr>
            <p:ph type="sldNum" sz="quarter" idx="5"/>
          </p:nvPr>
        </p:nvSpPr>
        <p:spPr/>
        <p:txBody>
          <a:bodyPr/>
          <a:lstStyle/>
          <a:p>
            <a:pPr>
              <a:defRPr/>
            </a:pPr>
            <a:fld id="{A6DF8294-B798-46E1-B3BF-811CFD884CC5}" type="slidenum">
              <a:rPr lang="en-US" altLang="vi-VN" smtClean="0"/>
              <a:pPr>
                <a:defRPr/>
              </a:pPr>
              <a:t>14</a:t>
            </a:fld>
            <a:endParaRPr lang="en-US" altLang="vi-VN"/>
          </a:p>
        </p:txBody>
      </p:sp>
    </p:spTree>
    <p:extLst>
      <p:ext uri="{BB962C8B-B14F-4D97-AF65-F5344CB8AC3E}">
        <p14:creationId xmlns:p14="http://schemas.microsoft.com/office/powerpoint/2010/main" val="104435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31D3B-4EA1-5311-ECE3-E3E5523119C9}"/>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2E713453-D5C9-1030-5D88-8663CFE4C2F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4947EC64-ACDC-1187-6EB3-908B406F4555}"/>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EEC01CF9-45C7-1F18-C8F4-2631206218C9}"/>
              </a:ext>
            </a:extLst>
          </p:cNvPr>
          <p:cNvSpPr>
            <a:spLocks noGrp="1"/>
          </p:cNvSpPr>
          <p:nvPr>
            <p:ph type="sldNum" sz="quarter" idx="5"/>
          </p:nvPr>
        </p:nvSpPr>
        <p:spPr/>
        <p:txBody>
          <a:bodyPr/>
          <a:lstStyle/>
          <a:p>
            <a:pPr>
              <a:defRPr/>
            </a:pPr>
            <a:fld id="{A6DF8294-B798-46E1-B3BF-811CFD884CC5}" type="slidenum">
              <a:rPr lang="en-US" altLang="vi-VN" smtClean="0"/>
              <a:pPr>
                <a:defRPr/>
              </a:pPr>
              <a:t>15</a:t>
            </a:fld>
            <a:endParaRPr lang="en-US" altLang="vi-VN"/>
          </a:p>
        </p:txBody>
      </p:sp>
    </p:spTree>
    <p:extLst>
      <p:ext uri="{BB962C8B-B14F-4D97-AF65-F5344CB8AC3E}">
        <p14:creationId xmlns:p14="http://schemas.microsoft.com/office/powerpoint/2010/main" val="310325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42E5-E59D-85CE-8487-B581663BFC72}"/>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538EFB6-F8BE-6CC9-2509-AFD9054649FD}"/>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2AF618B5-29C9-0D9E-9EAC-7FA476C1072C}"/>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C3D75EA8-3423-84DE-3A23-56F84764B4DF}"/>
              </a:ext>
            </a:extLst>
          </p:cNvPr>
          <p:cNvSpPr>
            <a:spLocks noGrp="1"/>
          </p:cNvSpPr>
          <p:nvPr>
            <p:ph type="sldNum" sz="quarter" idx="5"/>
          </p:nvPr>
        </p:nvSpPr>
        <p:spPr/>
        <p:txBody>
          <a:bodyPr/>
          <a:lstStyle/>
          <a:p>
            <a:pPr>
              <a:defRPr/>
            </a:pPr>
            <a:fld id="{A6DF8294-B798-46E1-B3BF-811CFD884CC5}" type="slidenum">
              <a:rPr lang="en-US" altLang="vi-VN" smtClean="0"/>
              <a:pPr>
                <a:defRPr/>
              </a:pPr>
              <a:t>16</a:t>
            </a:fld>
            <a:endParaRPr lang="en-US" altLang="vi-VN"/>
          </a:p>
        </p:txBody>
      </p:sp>
    </p:spTree>
    <p:extLst>
      <p:ext uri="{BB962C8B-B14F-4D97-AF65-F5344CB8AC3E}">
        <p14:creationId xmlns:p14="http://schemas.microsoft.com/office/powerpoint/2010/main" val="3611659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B51E6-07CC-04EE-6C2B-67CA5DDEB801}"/>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5A594208-6299-4686-D946-20EE6487FB55}"/>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B37E9012-6738-40AE-7DA5-859BA64757C9}"/>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4E5BFA90-47BF-FA8A-E411-94CF8741AF9B}"/>
              </a:ext>
            </a:extLst>
          </p:cNvPr>
          <p:cNvSpPr>
            <a:spLocks noGrp="1"/>
          </p:cNvSpPr>
          <p:nvPr>
            <p:ph type="sldNum" sz="quarter" idx="5"/>
          </p:nvPr>
        </p:nvSpPr>
        <p:spPr/>
        <p:txBody>
          <a:bodyPr/>
          <a:lstStyle/>
          <a:p>
            <a:pPr>
              <a:defRPr/>
            </a:pPr>
            <a:fld id="{A6DF8294-B798-46E1-B3BF-811CFD884CC5}" type="slidenum">
              <a:rPr lang="en-US" altLang="vi-VN" smtClean="0"/>
              <a:pPr>
                <a:defRPr/>
              </a:pPr>
              <a:t>17</a:t>
            </a:fld>
            <a:endParaRPr lang="en-US" altLang="vi-VN"/>
          </a:p>
        </p:txBody>
      </p:sp>
    </p:spTree>
    <p:extLst>
      <p:ext uri="{BB962C8B-B14F-4D97-AF65-F5344CB8AC3E}">
        <p14:creationId xmlns:p14="http://schemas.microsoft.com/office/powerpoint/2010/main" val="265748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E46AE-91E3-7C80-1DDB-6E31A9DB25B2}"/>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ED78CE5F-78EC-207F-53A9-A2BE4630C1C4}"/>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00513F35-1D78-0F09-1E18-5D6AD13275C4}"/>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F8978EB8-855A-0984-A106-A3B3DBDCD5BA}"/>
              </a:ext>
            </a:extLst>
          </p:cNvPr>
          <p:cNvSpPr>
            <a:spLocks noGrp="1"/>
          </p:cNvSpPr>
          <p:nvPr>
            <p:ph type="sldNum" sz="quarter" idx="5"/>
          </p:nvPr>
        </p:nvSpPr>
        <p:spPr/>
        <p:txBody>
          <a:bodyPr/>
          <a:lstStyle/>
          <a:p>
            <a:pPr>
              <a:defRPr/>
            </a:pPr>
            <a:fld id="{A6DF8294-B798-46E1-B3BF-811CFD884CC5}" type="slidenum">
              <a:rPr lang="en-US" altLang="vi-VN" smtClean="0"/>
              <a:pPr>
                <a:defRPr/>
              </a:pPr>
              <a:t>18</a:t>
            </a:fld>
            <a:endParaRPr lang="en-US" altLang="vi-VN"/>
          </a:p>
        </p:txBody>
      </p:sp>
    </p:spTree>
    <p:extLst>
      <p:ext uri="{BB962C8B-B14F-4D97-AF65-F5344CB8AC3E}">
        <p14:creationId xmlns:p14="http://schemas.microsoft.com/office/powerpoint/2010/main" val="362882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A13BB-F06B-A786-E224-D6F10F56FF60}"/>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7C143E82-1030-37D2-07EB-2424175BB448}"/>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7453DC44-3803-2F5E-4A6E-9F91B79B201F}"/>
              </a:ext>
            </a:extLst>
          </p:cNvPr>
          <p:cNvSpPr>
            <a:spLocks noGrp="1"/>
          </p:cNvSpPr>
          <p:nvPr>
            <p:ph type="body" idx="1"/>
          </p:nvPr>
        </p:nvSpPr>
        <p:spPr/>
        <p:txBody>
          <a:bodyPr/>
          <a:lstStyle/>
          <a:p>
            <a:endParaRPr lang="en-US"/>
          </a:p>
        </p:txBody>
      </p:sp>
      <p:sp>
        <p:nvSpPr>
          <p:cNvPr id="4" name="Chỗ dành sẵn cho Số hiệu Bản chiếu 3">
            <a:extLst>
              <a:ext uri="{FF2B5EF4-FFF2-40B4-BE49-F238E27FC236}">
                <a16:creationId xmlns:a16="http://schemas.microsoft.com/office/drawing/2014/main" id="{93F7BF45-8A6C-7AF7-D1C6-73554870520E}"/>
              </a:ext>
            </a:extLst>
          </p:cNvPr>
          <p:cNvSpPr>
            <a:spLocks noGrp="1"/>
          </p:cNvSpPr>
          <p:nvPr>
            <p:ph type="sldNum" sz="quarter" idx="5"/>
          </p:nvPr>
        </p:nvSpPr>
        <p:spPr/>
        <p:txBody>
          <a:bodyPr/>
          <a:lstStyle/>
          <a:p>
            <a:pPr>
              <a:defRPr/>
            </a:pPr>
            <a:fld id="{A6DF8294-B798-46E1-B3BF-811CFD884CC5}" type="slidenum">
              <a:rPr lang="en-US" altLang="vi-VN" smtClean="0"/>
              <a:pPr>
                <a:defRPr/>
              </a:pPr>
              <a:t>19</a:t>
            </a:fld>
            <a:endParaRPr lang="en-US" altLang="vi-VN"/>
          </a:p>
        </p:txBody>
      </p:sp>
    </p:spTree>
    <p:extLst>
      <p:ext uri="{BB962C8B-B14F-4D97-AF65-F5344CB8AC3E}">
        <p14:creationId xmlns:p14="http://schemas.microsoft.com/office/powerpoint/2010/main" val="106435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8B9A-6313-1164-98B4-8A5AEEF9B4E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9448CF-0168-65BD-7FA2-EB3C7C2CFC5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609F3DB-6E0E-69D6-C6AF-3DFF7CBB6960}"/>
              </a:ext>
            </a:extLst>
          </p:cNvPr>
          <p:cNvSpPr>
            <a:spLocks noGrp="1"/>
          </p:cNvSpPr>
          <p:nvPr>
            <p:ph type="dt" sz="half" idx="10"/>
          </p:nvPr>
        </p:nvSpPr>
        <p:spPr/>
        <p:txBody>
          <a:bodyPr/>
          <a:lstStyle/>
          <a:p>
            <a:pPr>
              <a:defRPr/>
            </a:pPr>
            <a:endParaRPr lang="vi-VN"/>
          </a:p>
        </p:txBody>
      </p:sp>
      <p:sp>
        <p:nvSpPr>
          <p:cNvPr id="5" name="Footer Placeholder 4">
            <a:extLst>
              <a:ext uri="{FF2B5EF4-FFF2-40B4-BE49-F238E27FC236}">
                <a16:creationId xmlns:a16="http://schemas.microsoft.com/office/drawing/2014/main" id="{DDC20C9A-6A1D-7BF5-BE12-4BC8EA8C9A68}"/>
              </a:ext>
            </a:extLst>
          </p:cNvPr>
          <p:cNvSpPr>
            <a:spLocks noGrp="1"/>
          </p:cNvSpPr>
          <p:nvPr>
            <p:ph type="ftr" sz="quarter" idx="11"/>
          </p:nvPr>
        </p:nvSpPr>
        <p:spPr/>
        <p:txBody>
          <a:bodyPr/>
          <a:lstStyle/>
          <a:p>
            <a:pPr>
              <a:defRPr/>
            </a:pPr>
            <a:endParaRPr lang="vi-VN"/>
          </a:p>
        </p:txBody>
      </p:sp>
      <p:sp>
        <p:nvSpPr>
          <p:cNvPr id="6" name="Slide Number Placeholder 5">
            <a:extLst>
              <a:ext uri="{FF2B5EF4-FFF2-40B4-BE49-F238E27FC236}">
                <a16:creationId xmlns:a16="http://schemas.microsoft.com/office/drawing/2014/main" id="{01212373-B082-03B8-6934-0DD9DE45AF00}"/>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198857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2979-FC50-3609-C8B0-60C20E9C9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35E508-664B-AEF4-B1EE-37BCA6DF66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289116-6F8A-895B-B8B9-A86CE62D45DB}"/>
              </a:ext>
            </a:extLst>
          </p:cNvPr>
          <p:cNvSpPr>
            <a:spLocks noGrp="1"/>
          </p:cNvSpPr>
          <p:nvPr>
            <p:ph type="dt" sz="half" idx="10"/>
          </p:nvPr>
        </p:nvSpPr>
        <p:spPr/>
        <p:txBody>
          <a:bodyPr/>
          <a:lstStyle/>
          <a:p>
            <a:pPr>
              <a:defRPr/>
            </a:pPr>
            <a:endParaRPr lang="vi-VN"/>
          </a:p>
        </p:txBody>
      </p:sp>
      <p:sp>
        <p:nvSpPr>
          <p:cNvPr id="5" name="Footer Placeholder 4">
            <a:extLst>
              <a:ext uri="{FF2B5EF4-FFF2-40B4-BE49-F238E27FC236}">
                <a16:creationId xmlns:a16="http://schemas.microsoft.com/office/drawing/2014/main" id="{26A7AAB1-1907-B65C-39F0-0E04CF719640}"/>
              </a:ext>
            </a:extLst>
          </p:cNvPr>
          <p:cNvSpPr>
            <a:spLocks noGrp="1"/>
          </p:cNvSpPr>
          <p:nvPr>
            <p:ph type="ftr" sz="quarter" idx="11"/>
          </p:nvPr>
        </p:nvSpPr>
        <p:spPr/>
        <p:txBody>
          <a:bodyPr/>
          <a:lstStyle/>
          <a:p>
            <a:pPr>
              <a:defRPr/>
            </a:pPr>
            <a:endParaRPr lang="vi-VN"/>
          </a:p>
        </p:txBody>
      </p:sp>
      <p:sp>
        <p:nvSpPr>
          <p:cNvPr id="6" name="Slide Number Placeholder 5">
            <a:extLst>
              <a:ext uri="{FF2B5EF4-FFF2-40B4-BE49-F238E27FC236}">
                <a16:creationId xmlns:a16="http://schemas.microsoft.com/office/drawing/2014/main" id="{56DA05C3-2F92-C33C-D927-964A66A0531B}"/>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952041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5F36C7-35AB-0639-F722-24C443657DA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20CF5-1211-3AF5-FA34-1CD5D9EAF2D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F2E63-6369-6F24-18CC-963CBCA2CA50}"/>
              </a:ext>
            </a:extLst>
          </p:cNvPr>
          <p:cNvSpPr>
            <a:spLocks noGrp="1"/>
          </p:cNvSpPr>
          <p:nvPr>
            <p:ph type="dt" sz="half" idx="10"/>
          </p:nvPr>
        </p:nvSpPr>
        <p:spPr/>
        <p:txBody>
          <a:bodyPr/>
          <a:lstStyle/>
          <a:p>
            <a:pPr>
              <a:defRPr/>
            </a:pPr>
            <a:endParaRPr lang="vi-VN"/>
          </a:p>
        </p:txBody>
      </p:sp>
      <p:sp>
        <p:nvSpPr>
          <p:cNvPr id="5" name="Footer Placeholder 4">
            <a:extLst>
              <a:ext uri="{FF2B5EF4-FFF2-40B4-BE49-F238E27FC236}">
                <a16:creationId xmlns:a16="http://schemas.microsoft.com/office/drawing/2014/main" id="{BE8E0B20-9879-5C58-FFEB-BAFF3871547D}"/>
              </a:ext>
            </a:extLst>
          </p:cNvPr>
          <p:cNvSpPr>
            <a:spLocks noGrp="1"/>
          </p:cNvSpPr>
          <p:nvPr>
            <p:ph type="ftr" sz="quarter" idx="11"/>
          </p:nvPr>
        </p:nvSpPr>
        <p:spPr/>
        <p:txBody>
          <a:bodyPr/>
          <a:lstStyle/>
          <a:p>
            <a:pPr>
              <a:defRPr/>
            </a:pPr>
            <a:endParaRPr lang="vi-VN"/>
          </a:p>
        </p:txBody>
      </p:sp>
      <p:sp>
        <p:nvSpPr>
          <p:cNvPr id="6" name="Slide Number Placeholder 5">
            <a:extLst>
              <a:ext uri="{FF2B5EF4-FFF2-40B4-BE49-F238E27FC236}">
                <a16:creationId xmlns:a16="http://schemas.microsoft.com/office/drawing/2014/main" id="{54113D96-3ACD-4468-8B55-F93DC7EE1157}"/>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42772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2D92-825A-B7B8-D96B-73F14C7D9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58ECD-AE35-9ACD-D4FF-8992FD85D1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9B0E21-4DE1-9964-4AF8-D6BDC53DD026}"/>
              </a:ext>
            </a:extLst>
          </p:cNvPr>
          <p:cNvSpPr>
            <a:spLocks noGrp="1"/>
          </p:cNvSpPr>
          <p:nvPr>
            <p:ph type="dt" sz="half" idx="10"/>
          </p:nvPr>
        </p:nvSpPr>
        <p:spPr/>
        <p:txBody>
          <a:bodyPr/>
          <a:lstStyle/>
          <a:p>
            <a:pPr>
              <a:defRPr/>
            </a:pPr>
            <a:endParaRPr lang="vi-VN"/>
          </a:p>
        </p:txBody>
      </p:sp>
      <p:sp>
        <p:nvSpPr>
          <p:cNvPr id="5" name="Footer Placeholder 4">
            <a:extLst>
              <a:ext uri="{FF2B5EF4-FFF2-40B4-BE49-F238E27FC236}">
                <a16:creationId xmlns:a16="http://schemas.microsoft.com/office/drawing/2014/main" id="{F05C3E41-35F0-89FC-2294-05E285CD6959}"/>
              </a:ext>
            </a:extLst>
          </p:cNvPr>
          <p:cNvSpPr>
            <a:spLocks noGrp="1"/>
          </p:cNvSpPr>
          <p:nvPr>
            <p:ph type="ftr" sz="quarter" idx="11"/>
          </p:nvPr>
        </p:nvSpPr>
        <p:spPr/>
        <p:txBody>
          <a:bodyPr/>
          <a:lstStyle/>
          <a:p>
            <a:pPr>
              <a:defRPr/>
            </a:pPr>
            <a:endParaRPr lang="vi-VN"/>
          </a:p>
        </p:txBody>
      </p:sp>
      <p:sp>
        <p:nvSpPr>
          <p:cNvPr id="6" name="Slide Number Placeholder 5">
            <a:extLst>
              <a:ext uri="{FF2B5EF4-FFF2-40B4-BE49-F238E27FC236}">
                <a16:creationId xmlns:a16="http://schemas.microsoft.com/office/drawing/2014/main" id="{23E2CD85-5014-33A8-6772-CC881EFC5D53}"/>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4280066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D0EA-C718-4E1C-88D2-E1B5ACA6A2A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4177187-47EB-A2A9-D533-0E59AC7D9B1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EFBF3F-5AD2-0D7E-0846-5A94B7EB1BF8}"/>
              </a:ext>
            </a:extLst>
          </p:cNvPr>
          <p:cNvSpPr>
            <a:spLocks noGrp="1"/>
          </p:cNvSpPr>
          <p:nvPr>
            <p:ph type="dt" sz="half" idx="10"/>
          </p:nvPr>
        </p:nvSpPr>
        <p:spPr/>
        <p:txBody>
          <a:bodyPr/>
          <a:lstStyle/>
          <a:p>
            <a:pPr>
              <a:defRPr/>
            </a:pPr>
            <a:endParaRPr lang="vi-VN"/>
          </a:p>
        </p:txBody>
      </p:sp>
      <p:sp>
        <p:nvSpPr>
          <p:cNvPr id="5" name="Footer Placeholder 4">
            <a:extLst>
              <a:ext uri="{FF2B5EF4-FFF2-40B4-BE49-F238E27FC236}">
                <a16:creationId xmlns:a16="http://schemas.microsoft.com/office/drawing/2014/main" id="{0DDE1921-3353-6E69-CDA7-C15C299DB775}"/>
              </a:ext>
            </a:extLst>
          </p:cNvPr>
          <p:cNvSpPr>
            <a:spLocks noGrp="1"/>
          </p:cNvSpPr>
          <p:nvPr>
            <p:ph type="ftr" sz="quarter" idx="11"/>
          </p:nvPr>
        </p:nvSpPr>
        <p:spPr/>
        <p:txBody>
          <a:bodyPr/>
          <a:lstStyle/>
          <a:p>
            <a:pPr>
              <a:defRPr/>
            </a:pPr>
            <a:endParaRPr lang="vi-VN"/>
          </a:p>
        </p:txBody>
      </p:sp>
      <p:sp>
        <p:nvSpPr>
          <p:cNvPr id="6" name="Slide Number Placeholder 5">
            <a:extLst>
              <a:ext uri="{FF2B5EF4-FFF2-40B4-BE49-F238E27FC236}">
                <a16:creationId xmlns:a16="http://schemas.microsoft.com/office/drawing/2014/main" id="{A1F6F74F-18D4-1A24-24E6-1C67074718F3}"/>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230395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C3EB2-E43C-5A9B-FA0F-839B2C1327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A64CFC-6493-0F16-F227-17F11E57FAAC}"/>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4EEB2A-BD46-4168-BACE-CDFC8F37064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1D5CB-C1A6-FEF0-07A5-8CA510CD03AA}"/>
              </a:ext>
            </a:extLst>
          </p:cNvPr>
          <p:cNvSpPr>
            <a:spLocks noGrp="1"/>
          </p:cNvSpPr>
          <p:nvPr>
            <p:ph type="dt" sz="half" idx="10"/>
          </p:nvPr>
        </p:nvSpPr>
        <p:spPr/>
        <p:txBody>
          <a:bodyPr/>
          <a:lstStyle/>
          <a:p>
            <a:pPr>
              <a:defRPr/>
            </a:pPr>
            <a:endParaRPr lang="vi-VN"/>
          </a:p>
        </p:txBody>
      </p:sp>
      <p:sp>
        <p:nvSpPr>
          <p:cNvPr id="6" name="Footer Placeholder 5">
            <a:extLst>
              <a:ext uri="{FF2B5EF4-FFF2-40B4-BE49-F238E27FC236}">
                <a16:creationId xmlns:a16="http://schemas.microsoft.com/office/drawing/2014/main" id="{E53EB6B6-2C16-E9B5-70FD-3637E25F36A2}"/>
              </a:ext>
            </a:extLst>
          </p:cNvPr>
          <p:cNvSpPr>
            <a:spLocks noGrp="1"/>
          </p:cNvSpPr>
          <p:nvPr>
            <p:ph type="ftr" sz="quarter" idx="11"/>
          </p:nvPr>
        </p:nvSpPr>
        <p:spPr/>
        <p:txBody>
          <a:bodyPr/>
          <a:lstStyle/>
          <a:p>
            <a:pPr>
              <a:defRPr/>
            </a:pPr>
            <a:endParaRPr lang="vi-VN"/>
          </a:p>
        </p:txBody>
      </p:sp>
      <p:sp>
        <p:nvSpPr>
          <p:cNvPr id="7" name="Slide Number Placeholder 6">
            <a:extLst>
              <a:ext uri="{FF2B5EF4-FFF2-40B4-BE49-F238E27FC236}">
                <a16:creationId xmlns:a16="http://schemas.microsoft.com/office/drawing/2014/main" id="{BA043E04-F25B-34FE-8C51-E481169863AD}"/>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110772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2698F-7F99-69E3-FCAA-B00E6BD107E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D7DB7C-AB15-96E7-B64B-AFBEA319056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5FB04-14E9-8128-7B60-D84804AFB6A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378D5-1E75-8B25-7788-B53025A0DC7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08674A-0EF9-CDCF-C487-6687C52181A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ABF21E-AA50-CC73-B6A4-A643D2B692A1}"/>
              </a:ext>
            </a:extLst>
          </p:cNvPr>
          <p:cNvSpPr>
            <a:spLocks noGrp="1"/>
          </p:cNvSpPr>
          <p:nvPr>
            <p:ph type="dt" sz="half" idx="10"/>
          </p:nvPr>
        </p:nvSpPr>
        <p:spPr/>
        <p:txBody>
          <a:bodyPr/>
          <a:lstStyle/>
          <a:p>
            <a:pPr>
              <a:defRPr/>
            </a:pPr>
            <a:endParaRPr lang="vi-VN"/>
          </a:p>
        </p:txBody>
      </p:sp>
      <p:sp>
        <p:nvSpPr>
          <p:cNvPr id="8" name="Footer Placeholder 7">
            <a:extLst>
              <a:ext uri="{FF2B5EF4-FFF2-40B4-BE49-F238E27FC236}">
                <a16:creationId xmlns:a16="http://schemas.microsoft.com/office/drawing/2014/main" id="{544EBAEB-ECC3-FA4B-411E-C6E5E55C44A9}"/>
              </a:ext>
            </a:extLst>
          </p:cNvPr>
          <p:cNvSpPr>
            <a:spLocks noGrp="1"/>
          </p:cNvSpPr>
          <p:nvPr>
            <p:ph type="ftr" sz="quarter" idx="11"/>
          </p:nvPr>
        </p:nvSpPr>
        <p:spPr/>
        <p:txBody>
          <a:bodyPr/>
          <a:lstStyle/>
          <a:p>
            <a:pPr>
              <a:defRPr/>
            </a:pPr>
            <a:endParaRPr lang="vi-VN"/>
          </a:p>
        </p:txBody>
      </p:sp>
      <p:sp>
        <p:nvSpPr>
          <p:cNvPr id="9" name="Slide Number Placeholder 8">
            <a:extLst>
              <a:ext uri="{FF2B5EF4-FFF2-40B4-BE49-F238E27FC236}">
                <a16:creationId xmlns:a16="http://schemas.microsoft.com/office/drawing/2014/main" id="{77083D15-F364-34CB-811A-3CDC281C7FCA}"/>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076462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C5947-1D17-E88A-F811-66ABD34D1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589AE8-7B64-B165-EAD4-CB83244D0F46}"/>
              </a:ext>
            </a:extLst>
          </p:cNvPr>
          <p:cNvSpPr>
            <a:spLocks noGrp="1"/>
          </p:cNvSpPr>
          <p:nvPr>
            <p:ph type="dt" sz="half" idx="10"/>
          </p:nvPr>
        </p:nvSpPr>
        <p:spPr/>
        <p:txBody>
          <a:bodyPr/>
          <a:lstStyle/>
          <a:p>
            <a:pPr>
              <a:defRPr/>
            </a:pPr>
            <a:endParaRPr lang="vi-VN"/>
          </a:p>
        </p:txBody>
      </p:sp>
      <p:sp>
        <p:nvSpPr>
          <p:cNvPr id="4" name="Footer Placeholder 3">
            <a:extLst>
              <a:ext uri="{FF2B5EF4-FFF2-40B4-BE49-F238E27FC236}">
                <a16:creationId xmlns:a16="http://schemas.microsoft.com/office/drawing/2014/main" id="{70FD65BB-1197-0515-E301-725D70E57D50}"/>
              </a:ext>
            </a:extLst>
          </p:cNvPr>
          <p:cNvSpPr>
            <a:spLocks noGrp="1"/>
          </p:cNvSpPr>
          <p:nvPr>
            <p:ph type="ftr" sz="quarter" idx="11"/>
          </p:nvPr>
        </p:nvSpPr>
        <p:spPr/>
        <p:txBody>
          <a:bodyPr/>
          <a:lstStyle/>
          <a:p>
            <a:pPr>
              <a:defRPr/>
            </a:pPr>
            <a:endParaRPr lang="vi-VN"/>
          </a:p>
        </p:txBody>
      </p:sp>
      <p:sp>
        <p:nvSpPr>
          <p:cNvPr id="5" name="Slide Number Placeholder 4">
            <a:extLst>
              <a:ext uri="{FF2B5EF4-FFF2-40B4-BE49-F238E27FC236}">
                <a16:creationId xmlns:a16="http://schemas.microsoft.com/office/drawing/2014/main" id="{4AF34458-70C6-B498-B05D-B2E799E13FBF}"/>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02852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E15E6F-6F52-797B-74EE-21B6A822CEC0}"/>
              </a:ext>
            </a:extLst>
          </p:cNvPr>
          <p:cNvSpPr>
            <a:spLocks noGrp="1"/>
          </p:cNvSpPr>
          <p:nvPr>
            <p:ph type="dt" sz="half" idx="10"/>
          </p:nvPr>
        </p:nvSpPr>
        <p:spPr/>
        <p:txBody>
          <a:bodyPr/>
          <a:lstStyle/>
          <a:p>
            <a:pPr>
              <a:defRPr/>
            </a:pPr>
            <a:endParaRPr lang="vi-VN"/>
          </a:p>
        </p:txBody>
      </p:sp>
      <p:sp>
        <p:nvSpPr>
          <p:cNvPr id="3" name="Footer Placeholder 2">
            <a:extLst>
              <a:ext uri="{FF2B5EF4-FFF2-40B4-BE49-F238E27FC236}">
                <a16:creationId xmlns:a16="http://schemas.microsoft.com/office/drawing/2014/main" id="{CF322AF8-C0D1-2A2A-93A7-10B8E6C50D36}"/>
              </a:ext>
            </a:extLst>
          </p:cNvPr>
          <p:cNvSpPr>
            <a:spLocks noGrp="1"/>
          </p:cNvSpPr>
          <p:nvPr>
            <p:ph type="ftr" sz="quarter" idx="11"/>
          </p:nvPr>
        </p:nvSpPr>
        <p:spPr/>
        <p:txBody>
          <a:bodyPr/>
          <a:lstStyle/>
          <a:p>
            <a:pPr>
              <a:defRPr/>
            </a:pPr>
            <a:endParaRPr lang="vi-VN"/>
          </a:p>
        </p:txBody>
      </p:sp>
      <p:sp>
        <p:nvSpPr>
          <p:cNvPr id="4" name="Slide Number Placeholder 3">
            <a:extLst>
              <a:ext uri="{FF2B5EF4-FFF2-40B4-BE49-F238E27FC236}">
                <a16:creationId xmlns:a16="http://schemas.microsoft.com/office/drawing/2014/main" id="{6908B400-FA29-A4E3-C198-8874D118F2EC}"/>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375273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DBB7-F1C1-582E-9096-D66A7615932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F0D94D2-C949-2099-0A12-EDC3A74D92F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1974A5-2188-61A9-D12D-0049294C58F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9EFCE37-1586-2FD5-89CF-6B1D27DC6394}"/>
              </a:ext>
            </a:extLst>
          </p:cNvPr>
          <p:cNvSpPr>
            <a:spLocks noGrp="1"/>
          </p:cNvSpPr>
          <p:nvPr>
            <p:ph type="dt" sz="half" idx="10"/>
          </p:nvPr>
        </p:nvSpPr>
        <p:spPr/>
        <p:txBody>
          <a:bodyPr/>
          <a:lstStyle/>
          <a:p>
            <a:pPr>
              <a:defRPr/>
            </a:pPr>
            <a:endParaRPr lang="vi-VN"/>
          </a:p>
        </p:txBody>
      </p:sp>
      <p:sp>
        <p:nvSpPr>
          <p:cNvPr id="6" name="Footer Placeholder 5">
            <a:extLst>
              <a:ext uri="{FF2B5EF4-FFF2-40B4-BE49-F238E27FC236}">
                <a16:creationId xmlns:a16="http://schemas.microsoft.com/office/drawing/2014/main" id="{F7E33258-414C-DA69-5B91-2D300AAF937B}"/>
              </a:ext>
            </a:extLst>
          </p:cNvPr>
          <p:cNvSpPr>
            <a:spLocks noGrp="1"/>
          </p:cNvSpPr>
          <p:nvPr>
            <p:ph type="ftr" sz="quarter" idx="11"/>
          </p:nvPr>
        </p:nvSpPr>
        <p:spPr/>
        <p:txBody>
          <a:bodyPr/>
          <a:lstStyle/>
          <a:p>
            <a:pPr>
              <a:defRPr/>
            </a:pPr>
            <a:endParaRPr lang="vi-VN"/>
          </a:p>
        </p:txBody>
      </p:sp>
      <p:sp>
        <p:nvSpPr>
          <p:cNvPr id="7" name="Slide Number Placeholder 6">
            <a:extLst>
              <a:ext uri="{FF2B5EF4-FFF2-40B4-BE49-F238E27FC236}">
                <a16:creationId xmlns:a16="http://schemas.microsoft.com/office/drawing/2014/main" id="{DCD088B2-2C66-AF23-F394-86A6ED5D4B55}"/>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947355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5C58A-6C78-70EA-89FC-FC14ACCD24A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254C500-17A7-B532-B2E0-BCAE317D895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58EB461-C842-B5CB-33CD-C64FA969F7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7E477F-0358-6338-374B-6E16E31B0520}"/>
              </a:ext>
            </a:extLst>
          </p:cNvPr>
          <p:cNvSpPr>
            <a:spLocks noGrp="1"/>
          </p:cNvSpPr>
          <p:nvPr>
            <p:ph type="dt" sz="half" idx="10"/>
          </p:nvPr>
        </p:nvSpPr>
        <p:spPr/>
        <p:txBody>
          <a:bodyPr/>
          <a:lstStyle/>
          <a:p>
            <a:pPr>
              <a:defRPr/>
            </a:pPr>
            <a:endParaRPr lang="vi-VN"/>
          </a:p>
        </p:txBody>
      </p:sp>
      <p:sp>
        <p:nvSpPr>
          <p:cNvPr id="6" name="Footer Placeholder 5">
            <a:extLst>
              <a:ext uri="{FF2B5EF4-FFF2-40B4-BE49-F238E27FC236}">
                <a16:creationId xmlns:a16="http://schemas.microsoft.com/office/drawing/2014/main" id="{4A18BF42-61BD-2D45-6CDE-19F82D1D3454}"/>
              </a:ext>
            </a:extLst>
          </p:cNvPr>
          <p:cNvSpPr>
            <a:spLocks noGrp="1"/>
          </p:cNvSpPr>
          <p:nvPr>
            <p:ph type="ftr" sz="quarter" idx="11"/>
          </p:nvPr>
        </p:nvSpPr>
        <p:spPr/>
        <p:txBody>
          <a:bodyPr/>
          <a:lstStyle/>
          <a:p>
            <a:pPr>
              <a:defRPr/>
            </a:pPr>
            <a:endParaRPr lang="vi-VN"/>
          </a:p>
        </p:txBody>
      </p:sp>
      <p:sp>
        <p:nvSpPr>
          <p:cNvPr id="7" name="Slide Number Placeholder 6">
            <a:extLst>
              <a:ext uri="{FF2B5EF4-FFF2-40B4-BE49-F238E27FC236}">
                <a16:creationId xmlns:a16="http://schemas.microsoft.com/office/drawing/2014/main" id="{C0055F3B-FA64-340F-35FA-F417FF2934BD}"/>
              </a:ext>
            </a:extLst>
          </p:cNvPr>
          <p:cNvSpPr>
            <a:spLocks noGrp="1"/>
          </p:cNvSpPr>
          <p:nvPr>
            <p:ph type="sldNum" sz="quarter" idx="12"/>
          </p:nvPr>
        </p:nvSpPr>
        <p:spPr/>
        <p:txBody>
          <a:body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284128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816C89-B2AD-AA93-A12F-9334AA88291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3A2F05-B959-4957-65B1-92C0609B811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62C56-5338-9289-3DB0-834C286F31A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vi-VN"/>
          </a:p>
        </p:txBody>
      </p:sp>
      <p:sp>
        <p:nvSpPr>
          <p:cNvPr id="5" name="Footer Placeholder 4">
            <a:extLst>
              <a:ext uri="{FF2B5EF4-FFF2-40B4-BE49-F238E27FC236}">
                <a16:creationId xmlns:a16="http://schemas.microsoft.com/office/drawing/2014/main" id="{73836C07-1716-18D5-CD90-19FA89E0699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vi-VN"/>
          </a:p>
        </p:txBody>
      </p:sp>
      <p:sp>
        <p:nvSpPr>
          <p:cNvPr id="6" name="Slide Number Placeholder 5">
            <a:extLst>
              <a:ext uri="{FF2B5EF4-FFF2-40B4-BE49-F238E27FC236}">
                <a16:creationId xmlns:a16="http://schemas.microsoft.com/office/drawing/2014/main" id="{4DD49BA5-7DFA-53AA-25A5-7D28C67E4A0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7A1D8819-3540-4D9F-B048-3D5C048A129A}" type="slidenum">
              <a:rPr lang="vi-VN" altLang="vi-VN" smtClean="0"/>
              <a:pPr>
                <a:defRPr/>
              </a:pPr>
              <a:t>‹#›</a:t>
            </a:fld>
            <a:endParaRPr lang="vi-VN" altLang="vi-VN"/>
          </a:p>
        </p:txBody>
      </p:sp>
    </p:spTree>
    <p:extLst>
      <p:ext uri="{BB962C8B-B14F-4D97-AF65-F5344CB8AC3E}">
        <p14:creationId xmlns:p14="http://schemas.microsoft.com/office/powerpoint/2010/main" val="133906828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4.png"/><Relationship Id="rId5" Type="http://schemas.openxmlformats.org/officeDocument/2006/relationships/image" Target="../media/image38.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4.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44.GIF"/><Relationship Id="rId4" Type="http://schemas.openxmlformats.org/officeDocument/2006/relationships/image" Target="../media/image43.GIF"/></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4.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6.GIF"/><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6.GIF"/><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6.GIF"/><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6.GIF"/><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5aUIkbO2AaQ?feature=oembed" TargetMode="External"/><Relationship Id="rId5" Type="http://schemas.openxmlformats.org/officeDocument/2006/relationships/slide" Target="slide9.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0" y="1192232"/>
            <a:ext cx="6226857" cy="3886200"/>
          </a:xfrm>
          <a:prstGeom prst="rect">
            <a:avLst/>
          </a:prstGeom>
        </p:spPr>
      </p:pic>
      <p:pic>
        <p:nvPicPr>
          <p:cNvPr id="5" name="Picture 5"/>
          <p:cNvPicPr>
            <a:picLocks noChangeAspect="1"/>
          </p:cNvPicPr>
          <p:nvPr/>
        </p:nvPicPr>
        <p:blipFill>
          <a:blip r:embed="rId4"/>
          <a:srcRect/>
          <a:stretch>
            <a:fillRect/>
          </a:stretch>
        </p:blipFill>
        <p:spPr>
          <a:xfrm>
            <a:off x="7546131" y="4108296"/>
            <a:ext cx="1833992" cy="2216304"/>
          </a:xfrm>
          <a:prstGeom prst="rect">
            <a:avLst/>
          </a:prstGeom>
        </p:spPr>
      </p:pic>
      <p:pic>
        <p:nvPicPr>
          <p:cNvPr id="6" name="Picture 6"/>
          <p:cNvPicPr>
            <a:picLocks noChangeAspect="1"/>
          </p:cNvPicPr>
          <p:nvPr/>
        </p:nvPicPr>
        <p:blipFill>
          <a:blip r:embed="rId5"/>
          <a:srcRect/>
          <a:stretch>
            <a:fillRect/>
          </a:stretch>
        </p:blipFill>
        <p:spPr>
          <a:xfrm rot="-3777034">
            <a:off x="7122467" y="747771"/>
            <a:ext cx="1106789" cy="1257715"/>
          </a:xfrm>
          <a:prstGeom prst="rect">
            <a:avLst/>
          </a:prstGeom>
        </p:spPr>
      </p:pic>
      <p:sp>
        <p:nvSpPr>
          <p:cNvPr id="9" name="Google Shape;99;p1"/>
          <p:cNvSpPr txBox="1"/>
          <p:nvPr/>
        </p:nvSpPr>
        <p:spPr>
          <a:xfrm>
            <a:off x="1926045" y="1786930"/>
            <a:ext cx="5381134" cy="1985139"/>
          </a:xfrm>
          <a:prstGeom prst="rect">
            <a:avLst/>
          </a:prstGeom>
          <a:noFill/>
          <a:ln>
            <a:noFill/>
          </a:ln>
        </p:spPr>
        <p:txBody>
          <a:bodyPr spcFirstLastPara="1" wrap="square" lIns="45713" tIns="22850" rIns="45713" bIns="22850" anchor="t" anchorCtr="0">
            <a:spAutoFit/>
          </a:bodyPr>
          <a:lstStyle/>
          <a:p>
            <a:pPr algn="ctr">
              <a:lnSpc>
                <a:spcPct val="150000"/>
              </a:lnSpc>
            </a:pPr>
            <a:r>
              <a:rPr lang="en-US" sz="2700" b="1" dirty="0">
                <a:solidFill>
                  <a:schemeClr val="bg1"/>
                </a:solidFill>
                <a:latin typeface="Arial"/>
                <a:ea typeface="Arial"/>
                <a:cs typeface="Arial"/>
                <a:sym typeface="Arial"/>
              </a:rPr>
              <a:t>CHÀO MỪNG CÁC EM </a:t>
            </a:r>
            <a:endParaRPr sz="2700" dirty="0">
              <a:solidFill>
                <a:schemeClr val="bg1"/>
              </a:solidFill>
            </a:endParaRPr>
          </a:p>
          <a:p>
            <a:pPr algn="ctr">
              <a:lnSpc>
                <a:spcPct val="150000"/>
              </a:lnSpc>
            </a:pPr>
            <a:r>
              <a:rPr lang="en-US" sz="2700" b="1" dirty="0">
                <a:solidFill>
                  <a:schemeClr val="bg1"/>
                </a:solidFill>
                <a:latin typeface="Arial"/>
                <a:ea typeface="Arial"/>
                <a:cs typeface="Arial"/>
                <a:sym typeface="Arial"/>
              </a:rPr>
              <a:t>ĐẾN VỚI BÀI HỌC HÔM NAY!</a:t>
            </a:r>
          </a:p>
          <a:p>
            <a:pPr algn="ctr">
              <a:lnSpc>
                <a:spcPct val="150000"/>
              </a:lnSpc>
            </a:pPr>
            <a:endParaRPr lang="en-US" sz="3000" b="1" dirty="0">
              <a:solidFill>
                <a:schemeClr val="bg1"/>
              </a:solidFill>
              <a:latin typeface="Arial"/>
              <a:ea typeface="Arial"/>
              <a:cs typeface="Arial"/>
              <a:sym typeface="Arial"/>
            </a:endParaRPr>
          </a:p>
        </p:txBody>
      </p:sp>
      <p:pic>
        <p:nvPicPr>
          <p:cNvPr id="7" name="Picture 6"/>
          <p:cNvPicPr>
            <a:picLocks noChangeAspect="1"/>
          </p:cNvPicPr>
          <p:nvPr/>
        </p:nvPicPr>
        <p:blipFill>
          <a:blip r:embed="rId6"/>
          <a:stretch>
            <a:fillRect/>
          </a:stretch>
        </p:blipFill>
        <p:spPr>
          <a:xfrm>
            <a:off x="425639" y="3573016"/>
            <a:ext cx="1406410" cy="2447618"/>
          </a:xfrm>
          <a:prstGeom prst="rect">
            <a:avLst/>
          </a:prstGeom>
        </p:spPr>
      </p:pic>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028" name="Picture 4" descr="Hình nền mầm non đẹp, hình nền mầm non powerpoint đẹp - QuanTriMang.com">
            <a:extLst>
              <a:ext uri="{FF2B5EF4-FFF2-40B4-BE49-F238E27FC236}">
                <a16:creationId xmlns:a16="http://schemas.microsoft.com/office/drawing/2014/main" id="{60898817-88D4-1D29-289C-3A85883DC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0A883098-2941-08D7-A812-41DF691A702C}"/>
              </a:ext>
            </a:extLst>
          </p:cNvPr>
          <p:cNvSpPr/>
          <p:nvPr/>
        </p:nvSpPr>
        <p:spPr>
          <a:xfrm>
            <a:off x="1331639" y="620688"/>
            <a:ext cx="7491097" cy="2592288"/>
          </a:xfrm>
          <a:prstGeom prst="wedgeRoundRectCallout">
            <a:avLst>
              <a:gd name="adj1" fmla="val -48590"/>
              <a:gd name="adj2" fmla="val 114920"/>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altLang="en-US" sz="3200" b="1" dirty="0">
                <a:solidFill>
                  <a:srgbClr val="FF0000"/>
                </a:solidFill>
                <a:latin typeface="Times New Roman" panose="02020603050405020304" pitchFamily="18" charset="0"/>
                <a:cs typeface="Times New Roman" panose="02020603050405020304" pitchFamily="18" charset="0"/>
              </a:rPr>
              <a:t>Chỉ ra những biểu hiện sử dụng năng lượng chưa tiết kiệm trong gia đình em</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a:solidFill>
                  <a:srgbClr val="FF0000"/>
                </a:solidFill>
                <a:latin typeface="Times New Roman" panose="02020603050405020304" pitchFamily="18" charset="0"/>
                <a:cs typeface="Times New Roman" panose="02020603050405020304" pitchFamily="18" charset="0"/>
              </a:rPr>
              <a:t>Đ</a:t>
            </a:r>
            <a:r>
              <a:rPr lang="vi-VN" altLang="en-US" sz="3200" b="1" dirty="0">
                <a:solidFill>
                  <a:srgbClr val="FF0000"/>
                </a:solidFill>
                <a:latin typeface="Times New Roman" panose="02020603050405020304" pitchFamily="18" charset="0"/>
                <a:cs typeface="Times New Roman" panose="02020603050405020304" pitchFamily="18" charset="0"/>
              </a:rPr>
              <a:t>ề xuất những việc làm cụ thể để sử dụng năng lượng trong gia đình em sao cho tiết kiệm</a:t>
            </a:r>
            <a:r>
              <a:rPr lang="en-US" altLang="en-US" sz="3200" b="1" dirty="0">
                <a:solidFill>
                  <a:srgbClr val="FF000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9E6D5CE-3B23-F5DC-740B-184D11E78B6C}"/>
              </a:ext>
            </a:extLst>
          </p:cNvPr>
          <p:cNvPicPr>
            <a:picLocks noChangeAspect="1"/>
          </p:cNvPicPr>
          <p:nvPr/>
        </p:nvPicPr>
        <p:blipFill>
          <a:blip r:embed="rId3"/>
          <a:stretch>
            <a:fillRect/>
          </a:stretch>
        </p:blipFill>
        <p:spPr>
          <a:xfrm>
            <a:off x="233772" y="4736431"/>
            <a:ext cx="2519985" cy="2121569"/>
          </a:xfrm>
          <a:prstGeom prst="rect">
            <a:avLst/>
          </a:prstGeom>
        </p:spPr>
      </p:pic>
      <p:pic>
        <p:nvPicPr>
          <p:cNvPr id="4" name="Picture 2" descr="Lợi ích của việc tiết kiệm năng lượng – VLOS">
            <a:extLst>
              <a:ext uri="{FF2B5EF4-FFF2-40B4-BE49-F238E27FC236}">
                <a16:creationId xmlns:a16="http://schemas.microsoft.com/office/drawing/2014/main" id="{1F0596E0-5D86-4AD2-AAC4-8DB0EEBB2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356992"/>
            <a:ext cx="4057849" cy="33342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977557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81D6-3120-562E-EF17-592CEF78E112}"/>
            </a:ext>
          </a:extLst>
        </p:cNvPr>
        <p:cNvGrpSpPr/>
        <p:nvPr/>
      </p:nvGrpSpPr>
      <p:grpSpPr>
        <a:xfrm>
          <a:off x="0" y="0"/>
          <a:ext cx="0" cy="0"/>
          <a:chOff x="0" y="0"/>
          <a:chExt cx="0" cy="0"/>
        </a:xfrm>
      </p:grpSpPr>
      <p:pic>
        <p:nvPicPr>
          <p:cNvPr id="1028" name="Picture 4" descr="Hình nền mầm non đẹp, hình nền mầm non powerpoint đẹp - QuanTriMang.com">
            <a:extLst>
              <a:ext uri="{FF2B5EF4-FFF2-40B4-BE49-F238E27FC236}">
                <a16:creationId xmlns:a16="http://schemas.microsoft.com/office/drawing/2014/main" id="{179709FF-4569-2161-FABF-04E38A0E2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4A636F4-D123-2192-74AA-E43B4266F8E0}"/>
              </a:ext>
            </a:extLst>
          </p:cNvPr>
          <p:cNvPicPr>
            <a:picLocks noChangeAspect="1"/>
          </p:cNvPicPr>
          <p:nvPr/>
        </p:nvPicPr>
        <p:blipFill>
          <a:blip r:embed="rId3"/>
          <a:stretch>
            <a:fillRect/>
          </a:stretch>
        </p:blipFill>
        <p:spPr>
          <a:xfrm>
            <a:off x="233772" y="4736431"/>
            <a:ext cx="2519985" cy="2121569"/>
          </a:xfrm>
          <a:prstGeom prst="rect">
            <a:avLst/>
          </a:prstGeom>
        </p:spPr>
      </p:pic>
      <p:pic>
        <p:nvPicPr>
          <p:cNvPr id="4" name="Picture 2" descr="Lợi ích của việc tiết kiệm năng lượng – VLOS">
            <a:extLst>
              <a:ext uri="{FF2B5EF4-FFF2-40B4-BE49-F238E27FC236}">
                <a16:creationId xmlns:a16="http://schemas.microsoft.com/office/drawing/2014/main" id="{75B60CA6-8F37-8469-0666-AB2E789AC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8640"/>
            <a:ext cx="8378329" cy="65026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214710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050" name="Picture 2" descr="299+ Hình nền PowerPoint đẹp, CHUYÊN NGHIỆP nhất">
            <a:extLst>
              <a:ext uri="{FF2B5EF4-FFF2-40B4-BE49-F238E27FC236}">
                <a16:creationId xmlns:a16="http://schemas.microsoft.com/office/drawing/2014/main" id="{6608393C-CA4C-0A70-0E79-A073AC2B1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415"/>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9DF0494D-5F72-4A0C-950D-2A87A7B56864}"/>
              </a:ext>
            </a:extLst>
          </p:cNvPr>
          <p:cNvPicPr>
            <a:picLocks noChangeAspect="1"/>
          </p:cNvPicPr>
          <p:nvPr/>
        </p:nvPicPr>
        <p:blipFill>
          <a:blip r:embed="rId3"/>
          <a:stretch>
            <a:fillRect/>
          </a:stretch>
        </p:blipFill>
        <p:spPr>
          <a:xfrm>
            <a:off x="1241376" y="1606269"/>
            <a:ext cx="792088" cy="987781"/>
          </a:xfrm>
          <a:prstGeom prst="rect">
            <a:avLst/>
          </a:prstGeom>
        </p:spPr>
      </p:pic>
      <p:pic>
        <p:nvPicPr>
          <p:cNvPr id="3" name="Picture 8">
            <a:extLst>
              <a:ext uri="{FF2B5EF4-FFF2-40B4-BE49-F238E27FC236}">
                <a16:creationId xmlns:a16="http://schemas.microsoft.com/office/drawing/2014/main" id="{9542FB7B-A966-B3A4-2E5B-C850BA696959}"/>
              </a:ext>
            </a:extLst>
          </p:cNvPr>
          <p:cNvPicPr>
            <a:picLocks noChangeAspect="1"/>
          </p:cNvPicPr>
          <p:nvPr/>
        </p:nvPicPr>
        <p:blipFill>
          <a:blip r:embed="rId4"/>
          <a:srcRect/>
          <a:stretch>
            <a:fillRect/>
          </a:stretch>
        </p:blipFill>
        <p:spPr>
          <a:xfrm>
            <a:off x="-180528" y="2268448"/>
            <a:ext cx="3327811" cy="5838388"/>
          </a:xfrm>
          <a:prstGeom prst="rect">
            <a:avLst/>
          </a:prstGeom>
        </p:spPr>
      </p:pic>
      <p:sp>
        <p:nvSpPr>
          <p:cNvPr id="6" name="TextBox 5">
            <a:extLst>
              <a:ext uri="{FF2B5EF4-FFF2-40B4-BE49-F238E27FC236}">
                <a16:creationId xmlns:a16="http://schemas.microsoft.com/office/drawing/2014/main" id="{213924FD-DF06-0DD8-C26D-0FA68F2E9A6A}"/>
              </a:ext>
            </a:extLst>
          </p:cNvPr>
          <p:cNvSpPr txBox="1"/>
          <p:nvPr/>
        </p:nvSpPr>
        <p:spPr>
          <a:xfrm>
            <a:off x="2123728" y="1532221"/>
            <a:ext cx="5904656" cy="2123658"/>
          </a:xfrm>
          <a:prstGeom prst="rect">
            <a:avLst/>
          </a:prstGeom>
          <a:noFill/>
        </p:spPr>
        <p:txBody>
          <a:bodyPr wrap="square">
            <a:spAutoFit/>
          </a:bodyPr>
          <a:lstStyle/>
          <a:p>
            <a:pPr algn="just"/>
            <a:r>
              <a:rPr lang="en-US" sz="4400" b="1" dirty="0" err="1">
                <a:solidFill>
                  <a:srgbClr val="0000FF"/>
                </a:solidFill>
                <a:latin typeface="Times New Roman" panose="02020603050405020304" pitchFamily="18" charset="0"/>
                <a:cs typeface="Times New Roman" panose="02020603050405020304" pitchFamily="18" charset="0"/>
              </a:rPr>
              <a:t>Đê</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tiết</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kiệm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năng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lượng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cần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lưu</a:t>
            </a:r>
            <a:r>
              <a:rPr lang="en-US" sz="4400" b="1" dirty="0">
                <a:solidFill>
                  <a:srgbClr val="0000FF"/>
                </a:solidFill>
                <a:latin typeface="Times New Roman" panose="02020603050405020304" pitchFamily="18" charset="0"/>
                <a:cs typeface="Times New Roman" panose="02020603050405020304" pitchFamily="18" charset="0"/>
              </a:rPr>
              <a:t> ý </a:t>
            </a:r>
            <a:r>
              <a:rPr lang="en-US" sz="4400" b="1" dirty="0" err="1">
                <a:solidFill>
                  <a:srgbClr val="0000FF"/>
                </a:solidFill>
                <a:latin typeface="Times New Roman" panose="02020603050405020304" pitchFamily="18" charset="0"/>
                <a:cs typeface="Times New Roman" panose="02020603050405020304" pitchFamily="18" charset="0"/>
              </a:rPr>
              <a:t>những</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điểm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gi</a:t>
            </a:r>
            <a:r>
              <a:rPr lang="en-US" sz="44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329185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rgbClr val="92D050"/>
          </a:fgClr>
          <a:bgClr>
            <a:schemeClr val="bg1"/>
          </a:bgClr>
        </a:patt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FEFDA9-685D-60DA-B574-32FB420A266F}"/>
              </a:ext>
            </a:extLst>
          </p:cNvPr>
          <p:cNvPicPr>
            <a:picLocks noChangeAspect="1"/>
          </p:cNvPicPr>
          <p:nvPr/>
        </p:nvPicPr>
        <p:blipFill>
          <a:blip r:embed="rId5"/>
          <a:stretch>
            <a:fillRect/>
          </a:stretch>
        </p:blipFill>
        <p:spPr>
          <a:xfrm>
            <a:off x="12081" y="0"/>
            <a:ext cx="9131919" cy="6858000"/>
          </a:xfrm>
          <a:prstGeom prst="rect">
            <a:avLst/>
          </a:prstGeom>
        </p:spPr>
      </p:pic>
      <p:pic>
        <p:nvPicPr>
          <p:cNvPr id="3" name="Picture 2">
            <a:extLst>
              <a:ext uri="{FF2B5EF4-FFF2-40B4-BE49-F238E27FC236}">
                <a16:creationId xmlns:a16="http://schemas.microsoft.com/office/drawing/2014/main" id="{396951D5-886A-1486-A803-62AF45AF507E}"/>
              </a:ext>
            </a:extLst>
          </p:cNvPr>
          <p:cNvPicPr>
            <a:picLocks noChangeAspect="1"/>
          </p:cNvPicPr>
          <p:nvPr/>
        </p:nvPicPr>
        <p:blipFill>
          <a:blip r:embed="rId6"/>
          <a:srcRect l="807" t="16400" r="66537" b="45800"/>
          <a:stretch/>
        </p:blipFill>
        <p:spPr>
          <a:xfrm>
            <a:off x="2771800" y="548680"/>
            <a:ext cx="6192688" cy="5256584"/>
          </a:xfrm>
          <a:prstGeom prst="rect">
            <a:avLst/>
          </a:prstGeom>
        </p:spPr>
      </p:pic>
      <p:pic>
        <p:nvPicPr>
          <p:cNvPr id="4" name="Picture 3">
            <a:extLst>
              <a:ext uri="{FF2B5EF4-FFF2-40B4-BE49-F238E27FC236}">
                <a16:creationId xmlns:a16="http://schemas.microsoft.com/office/drawing/2014/main" id="{D899E73B-0885-B5AC-1DDA-A9A128FC1A2F}"/>
              </a:ext>
            </a:extLst>
          </p:cNvPr>
          <p:cNvPicPr>
            <a:picLocks noChangeAspect="1"/>
          </p:cNvPicPr>
          <p:nvPr/>
        </p:nvPicPr>
        <p:blipFill>
          <a:blip r:embed="rId7"/>
          <a:srcRect l="9838" t="12920" r="69687" b="66951"/>
          <a:stretch/>
        </p:blipFill>
        <p:spPr>
          <a:xfrm>
            <a:off x="1619672" y="10516"/>
            <a:ext cx="2484784" cy="2050331"/>
          </a:xfrm>
          <a:prstGeom prst="rect">
            <a:avLst/>
          </a:prstGeom>
        </p:spPr>
      </p:pic>
      <p:sp>
        <p:nvSpPr>
          <p:cNvPr id="5" name="Speech Bubble: Oval 4">
            <a:extLst>
              <a:ext uri="{FF2B5EF4-FFF2-40B4-BE49-F238E27FC236}">
                <a16:creationId xmlns:a16="http://schemas.microsoft.com/office/drawing/2014/main" id="{F3547CE0-C600-A8AE-EF32-A9C7B62C3AC6}"/>
              </a:ext>
            </a:extLst>
          </p:cNvPr>
          <p:cNvSpPr/>
          <p:nvPr/>
        </p:nvSpPr>
        <p:spPr>
          <a:xfrm>
            <a:off x="0" y="2465512"/>
            <a:ext cx="4464496" cy="2394489"/>
          </a:xfrm>
          <a:prstGeom prst="wedgeEllipseCallout">
            <a:avLst>
              <a:gd name="adj1" fmla="val 25695"/>
              <a:gd name="adj2" fmla="val -9612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a:latin typeface="Times New Roman" panose="02020603050405020304" pitchFamily="18" charset="0"/>
                <a:cs typeface="Times New Roman" panose="02020603050405020304" pitchFamily="18" charset="0"/>
              </a:rPr>
              <a:t>Xin </a:t>
            </a:r>
            <a:r>
              <a:rPr lang="en-US" sz="2400" b="1" dirty="0" err="1">
                <a:latin typeface="Times New Roman" panose="02020603050405020304" pitchFamily="18" charset="0"/>
                <a:cs typeface="Times New Roman" panose="02020603050405020304" pitchFamily="18" charset="0"/>
              </a:rPr>
              <a:t>chào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đình</a:t>
            </a:r>
            <a:r>
              <a:rPr lang="en-US" sz="2400" b="1" dirty="0">
                <a:latin typeface="Times New Roman" panose="02020603050405020304" pitchFamily="18" charset="0"/>
                <a:cs typeface="Times New Roman" panose="02020603050405020304" pitchFamily="18" charset="0"/>
              </a:rPr>
              <a:t>?</a:t>
            </a:r>
          </a:p>
        </p:txBody>
      </p:sp>
      <p:pic>
        <p:nvPicPr>
          <p:cNvPr id="9" name="TTS_output">
            <a:hlinkClick r:id="" action="ppaction://media"/>
            <a:extLst>
              <a:ext uri="{FF2B5EF4-FFF2-40B4-BE49-F238E27FC236}">
                <a16:creationId xmlns:a16="http://schemas.microsoft.com/office/drawing/2014/main" id="{7A8ECE47-E2FA-D08B-6C3E-0FCC3F2615B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44885" y="5020984"/>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E67BA-40C9-C157-E65C-7F33D133605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CF35F32-D3A5-03F7-A194-8DE26BE02FBC}"/>
              </a:ext>
            </a:extLst>
          </p:cNvPr>
          <p:cNvPicPr>
            <a:picLocks noChangeAspect="1"/>
          </p:cNvPicPr>
          <p:nvPr/>
        </p:nvPicPr>
        <p:blipFill>
          <a:blip r:embed="rId3"/>
          <a:stretch>
            <a:fillRect/>
          </a:stretch>
        </p:blipFill>
        <p:spPr>
          <a:xfrm>
            <a:off x="12081" y="0"/>
            <a:ext cx="9131919" cy="6858000"/>
          </a:xfrm>
          <a:prstGeom prst="rect">
            <a:avLst/>
          </a:prstGeom>
        </p:spPr>
      </p:pic>
      <p:pic>
        <p:nvPicPr>
          <p:cNvPr id="3" name="Picture 2">
            <a:extLst>
              <a:ext uri="{FF2B5EF4-FFF2-40B4-BE49-F238E27FC236}">
                <a16:creationId xmlns:a16="http://schemas.microsoft.com/office/drawing/2014/main" id="{6FDFAE6D-A888-3614-BB53-2AFB76C90FE2}"/>
              </a:ext>
            </a:extLst>
          </p:cNvPr>
          <p:cNvPicPr>
            <a:picLocks noChangeAspect="1"/>
          </p:cNvPicPr>
          <p:nvPr/>
        </p:nvPicPr>
        <p:blipFill>
          <a:blip r:embed="rId4"/>
          <a:srcRect l="807" t="16400" r="66537" b="45800"/>
          <a:stretch/>
        </p:blipFill>
        <p:spPr>
          <a:xfrm>
            <a:off x="2771800" y="548680"/>
            <a:ext cx="6192688" cy="5256584"/>
          </a:xfrm>
          <a:prstGeom prst="rect">
            <a:avLst/>
          </a:prstGeom>
        </p:spPr>
      </p:pic>
      <p:pic>
        <p:nvPicPr>
          <p:cNvPr id="4" name="Picture 3">
            <a:extLst>
              <a:ext uri="{FF2B5EF4-FFF2-40B4-BE49-F238E27FC236}">
                <a16:creationId xmlns:a16="http://schemas.microsoft.com/office/drawing/2014/main" id="{FF6BD3F9-1496-5D24-3C8A-5DB7CAA43204}"/>
              </a:ext>
            </a:extLst>
          </p:cNvPr>
          <p:cNvPicPr>
            <a:picLocks noChangeAspect="1"/>
          </p:cNvPicPr>
          <p:nvPr/>
        </p:nvPicPr>
        <p:blipFill>
          <a:blip r:embed="rId5"/>
          <a:srcRect l="9838" t="12920" r="69687" b="66951"/>
          <a:stretch/>
        </p:blipFill>
        <p:spPr>
          <a:xfrm>
            <a:off x="1619672" y="10516"/>
            <a:ext cx="2484784" cy="2050331"/>
          </a:xfrm>
          <a:prstGeom prst="rect">
            <a:avLst/>
          </a:prstGeom>
        </p:spPr>
      </p:pic>
      <p:sp>
        <p:nvSpPr>
          <p:cNvPr id="5" name="Speech Bubble: Oval 4">
            <a:extLst>
              <a:ext uri="{FF2B5EF4-FFF2-40B4-BE49-F238E27FC236}">
                <a16:creationId xmlns:a16="http://schemas.microsoft.com/office/drawing/2014/main" id="{BD4D2FD7-7609-9C52-2C60-1E9538BB2E57}"/>
              </a:ext>
            </a:extLst>
          </p:cNvPr>
          <p:cNvSpPr/>
          <p:nvPr/>
        </p:nvSpPr>
        <p:spPr>
          <a:xfrm>
            <a:off x="-11666" y="2447899"/>
            <a:ext cx="4464496" cy="2394489"/>
          </a:xfrm>
          <a:prstGeom prst="wedgeEllipseCallout">
            <a:avLst>
              <a:gd name="adj1" fmla="val 25695"/>
              <a:gd name="adj2" fmla="val -9612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lượng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sẽ</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lương</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8990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074CF-F955-E570-27A7-28540B28DF9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DF34B02-34D9-DF63-5ECA-E1138DD49D99}"/>
              </a:ext>
            </a:extLst>
          </p:cNvPr>
          <p:cNvPicPr>
            <a:picLocks noChangeAspect="1"/>
          </p:cNvPicPr>
          <p:nvPr/>
        </p:nvPicPr>
        <p:blipFill>
          <a:blip r:embed="rId5"/>
          <a:stretch>
            <a:fillRect/>
          </a:stretch>
        </p:blipFill>
        <p:spPr>
          <a:xfrm>
            <a:off x="0" y="0"/>
            <a:ext cx="10260632" cy="7695474"/>
          </a:xfrm>
          <a:prstGeom prst="rect">
            <a:avLst/>
          </a:prstGeom>
        </p:spPr>
      </p:pic>
      <p:pic>
        <p:nvPicPr>
          <p:cNvPr id="3" name="Picture 2">
            <a:extLst>
              <a:ext uri="{FF2B5EF4-FFF2-40B4-BE49-F238E27FC236}">
                <a16:creationId xmlns:a16="http://schemas.microsoft.com/office/drawing/2014/main" id="{66034FF6-CFED-833D-E753-0E09DF096E54}"/>
              </a:ext>
            </a:extLst>
          </p:cNvPr>
          <p:cNvPicPr>
            <a:picLocks noChangeAspect="1"/>
          </p:cNvPicPr>
          <p:nvPr/>
        </p:nvPicPr>
        <p:blipFill>
          <a:blip r:embed="rId6"/>
          <a:srcRect l="807" t="16400" r="66537" b="45800"/>
          <a:stretch/>
        </p:blipFill>
        <p:spPr>
          <a:xfrm>
            <a:off x="35496" y="1196752"/>
            <a:ext cx="6192688" cy="5256584"/>
          </a:xfrm>
          <a:prstGeom prst="rect">
            <a:avLst/>
          </a:prstGeom>
        </p:spPr>
      </p:pic>
      <p:pic>
        <p:nvPicPr>
          <p:cNvPr id="6" name="Picture 5">
            <a:extLst>
              <a:ext uri="{FF2B5EF4-FFF2-40B4-BE49-F238E27FC236}">
                <a16:creationId xmlns:a16="http://schemas.microsoft.com/office/drawing/2014/main" id="{87FF84FF-5556-4CC1-0146-DCF9CD1BBF13}"/>
              </a:ext>
            </a:extLst>
          </p:cNvPr>
          <p:cNvPicPr>
            <a:picLocks noChangeAspect="1"/>
          </p:cNvPicPr>
          <p:nvPr/>
        </p:nvPicPr>
        <p:blipFill>
          <a:blip r:embed="rId7"/>
          <a:srcRect l="1276" t="17800" r="82287" b="57000"/>
          <a:stretch/>
        </p:blipFill>
        <p:spPr>
          <a:xfrm>
            <a:off x="5076056" y="116632"/>
            <a:ext cx="2783058" cy="2400018"/>
          </a:xfrm>
          <a:prstGeom prst="rect">
            <a:avLst/>
          </a:prstGeom>
        </p:spPr>
      </p:pic>
      <p:sp>
        <p:nvSpPr>
          <p:cNvPr id="5" name="Speech Bubble: Oval 4">
            <a:extLst>
              <a:ext uri="{FF2B5EF4-FFF2-40B4-BE49-F238E27FC236}">
                <a16:creationId xmlns:a16="http://schemas.microsoft.com/office/drawing/2014/main" id="{C29D1755-9101-C28F-BCE1-F535F366167F}"/>
              </a:ext>
            </a:extLst>
          </p:cNvPr>
          <p:cNvSpPr/>
          <p:nvPr/>
        </p:nvSpPr>
        <p:spPr>
          <a:xfrm>
            <a:off x="2674538" y="2420888"/>
            <a:ext cx="4827840" cy="2736304"/>
          </a:xfrm>
          <a:prstGeom prst="wedgeEllipseCallout">
            <a:avLst>
              <a:gd name="adj1" fmla="val 29942"/>
              <a:gd name="adj2" fmla="val -9400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Mạng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internet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siêu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rộng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dùng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kiệm</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năng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2" name="TTS_output (3)">
            <a:hlinkClick r:id="" action="ppaction://media"/>
            <a:extLst>
              <a:ext uri="{FF2B5EF4-FFF2-40B4-BE49-F238E27FC236}">
                <a16:creationId xmlns:a16="http://schemas.microsoft.com/office/drawing/2014/main" id="{777E1722-4B39-3C6F-28B5-E7230CF932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58696" y="1933525"/>
            <a:ext cx="487363" cy="487363"/>
          </a:xfrm>
          <a:prstGeom prst="rect">
            <a:avLst/>
          </a:prstGeom>
        </p:spPr>
      </p:pic>
    </p:spTree>
    <p:extLst>
      <p:ext uri="{BB962C8B-B14F-4D97-AF65-F5344CB8AC3E}">
        <p14:creationId xmlns:p14="http://schemas.microsoft.com/office/powerpoint/2010/main" val="2067155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A6750-BB26-6E31-9D34-6384A3338B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97FEBE2-1209-7302-2D29-B42A8BFE7051}"/>
              </a:ext>
            </a:extLst>
          </p:cNvPr>
          <p:cNvPicPr>
            <a:picLocks noChangeAspect="1"/>
          </p:cNvPicPr>
          <p:nvPr/>
        </p:nvPicPr>
        <p:blipFill>
          <a:blip r:embed="rId3"/>
          <a:stretch>
            <a:fillRect/>
          </a:stretch>
        </p:blipFill>
        <p:spPr>
          <a:xfrm>
            <a:off x="0" y="0"/>
            <a:ext cx="10260632" cy="7695474"/>
          </a:xfrm>
          <a:prstGeom prst="rect">
            <a:avLst/>
          </a:prstGeom>
        </p:spPr>
      </p:pic>
      <p:pic>
        <p:nvPicPr>
          <p:cNvPr id="3" name="Picture 2">
            <a:extLst>
              <a:ext uri="{FF2B5EF4-FFF2-40B4-BE49-F238E27FC236}">
                <a16:creationId xmlns:a16="http://schemas.microsoft.com/office/drawing/2014/main" id="{072DA508-EE6F-278A-61A5-AECE0A5D2FFC}"/>
              </a:ext>
            </a:extLst>
          </p:cNvPr>
          <p:cNvPicPr>
            <a:picLocks noChangeAspect="1"/>
          </p:cNvPicPr>
          <p:nvPr/>
        </p:nvPicPr>
        <p:blipFill>
          <a:blip r:embed="rId4"/>
          <a:srcRect l="807" t="16400" r="66537" b="45800"/>
          <a:stretch/>
        </p:blipFill>
        <p:spPr>
          <a:xfrm>
            <a:off x="35496" y="1196752"/>
            <a:ext cx="6192688" cy="5256584"/>
          </a:xfrm>
          <a:prstGeom prst="rect">
            <a:avLst/>
          </a:prstGeom>
        </p:spPr>
      </p:pic>
      <p:pic>
        <p:nvPicPr>
          <p:cNvPr id="6" name="Picture 5">
            <a:extLst>
              <a:ext uri="{FF2B5EF4-FFF2-40B4-BE49-F238E27FC236}">
                <a16:creationId xmlns:a16="http://schemas.microsoft.com/office/drawing/2014/main" id="{04C24045-8FC4-92A8-2579-6146A094E852}"/>
              </a:ext>
            </a:extLst>
          </p:cNvPr>
          <p:cNvPicPr>
            <a:picLocks noChangeAspect="1"/>
          </p:cNvPicPr>
          <p:nvPr/>
        </p:nvPicPr>
        <p:blipFill>
          <a:blip r:embed="rId5"/>
          <a:srcRect l="1276" t="17800" r="82287" b="57000"/>
          <a:stretch/>
        </p:blipFill>
        <p:spPr>
          <a:xfrm>
            <a:off x="5076056" y="116632"/>
            <a:ext cx="2783058" cy="2400018"/>
          </a:xfrm>
          <a:prstGeom prst="rect">
            <a:avLst/>
          </a:prstGeom>
        </p:spPr>
      </p:pic>
      <p:sp>
        <p:nvSpPr>
          <p:cNvPr id="5" name="Speech Bubble: Oval 4">
            <a:extLst>
              <a:ext uri="{FF2B5EF4-FFF2-40B4-BE49-F238E27FC236}">
                <a16:creationId xmlns:a16="http://schemas.microsoft.com/office/drawing/2014/main" id="{7E3C4B71-64DC-6940-DF5A-E137E1C3CAE9}"/>
              </a:ext>
            </a:extLst>
          </p:cNvPr>
          <p:cNvSpPr/>
          <p:nvPr/>
        </p:nvSpPr>
        <p:spPr>
          <a:xfrm>
            <a:off x="2674538" y="2420888"/>
            <a:ext cx="4827840" cy="2736304"/>
          </a:xfrm>
          <a:prstGeom prst="wedgeEllipseCallout">
            <a:avLst>
              <a:gd name="adj1" fmla="val 29942"/>
              <a:gd name="adj2" fmla="val -9400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nối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internet,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thiết</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ngôi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minh</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khiển</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b="1" dirty="0" err="1">
                <a:solidFill>
                  <a:schemeClr val="tx1">
                    <a:lumMod val="95000"/>
                    <a:lumOff val="5000"/>
                  </a:schemeClr>
                </a:solidFill>
                <a:latin typeface="Times New Roman" panose="02020603050405020304" pitchFamily="18" charset="0"/>
                <a:cs typeface="Times New Roman" panose="02020603050405020304" pitchFamily="18" charset="0"/>
              </a:rPr>
              <a:t>nơi</a:t>
            </a:r>
            <a:endParaRPr lang="en-US" sz="2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116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5F175-56AE-7A73-1330-A7B500C653B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A106E20-D9CC-25B9-86F5-20AA872A2C69}"/>
              </a:ext>
            </a:extLst>
          </p:cNvPr>
          <p:cNvPicPr>
            <a:picLocks noChangeAspect="1"/>
          </p:cNvPicPr>
          <p:nvPr/>
        </p:nvPicPr>
        <p:blipFill>
          <a:blip r:embed="rId5"/>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CFBE0EDC-5A06-4862-D365-B96890EB3D8B}"/>
              </a:ext>
            </a:extLst>
          </p:cNvPr>
          <p:cNvPicPr>
            <a:picLocks noChangeAspect="1"/>
          </p:cNvPicPr>
          <p:nvPr/>
        </p:nvPicPr>
        <p:blipFill>
          <a:blip r:embed="rId6"/>
          <a:srcRect l="807" t="16400" r="66537" b="45800"/>
          <a:stretch/>
        </p:blipFill>
        <p:spPr>
          <a:xfrm>
            <a:off x="2951312" y="0"/>
            <a:ext cx="6192688" cy="5085184"/>
          </a:xfrm>
          <a:prstGeom prst="rect">
            <a:avLst/>
          </a:prstGeom>
        </p:spPr>
      </p:pic>
      <p:pic>
        <p:nvPicPr>
          <p:cNvPr id="4" name="Picture 3">
            <a:extLst>
              <a:ext uri="{FF2B5EF4-FFF2-40B4-BE49-F238E27FC236}">
                <a16:creationId xmlns:a16="http://schemas.microsoft.com/office/drawing/2014/main" id="{757B4D4A-BB84-B31D-3744-9EA2F70A2D06}"/>
              </a:ext>
            </a:extLst>
          </p:cNvPr>
          <p:cNvPicPr>
            <a:picLocks noChangeAspect="1"/>
          </p:cNvPicPr>
          <p:nvPr/>
        </p:nvPicPr>
        <p:blipFill>
          <a:blip r:embed="rId7"/>
          <a:stretch>
            <a:fillRect/>
          </a:stretch>
        </p:blipFill>
        <p:spPr>
          <a:xfrm>
            <a:off x="467544" y="3140968"/>
            <a:ext cx="2483768" cy="3698327"/>
          </a:xfrm>
          <a:prstGeom prst="rect">
            <a:avLst/>
          </a:prstGeom>
        </p:spPr>
      </p:pic>
      <p:sp>
        <p:nvSpPr>
          <p:cNvPr id="5" name="Speech Bubble: Oval 4">
            <a:extLst>
              <a:ext uri="{FF2B5EF4-FFF2-40B4-BE49-F238E27FC236}">
                <a16:creationId xmlns:a16="http://schemas.microsoft.com/office/drawing/2014/main" id="{0E30E565-DE32-5046-A433-87CCDC5E9D39}"/>
              </a:ext>
            </a:extLst>
          </p:cNvPr>
          <p:cNvSpPr/>
          <p:nvPr/>
        </p:nvSpPr>
        <p:spPr>
          <a:xfrm>
            <a:off x="3563888" y="2578596"/>
            <a:ext cx="4392488" cy="3254956"/>
          </a:xfrm>
          <a:prstGeom prst="wedgeEllipseCallout">
            <a:avLst>
              <a:gd name="adj1" fmla="val -73921"/>
              <a:gd name="adj2" fmla="val 2970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tủ</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lạnh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minh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hỗ</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trợ</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bạn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năng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lượng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đình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pic>
        <p:nvPicPr>
          <p:cNvPr id="8" name="TTS_output (5)">
            <a:hlinkClick r:id="" action="ppaction://media"/>
            <a:extLst>
              <a:ext uri="{FF2B5EF4-FFF2-40B4-BE49-F238E27FC236}">
                <a16:creationId xmlns:a16="http://schemas.microsoft.com/office/drawing/2014/main" id="{251FBECA-4747-6EC2-B282-B9168E2B80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14079" y="5240547"/>
            <a:ext cx="487363" cy="487363"/>
          </a:xfrm>
          <a:prstGeom prst="rect">
            <a:avLst/>
          </a:prstGeom>
        </p:spPr>
      </p:pic>
    </p:spTree>
    <p:extLst>
      <p:ext uri="{BB962C8B-B14F-4D97-AF65-F5344CB8AC3E}">
        <p14:creationId xmlns:p14="http://schemas.microsoft.com/office/powerpoint/2010/main" val="3147681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5E72-5D4E-CC60-9941-172A1194A717}"/>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6C88A18-10BD-BE42-8F59-88CD7D8E2562}"/>
              </a:ext>
            </a:extLst>
          </p:cNvPr>
          <p:cNvPicPr>
            <a:picLocks noChangeAspect="1"/>
          </p:cNvPicPr>
          <p:nvPr/>
        </p:nvPicPr>
        <p:blipFill>
          <a:blip r:embed="rId3"/>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4222BA4C-6DCD-FA46-3BE6-A86757419B23}"/>
              </a:ext>
            </a:extLst>
          </p:cNvPr>
          <p:cNvPicPr>
            <a:picLocks noChangeAspect="1"/>
          </p:cNvPicPr>
          <p:nvPr/>
        </p:nvPicPr>
        <p:blipFill>
          <a:blip r:embed="rId4"/>
          <a:srcRect l="807" t="16400" r="66537" b="45800"/>
          <a:stretch/>
        </p:blipFill>
        <p:spPr>
          <a:xfrm>
            <a:off x="2951312" y="0"/>
            <a:ext cx="6192688" cy="5085184"/>
          </a:xfrm>
          <a:prstGeom prst="rect">
            <a:avLst/>
          </a:prstGeom>
        </p:spPr>
      </p:pic>
      <p:pic>
        <p:nvPicPr>
          <p:cNvPr id="4" name="Picture 3">
            <a:extLst>
              <a:ext uri="{FF2B5EF4-FFF2-40B4-BE49-F238E27FC236}">
                <a16:creationId xmlns:a16="http://schemas.microsoft.com/office/drawing/2014/main" id="{6C175DA9-3F18-A9AE-F801-B2B1D1A5A778}"/>
              </a:ext>
            </a:extLst>
          </p:cNvPr>
          <p:cNvPicPr>
            <a:picLocks noChangeAspect="1"/>
          </p:cNvPicPr>
          <p:nvPr/>
        </p:nvPicPr>
        <p:blipFill>
          <a:blip r:embed="rId5"/>
          <a:stretch>
            <a:fillRect/>
          </a:stretch>
        </p:blipFill>
        <p:spPr>
          <a:xfrm>
            <a:off x="467544" y="3140968"/>
            <a:ext cx="2483768" cy="3698327"/>
          </a:xfrm>
          <a:prstGeom prst="rect">
            <a:avLst/>
          </a:prstGeom>
        </p:spPr>
      </p:pic>
      <p:sp>
        <p:nvSpPr>
          <p:cNvPr id="5" name="Speech Bubble: Oval 4">
            <a:extLst>
              <a:ext uri="{FF2B5EF4-FFF2-40B4-BE49-F238E27FC236}">
                <a16:creationId xmlns:a16="http://schemas.microsoft.com/office/drawing/2014/main" id="{0F774325-A4E4-C6F0-AC32-3F27B5E9C497}"/>
              </a:ext>
            </a:extLst>
          </p:cNvPr>
          <p:cNvSpPr/>
          <p:nvPr/>
        </p:nvSpPr>
        <p:spPr>
          <a:xfrm>
            <a:off x="3563888" y="2578596"/>
            <a:ext cx="4392488" cy="3254956"/>
          </a:xfrm>
          <a:prstGeom prst="wedgeEllipseCallout">
            <a:avLst>
              <a:gd name="adj1" fmla="val -73921"/>
              <a:gd name="adj2" fmla="val 2970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Tủ</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lạnh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gửi</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tin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đến</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chủ</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thông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báo</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trạng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tủ</a:t>
            </a:r>
            <a:endParaRPr lang="en-US" sz="2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72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7CA9DB6F-B5B2-3389-A6A2-979E56D8234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C55CD77-CC16-5B3B-614B-C0719853465C}"/>
              </a:ext>
            </a:extLst>
          </p:cNvPr>
          <p:cNvPicPr>
            <a:picLocks noChangeAspect="1"/>
          </p:cNvPicPr>
          <p:nvPr/>
        </p:nvPicPr>
        <p:blipFill>
          <a:blip r:embed="rId5"/>
          <a:stretch>
            <a:fillRect/>
          </a:stretch>
        </p:blipFill>
        <p:spPr>
          <a:xfrm>
            <a:off x="-12081" y="-6984"/>
            <a:ext cx="9156081" cy="6864984"/>
          </a:xfrm>
          <a:prstGeom prst="rect">
            <a:avLst/>
          </a:prstGeom>
        </p:spPr>
      </p:pic>
      <p:pic>
        <p:nvPicPr>
          <p:cNvPr id="3" name="Picture 2">
            <a:extLst>
              <a:ext uri="{FF2B5EF4-FFF2-40B4-BE49-F238E27FC236}">
                <a16:creationId xmlns:a16="http://schemas.microsoft.com/office/drawing/2014/main" id="{B8C55D1F-DC98-A24A-6F5A-FAA1F34B982C}"/>
              </a:ext>
            </a:extLst>
          </p:cNvPr>
          <p:cNvPicPr>
            <a:picLocks noChangeAspect="1"/>
          </p:cNvPicPr>
          <p:nvPr/>
        </p:nvPicPr>
        <p:blipFill>
          <a:blip r:embed="rId6"/>
          <a:srcRect l="807" t="16400" r="66537" b="45800"/>
          <a:stretch/>
        </p:blipFill>
        <p:spPr>
          <a:xfrm>
            <a:off x="539552" y="324714"/>
            <a:ext cx="6192688" cy="4544446"/>
          </a:xfrm>
          <a:prstGeom prst="rect">
            <a:avLst/>
          </a:prstGeom>
        </p:spPr>
      </p:pic>
      <p:pic>
        <p:nvPicPr>
          <p:cNvPr id="4" name="Picture 3">
            <a:extLst>
              <a:ext uri="{FF2B5EF4-FFF2-40B4-BE49-F238E27FC236}">
                <a16:creationId xmlns:a16="http://schemas.microsoft.com/office/drawing/2014/main" id="{AC378643-D5AB-4E9F-DBB4-D62E2F1AD46A}"/>
              </a:ext>
            </a:extLst>
          </p:cNvPr>
          <p:cNvPicPr>
            <a:picLocks noChangeAspect="1"/>
          </p:cNvPicPr>
          <p:nvPr/>
        </p:nvPicPr>
        <p:blipFill>
          <a:blip r:embed="rId7"/>
          <a:srcRect t="5342"/>
          <a:stretch/>
        </p:blipFill>
        <p:spPr>
          <a:xfrm>
            <a:off x="3352144" y="3496540"/>
            <a:ext cx="2295698" cy="3408636"/>
          </a:xfrm>
          <a:prstGeom prst="rect">
            <a:avLst/>
          </a:prstGeom>
        </p:spPr>
      </p:pic>
      <p:sp>
        <p:nvSpPr>
          <p:cNvPr id="5" name="Speech Bubble: Oval 4">
            <a:extLst>
              <a:ext uri="{FF2B5EF4-FFF2-40B4-BE49-F238E27FC236}">
                <a16:creationId xmlns:a16="http://schemas.microsoft.com/office/drawing/2014/main" id="{7644958D-10CD-6047-1416-CAE26C255D49}"/>
              </a:ext>
            </a:extLst>
          </p:cNvPr>
          <p:cNvSpPr/>
          <p:nvPr/>
        </p:nvSpPr>
        <p:spPr>
          <a:xfrm>
            <a:off x="4644008" y="1276702"/>
            <a:ext cx="4248472" cy="3160410"/>
          </a:xfrm>
          <a:prstGeom prst="wedgeEllipseCallout">
            <a:avLst>
              <a:gd name="adj1" fmla="val -54397"/>
              <a:gd name="adj2" fmla="val 90812"/>
            </a:avLst>
          </a:prstGeom>
          <a:solidFill>
            <a:srgbClr val="FFFFCC"/>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Tivi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bạn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thấy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giúp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năng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lượng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hợp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không</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8" name="TTS_output (6)">
            <a:hlinkClick r:id="" action="ppaction://media"/>
            <a:extLst>
              <a:ext uri="{FF2B5EF4-FFF2-40B4-BE49-F238E27FC236}">
                <a16:creationId xmlns:a16="http://schemas.microsoft.com/office/drawing/2014/main" id="{0FE8A79C-5368-4D68-978D-BA9650892E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70637" y="3861048"/>
            <a:ext cx="487363" cy="487363"/>
          </a:xfrm>
          <a:prstGeom prst="rect">
            <a:avLst/>
          </a:prstGeom>
        </p:spPr>
      </p:pic>
    </p:spTree>
    <p:extLst>
      <p:ext uri="{BB962C8B-B14F-4D97-AF65-F5344CB8AC3E}">
        <p14:creationId xmlns:p14="http://schemas.microsoft.com/office/powerpoint/2010/main" val="27943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7273" y="857250"/>
            <a:ext cx="9301766" cy="5141512"/>
          </a:xfrm>
          <a:prstGeom prst="rect">
            <a:avLst/>
          </a:prstGeom>
        </p:spPr>
      </p:pic>
    </p:spTree>
    <p:extLst>
      <p:ext uri="{BB962C8B-B14F-4D97-AF65-F5344CB8AC3E}">
        <p14:creationId xmlns:p14="http://schemas.microsoft.com/office/powerpoint/2010/main" val="823306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3A60E-F45E-47A8-B726-224C6C5C51F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DE2742E-7A25-92A0-287C-2781EC2DDB49}"/>
              </a:ext>
            </a:extLst>
          </p:cNvPr>
          <p:cNvPicPr>
            <a:picLocks noChangeAspect="1"/>
          </p:cNvPicPr>
          <p:nvPr/>
        </p:nvPicPr>
        <p:blipFill>
          <a:blip r:embed="rId3"/>
          <a:stretch>
            <a:fillRect/>
          </a:stretch>
        </p:blipFill>
        <p:spPr>
          <a:xfrm>
            <a:off x="-12081" y="-6984"/>
            <a:ext cx="9156081" cy="6864984"/>
          </a:xfrm>
          <a:prstGeom prst="rect">
            <a:avLst/>
          </a:prstGeom>
        </p:spPr>
      </p:pic>
      <p:pic>
        <p:nvPicPr>
          <p:cNvPr id="3" name="Picture 2">
            <a:extLst>
              <a:ext uri="{FF2B5EF4-FFF2-40B4-BE49-F238E27FC236}">
                <a16:creationId xmlns:a16="http://schemas.microsoft.com/office/drawing/2014/main" id="{39D54534-9E33-E30D-C20C-8787E2BC423F}"/>
              </a:ext>
            </a:extLst>
          </p:cNvPr>
          <p:cNvPicPr>
            <a:picLocks noChangeAspect="1"/>
          </p:cNvPicPr>
          <p:nvPr/>
        </p:nvPicPr>
        <p:blipFill>
          <a:blip r:embed="rId4"/>
          <a:srcRect l="807" t="16400" r="66537" b="45800"/>
          <a:stretch/>
        </p:blipFill>
        <p:spPr>
          <a:xfrm>
            <a:off x="539552" y="324714"/>
            <a:ext cx="6192688" cy="4544446"/>
          </a:xfrm>
          <a:prstGeom prst="rect">
            <a:avLst/>
          </a:prstGeom>
        </p:spPr>
      </p:pic>
      <p:pic>
        <p:nvPicPr>
          <p:cNvPr id="4" name="Picture 3">
            <a:extLst>
              <a:ext uri="{FF2B5EF4-FFF2-40B4-BE49-F238E27FC236}">
                <a16:creationId xmlns:a16="http://schemas.microsoft.com/office/drawing/2014/main" id="{08FC5A95-BC34-67C0-4CAB-78DC1256EF45}"/>
              </a:ext>
            </a:extLst>
          </p:cNvPr>
          <p:cNvPicPr>
            <a:picLocks noChangeAspect="1"/>
          </p:cNvPicPr>
          <p:nvPr/>
        </p:nvPicPr>
        <p:blipFill>
          <a:blip r:embed="rId5"/>
          <a:srcRect t="5342"/>
          <a:stretch/>
        </p:blipFill>
        <p:spPr>
          <a:xfrm>
            <a:off x="3352144" y="3496540"/>
            <a:ext cx="2295698" cy="3408636"/>
          </a:xfrm>
          <a:prstGeom prst="rect">
            <a:avLst/>
          </a:prstGeom>
        </p:spPr>
      </p:pic>
      <p:sp>
        <p:nvSpPr>
          <p:cNvPr id="5" name="Speech Bubble: Oval 4">
            <a:extLst>
              <a:ext uri="{FF2B5EF4-FFF2-40B4-BE49-F238E27FC236}">
                <a16:creationId xmlns:a16="http://schemas.microsoft.com/office/drawing/2014/main" id="{FCCDB366-C24C-0BF5-7A72-A7C4F3EBD79A}"/>
              </a:ext>
            </a:extLst>
          </p:cNvPr>
          <p:cNvSpPr/>
          <p:nvPr/>
        </p:nvSpPr>
        <p:spPr>
          <a:xfrm>
            <a:off x="4644008" y="1276702"/>
            <a:ext cx="4248472" cy="3160410"/>
          </a:xfrm>
          <a:prstGeom prst="wedgeEllipseCallout">
            <a:avLst>
              <a:gd name="adj1" fmla="val -54397"/>
              <a:gd name="adj2" fmla="val 90812"/>
            </a:avLst>
          </a:prstGeom>
          <a:solidFill>
            <a:srgbClr val="FFFFCC"/>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truyền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hệ</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thống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âm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thanh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sẽ</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tự</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bật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chương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thói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quen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dùng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724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650779-DD5E-D1A1-880C-F98BECFD9D73}"/>
              </a:ext>
            </a:extLst>
          </p:cNvPr>
          <p:cNvPicPr>
            <a:picLocks noChangeAspect="1"/>
          </p:cNvPicPr>
          <p:nvPr/>
        </p:nvPicPr>
        <p:blipFill>
          <a:blip r:embed="rId3"/>
          <a:stretch>
            <a:fillRect/>
          </a:stretch>
        </p:blipFill>
        <p:spPr>
          <a:xfrm>
            <a:off x="-1" y="21058"/>
            <a:ext cx="9130905" cy="68369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047" y="1520190"/>
            <a:ext cx="2143125" cy="2143125"/>
          </a:xfrm>
          <a:prstGeom prst="rect">
            <a:avLst/>
          </a:prstGeom>
        </p:spPr>
      </p:pic>
      <p:sp>
        <p:nvSpPr>
          <p:cNvPr id="8" name="Hexagon 7"/>
          <p:cNvSpPr/>
          <p:nvPr/>
        </p:nvSpPr>
        <p:spPr>
          <a:xfrm>
            <a:off x="236888"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Ong</a:t>
            </a:r>
            <a:endParaRPr lang="en-US" sz="4950">
              <a:solidFill>
                <a:prstClr val="white"/>
              </a:solidFill>
            </a:endParaRPr>
          </a:p>
        </p:txBody>
      </p:sp>
      <p:sp>
        <p:nvSpPr>
          <p:cNvPr id="9" name="Hexagon 8"/>
          <p:cNvSpPr/>
          <p:nvPr/>
        </p:nvSpPr>
        <p:spPr>
          <a:xfrm>
            <a:off x="1853946" y="100583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non</a:t>
            </a:r>
            <a:endParaRPr lang="en-US" sz="4950">
              <a:solidFill>
                <a:prstClr val="white"/>
              </a:solidFill>
            </a:endParaRPr>
          </a:p>
        </p:txBody>
      </p:sp>
      <p:sp>
        <p:nvSpPr>
          <p:cNvPr id="10" name="Hexagon 9"/>
          <p:cNvSpPr/>
          <p:nvPr/>
        </p:nvSpPr>
        <p:spPr>
          <a:xfrm>
            <a:off x="5088061" y="2777489"/>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việc</a:t>
            </a:r>
          </a:p>
        </p:txBody>
      </p:sp>
      <p:sp>
        <p:nvSpPr>
          <p:cNvPr id="13" name="Hexagon 12"/>
          <p:cNvSpPr/>
          <p:nvPr/>
        </p:nvSpPr>
        <p:spPr>
          <a:xfrm>
            <a:off x="3471003" y="1891664"/>
            <a:ext cx="2055116" cy="177165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950" b="1">
                <a:ln w="6600">
                  <a:solidFill>
                    <a:srgbClr val="ED7D31"/>
                  </a:solidFill>
                  <a:prstDash val="solid"/>
                </a:ln>
                <a:solidFill>
                  <a:srgbClr val="FFFFFF"/>
                </a:solidFill>
                <a:effectLst>
                  <a:outerShdw dist="38100" dir="2700000" algn="tl" rotWithShape="0">
                    <a:srgbClr val="ED7D31"/>
                  </a:outerShdw>
                </a:effectLst>
              </a:rPr>
              <a:t>học</a:t>
            </a:r>
            <a:endParaRPr lang="en-US" sz="4950">
              <a:solidFill>
                <a:prstClr val="white"/>
              </a:solidFill>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503" y="3284515"/>
            <a:ext cx="1987530" cy="1996363"/>
          </a:xfrm>
          <a:prstGeom prst="rect">
            <a:avLst/>
          </a:prstGeom>
        </p:spPr>
      </p:pic>
      <p:sp>
        <p:nvSpPr>
          <p:cNvPr id="18" name="Rectangle 17"/>
          <p:cNvSpPr/>
          <p:nvPr/>
        </p:nvSpPr>
        <p:spPr>
          <a:xfrm>
            <a:off x="3565471" y="4920614"/>
            <a:ext cx="5057795" cy="1200329"/>
          </a:xfrm>
          <a:prstGeom prst="rect">
            <a:avLst/>
          </a:prstGeom>
        </p:spPr>
        <p:txBody>
          <a:bodyPr wrap="none">
            <a:spAutoFit/>
          </a:bodyPr>
          <a:lstStyle/>
          <a:p>
            <a:r>
              <a:rPr lang="en-US" sz="7200" dirty="0">
                <a:solidFill>
                  <a:srgbClr val="FF0000"/>
                </a:solidFill>
                <a:latin typeface="Times New Roman" panose="02020603050405020304" pitchFamily="18" charset="0"/>
                <a:cs typeface="Times New Roman" panose="02020603050405020304" pitchFamily="18" charset="0"/>
              </a:rPr>
              <a:t>The little bee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06FCC9-94F2-9B7A-8921-864FC2E8FF52}"/>
              </a:ext>
            </a:extLst>
          </p:cNvPr>
          <p:cNvPicPr>
            <a:picLocks noChangeAspect="1"/>
          </p:cNvPicPr>
          <p:nvPr/>
        </p:nvPicPr>
        <p:blipFill>
          <a:blip r:embed="rId4"/>
          <a:stretch>
            <a:fillRect/>
          </a:stretch>
        </p:blipFill>
        <p:spPr>
          <a:xfrm>
            <a:off x="5700" y="8847"/>
            <a:ext cx="9132600" cy="68403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0905" y="2419217"/>
            <a:ext cx="2200752" cy="220075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1722" y="-83564"/>
            <a:ext cx="2143125" cy="2143125"/>
          </a:xfrm>
          <a:prstGeom prst="rect">
            <a:avLst/>
          </a:prstGeom>
        </p:spPr>
      </p:pic>
      <p:sp>
        <p:nvSpPr>
          <p:cNvPr id="8" name="Speech Bubble: Rectangle with Corners Rounded 7"/>
          <p:cNvSpPr/>
          <p:nvPr/>
        </p:nvSpPr>
        <p:spPr>
          <a:xfrm>
            <a:off x="1179363" y="401854"/>
            <a:ext cx="5880259" cy="180301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 Em </a:t>
            </a:r>
            <a:r>
              <a:rPr lang="en-US" sz="3200" b="1" dirty="0" err="1">
                <a:solidFill>
                  <a:schemeClr val="tx1"/>
                </a:solidFill>
                <a:latin typeface="Times New Roman" panose="02020603050405020304" pitchFamily="18" charset="0"/>
                <a:cs typeface="Times New Roman" panose="02020603050405020304" pitchFamily="18" charset="0"/>
              </a:rPr>
              <a:t>hiểu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thế</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kiệm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quả</a:t>
            </a:r>
            <a:r>
              <a:rPr lang="en-US" sz="3200" b="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a:p>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28" y="1285198"/>
            <a:ext cx="1200530" cy="1205865"/>
          </a:xfrm>
          <a:prstGeom prst="rect">
            <a:avLst/>
          </a:prstGeom>
        </p:spPr>
      </p:pic>
      <p:sp>
        <p:nvSpPr>
          <p:cNvPr id="19" name="Rectangle: Rounded Corners 18"/>
          <p:cNvSpPr/>
          <p:nvPr/>
        </p:nvSpPr>
        <p:spPr>
          <a:xfrm>
            <a:off x="6866884" y="4769064"/>
            <a:ext cx="2140694" cy="190029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D.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đúng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lúc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đúng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chỗ</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ít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vẫn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đảm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bảo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được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cầu</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0315" y="2491063"/>
            <a:ext cx="2200752" cy="2200752"/>
          </a:xfrm>
          <a:prstGeom prst="rect">
            <a:avLst/>
          </a:prstGeom>
        </p:spPr>
      </p:pic>
      <p:sp>
        <p:nvSpPr>
          <p:cNvPr id="21" name="Rectangle: Rounded Corners 20"/>
          <p:cNvSpPr/>
          <p:nvPr/>
        </p:nvSpPr>
        <p:spPr>
          <a:xfrm>
            <a:off x="2343901" y="4765272"/>
            <a:ext cx="2080635" cy="77918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B.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đúng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chỗ</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536" y="2491063"/>
            <a:ext cx="2200752" cy="2200752"/>
          </a:xfrm>
          <a:prstGeom prst="rect">
            <a:avLst/>
          </a:prstGeom>
        </p:spPr>
      </p:pic>
      <p:sp>
        <p:nvSpPr>
          <p:cNvPr id="23" name="Rectangle: Rounded Corners 22"/>
          <p:cNvSpPr/>
          <p:nvPr/>
        </p:nvSpPr>
        <p:spPr>
          <a:xfrm>
            <a:off x="4541011" y="4765272"/>
            <a:ext cx="2080635" cy="130584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C.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ít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vẫn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đảm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vảo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cầu</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1" y="2491063"/>
            <a:ext cx="2200752" cy="2200752"/>
          </a:xfrm>
          <a:prstGeom prst="rect">
            <a:avLst/>
          </a:prstGeom>
        </p:spPr>
      </p:pic>
      <p:sp>
        <p:nvSpPr>
          <p:cNvPr id="25" name="Rectangle: Rounded Corners 24"/>
          <p:cNvSpPr/>
          <p:nvPr/>
        </p:nvSpPr>
        <p:spPr>
          <a:xfrm>
            <a:off x="96719" y="4732402"/>
            <a:ext cx="2080635" cy="840400"/>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A.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đúng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lúc</a:t>
            </a:r>
            <a:endParaRPr lang="en-US" sz="2400" b="1" dirty="0">
              <a:solidFill>
                <a:schemeClr val="tx1"/>
              </a:solidFill>
              <a:latin typeface="Times New Roman" panose="02020603050405020304" pitchFamily="18" charset="0"/>
              <a:cs typeface="Times New Roman" panose="02020603050405020304" pitchFamily="18" charset="0"/>
            </a:endParaRPr>
          </a:p>
          <a:p>
            <a:pPr algn="just"/>
            <a:endParaRPr lang="en-US" b="1" dirty="0">
              <a:solidFill>
                <a:schemeClr val="tx1"/>
              </a:solidFill>
              <a:latin typeface="Times New Roman" panose="02020603050405020304" pitchFamily="18" charset="0"/>
              <a:cs typeface="Times New Roman" panose="02020603050405020304" pitchFamily="18" charset="0"/>
            </a:endParaRPr>
          </a:p>
        </p:txBody>
      </p:sp>
      <p:sp>
        <p:nvSpPr>
          <p:cNvPr id="2" name="Rectangle 2"/>
          <p:cNvSpPr>
            <a:spLocks noChangeArrowheads="1"/>
          </p:cNvSpPr>
          <p:nvPr/>
        </p:nvSpPr>
        <p:spPr bwMode="auto">
          <a:xfrm>
            <a:off x="0" y="764917"/>
            <a:ext cx="923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spAutoFit/>
          </a:bodyPr>
          <a:lstStyle/>
          <a:p>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5070E-CA1E-1338-DE09-7C3ADA8EC47F}"/>
              </a:ext>
            </a:extLst>
          </p:cNvPr>
          <p:cNvPicPr>
            <a:picLocks noChangeAspect="1"/>
          </p:cNvPicPr>
          <p:nvPr/>
        </p:nvPicPr>
        <p:blipFill>
          <a:blip r:embed="rId4"/>
          <a:stretch>
            <a:fillRect/>
          </a:stretch>
        </p:blipFill>
        <p:spPr>
          <a:xfrm>
            <a:off x="5700" y="8847"/>
            <a:ext cx="9132600" cy="68403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67" y="2787602"/>
            <a:ext cx="2200752" cy="220075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7100" y="751729"/>
            <a:ext cx="2143125" cy="2143125"/>
          </a:xfrm>
          <a:prstGeom prst="rect">
            <a:avLst/>
          </a:prstGeom>
        </p:spPr>
      </p:pic>
      <p:sp>
        <p:nvSpPr>
          <p:cNvPr id="8" name="Speech Bubble: Rectangle with Corners Rounded 7"/>
          <p:cNvSpPr/>
          <p:nvPr/>
        </p:nvSpPr>
        <p:spPr>
          <a:xfrm>
            <a:off x="1120616" y="764917"/>
            <a:ext cx="6270784" cy="16613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2. Ý </a:t>
            </a:r>
            <a:r>
              <a:rPr lang="en-US" sz="3200" b="1" dirty="0" err="1">
                <a:solidFill>
                  <a:schemeClr val="tx1"/>
                </a:solidFill>
                <a:latin typeface="Times New Roman" panose="02020603050405020304" pitchFamily="18" charset="0"/>
                <a:cs typeface="Times New Roman" panose="02020603050405020304" pitchFamily="18" charset="0"/>
              </a:rPr>
              <a:t>nghĩa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việc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lắp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đặt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hệ</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thống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mặt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73" y="2059561"/>
            <a:ext cx="1200530" cy="1205865"/>
          </a:xfrm>
          <a:prstGeom prst="rect">
            <a:avLst/>
          </a:prstGeom>
        </p:spPr>
      </p:pic>
      <p:sp>
        <p:nvSpPr>
          <p:cNvPr id="19" name="Rectangle: Rounded Corners 18"/>
          <p:cNvSpPr/>
          <p:nvPr/>
        </p:nvSpPr>
        <p:spPr>
          <a:xfrm>
            <a:off x="329157" y="5078880"/>
            <a:ext cx="2080635" cy="9429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A. </a:t>
            </a:r>
            <a:r>
              <a:rPr lang="en-US" b="1" dirty="0" err="1">
                <a:solidFill>
                  <a:schemeClr val="tx1"/>
                </a:solidFill>
                <a:latin typeface="Times New Roman" panose="02020603050405020304" pitchFamily="18" charset="0"/>
                <a:cs typeface="Times New Roman" panose="02020603050405020304" pitchFamily="18" charset="0"/>
              </a:rPr>
              <a:t>Tạo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nguồn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sạch</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1820" y="2832057"/>
            <a:ext cx="2200752" cy="2200752"/>
          </a:xfrm>
          <a:prstGeom prst="rect">
            <a:avLst/>
          </a:prstGeom>
        </p:spPr>
      </p:pic>
      <p:sp>
        <p:nvSpPr>
          <p:cNvPr id="21" name="Rectangle: Rounded Corners 20"/>
          <p:cNvSpPr/>
          <p:nvPr/>
        </p:nvSpPr>
        <p:spPr>
          <a:xfrm>
            <a:off x="6849249" y="5150298"/>
            <a:ext cx="2080635" cy="169885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solidFill>
                <a:schemeClr val="tx1"/>
              </a:solidFill>
              <a:latin typeface="Times New Roman" panose="02020603050405020304" pitchFamily="18" charset="0"/>
              <a:cs typeface="Times New Roman" panose="02020603050405020304" pitchFamily="18" charset="0"/>
            </a:endParaRPr>
          </a:p>
          <a:p>
            <a:pPr algn="just"/>
            <a:r>
              <a:rPr lang="en-US" b="1" dirty="0">
                <a:solidFill>
                  <a:schemeClr val="tx1"/>
                </a:solidFill>
                <a:latin typeface="Times New Roman" panose="02020603050405020304" pitchFamily="18" charset="0"/>
                <a:cs typeface="Times New Roman" panose="02020603050405020304" pitchFamily="18" charset="0"/>
              </a:rPr>
              <a:t>D. </a:t>
            </a:r>
            <a:r>
              <a:rPr lang="en-US" b="1" dirty="0" err="1">
                <a:solidFill>
                  <a:schemeClr val="tx1"/>
                </a:solidFill>
                <a:latin typeface="Times New Roman" panose="02020603050405020304" pitchFamily="18" charset="0"/>
                <a:cs typeface="Times New Roman" panose="02020603050405020304" pitchFamily="18" charset="0"/>
              </a:rPr>
              <a:t>Tạo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nguồn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sạch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thiện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với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môi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trường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kiệm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tiền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điện</a:t>
            </a:r>
            <a:r>
              <a:rPr lang="en-US" b="1" dirty="0">
                <a:solidFill>
                  <a:schemeClr val="tx1"/>
                </a:solidFill>
                <a:latin typeface="Times New Roman" panose="02020603050405020304" pitchFamily="18" charset="0"/>
                <a:cs typeface="Times New Roman" panose="02020603050405020304" pitchFamily="18" charset="0"/>
              </a:rPr>
              <a:t>.</a:t>
            </a:r>
          </a:p>
          <a:p>
            <a:pPr algn="just"/>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1068" y="2847414"/>
            <a:ext cx="2200752" cy="2200752"/>
          </a:xfrm>
          <a:prstGeom prst="rect">
            <a:avLst/>
          </a:prstGeom>
        </p:spPr>
      </p:pic>
      <p:sp>
        <p:nvSpPr>
          <p:cNvPr id="23" name="Rectangle: Rounded Corners 22"/>
          <p:cNvSpPr/>
          <p:nvPr/>
        </p:nvSpPr>
        <p:spPr>
          <a:xfrm>
            <a:off x="4700275" y="5078880"/>
            <a:ext cx="2080635" cy="942998"/>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C. </a:t>
            </a:r>
            <a:r>
              <a:rPr lang="en-US" b="1" dirty="0" err="1">
                <a:solidFill>
                  <a:schemeClr val="tx1"/>
                </a:solidFill>
                <a:latin typeface="Times New Roman" panose="02020603050405020304" pitchFamily="18" charset="0"/>
                <a:cs typeface="Times New Roman" panose="02020603050405020304" pitchFamily="18" charset="0"/>
              </a:rPr>
              <a:t>Tiết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kiệm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tiền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điện</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5515" y="2808203"/>
            <a:ext cx="2200752" cy="2200752"/>
          </a:xfrm>
          <a:prstGeom prst="rect">
            <a:avLst/>
          </a:prstGeom>
        </p:spPr>
      </p:pic>
      <p:sp>
        <p:nvSpPr>
          <p:cNvPr id="25" name="Rectangle: Rounded Corners 24"/>
          <p:cNvSpPr/>
          <p:nvPr/>
        </p:nvSpPr>
        <p:spPr>
          <a:xfrm>
            <a:off x="2478131" y="5059126"/>
            <a:ext cx="2080635" cy="169885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B. </a:t>
            </a:r>
            <a:r>
              <a:rPr lang="en-US" b="1" dirty="0" err="1">
                <a:solidFill>
                  <a:schemeClr val="tx1"/>
                </a:solidFill>
                <a:latin typeface="Times New Roman" panose="02020603050405020304" pitchFamily="18" charset="0"/>
                <a:cs typeface="Times New Roman" panose="02020603050405020304" pitchFamily="18" charset="0"/>
              </a:rPr>
              <a:t>Tạo</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ra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nguồn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thân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thiện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với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môi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trường</a:t>
            </a:r>
            <a:r>
              <a:rPr lang="en-US" b="1" dirty="0">
                <a:solidFill>
                  <a:schemeClr val="tx1"/>
                </a:solidFill>
                <a:latin typeface="Times New Roman" panose="02020603050405020304" pitchFamily="18" charset="0"/>
                <a:cs typeface="Times New Roman" panose="02020603050405020304" pitchFamily="18" charset="0"/>
              </a:rPr>
              <a:t>.</a:t>
            </a:r>
          </a:p>
        </p:txBody>
      </p:sp>
      <p:sp>
        <p:nvSpPr>
          <p:cNvPr id="2" name="Rectangle 2"/>
          <p:cNvSpPr>
            <a:spLocks noChangeArrowheads="1"/>
          </p:cNvSpPr>
          <p:nvPr/>
        </p:nvSpPr>
        <p:spPr bwMode="auto">
          <a:xfrm>
            <a:off x="0" y="764917"/>
            <a:ext cx="923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20" tIns="22860" rIns="45720" bIns="22860" numCol="1" anchor="ctr" anchorCtr="0" compatLnSpc="1">
            <a:spAutoFit/>
          </a:bodyPr>
          <a:lstStyle/>
          <a:p>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5A9CD-31B1-7235-6766-CDAF622872D9}"/>
              </a:ext>
            </a:extLst>
          </p:cNvPr>
          <p:cNvPicPr>
            <a:picLocks noChangeAspect="1"/>
          </p:cNvPicPr>
          <p:nvPr/>
        </p:nvPicPr>
        <p:blipFill>
          <a:blip r:embed="rId4"/>
          <a:stretch>
            <a:fillRect/>
          </a:stretch>
        </p:blipFill>
        <p:spPr>
          <a:xfrm>
            <a:off x="24309" y="-130261"/>
            <a:ext cx="9132600" cy="68403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9" y="2225118"/>
            <a:ext cx="2200752" cy="220075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4340" y="244152"/>
            <a:ext cx="2143125" cy="2143125"/>
          </a:xfrm>
          <a:prstGeom prst="rect">
            <a:avLst/>
          </a:prstGeom>
        </p:spPr>
      </p:pic>
      <p:sp>
        <p:nvSpPr>
          <p:cNvPr id="8" name="Speech Bubble: Rectangle with Corners Rounded 7"/>
          <p:cNvSpPr/>
          <p:nvPr/>
        </p:nvSpPr>
        <p:spPr>
          <a:xfrm>
            <a:off x="1168147" y="147956"/>
            <a:ext cx="6187687" cy="2525616"/>
          </a:xfrm>
          <a:prstGeom prst="wedgeRoundRectCallout">
            <a:avLst>
              <a:gd name="adj1" fmla="val 68030"/>
              <a:gd name="adj2" fmla="val 1636"/>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sz="3000" b="1" dirty="0">
              <a:solidFill>
                <a:schemeClr val="tx1"/>
              </a:solidFill>
              <a:latin typeface="Times New Roman" panose="02020603050405020304" pitchFamily="18" charset="0"/>
              <a:cs typeface="Times New Roman" panose="02020603050405020304" pitchFamily="18" charset="0"/>
            </a:endParaRPr>
          </a:p>
          <a:p>
            <a:pPr>
              <a:defRPr/>
            </a:pPr>
            <a:r>
              <a:rPr lang="en-US" sz="3000" b="1" dirty="0" err="1">
                <a:solidFill>
                  <a:schemeClr val="tx1"/>
                </a:solidFill>
                <a:latin typeface="Times New Roman" panose="02020603050405020304" pitchFamily="18" charset="0"/>
                <a:cs typeface="Times New Roman" panose="02020603050405020304" pitchFamily="18" charset="0"/>
              </a:rPr>
              <a:t>Câu</a:t>
            </a:r>
            <a:r>
              <a:rPr lang="en-US" sz="3000" b="1" dirty="0">
                <a:solidFill>
                  <a:schemeClr val="tx1"/>
                </a:solidFill>
                <a:latin typeface="Times New Roman" panose="02020603050405020304" pitchFamily="18" charset="0"/>
                <a:cs typeface="Times New Roman" panose="02020603050405020304" pitchFamily="18" charset="0"/>
              </a:rPr>
              <a:t> 3. </a:t>
            </a:r>
            <a:r>
              <a:rPr lang="en-US" sz="3000" b="1" dirty="0" err="1">
                <a:solidFill>
                  <a:schemeClr val="tx1"/>
                </a:solidFill>
                <a:latin typeface="Times New Roman" panose="02020603050405020304" pitchFamily="18" charset="0"/>
                <a:cs typeface="Times New Roman" panose="02020603050405020304" pitchFamily="18" charset="0"/>
              </a:rPr>
              <a:t>Mô</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tả</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sau</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đây</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Trước</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khi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có</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người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về</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nhiệt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độ</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phòng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giảm</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xuống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cho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đủ</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mát</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tương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ứng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với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hệ</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thống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nào</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trong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ngôi</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nhà</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thông</a:t>
            </a:r>
            <a:r>
              <a:rPr lang="en-US" sz="3000" b="1" dirty="0">
                <a:solidFill>
                  <a:schemeClr val="tx1"/>
                </a:solidFill>
                <a:latin typeface="Times New Roman" panose="02020603050405020304" pitchFamily="18" charset="0"/>
                <a:cs typeface="Times New Roman" panose="02020603050405020304" pitchFamily="18" charset="0"/>
              </a:rPr>
              <a:t> </a:t>
            </a:r>
            <a:r>
              <a:rPr lang="en-US" sz="3000" b="1" dirty="0" err="1">
                <a:solidFill>
                  <a:schemeClr val="tx1"/>
                </a:solidFill>
                <a:latin typeface="Times New Roman" panose="02020603050405020304" pitchFamily="18" charset="0"/>
                <a:cs typeface="Times New Roman" panose="02020603050405020304" pitchFamily="18" charset="0"/>
              </a:rPr>
              <a:t>minh</a:t>
            </a:r>
            <a:r>
              <a:rPr lang="en-US" sz="3000" b="1" dirty="0">
                <a:solidFill>
                  <a:schemeClr val="tx1"/>
                </a:solidFill>
                <a:latin typeface="Times New Roman" panose="02020603050405020304" pitchFamily="18" charset="0"/>
                <a:cs typeface="Times New Roman" panose="02020603050405020304" pitchFamily="18" charset="0"/>
              </a:rPr>
              <a:t>?</a:t>
            </a:r>
            <a:endParaRPr lang="en-US" sz="3000" dirty="0">
              <a:solidFill>
                <a:schemeClr val="tx1"/>
              </a:solidFill>
              <a:latin typeface="Times New Roman" panose="02020603050405020304" pitchFamily="18" charset="0"/>
              <a:cs typeface="Times New Roman" panose="02020603050405020304" pitchFamily="18" charset="0"/>
            </a:endParaRPr>
          </a:p>
          <a:p>
            <a:pPr>
              <a:defRPr/>
            </a:pP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6" y="807832"/>
            <a:ext cx="1200530" cy="1205865"/>
          </a:xfrm>
          <a:prstGeom prst="rect">
            <a:avLst/>
          </a:prstGeom>
        </p:spPr>
      </p:pic>
      <p:sp>
        <p:nvSpPr>
          <p:cNvPr id="19" name="Rectangle: Rounded Corners 18"/>
          <p:cNvSpPr/>
          <p:nvPr/>
        </p:nvSpPr>
        <p:spPr>
          <a:xfrm>
            <a:off x="-12904" y="4516386"/>
            <a:ext cx="2080635" cy="128080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b="1" dirty="0">
                <a:solidFill>
                  <a:schemeClr val="tx1"/>
                </a:solidFill>
                <a:latin typeface="Times New Roman" panose="02020603050405020304" pitchFamily="18" charset="0"/>
                <a:cs typeface="Times New Roman" panose="02020603050405020304" pitchFamily="18" charset="0"/>
              </a:rPr>
              <a:t>A. </a:t>
            </a:r>
            <a:r>
              <a:rPr lang="en-US" b="1" dirty="0" err="1">
                <a:solidFill>
                  <a:schemeClr val="tx1"/>
                </a:solidFill>
                <a:latin typeface="Times New Roman" panose="02020603050405020304" pitchFamily="18" charset="0"/>
                <a:cs typeface="Times New Roman" panose="02020603050405020304" pitchFamily="18" charset="0"/>
              </a:rPr>
              <a:t>Giải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minh</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7316" y="2266641"/>
            <a:ext cx="2200752" cy="2200752"/>
          </a:xfrm>
          <a:prstGeom prst="rect">
            <a:avLst/>
          </a:prstGeom>
        </p:spPr>
      </p:pic>
      <p:sp>
        <p:nvSpPr>
          <p:cNvPr id="21" name="Rectangle: Rounded Corners 20"/>
          <p:cNvSpPr/>
          <p:nvPr/>
        </p:nvSpPr>
        <p:spPr>
          <a:xfrm>
            <a:off x="6959307" y="4522683"/>
            <a:ext cx="2080635" cy="13906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D. </a:t>
            </a:r>
            <a:r>
              <a:rPr lang="en-US" b="1" dirty="0" err="1">
                <a:solidFill>
                  <a:schemeClr val="tx1"/>
                </a:solidFill>
                <a:latin typeface="Times New Roman" panose="02020603050405020304" pitchFamily="18" charset="0"/>
                <a:cs typeface="Times New Roman" panose="02020603050405020304" pitchFamily="18" charset="0"/>
              </a:rPr>
              <a:t>Cả</a:t>
            </a:r>
            <a:r>
              <a:rPr lang="en-US" b="1" dirty="0">
                <a:solidFill>
                  <a:schemeClr val="tx1"/>
                </a:solidFill>
                <a:latin typeface="Times New Roman" panose="02020603050405020304" pitchFamily="18" charset="0"/>
                <a:cs typeface="Times New Roman" panose="02020603050405020304" pitchFamily="18" charset="0"/>
              </a:rPr>
              <a:t> 3 </a:t>
            </a:r>
            <a:r>
              <a:rPr lang="en-US" b="1" dirty="0" err="1">
                <a:solidFill>
                  <a:schemeClr val="tx1"/>
                </a:solidFill>
                <a:latin typeface="Times New Roman" panose="02020603050405020304" pitchFamily="18" charset="0"/>
                <a:cs typeface="Times New Roman" panose="02020603050405020304" pitchFamily="18" charset="0"/>
              </a:rPr>
              <a:t>đáp</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án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trên</a:t>
            </a:r>
            <a:endParaRPr lang="en-US" b="1" dirty="0">
              <a:solidFill>
                <a:schemeClr val="tx1"/>
              </a:solidFill>
              <a:latin typeface="Times New Roman" panose="02020603050405020304" pitchFamily="18" charset="0"/>
              <a:cs typeface="Times New Roman" panose="02020603050405020304" pitchFamily="18" charset="0"/>
            </a:endParaRPr>
          </a:p>
          <a:p>
            <a:pPr algn="just"/>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609" y="2225118"/>
            <a:ext cx="2200752" cy="2200752"/>
          </a:xfrm>
          <a:prstGeom prst="rect">
            <a:avLst/>
          </a:prstGeom>
        </p:spPr>
      </p:pic>
      <p:sp>
        <p:nvSpPr>
          <p:cNvPr id="23" name="Rectangle: Rounded Corners 22"/>
          <p:cNvSpPr/>
          <p:nvPr/>
        </p:nvSpPr>
        <p:spPr>
          <a:xfrm>
            <a:off x="4544654" y="4508918"/>
            <a:ext cx="2159440" cy="13906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C. </a:t>
            </a:r>
            <a:r>
              <a:rPr lang="en-US" b="1" dirty="0" err="1">
                <a:solidFill>
                  <a:schemeClr val="tx1"/>
                </a:solidFill>
                <a:latin typeface="Times New Roman" panose="02020603050405020304" pitchFamily="18" charset="0"/>
                <a:cs typeface="Times New Roman" panose="02020603050405020304" pitchFamily="18" charset="0"/>
              </a:rPr>
              <a:t>Hệ</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thống</a:t>
            </a:r>
            <a:r>
              <a:rPr lang="en-US" b="1" dirty="0">
                <a:solidFill>
                  <a:schemeClr val="tx1"/>
                </a:solidFill>
                <a:latin typeface="Times New Roman" panose="02020603050405020304" pitchFamily="18" charset="0"/>
                <a:cs typeface="Times New Roman" panose="02020603050405020304" pitchFamily="18" charset="0"/>
              </a:rPr>
              <a:t> camera </a:t>
            </a:r>
            <a:r>
              <a:rPr lang="en-US" b="1" dirty="0" err="1">
                <a:solidFill>
                  <a:schemeClr val="tx1"/>
                </a:solidFill>
                <a:latin typeface="Times New Roman" panose="02020603050405020304" pitchFamily="18" charset="0"/>
                <a:cs typeface="Times New Roman" panose="02020603050405020304" pitchFamily="18" charset="0"/>
              </a:rPr>
              <a:t>giám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sát</a:t>
            </a:r>
            <a:r>
              <a:rPr lang="en-US" b="1" dirty="0">
                <a:solidFill>
                  <a:schemeClr val="tx1"/>
                </a:solidFill>
                <a:latin typeface="Times New Roman" panose="02020603050405020304" pitchFamily="18" charset="0"/>
                <a:cs typeface="Times New Roman" panose="02020603050405020304" pitchFamily="18" charset="0"/>
              </a:rPr>
              <a:t> an </a:t>
            </a:r>
            <a:r>
              <a:rPr lang="en-US" b="1" dirty="0" err="1">
                <a:solidFill>
                  <a:schemeClr val="tx1"/>
                </a:solidFill>
                <a:latin typeface="Times New Roman" panose="02020603050405020304" pitchFamily="18" charset="0"/>
                <a:cs typeface="Times New Roman" panose="02020603050405020304" pitchFamily="18" charset="0"/>
              </a:rPr>
              <a:t>ninh</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2640" y="2284251"/>
            <a:ext cx="2200752" cy="2200752"/>
          </a:xfrm>
          <a:prstGeom prst="rect">
            <a:avLst/>
          </a:prstGeom>
        </p:spPr>
      </p:pic>
      <p:sp>
        <p:nvSpPr>
          <p:cNvPr id="25" name="Rectangle: Rounded Corners 24"/>
          <p:cNvSpPr/>
          <p:nvPr/>
        </p:nvSpPr>
        <p:spPr>
          <a:xfrm>
            <a:off x="2313090" y="4508917"/>
            <a:ext cx="2080635" cy="13906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B. </a:t>
            </a:r>
            <a:r>
              <a:rPr lang="en-US" b="1" dirty="0" err="1">
                <a:solidFill>
                  <a:schemeClr val="tx1"/>
                </a:solidFill>
                <a:latin typeface="Times New Roman" panose="02020603050405020304" pitchFamily="18" charset="0"/>
                <a:cs typeface="Times New Roman" panose="02020603050405020304" pitchFamily="18" charset="0"/>
              </a:rPr>
              <a:t>Hệ</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thống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kiểm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soát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nhiệt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độ</a:t>
            </a:r>
            <a:endParaRPr lang="en-US"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000F7-A77C-C3B2-652E-C9737EC092C0}"/>
              </a:ext>
            </a:extLst>
          </p:cNvPr>
          <p:cNvPicPr>
            <a:picLocks noChangeAspect="1"/>
          </p:cNvPicPr>
          <p:nvPr/>
        </p:nvPicPr>
        <p:blipFill>
          <a:blip r:embed="rId4"/>
          <a:stretch>
            <a:fillRect/>
          </a:stretch>
        </p:blipFill>
        <p:spPr>
          <a:xfrm>
            <a:off x="5700" y="8847"/>
            <a:ext cx="9132600" cy="684030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3" y="1899999"/>
            <a:ext cx="2200752" cy="220075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5647" y="857250"/>
            <a:ext cx="2143125" cy="2143125"/>
          </a:xfrm>
          <a:prstGeom prst="rect">
            <a:avLst/>
          </a:prstGeom>
        </p:spPr>
      </p:pic>
      <p:sp>
        <p:nvSpPr>
          <p:cNvPr id="8" name="Speech Bubble: Rectangle with Corners Rounded 7"/>
          <p:cNvSpPr/>
          <p:nvPr/>
        </p:nvSpPr>
        <p:spPr>
          <a:xfrm>
            <a:off x="1120617" y="225473"/>
            <a:ext cx="5880259" cy="220075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4. </a:t>
            </a:r>
            <a:r>
              <a:rPr lang="en-US" sz="3200" b="1" dirty="0" err="1">
                <a:solidFill>
                  <a:schemeClr val="tx1"/>
                </a:solidFill>
                <a:latin typeface="Times New Roman" panose="02020603050405020304" pitchFamily="18" charset="0"/>
                <a:cs typeface="Times New Roman" panose="02020603050405020304" pitchFamily="18" charset="0"/>
              </a:rPr>
              <a:t>Việc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đây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không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kiệm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năng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đình</a:t>
            </a:r>
            <a:r>
              <a:rPr lang="en-US" sz="3200" b="1" dirty="0">
                <a:solidFill>
                  <a:schemeClr val="tx1"/>
                </a:solidFill>
                <a:latin typeface="Times New Roman" panose="02020603050405020304" pitchFamily="18" charset="0"/>
                <a:cs typeface="Times New Roman" panose="02020603050405020304" pitchFamily="18" charset="0"/>
              </a:rPr>
              <a:t>?</a:t>
            </a:r>
          </a:p>
          <a:p>
            <a:pPr algn="just">
              <a:defRPr/>
            </a:pP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656" y="807832"/>
            <a:ext cx="1200530" cy="1205865"/>
          </a:xfrm>
          <a:prstGeom prst="rect">
            <a:avLst/>
          </a:prstGeom>
        </p:spPr>
      </p:pic>
      <p:sp>
        <p:nvSpPr>
          <p:cNvPr id="19" name="Rectangle: Rounded Corners 18"/>
          <p:cNvSpPr/>
          <p:nvPr/>
        </p:nvSpPr>
        <p:spPr>
          <a:xfrm>
            <a:off x="0" y="4321398"/>
            <a:ext cx="2080635" cy="156757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A. </a:t>
            </a:r>
            <a:r>
              <a:rPr lang="en-US" b="1" dirty="0" err="1">
                <a:solidFill>
                  <a:schemeClr val="tx1"/>
                </a:solidFill>
                <a:latin typeface="Times New Roman" panose="02020603050405020304" pitchFamily="18" charset="0"/>
                <a:cs typeface="Times New Roman" panose="02020603050405020304" pitchFamily="18" charset="0"/>
              </a:rPr>
              <a:t>Tắt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tivi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5097" y="1971077"/>
            <a:ext cx="2200752" cy="2200752"/>
          </a:xfrm>
          <a:prstGeom prst="rect">
            <a:avLst/>
          </a:prstGeom>
        </p:spPr>
      </p:pic>
      <p:sp>
        <p:nvSpPr>
          <p:cNvPr id="21" name="Rectangle: Rounded Corners 20"/>
          <p:cNvSpPr/>
          <p:nvPr/>
        </p:nvSpPr>
        <p:spPr>
          <a:xfrm>
            <a:off x="2316829" y="4236870"/>
            <a:ext cx="2080635" cy="165210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B. </a:t>
            </a:r>
            <a:r>
              <a:rPr lang="en-US" b="1" dirty="0" err="1">
                <a:solidFill>
                  <a:schemeClr val="tx1"/>
                </a:solidFill>
                <a:latin typeface="Times New Roman" panose="02020603050405020304" pitchFamily="18" charset="0"/>
                <a:cs typeface="Times New Roman" panose="02020603050405020304" pitchFamily="18" charset="0"/>
              </a:rPr>
              <a:t>Lắp</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đặt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hệ</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thống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mặt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trời</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559" y="2244558"/>
            <a:ext cx="2200752" cy="2200752"/>
          </a:xfrm>
          <a:prstGeom prst="rect">
            <a:avLst/>
          </a:prstGeom>
        </p:spPr>
      </p:pic>
      <p:sp>
        <p:nvSpPr>
          <p:cNvPr id="23" name="Rectangle: Rounded Corners 22"/>
          <p:cNvSpPr/>
          <p:nvPr/>
        </p:nvSpPr>
        <p:spPr>
          <a:xfrm>
            <a:off x="6984560" y="4367447"/>
            <a:ext cx="2159440" cy="1407436"/>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D.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bị</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tiết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kiệm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năng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lượng</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8116" y="2036118"/>
            <a:ext cx="2200752" cy="2200752"/>
          </a:xfrm>
          <a:prstGeom prst="rect">
            <a:avLst/>
          </a:prstGeom>
        </p:spPr>
      </p:pic>
      <p:sp>
        <p:nvSpPr>
          <p:cNvPr id="25" name="Rectangle: Rounded Corners 24"/>
          <p:cNvSpPr/>
          <p:nvPr/>
        </p:nvSpPr>
        <p:spPr>
          <a:xfrm>
            <a:off x="4546504" y="4445310"/>
            <a:ext cx="2080635" cy="1390655"/>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Times New Roman" panose="02020603050405020304" pitchFamily="18" charset="0"/>
                <a:cs typeface="Times New Roman" panose="02020603050405020304" pitchFamily="18" charset="0"/>
              </a:rPr>
              <a:t>C. </a:t>
            </a:r>
            <a:r>
              <a:rPr lang="en-US" b="1" dirty="0" err="1">
                <a:solidFill>
                  <a:schemeClr val="tx1"/>
                </a:solidFill>
                <a:latin typeface="Times New Roman" panose="02020603050405020304" pitchFamily="18" charset="0"/>
                <a:cs typeface="Times New Roman" panose="02020603050405020304" pitchFamily="18" charset="0"/>
              </a:rPr>
              <a:t>Bật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điều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hòa</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có</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người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dụng</a:t>
            </a:r>
            <a:r>
              <a:rPr lang="en-US" b="1"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5F051DC4-D2B5-82AD-C332-80EBA55A0000}"/>
              </a:ext>
            </a:extLst>
          </p:cNvPr>
          <p:cNvSpPr>
            <a:spLocks noChangeArrowheads="1"/>
          </p:cNvSpPr>
          <p:nvPr/>
        </p:nvSpPr>
        <p:spPr bwMode="auto">
          <a:xfrm>
            <a:off x="251520" y="1596669"/>
            <a:ext cx="8640961" cy="269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spcBef>
                <a:spcPct val="50000"/>
              </a:spcBef>
            </a:pPr>
            <a:r>
              <a:rPr lang="en-US" altLang="en-US" sz="2800" b="1" dirty="0">
                <a:latin typeface="Arial" panose="020B0604020202020204" pitchFamily="34" charset="0"/>
                <a:cs typeface="Arial" panose="020B0604020202020204" pitchFamily="34" charset="0"/>
              </a:rPr>
              <a:t>	</a:t>
            </a:r>
            <a:r>
              <a:rPr lang="en-US" altLang="en-US" sz="2800" b="1" dirty="0">
                <a:latin typeface="Times New Roman" panose="02020603050405020304" pitchFamily="18" charset="0"/>
                <a:cs typeface="Times New Roman" panose="02020603050405020304" pitchFamily="18" charset="0"/>
              </a:rPr>
              <a:t>1. B</a:t>
            </a:r>
            <a:r>
              <a:rPr lang="vi-VN" altLang="en-US" sz="2800" b="1" dirty="0">
                <a:latin typeface="Times New Roman" panose="02020603050405020304" pitchFamily="18" charset="0"/>
                <a:cs typeface="Times New Roman" panose="02020603050405020304" pitchFamily="18" charset="0"/>
              </a:rPr>
              <a:t>ạn Huy nói </a:t>
            </a:r>
            <a:r>
              <a:rPr lang="en-US" altLang="en-US" sz="2800" b="1" dirty="0">
                <a:latin typeface="Times New Roman" panose="02020603050405020304" pitchFamily="18" charset="0"/>
                <a:cs typeface="Times New Roman" panose="02020603050405020304" pitchFamily="18" charset="0"/>
              </a:rPr>
              <a:t>“N</a:t>
            </a:r>
            <a:r>
              <a:rPr lang="vi-VN" altLang="en-US" sz="2800" b="1" dirty="0">
                <a:latin typeface="Times New Roman" panose="02020603050405020304" pitchFamily="18" charset="0"/>
                <a:cs typeface="Times New Roman" panose="02020603050405020304" pitchFamily="18" charset="0"/>
              </a:rPr>
              <a:t>hà thông minh biết con người đang ở đâu </a:t>
            </a:r>
            <a:r>
              <a:rPr lang="en-US" altLang="en-US" sz="2800" b="1" dirty="0" err="1">
                <a:latin typeface="Times New Roman" panose="02020603050405020304" pitchFamily="18" charset="0"/>
                <a:cs typeface="Times New Roman" panose="02020603050405020304" pitchFamily="18" charset="0"/>
              </a:rPr>
              <a:t>trong</a:t>
            </a:r>
            <a:r>
              <a:rPr lang="vi-VN" altLang="en-US" sz="2800" b="1" dirty="0">
                <a:latin typeface="Times New Roman" panose="02020603050405020304" pitchFamily="18" charset="0"/>
                <a:cs typeface="Times New Roman" panose="02020603050405020304" pitchFamily="18" charset="0"/>
              </a:rPr>
              <a:t> ngôi nhà để bật và </a:t>
            </a:r>
            <a:r>
              <a:rPr lang="en-US" altLang="en-US" sz="2800" b="1" dirty="0" err="1">
                <a:latin typeface="Times New Roman" panose="02020603050405020304" pitchFamily="18" charset="0"/>
                <a:cs typeface="Times New Roman" panose="02020603050405020304" pitchFamily="18" charset="0"/>
              </a:rPr>
              <a:t>tắt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điện</a:t>
            </a:r>
            <a:r>
              <a:rPr lang="vi-VN" altLang="en-US" sz="2800" b="1" dirty="0">
                <a:latin typeface="Times New Roman" panose="02020603050405020304" pitchFamily="18" charset="0"/>
                <a:cs typeface="Times New Roman" panose="02020603050405020304" pitchFamily="18" charset="0"/>
              </a:rPr>
              <a:t> như thế thật là tiết kiệm</a:t>
            </a:r>
            <a:r>
              <a:rPr lang="en-US" altLang="en-US" sz="2800" b="1" dirty="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 bạn </a:t>
            </a:r>
            <a:r>
              <a:rPr lang="en-US" altLang="en-US" sz="2800" b="1" dirty="0">
                <a:latin typeface="Times New Roman" panose="02020603050405020304" pitchFamily="18" charset="0"/>
                <a:cs typeface="Times New Roman" panose="02020603050405020304" pitchFamily="18" charset="0"/>
              </a:rPr>
              <a:t>Lan</a:t>
            </a:r>
            <a:r>
              <a:rPr lang="vi-VN" altLang="en-US" sz="2800" b="1" dirty="0">
                <a:latin typeface="Times New Roman" panose="02020603050405020304" pitchFamily="18" charset="0"/>
                <a:cs typeface="Times New Roman" panose="02020603050405020304" pitchFamily="18" charset="0"/>
              </a:rPr>
              <a:t> nói nhà thông minh lắp đặt rất nhiều thiết bị điều khiển</a:t>
            </a:r>
            <a:r>
              <a:rPr lang="en-US" altLang="en-US" sz="2800" b="1" dirty="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 đồ dùng sử dụng năng lượng điện như vậy  thật sự</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cũng</a:t>
            </a:r>
            <a:r>
              <a:rPr lang="vi-VN" altLang="en-US" sz="2800" b="1" dirty="0">
                <a:latin typeface="Times New Roman" panose="02020603050405020304" pitchFamily="18" charset="0"/>
                <a:cs typeface="Times New Roman" panose="02020603050405020304" pitchFamily="18" charset="0"/>
              </a:rPr>
              <a:t> không  tiết kiệm. </a:t>
            </a:r>
            <a:r>
              <a:rPr lang="en-US" altLang="en-US" sz="2800" b="1" dirty="0">
                <a:latin typeface="Times New Roman" panose="02020603050405020304" pitchFamily="18" charset="0"/>
                <a:cs typeface="Times New Roman" panose="02020603050405020304" pitchFamily="18" charset="0"/>
              </a:rPr>
              <a:t>N</a:t>
            </a:r>
            <a:r>
              <a:rPr lang="vi-VN" altLang="en-US" sz="2800" b="1" dirty="0">
                <a:latin typeface="Times New Roman" panose="02020603050405020304" pitchFamily="18" charset="0"/>
                <a:cs typeface="Times New Roman" panose="02020603050405020304" pitchFamily="18" charset="0"/>
              </a:rPr>
              <a:t>êu nhận xét về các ý kiến trên</a:t>
            </a:r>
            <a:r>
              <a:rPr lang="en-US" altLang="en-US" sz="2800" b="1" dirty="0">
                <a:latin typeface="Times New Roman" panose="02020603050405020304" pitchFamily="18" charset="0"/>
                <a:cs typeface="Times New Roman" panose="02020603050405020304" pitchFamily="18" charset="0"/>
              </a:rPr>
              <a:t>.</a:t>
            </a:r>
          </a:p>
        </p:txBody>
      </p:sp>
      <p:pic>
        <p:nvPicPr>
          <p:cNvPr id="5" name="Picture 12" descr="Screen Clipping">
            <a:extLst>
              <a:ext uri="{FF2B5EF4-FFF2-40B4-BE49-F238E27FC236}">
                <a16:creationId xmlns:a16="http://schemas.microsoft.com/office/drawing/2014/main" id="{9310C2FC-91A6-C884-DFC7-190D11E475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1160198" cy="66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a:extLst>
              <a:ext uri="{FF2B5EF4-FFF2-40B4-BE49-F238E27FC236}">
                <a16:creationId xmlns:a16="http://schemas.microsoft.com/office/drawing/2014/main" id="{852BB1ED-B944-ED40-9125-CFE2B816FA8C}"/>
              </a:ext>
            </a:extLst>
          </p:cNvPr>
          <p:cNvSpPr>
            <a:spLocks noChangeArrowheads="1"/>
          </p:cNvSpPr>
          <p:nvPr/>
        </p:nvSpPr>
        <p:spPr bwMode="auto">
          <a:xfrm>
            <a:off x="1436803" y="267859"/>
            <a:ext cx="2039938" cy="6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500" b="1">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rPr>
              <a:t>Vận dụng</a:t>
            </a:r>
          </a:p>
        </p:txBody>
      </p:sp>
      <p:sp>
        <p:nvSpPr>
          <p:cNvPr id="7" name="Rectangle 15">
            <a:extLst>
              <a:ext uri="{FF2B5EF4-FFF2-40B4-BE49-F238E27FC236}">
                <a16:creationId xmlns:a16="http://schemas.microsoft.com/office/drawing/2014/main" id="{CEDBB795-AC7A-A757-58B4-B6EB3BBD1D9F}"/>
              </a:ext>
            </a:extLst>
          </p:cNvPr>
          <p:cNvSpPr>
            <a:spLocks noChangeArrowheads="1"/>
          </p:cNvSpPr>
          <p:nvPr/>
        </p:nvSpPr>
        <p:spPr bwMode="auto">
          <a:xfrm>
            <a:off x="340866" y="4682268"/>
            <a:ext cx="8640961" cy="140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en-US" altLang="en-US" sz="2800" b="1" dirty="0">
                <a:latin typeface="Arial" panose="020B0604020202020204" pitchFamily="34" charset="0"/>
                <a:cs typeface="Arial" panose="020B0604020202020204" pitchFamily="34" charset="0"/>
              </a:rPr>
              <a:t>	</a:t>
            </a:r>
            <a:r>
              <a:rPr lang="en-US" altLang="en-US" sz="2800" b="1" dirty="0">
                <a:latin typeface="Times New Roman" panose="02020603050405020304" pitchFamily="18" charset="0"/>
                <a:cs typeface="Times New Roman" panose="02020603050405020304" pitchFamily="18" charset="0"/>
              </a:rPr>
              <a:t>2. </a:t>
            </a:r>
            <a:r>
              <a:rPr lang="en-US" altLang="en-US" sz="2800" b="1" dirty="0" err="1">
                <a:latin typeface="Times New Roman" panose="02020603050405020304" pitchFamily="18" charset="0"/>
                <a:cs typeface="Times New Roman" panose="02020603050405020304" pitchFamily="18" charset="0"/>
              </a:rPr>
              <a:t>Nếu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lắp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thống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minh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trong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ngôi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thì</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em</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sẽ lắp đặt </a:t>
            </a:r>
            <a:r>
              <a:rPr lang="en-US" altLang="en-US" sz="2800" b="1" dirty="0" err="1">
                <a:latin typeface="Times New Roman" panose="02020603050405020304" pitchFamily="18" charset="0"/>
                <a:cs typeface="Times New Roman" panose="02020603050405020304" pitchFamily="18" charset="0"/>
              </a:rPr>
              <a:t>hệ</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thống</a:t>
            </a:r>
            <a:r>
              <a:rPr lang="vi-VN" altLang="en-US" sz="2800" b="1" dirty="0">
                <a:latin typeface="Times New Roman" panose="02020603050405020304" pitchFamily="18" charset="0"/>
                <a:cs typeface="Times New Roman" panose="02020603050405020304" pitchFamily="18" charset="0"/>
              </a:rPr>
              <a:t> gì</a:t>
            </a:r>
            <a:r>
              <a:rPr lang="en-US" altLang="en-US" sz="2800" b="1" dirty="0">
                <a:latin typeface="Times New Roman" panose="02020603050405020304" pitchFamily="18" charset="0"/>
                <a:cs typeface="Times New Roman" panose="02020603050405020304" pitchFamily="18" charset="0"/>
              </a:rPr>
              <a:t>? </a:t>
            </a:r>
            <a:r>
              <a:rPr lang="vi-VN"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G</a:t>
            </a:r>
            <a:r>
              <a:rPr lang="vi-VN" altLang="en-US" sz="2800" b="1" dirty="0">
                <a:latin typeface="Times New Roman" panose="02020603050405020304" pitchFamily="18" charset="0"/>
                <a:cs typeface="Times New Roman" panose="02020603050405020304" pitchFamily="18" charset="0"/>
              </a:rPr>
              <a:t>iải thích về  sự lựa chọn của em</a:t>
            </a:r>
            <a:r>
              <a:rPr lang="en-US" altLang="en-US" sz="2800" b="1" dirty="0">
                <a:latin typeface="Times New Roman" panose="02020603050405020304" pitchFamily="18" charset="0"/>
                <a:cs typeface="Times New Roman" panose="02020603050405020304" pitchFamily="18" charset="0"/>
              </a:rPr>
              <a:t>.</a:t>
            </a:r>
          </a:p>
        </p:txBody>
      </p:sp>
      <p:sp>
        <p:nvSpPr>
          <p:cNvPr id="10" name="Oval 9">
            <a:extLst>
              <a:ext uri="{FF2B5EF4-FFF2-40B4-BE49-F238E27FC236}">
                <a16:creationId xmlns:a16="http://schemas.microsoft.com/office/drawing/2014/main" id="{7B1EB313-46D1-5BFC-5EF7-FEE8EFB0649E}"/>
              </a:ext>
            </a:extLst>
          </p:cNvPr>
          <p:cNvSpPr/>
          <p:nvPr/>
        </p:nvSpPr>
        <p:spPr>
          <a:xfrm>
            <a:off x="3689345" y="176054"/>
            <a:ext cx="4022502" cy="88332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CẶP ĐÔI</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6045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A1909-D960-05D7-1343-781308ED9F0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90033029-A10E-05C3-ECC8-21CA0166E3C8}"/>
              </a:ext>
            </a:extLst>
          </p:cNvPr>
          <p:cNvSpPr>
            <a:spLocks noChangeArrowheads="1"/>
          </p:cNvSpPr>
          <p:nvPr/>
        </p:nvSpPr>
        <p:spPr bwMode="auto">
          <a:xfrm>
            <a:off x="0" y="1596669"/>
            <a:ext cx="9108504" cy="519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2800" b="1" dirty="0">
                <a:latin typeface="Arial" panose="020B0604020202020204" pitchFamily="34" charset="0"/>
                <a:cs typeface="Arial" panose="020B0604020202020204" pitchFamily="34" charset="0"/>
              </a:rPr>
              <a:t>	</a:t>
            </a:r>
            <a:r>
              <a:rPr lang="vi-VN" sz="3600" dirty="0"/>
              <a:t> Các thiết bị công nghệ sẽ điều khiển, giám sát việc sử dụng năng lượng trong ngôi nhà</a:t>
            </a:r>
            <a:r>
              <a:rPr lang="en-US" sz="3600" dirty="0"/>
              <a:t> </a:t>
            </a:r>
            <a:r>
              <a:rPr lang="en-US" sz="3600" dirty="0">
                <a:sym typeface="Wingdings" panose="05000000000000000000" pitchFamily="2" charset="2"/>
              </a:rPr>
              <a:t> T</a:t>
            </a:r>
            <a:r>
              <a:rPr lang="vi-VN" sz="3600" dirty="0"/>
              <a:t>iết kiệm năng lượng. </a:t>
            </a:r>
            <a:endParaRPr lang="en-US" sz="3600" dirty="0"/>
          </a:p>
          <a:p>
            <a:pPr algn="just"/>
            <a:r>
              <a:rPr lang="en-US" sz="3600" dirty="0"/>
              <a:t>	</a:t>
            </a:r>
            <a:r>
              <a:rPr lang="vi-VN" sz="3600" dirty="0"/>
              <a:t>Bên cạnh đó, ngôi nhà thông minh có xu hướng được thiết kế nhằm tận dụng nguồn năng lượng tự nhiên như gió, năng lượng mặt trời giúp ngôi nhà vừa tiết kiệm năng lượng vừa thân thiện với môi trường</a:t>
            </a:r>
          </a:p>
          <a:p>
            <a:pPr algn="just" eaLnBrk="1" hangingPunct="1">
              <a:spcBef>
                <a:spcPct val="50000"/>
              </a:spcBef>
            </a:pPr>
            <a:endParaRPr lang="en-US" altLang="en-US" sz="2800" b="1" dirty="0">
              <a:latin typeface="Times New Roman" panose="02020603050405020304" pitchFamily="18" charset="0"/>
              <a:cs typeface="Times New Roman" panose="02020603050405020304" pitchFamily="18" charset="0"/>
            </a:endParaRPr>
          </a:p>
        </p:txBody>
      </p:sp>
      <p:pic>
        <p:nvPicPr>
          <p:cNvPr id="5" name="Picture 12" descr="Screen Clipping">
            <a:extLst>
              <a:ext uri="{FF2B5EF4-FFF2-40B4-BE49-F238E27FC236}">
                <a16:creationId xmlns:a16="http://schemas.microsoft.com/office/drawing/2014/main" id="{AC95CE12-7806-49B9-374E-2376CD024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1160198" cy="66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
            <a:extLst>
              <a:ext uri="{FF2B5EF4-FFF2-40B4-BE49-F238E27FC236}">
                <a16:creationId xmlns:a16="http://schemas.microsoft.com/office/drawing/2014/main" id="{C78DE40C-7F3C-F457-D68F-FA245C37C388}"/>
              </a:ext>
            </a:extLst>
          </p:cNvPr>
          <p:cNvSpPr>
            <a:spLocks noChangeArrowheads="1"/>
          </p:cNvSpPr>
          <p:nvPr/>
        </p:nvSpPr>
        <p:spPr bwMode="auto">
          <a:xfrm>
            <a:off x="1436803" y="267859"/>
            <a:ext cx="2039938" cy="6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3210" tIns="56605" rIns="113210" bIns="56605">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500" b="1" dirty="0" err="1">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rPr>
              <a:t>Vận</a:t>
            </a:r>
            <a:r>
              <a:rPr lang="en-US" altLang="en-US" sz="3500" b="1" dirty="0">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rPr>
              <a:t> </a:t>
            </a:r>
            <a:r>
              <a:rPr lang="en-US" altLang="en-US" sz="3500" b="1" dirty="0" err="1">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rPr>
              <a:t>dụng</a:t>
            </a:r>
            <a:endParaRPr lang="en-US" altLang="en-US" sz="3500" b="1" dirty="0">
              <a:solidFill>
                <a:srgbClr val="FF0000"/>
              </a:solidFill>
              <a:effectLst>
                <a:outerShdw blurRad="38100" dist="38100" dir="2700000" algn="tl">
                  <a:srgbClr val="000000">
                    <a:alpha val="43137"/>
                  </a:srgbClr>
                </a:outerShdw>
              </a:effectLst>
              <a:latin typeface="#9Slide04 HLT Aquus" pitchFamily="2" charset="0"/>
              <a:cs typeface="Arial" panose="020B0604020202020204" pitchFamily="34" charset="0"/>
            </a:endParaRPr>
          </a:p>
        </p:txBody>
      </p:sp>
      <p:sp>
        <p:nvSpPr>
          <p:cNvPr id="10" name="Oval 9">
            <a:extLst>
              <a:ext uri="{FF2B5EF4-FFF2-40B4-BE49-F238E27FC236}">
                <a16:creationId xmlns:a16="http://schemas.microsoft.com/office/drawing/2014/main" id="{916E9C60-9C1D-834C-514F-C44D72563167}"/>
              </a:ext>
            </a:extLst>
          </p:cNvPr>
          <p:cNvSpPr/>
          <p:nvPr/>
        </p:nvSpPr>
        <p:spPr>
          <a:xfrm>
            <a:off x="3689345" y="176054"/>
            <a:ext cx="4022502" cy="883329"/>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CẶP ĐÔI</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673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FD7E-CD71-A829-9AB0-9B8E0B9A8FC6}"/>
              </a:ext>
            </a:extLst>
          </p:cNvPr>
          <p:cNvSpPr>
            <a:spLocks noGrp="1"/>
          </p:cNvSpPr>
          <p:nvPr>
            <p:ph type="title"/>
          </p:nvPr>
        </p:nvSpPr>
        <p:spPr/>
        <p:txBody>
          <a:bodyPr/>
          <a:lstStyle/>
          <a:p>
            <a:r>
              <a:rPr lang="en-US" dirty="0">
                <a:solidFill>
                  <a:srgbClr val="FF0000"/>
                </a:solidFill>
              </a:rPr>
              <a:t>CHỦ ĐỀ STEM “NGÔI NHÀ CỦA EM”</a:t>
            </a:r>
          </a:p>
        </p:txBody>
      </p:sp>
      <p:sp>
        <p:nvSpPr>
          <p:cNvPr id="3" name="Content Placeholder 2">
            <a:extLst>
              <a:ext uri="{FF2B5EF4-FFF2-40B4-BE49-F238E27FC236}">
                <a16:creationId xmlns:a16="http://schemas.microsoft.com/office/drawing/2014/main" id="{02402AFF-2C9D-DBF7-0695-588E06FC1DCD}"/>
              </a:ext>
            </a:extLst>
          </p:cNvPr>
          <p:cNvSpPr>
            <a:spLocks noGrp="1"/>
          </p:cNvSpPr>
          <p:nvPr>
            <p:ph idx="1"/>
          </p:nvPr>
        </p:nvSpPr>
        <p:spPr>
          <a:xfrm>
            <a:off x="251520" y="1690725"/>
            <a:ext cx="9036495" cy="4536504"/>
          </a:xfrm>
        </p:spPr>
        <p:txBody>
          <a:bodyPr>
            <a:noAutofit/>
          </a:bodyPr>
          <a:lstStyle/>
          <a:p>
            <a:pPr>
              <a:lnSpc>
                <a:spcPct val="150000"/>
              </a:lnSpc>
            </a:pPr>
            <a:r>
              <a:rPr lang="en-US" sz="3000" dirty="0">
                <a:latin typeface="Times New Roman" panose="02020603050405020304" pitchFamily="18" charset="0"/>
                <a:cs typeface="Times New Roman" panose="02020603050405020304" pitchFamily="18" charset="0"/>
              </a:rPr>
              <a:t>BƯỚC 1: XÁC ĐỊNH VẤN ĐỀ NẢY SINH CẦN GIẢI QUYẾT</a:t>
            </a:r>
          </a:p>
          <a:p>
            <a:pPr>
              <a:lnSpc>
                <a:spcPct val="150000"/>
              </a:lnSpc>
            </a:pPr>
            <a:r>
              <a:rPr lang="en-US" sz="3000" dirty="0">
                <a:latin typeface="Times New Roman" panose="02020603050405020304" pitchFamily="18" charset="0"/>
                <a:cs typeface="Times New Roman" panose="02020603050405020304" pitchFamily="18" charset="0"/>
              </a:rPr>
              <a:t>BƯỚC 2: NGHIÊN CỨU KIẾN THỨC NỀN</a:t>
            </a:r>
          </a:p>
          <a:p>
            <a:pPr>
              <a:lnSpc>
                <a:spcPct val="150000"/>
              </a:lnSpc>
            </a:pPr>
            <a:r>
              <a:rPr lang="en-US" sz="3000" dirty="0">
                <a:latin typeface="Times New Roman" panose="02020603050405020304" pitchFamily="18" charset="0"/>
                <a:cs typeface="Times New Roman" panose="02020603050405020304" pitchFamily="18" charset="0"/>
              </a:rPr>
              <a:t>BƯỚC 3: ĐỀ XUẤT VÀ LỰA CHỌN GIẢI PHÁP</a:t>
            </a:r>
          </a:p>
          <a:p>
            <a:pPr>
              <a:lnSpc>
                <a:spcPct val="150000"/>
              </a:lnSpc>
            </a:pPr>
            <a:r>
              <a:rPr lang="en-US" sz="3000" dirty="0">
                <a:latin typeface="Times New Roman" panose="02020603050405020304" pitchFamily="18" charset="0"/>
                <a:cs typeface="Times New Roman" panose="02020603050405020304" pitchFamily="18" charset="0"/>
              </a:rPr>
              <a:t>BƯỚC 4: THIẾT KẾ SẢN PHẨM </a:t>
            </a:r>
          </a:p>
          <a:p>
            <a:pPr>
              <a:lnSpc>
                <a:spcPct val="150000"/>
              </a:lnSpc>
            </a:pPr>
            <a:r>
              <a:rPr lang="en-US" sz="3000" dirty="0">
                <a:latin typeface="Times New Roman" panose="02020603050405020304" pitchFamily="18" charset="0"/>
                <a:cs typeface="Times New Roman" panose="02020603050405020304" pitchFamily="18" charset="0"/>
              </a:rPr>
              <a:t>BƯỚC 5: TRÌNH BÀY SẢN PHẨM</a:t>
            </a:r>
          </a:p>
        </p:txBody>
      </p:sp>
    </p:spTree>
    <p:extLst>
      <p:ext uri="{BB962C8B-B14F-4D97-AF65-F5344CB8AC3E}">
        <p14:creationId xmlns:p14="http://schemas.microsoft.com/office/powerpoint/2010/main" val="1789043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38E7F-BAC2-7AF7-661C-AB4CF2CF9A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25E2B0-F5E8-AAC2-53A4-6FCC78468567}"/>
              </a:ext>
            </a:extLst>
          </p:cNvPr>
          <p:cNvSpPr>
            <a:spLocks noGrp="1"/>
          </p:cNvSpPr>
          <p:nvPr>
            <p:ph type="title"/>
          </p:nvPr>
        </p:nvSpPr>
        <p:spPr/>
        <p:txBody>
          <a:bodyPr/>
          <a:lstStyle/>
          <a:p>
            <a:r>
              <a:rPr lang="en-US" dirty="0">
                <a:solidFill>
                  <a:srgbClr val="FF0000"/>
                </a:solidFill>
              </a:rPr>
              <a:t>TIÊU CHÍ SẢN PHẨM</a:t>
            </a:r>
            <a:br>
              <a:rPr lang="en-US" dirty="0">
                <a:solidFill>
                  <a:srgbClr val="FF0000"/>
                </a:solidFill>
              </a:rPr>
            </a:br>
            <a:r>
              <a:rPr lang="en-US" dirty="0">
                <a:solidFill>
                  <a:srgbClr val="FF0000"/>
                </a:solidFill>
              </a:rPr>
              <a:t> </a:t>
            </a:r>
          </a:p>
        </p:txBody>
      </p:sp>
      <p:graphicFrame>
        <p:nvGraphicFramePr>
          <p:cNvPr id="5" name="Table 4">
            <a:extLst>
              <a:ext uri="{FF2B5EF4-FFF2-40B4-BE49-F238E27FC236}">
                <a16:creationId xmlns:a16="http://schemas.microsoft.com/office/drawing/2014/main" id="{990E4DD7-819D-D5BD-AF8A-538CBFA22024}"/>
              </a:ext>
            </a:extLst>
          </p:cNvPr>
          <p:cNvGraphicFramePr>
            <a:graphicFrameLocks noGrp="1"/>
          </p:cNvGraphicFramePr>
          <p:nvPr>
            <p:extLst>
              <p:ext uri="{D42A27DB-BD31-4B8C-83A1-F6EECF244321}">
                <p14:modId xmlns:p14="http://schemas.microsoft.com/office/powerpoint/2010/main" val="1034868634"/>
              </p:ext>
            </p:extLst>
          </p:nvPr>
        </p:nvGraphicFramePr>
        <p:xfrm>
          <a:off x="179512" y="1556792"/>
          <a:ext cx="8784975" cy="2596512"/>
        </p:xfrm>
        <a:graphic>
          <a:graphicData uri="http://schemas.openxmlformats.org/drawingml/2006/table">
            <a:tbl>
              <a:tblPr firstRow="1" bandRow="1">
                <a:tableStyleId>{5940675A-B579-460E-94D1-54222C63F5DA}</a:tableStyleId>
              </a:tblPr>
              <a:tblGrid>
                <a:gridCol w="1756995">
                  <a:extLst>
                    <a:ext uri="{9D8B030D-6E8A-4147-A177-3AD203B41FA5}">
                      <a16:colId xmlns:a16="http://schemas.microsoft.com/office/drawing/2014/main" val="2399144874"/>
                    </a:ext>
                  </a:extLst>
                </a:gridCol>
                <a:gridCol w="1756995">
                  <a:extLst>
                    <a:ext uri="{9D8B030D-6E8A-4147-A177-3AD203B41FA5}">
                      <a16:colId xmlns:a16="http://schemas.microsoft.com/office/drawing/2014/main" val="3713949249"/>
                    </a:ext>
                  </a:extLst>
                </a:gridCol>
                <a:gridCol w="1756995">
                  <a:extLst>
                    <a:ext uri="{9D8B030D-6E8A-4147-A177-3AD203B41FA5}">
                      <a16:colId xmlns:a16="http://schemas.microsoft.com/office/drawing/2014/main" val="2943566076"/>
                    </a:ext>
                  </a:extLst>
                </a:gridCol>
                <a:gridCol w="1756995">
                  <a:extLst>
                    <a:ext uri="{9D8B030D-6E8A-4147-A177-3AD203B41FA5}">
                      <a16:colId xmlns:a16="http://schemas.microsoft.com/office/drawing/2014/main" val="3328873121"/>
                    </a:ext>
                  </a:extLst>
                </a:gridCol>
                <a:gridCol w="1756995">
                  <a:extLst>
                    <a:ext uri="{9D8B030D-6E8A-4147-A177-3AD203B41FA5}">
                      <a16:colId xmlns:a16="http://schemas.microsoft.com/office/drawing/2014/main" val="125667900"/>
                    </a:ext>
                  </a:extLst>
                </a:gridCol>
              </a:tblGrid>
              <a:tr h="1455936">
                <a:tc>
                  <a:txBody>
                    <a:bodyPr/>
                    <a:lstStyle/>
                    <a:p>
                      <a:pPr algn="ctr"/>
                      <a:r>
                        <a:rPr lang="en-US" sz="2000" b="1" dirty="0" err="1">
                          <a:latin typeface="Times New Roman" panose="02020603050405020304" pitchFamily="18" charset="0"/>
                          <a:cs typeface="Times New Roman" panose="02020603050405020304" pitchFamily="18" charset="0"/>
                        </a:rPr>
                        <a:t>Chuẩn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đầy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liệu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cụ</a:t>
                      </a:r>
                      <a:r>
                        <a:rPr lang="en-US" sz="2000" b="1" dirty="0">
                          <a:latin typeface="Times New Roman" panose="02020603050405020304" pitchFamily="18" charset="0"/>
                          <a:cs typeface="Times New Roman" panose="02020603050405020304" pitchFamily="18" charset="0"/>
                        </a:rPr>
                        <a:t>, ý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hành</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kế</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Trình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bày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giải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được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Đảm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thẩm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mỹ</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dirty="0" err="1">
                          <a:latin typeface="Times New Roman" panose="02020603050405020304" pitchFamily="18" charset="0"/>
                          <a:cs typeface="Times New Roman" panose="02020603050405020304" pitchFamily="18" charset="0"/>
                        </a:rPr>
                        <a:t>Tổng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38340478"/>
                  </a:ext>
                </a:extLst>
              </a:tr>
              <a:tr h="981072">
                <a:tc>
                  <a:txBody>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điểm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điểm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điểm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2 </a:t>
                      </a:r>
                      <a:r>
                        <a:rPr lang="en-US" sz="2000" dirty="0" err="1">
                          <a:latin typeface="Times New Roman" panose="02020603050405020304" pitchFamily="18" charset="0"/>
                          <a:cs typeface="Times New Roman" panose="02020603050405020304" pitchFamily="18" charset="0"/>
                        </a:rPr>
                        <a:t>điểm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10 </a:t>
                      </a:r>
                      <a:r>
                        <a:rPr lang="en-US" sz="2000" dirty="0" err="1">
                          <a:latin typeface="Times New Roman" panose="02020603050405020304" pitchFamily="18" charset="0"/>
                          <a:cs typeface="Times New Roman" panose="02020603050405020304" pitchFamily="18" charset="0"/>
                        </a:rPr>
                        <a:t>điểm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2934005"/>
                  </a:ext>
                </a:extLst>
              </a:tr>
            </a:tbl>
          </a:graphicData>
        </a:graphic>
      </p:graphicFrame>
    </p:spTree>
    <p:extLst>
      <p:ext uri="{BB962C8B-B14F-4D97-AF65-F5344CB8AC3E}">
        <p14:creationId xmlns:p14="http://schemas.microsoft.com/office/powerpoint/2010/main" val="1690697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500298" y="2380668"/>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350">
              <a:solidFill>
                <a:prstClr val="black"/>
              </a:solidFill>
            </a:endParaRPr>
          </a:p>
        </p:txBody>
      </p:sp>
      <p:sp>
        <p:nvSpPr>
          <p:cNvPr id="4" name="TextBox 3"/>
          <p:cNvSpPr txBox="1"/>
          <p:nvPr/>
        </p:nvSpPr>
        <p:spPr>
          <a:xfrm>
            <a:off x="197014" y="960288"/>
            <a:ext cx="4579495" cy="646331"/>
          </a:xfrm>
          <a:prstGeom prst="rect">
            <a:avLst/>
          </a:prstGeom>
          <a:noFill/>
        </p:spPr>
        <p:txBody>
          <a:bodyPr wrap="square" rtlCol="0">
            <a:spAutoFit/>
          </a:bodyPr>
          <a:lstStyle/>
          <a:p>
            <a:r>
              <a:rPr lang="en-US" sz="3600">
                <a:solidFill>
                  <a:srgbClr val="002060"/>
                </a:solidFill>
              </a:rPr>
              <a:t>Luật chơi:</a:t>
            </a:r>
          </a:p>
        </p:txBody>
      </p:sp>
      <p:sp>
        <p:nvSpPr>
          <p:cNvPr id="5" name="Rectangle 4"/>
          <p:cNvSpPr/>
          <p:nvPr/>
        </p:nvSpPr>
        <p:spPr>
          <a:xfrm>
            <a:off x="158531" y="1741261"/>
            <a:ext cx="8741228" cy="1927002"/>
          </a:xfrm>
          <a:prstGeom prst="rect">
            <a:avLst/>
          </a:prstGeom>
        </p:spPr>
        <p:txBody>
          <a:bodyPr wrap="square">
            <a:spAutoFit/>
          </a:bodyPr>
          <a:lstStyle/>
          <a:p>
            <a:pPr algn="just">
              <a:lnSpc>
                <a:spcPct val="115000"/>
              </a:lnSpc>
              <a:spcAft>
                <a:spcPts val="600"/>
              </a:spcAft>
            </a:pP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8 10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vòng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giây</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đưa</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giành</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1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2" cstate="print"/>
          <a:stretch>
            <a:fillRect/>
          </a:stretch>
        </p:blipFill>
        <p:spPr>
          <a:xfrm>
            <a:off x="6410495" y="3275763"/>
            <a:ext cx="2613763" cy="2724987"/>
          </a:xfrm>
          <a:prstGeom prst="rect">
            <a:avLst/>
          </a:prstGeom>
        </p:spPr>
      </p:pic>
    </p:spTree>
    <p:extLst>
      <p:ext uri="{BB962C8B-B14F-4D97-AF65-F5344CB8AC3E}">
        <p14:creationId xmlns:p14="http://schemas.microsoft.com/office/powerpoint/2010/main" val="329604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đẹp 17 - Kinh nghiệm dạy học">
            <a:extLst>
              <a:ext uri="{FF2B5EF4-FFF2-40B4-BE49-F238E27FC236}">
                <a16:creationId xmlns:a16="http://schemas.microsoft.com/office/drawing/2014/main" id="{9A8A36C4-0885-BD5A-59F0-BCF23C926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3"/>
          <a:srcRect/>
          <a:stretch>
            <a:fillRect/>
          </a:stretch>
        </p:blipFill>
        <p:spPr>
          <a:xfrm rot="20726721">
            <a:off x="7558379" y="4945460"/>
            <a:ext cx="2703663" cy="2646211"/>
          </a:xfrm>
          <a:prstGeom prst="rect">
            <a:avLst/>
          </a:prstGeom>
        </p:spPr>
      </p:pic>
      <p:grpSp>
        <p:nvGrpSpPr>
          <p:cNvPr id="15" name="Google Shape;1097;p63"/>
          <p:cNvGrpSpPr/>
          <p:nvPr/>
        </p:nvGrpSpPr>
        <p:grpSpPr>
          <a:xfrm>
            <a:off x="373575" y="2523205"/>
            <a:ext cx="2453013" cy="2277395"/>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45713" tIns="45713" rIns="45713" bIns="45713" anchor="ctr" anchorCtr="0">
              <a:noAutofit/>
            </a:bodyPr>
            <a:lstStyle/>
            <a:p>
              <a:endParaRPr sz="900"/>
            </a:p>
          </p:txBody>
        </p:sp>
        <p:sp>
          <p:nvSpPr>
            <p:cNvPr id="18" name="Google Shape;1100;p63"/>
            <p:cNvSpPr txBox="1"/>
            <p:nvPr/>
          </p:nvSpPr>
          <p:spPr>
            <a:xfrm>
              <a:off x="1215181" y="4119902"/>
              <a:ext cx="4030937" cy="2874978"/>
            </a:xfrm>
            <a:prstGeom prst="rect">
              <a:avLst/>
            </a:prstGeom>
            <a:noFill/>
            <a:ln>
              <a:noFill/>
            </a:ln>
          </p:spPr>
          <p:txBody>
            <a:bodyPr spcFirstLastPara="1" wrap="square" lIns="45713" tIns="22850" rIns="45713" bIns="22850" anchor="t" anchorCtr="0">
              <a:spAutoFit/>
            </a:bodyPr>
            <a:lstStyle/>
            <a:p>
              <a:pPr lvl="0" algn="ctr">
                <a:lnSpc>
                  <a:spcPct val="150000"/>
                </a:lnSpc>
              </a:pPr>
              <a:r>
                <a:rPr lang="en-US" sz="2000" dirty="0" err="1">
                  <a:solidFill>
                    <a:schemeClr val="dk1"/>
                  </a:solidFill>
                  <a:latin typeface="Arial"/>
                  <a:ea typeface="Arial"/>
                  <a:cs typeface="Arial"/>
                  <a:sym typeface="Arial"/>
                </a:rPr>
                <a:t>Ghi</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nhớ</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kiến</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thức</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trọng</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tâm</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trong</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bài</a:t>
              </a:r>
              <a:r>
                <a:rPr lang="en-US" sz="2000" dirty="0">
                  <a:solidFill>
                    <a:schemeClr val="dk1"/>
                  </a:solidFill>
                  <a:latin typeface="Arial"/>
                  <a:ea typeface="Arial"/>
                  <a:cs typeface="Arial"/>
                  <a:sym typeface="Arial"/>
                </a:rPr>
                <a:t>. </a:t>
              </a:r>
              <a:endParaRPr sz="2000" dirty="0">
                <a:solidFill>
                  <a:schemeClr val="dk1"/>
                </a:solidFill>
                <a:latin typeface="Arial"/>
                <a:ea typeface="Arial"/>
                <a:cs typeface="Arial"/>
                <a:sym typeface="Arial"/>
              </a:endParaRPr>
            </a:p>
          </p:txBody>
        </p:sp>
      </p:grpSp>
      <p:grpSp>
        <p:nvGrpSpPr>
          <p:cNvPr id="19" name="Google Shape;1101;p63"/>
          <p:cNvGrpSpPr/>
          <p:nvPr/>
        </p:nvGrpSpPr>
        <p:grpSpPr>
          <a:xfrm>
            <a:off x="3009900" y="2348881"/>
            <a:ext cx="2646252" cy="2689344"/>
            <a:chOff x="6899689" y="2868931"/>
            <a:chExt cx="4797758" cy="4067817"/>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45713" tIns="45713" rIns="45713" bIns="45713" anchor="ctr" anchorCtr="0">
              <a:noAutofit/>
            </a:bodyPr>
            <a:lstStyle/>
            <a:p>
              <a:endParaRPr sz="900"/>
            </a:p>
          </p:txBody>
        </p:sp>
        <p:sp>
          <p:nvSpPr>
            <p:cNvPr id="22" name="Google Shape;1104;p63"/>
            <p:cNvSpPr txBox="1"/>
            <p:nvPr/>
          </p:nvSpPr>
          <p:spPr>
            <a:xfrm>
              <a:off x="6931327" y="3009619"/>
              <a:ext cx="4632565" cy="3927129"/>
            </a:xfrm>
            <a:prstGeom prst="rect">
              <a:avLst/>
            </a:prstGeom>
            <a:noFill/>
            <a:ln>
              <a:noFill/>
            </a:ln>
          </p:spPr>
          <p:txBody>
            <a:bodyPr spcFirstLastPara="1" wrap="square" lIns="45713" tIns="22850" rIns="45713" bIns="22850" anchor="t" anchorCtr="0">
              <a:spAutoFit/>
            </a:bodyPr>
            <a:lstStyle/>
            <a:p>
              <a:pPr algn="ctr">
                <a:lnSpc>
                  <a:spcPct val="150000"/>
                </a:lnSpc>
              </a:pPr>
              <a:r>
                <a:rPr lang="en-US" sz="2000" dirty="0" err="1">
                  <a:solidFill>
                    <a:schemeClr val="dk1"/>
                  </a:solidFill>
                  <a:latin typeface="Arial"/>
                  <a:ea typeface="Arial"/>
                  <a:cs typeface="Arial"/>
                  <a:sym typeface="Arial"/>
                </a:rPr>
                <a:t>Trả</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lời</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câu</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hỏi</a:t>
              </a:r>
              <a:r>
                <a:rPr lang="en-US" sz="2000" dirty="0">
                  <a:solidFill>
                    <a:schemeClr val="dk1"/>
                  </a:solidFill>
                  <a:latin typeface="Arial"/>
                  <a:ea typeface="Arial"/>
                  <a:cs typeface="Arial"/>
                  <a:sym typeface="Arial"/>
                </a:rPr>
                <a:t>: “Em </a:t>
              </a:r>
              <a:r>
                <a:rPr lang="en-US" sz="2000" dirty="0" err="1">
                  <a:solidFill>
                    <a:schemeClr val="dk1"/>
                  </a:solidFill>
                  <a:latin typeface="Arial"/>
                  <a:ea typeface="Arial"/>
                  <a:cs typeface="Arial"/>
                  <a:sym typeface="Arial"/>
                </a:rPr>
                <a:t>hãy</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tìm</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hiểu</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các</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hệ</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thống</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điều</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khiển</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thông</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minh</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và</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các</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cơ</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chế</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thông</a:t>
              </a:r>
              <a:r>
                <a:rPr lang="en-US" sz="2000" dirty="0">
                  <a:solidFill>
                    <a:schemeClr val="dk1"/>
                  </a:solidFill>
                  <a:latin typeface="Arial"/>
                  <a:ea typeface="Arial"/>
                  <a:cs typeface="Arial"/>
                  <a:sym typeface="Arial"/>
                </a:rPr>
                <a:t> </a:t>
              </a:r>
              <a:r>
                <a:rPr lang="en-US" sz="2000" dirty="0" err="1">
                  <a:solidFill>
                    <a:schemeClr val="dk1"/>
                  </a:solidFill>
                  <a:latin typeface="Arial"/>
                  <a:ea typeface="Arial"/>
                  <a:cs typeface="Arial"/>
                  <a:sym typeface="Arial"/>
                </a:rPr>
                <a:t>minh</a:t>
              </a:r>
              <a:r>
                <a:rPr lang="en-US" sz="2000" dirty="0">
                  <a:solidFill>
                    <a:schemeClr val="dk1"/>
                  </a:solidFill>
                  <a:latin typeface="Arial"/>
                  <a:ea typeface="Arial"/>
                  <a:cs typeface="Arial"/>
                  <a:sym typeface="Arial"/>
                </a:rPr>
                <a:t>”</a:t>
              </a:r>
              <a:endParaRPr sz="2000" dirty="0">
                <a:solidFill>
                  <a:schemeClr val="dk1"/>
                </a:solidFill>
                <a:latin typeface="Arial"/>
                <a:ea typeface="Arial"/>
                <a:cs typeface="Arial"/>
                <a:sym typeface="Arial"/>
              </a:endParaRPr>
            </a:p>
          </p:txBody>
        </p:sp>
      </p:grpSp>
      <p:grpSp>
        <p:nvGrpSpPr>
          <p:cNvPr id="23" name="Google Shape;1105;p63"/>
          <p:cNvGrpSpPr/>
          <p:nvPr/>
        </p:nvGrpSpPr>
        <p:grpSpPr>
          <a:xfrm>
            <a:off x="5875815" y="2599405"/>
            <a:ext cx="2734550" cy="2277395"/>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45713" tIns="45713" rIns="45713" bIns="45713" anchor="ctr" anchorCtr="0">
              <a:noAutofit/>
            </a:bodyPr>
            <a:lstStyle/>
            <a:p>
              <a:endParaRPr sz="900"/>
            </a:p>
          </p:txBody>
        </p:sp>
        <p:sp>
          <p:nvSpPr>
            <p:cNvPr id="26" name="Google Shape;1108;p63"/>
            <p:cNvSpPr txBox="1"/>
            <p:nvPr/>
          </p:nvSpPr>
          <p:spPr>
            <a:xfrm>
              <a:off x="12472322" y="3724581"/>
              <a:ext cx="4539800" cy="2729959"/>
            </a:xfrm>
            <a:prstGeom prst="rect">
              <a:avLst/>
            </a:prstGeom>
            <a:noFill/>
            <a:ln>
              <a:noFill/>
            </a:ln>
          </p:spPr>
          <p:txBody>
            <a:bodyPr spcFirstLastPara="1" wrap="square" lIns="45713" tIns="22850" rIns="45713" bIns="22850" anchor="t" anchorCtr="0">
              <a:spAutoFit/>
            </a:bodyPr>
            <a:lstStyle/>
            <a:p>
              <a:pPr lvl="0" algn="ctr">
                <a:lnSpc>
                  <a:spcPct val="150000"/>
                </a:lnSpc>
              </a:pPr>
              <a:r>
                <a:rPr lang="en-US" sz="1900" dirty="0">
                  <a:solidFill>
                    <a:schemeClr val="dk1"/>
                  </a:solidFill>
                  <a:latin typeface="Arial"/>
                  <a:ea typeface="Arial"/>
                  <a:cs typeface="Arial"/>
                  <a:sym typeface="Arial"/>
                </a:rPr>
                <a:t>Chuẩn bị bài mới: </a:t>
              </a:r>
              <a:r>
                <a:rPr lang="en-US" sz="1900" b="1" i="1" dirty="0">
                  <a:solidFill>
                    <a:schemeClr val="dk1"/>
                  </a:solidFill>
                  <a:latin typeface="Arial"/>
                  <a:ea typeface="Arial"/>
                  <a:cs typeface="Arial"/>
                  <a:sym typeface="Arial"/>
                </a:rPr>
                <a:t>“</a:t>
              </a:r>
              <a:r>
                <a:rPr lang="en-US" sz="1900" b="1" i="1" dirty="0" err="1">
                  <a:solidFill>
                    <a:schemeClr val="dk1"/>
                  </a:solidFill>
                  <a:latin typeface="Arial"/>
                  <a:ea typeface="Arial"/>
                  <a:cs typeface="Arial"/>
                  <a:sym typeface="Arial"/>
                </a:rPr>
                <a:t>Bài</a:t>
              </a:r>
              <a:r>
                <a:rPr lang="en-US" sz="1900" b="1" i="1" dirty="0">
                  <a:solidFill>
                    <a:schemeClr val="dk1"/>
                  </a:solidFill>
                  <a:latin typeface="Arial"/>
                  <a:ea typeface="Arial"/>
                  <a:cs typeface="Arial"/>
                  <a:sym typeface="Arial"/>
                </a:rPr>
                <a:t> 4: </a:t>
              </a:r>
              <a:r>
                <a:rPr lang="en-US" sz="1900" b="1" i="1" dirty="0" err="1">
                  <a:solidFill>
                    <a:schemeClr val="dk1"/>
                  </a:solidFill>
                  <a:latin typeface="Arial"/>
                  <a:ea typeface="Arial"/>
                  <a:cs typeface="Arial"/>
                  <a:sym typeface="Arial"/>
                </a:rPr>
                <a:t>Thực</a:t>
              </a:r>
              <a:r>
                <a:rPr lang="en-US" sz="1900" b="1" i="1" dirty="0">
                  <a:solidFill>
                    <a:schemeClr val="dk1"/>
                  </a:solidFill>
                  <a:latin typeface="Arial"/>
                  <a:ea typeface="Arial"/>
                  <a:cs typeface="Arial"/>
                  <a:sym typeface="Arial"/>
                </a:rPr>
                <a:t> </a:t>
              </a:r>
              <a:r>
                <a:rPr lang="en-US" sz="1900" b="1" i="1" dirty="0" err="1">
                  <a:solidFill>
                    <a:schemeClr val="dk1"/>
                  </a:solidFill>
                  <a:latin typeface="Arial"/>
                  <a:ea typeface="Arial"/>
                  <a:cs typeface="Arial"/>
                  <a:sym typeface="Arial"/>
                </a:rPr>
                <a:t>phẩm</a:t>
              </a:r>
              <a:r>
                <a:rPr lang="en-US" sz="1900" b="1" i="1" dirty="0">
                  <a:solidFill>
                    <a:schemeClr val="dk1"/>
                  </a:solidFill>
                  <a:latin typeface="Arial"/>
                  <a:ea typeface="Arial"/>
                  <a:cs typeface="Arial"/>
                  <a:sym typeface="Arial"/>
                </a:rPr>
                <a:t> </a:t>
              </a:r>
              <a:r>
                <a:rPr lang="en-US" sz="1900" b="1" i="1" dirty="0" err="1">
                  <a:solidFill>
                    <a:schemeClr val="dk1"/>
                  </a:solidFill>
                  <a:latin typeface="Arial"/>
                  <a:ea typeface="Arial"/>
                  <a:cs typeface="Arial"/>
                  <a:sym typeface="Arial"/>
                </a:rPr>
                <a:t>và</a:t>
              </a:r>
              <a:r>
                <a:rPr lang="en-US" sz="1900" b="1" i="1" dirty="0">
                  <a:solidFill>
                    <a:schemeClr val="dk1"/>
                  </a:solidFill>
                  <a:latin typeface="Arial"/>
                  <a:ea typeface="Arial"/>
                  <a:cs typeface="Arial"/>
                  <a:sym typeface="Arial"/>
                </a:rPr>
                <a:t> </a:t>
              </a:r>
              <a:r>
                <a:rPr lang="en-US" sz="1900" b="1" i="1" dirty="0" err="1">
                  <a:solidFill>
                    <a:schemeClr val="dk1"/>
                  </a:solidFill>
                  <a:latin typeface="Arial"/>
                  <a:ea typeface="Arial"/>
                  <a:cs typeface="Arial"/>
                  <a:sym typeface="Arial"/>
                </a:rPr>
                <a:t>dinh</a:t>
              </a:r>
              <a:r>
                <a:rPr lang="en-US" sz="1900" b="1" i="1" dirty="0">
                  <a:solidFill>
                    <a:schemeClr val="dk1"/>
                  </a:solidFill>
                  <a:latin typeface="Arial"/>
                  <a:ea typeface="Arial"/>
                  <a:cs typeface="Arial"/>
                  <a:sym typeface="Arial"/>
                </a:rPr>
                <a:t> </a:t>
              </a:r>
              <a:r>
                <a:rPr lang="en-US" sz="1900" b="1" i="1" dirty="0" err="1">
                  <a:solidFill>
                    <a:schemeClr val="dk1"/>
                  </a:solidFill>
                  <a:latin typeface="Arial"/>
                  <a:ea typeface="Arial"/>
                  <a:cs typeface="Arial"/>
                  <a:sym typeface="Arial"/>
                </a:rPr>
                <a:t>dưỡng</a:t>
              </a:r>
              <a:r>
                <a:rPr lang="en-US" sz="1900" b="1" i="1" dirty="0">
                  <a:solidFill>
                    <a:schemeClr val="dk1"/>
                  </a:solidFill>
                  <a:latin typeface="Arial"/>
                  <a:ea typeface="Arial"/>
                  <a:cs typeface="Arial"/>
                  <a:sym typeface="Arial"/>
                </a:rPr>
                <a:t>”.</a:t>
              </a:r>
              <a:endParaRPr sz="1900" b="1" i="1" dirty="0">
                <a:solidFill>
                  <a:schemeClr val="dk1"/>
                </a:solidFill>
                <a:latin typeface="Calibri"/>
                <a:ea typeface="Calibri"/>
                <a:cs typeface="Calibri"/>
                <a:sym typeface="Calibri"/>
              </a:endParaRPr>
            </a:p>
          </p:txBody>
        </p:sp>
      </p:grpSp>
      <p:grpSp>
        <p:nvGrpSpPr>
          <p:cNvPr id="29" name="Group 28"/>
          <p:cNvGrpSpPr/>
          <p:nvPr/>
        </p:nvGrpSpPr>
        <p:grpSpPr>
          <a:xfrm>
            <a:off x="2286000" y="1370095"/>
            <a:ext cx="4610100" cy="7239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1" name="TextBox 5"/>
            <p:cNvSpPr txBox="1"/>
            <p:nvPr/>
          </p:nvSpPr>
          <p:spPr>
            <a:xfrm>
              <a:off x="5638800" y="310816"/>
              <a:ext cx="8539952" cy="1098378"/>
            </a:xfrm>
            <a:prstGeom prst="rect">
              <a:avLst/>
            </a:prstGeom>
          </p:spPr>
          <p:txBody>
            <a:bodyPr wrap="square" lIns="0" tIns="0" rIns="0" bIns="0" rtlCol="0" anchor="t">
              <a:spAutoFit/>
            </a:bodyPr>
            <a:lstStyle/>
            <a:p>
              <a:pPr algn="ctr">
                <a:lnSpc>
                  <a:spcPts val="4800"/>
                </a:lnSpc>
              </a:pPr>
              <a:r>
                <a:rPr lang="en-US" sz="3000" b="1" dirty="0">
                  <a:latin typeface="Arial" panose="020B0604020202020204" pitchFamily="34" charset="0"/>
                  <a:cs typeface="Arial" panose="020B0604020202020204" pitchFamily="34" charset="0"/>
                </a:rPr>
                <a:t>HƯỚNG DẪN VỀ NHÀ</a:t>
              </a:r>
            </a:p>
          </p:txBody>
        </p:sp>
      </p:grpSp>
      <p:pic>
        <p:nvPicPr>
          <p:cNvPr id="33" name="Picture 6"/>
          <p:cNvPicPr>
            <a:picLocks noChangeAspect="1"/>
          </p:cNvPicPr>
          <p:nvPr/>
        </p:nvPicPr>
        <p:blipFill>
          <a:blip r:embed="rId4"/>
          <a:srcRect/>
          <a:stretch>
            <a:fillRect/>
          </a:stretch>
        </p:blipFill>
        <p:spPr>
          <a:xfrm>
            <a:off x="7962900" y="958248"/>
            <a:ext cx="947311" cy="980399"/>
          </a:xfrm>
          <a:prstGeom prst="rect">
            <a:avLst/>
          </a:prstGeom>
        </p:spPr>
      </p:pic>
      <p:pic>
        <p:nvPicPr>
          <p:cNvPr id="34" name="Picture 7"/>
          <p:cNvPicPr>
            <a:picLocks noChangeAspect="1"/>
          </p:cNvPicPr>
          <p:nvPr/>
        </p:nvPicPr>
        <p:blipFill>
          <a:blip r:embed="rId5"/>
          <a:srcRect/>
          <a:stretch>
            <a:fillRect/>
          </a:stretch>
        </p:blipFill>
        <p:spPr>
          <a:xfrm>
            <a:off x="1409700" y="5038224"/>
            <a:ext cx="2191638" cy="2057400"/>
          </a:xfrm>
          <a:prstGeom prst="rect">
            <a:avLst/>
          </a:prstGeom>
        </p:spPr>
      </p:pic>
      <p:pic>
        <p:nvPicPr>
          <p:cNvPr id="35" name="Picture 5"/>
          <p:cNvPicPr>
            <a:picLocks noChangeAspect="1"/>
          </p:cNvPicPr>
          <p:nvPr/>
        </p:nvPicPr>
        <p:blipFill>
          <a:blip r:embed="rId6"/>
          <a:srcRect/>
          <a:stretch>
            <a:fillRect/>
          </a:stretch>
        </p:blipFill>
        <p:spPr>
          <a:xfrm>
            <a:off x="-756695" y="1211418"/>
            <a:ext cx="1513390" cy="1380969"/>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7400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8147" y="1485900"/>
            <a:ext cx="7543800" cy="3101498"/>
          </a:xfrm>
          <a:prstGeom prst="rect">
            <a:avLst/>
          </a:prstGeom>
        </p:spPr>
      </p:pic>
      <p:pic>
        <p:nvPicPr>
          <p:cNvPr id="7" name="Picture 6"/>
          <p:cNvPicPr>
            <a:picLocks noChangeAspect="1"/>
          </p:cNvPicPr>
          <p:nvPr/>
        </p:nvPicPr>
        <p:blipFill>
          <a:blip r:embed="rId4"/>
          <a:stretch>
            <a:fillRect/>
          </a:stretch>
        </p:blipFill>
        <p:spPr>
          <a:xfrm>
            <a:off x="0" y="3800319"/>
            <a:ext cx="3048000" cy="2940357"/>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7438351" y="1140094"/>
            <a:ext cx="867449" cy="897748"/>
          </a:xfrm>
          <a:prstGeom prst="rect">
            <a:avLst/>
          </a:prstGeom>
        </p:spPr>
      </p:pic>
      <p:pic>
        <p:nvPicPr>
          <p:cNvPr id="11" name="Picture 5"/>
          <p:cNvPicPr>
            <a:picLocks noChangeAspect="1"/>
          </p:cNvPicPr>
          <p:nvPr/>
        </p:nvPicPr>
        <p:blipFill>
          <a:blip r:embed="rId6"/>
          <a:srcRect/>
          <a:stretch>
            <a:fillRect/>
          </a:stretch>
        </p:blipFill>
        <p:spPr>
          <a:xfrm>
            <a:off x="6292798" y="5572722"/>
            <a:ext cx="2291105" cy="1142689"/>
          </a:xfrm>
          <a:prstGeom prst="rect">
            <a:avLst/>
          </a:prstGeom>
        </p:spPr>
      </p:pic>
      <p:sp>
        <p:nvSpPr>
          <p:cNvPr id="12" name="Rectangle 11"/>
          <p:cNvSpPr/>
          <p:nvPr/>
        </p:nvSpPr>
        <p:spPr>
          <a:xfrm>
            <a:off x="1332497" y="1918275"/>
            <a:ext cx="6515100" cy="1716624"/>
          </a:xfrm>
          <a:prstGeom prst="rect">
            <a:avLst/>
          </a:prstGeom>
        </p:spPr>
        <p:txBody>
          <a:bodyPr wrap="square">
            <a:spAutoFit/>
          </a:bodyPr>
          <a:lstStyle/>
          <a:p>
            <a:pPr lvl="0" algn="ctr">
              <a:lnSpc>
                <a:spcPct val="150000"/>
              </a:lnSpc>
            </a:pPr>
            <a:r>
              <a:rPr lang="en-US" sz="375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375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stretch>
            <a:fillRect/>
          </a:stretch>
        </p:blipFill>
        <p:spPr>
          <a:xfrm>
            <a:off x="179512" y="149210"/>
            <a:ext cx="2010485" cy="561986"/>
          </a:xfrm>
          <a:prstGeom prst="rect">
            <a:avLst/>
          </a:prstGeom>
        </p:spPr>
      </p:pic>
      <p:sp>
        <p:nvSpPr>
          <p:cNvPr id="3" name="Rectangle 2"/>
          <p:cNvSpPr/>
          <p:nvPr/>
        </p:nvSpPr>
        <p:spPr>
          <a:xfrm>
            <a:off x="108858" y="844745"/>
            <a:ext cx="9144000" cy="402867"/>
          </a:xfrm>
          <a:prstGeom prst="rect">
            <a:avLst/>
          </a:prstGeom>
        </p:spPr>
        <p:txBody>
          <a:bodyPr wrap="square">
            <a:spAutoFit/>
          </a:bodyPr>
          <a:lstStyle/>
          <a:p>
            <a:pPr marL="152400">
              <a:lnSpc>
                <a:spcPct val="115000"/>
              </a:lnSpc>
              <a:spcAft>
                <a:spcPts val="375"/>
              </a:spcAft>
            </a:pPr>
            <a:r>
              <a:rPr lang="en-US" sz="1875" i="1" dirty="0" err="1">
                <a:ea typeface="Arial" panose="020B0604020202020204" pitchFamily="34" charset="0"/>
              </a:rPr>
              <a:t>Những</a:t>
            </a:r>
            <a:r>
              <a:rPr lang="en-US" sz="1875" i="1" dirty="0">
                <a:ea typeface="Arial" panose="020B0604020202020204" pitchFamily="34" charset="0"/>
              </a:rPr>
              <a:t> </a:t>
            </a:r>
            <a:r>
              <a:rPr lang="en-US" sz="1875" i="1" dirty="0" err="1">
                <a:ea typeface="Arial" panose="020B0604020202020204" pitchFamily="34" charset="0"/>
              </a:rPr>
              <a:t>mô</a:t>
            </a:r>
            <a:r>
              <a:rPr lang="en-US" sz="1875" i="1" dirty="0">
                <a:ea typeface="Arial" panose="020B0604020202020204" pitchFamily="34" charset="0"/>
              </a:rPr>
              <a:t> </a:t>
            </a:r>
            <a:r>
              <a:rPr lang="en-US" sz="1875" i="1" dirty="0" err="1">
                <a:ea typeface="Arial" panose="020B0604020202020204" pitchFamily="34" charset="0"/>
              </a:rPr>
              <a:t>tả</a:t>
            </a:r>
            <a:r>
              <a:rPr lang="en-US" sz="1875" i="1" dirty="0">
                <a:ea typeface="Arial" panose="020B0604020202020204" pitchFamily="34" charset="0"/>
              </a:rPr>
              <a:t> </a:t>
            </a:r>
            <a:r>
              <a:rPr lang="en-US" sz="1875" i="1" dirty="0" err="1">
                <a:ea typeface="Arial" panose="020B0604020202020204" pitchFamily="34" charset="0"/>
              </a:rPr>
              <a:t>dưới</a:t>
            </a:r>
            <a:r>
              <a:rPr lang="en-US" sz="1875" i="1" dirty="0">
                <a:ea typeface="Arial" panose="020B0604020202020204" pitchFamily="34" charset="0"/>
              </a:rPr>
              <a:t> </a:t>
            </a:r>
            <a:r>
              <a:rPr lang="en-US" sz="1875" i="1" dirty="0" err="1">
                <a:ea typeface="Arial" panose="020B0604020202020204" pitchFamily="34" charset="0"/>
              </a:rPr>
              <a:t>đây</a:t>
            </a:r>
            <a:r>
              <a:rPr lang="en-US" sz="1875" i="1" dirty="0">
                <a:ea typeface="Arial" panose="020B0604020202020204" pitchFamily="34" charset="0"/>
              </a:rPr>
              <a:t> </a:t>
            </a:r>
            <a:r>
              <a:rPr lang="en-US" sz="1875" i="1" dirty="0" err="1">
                <a:ea typeface="Arial" panose="020B0604020202020204" pitchFamily="34" charset="0"/>
              </a:rPr>
              <a:t>tương</a:t>
            </a:r>
            <a:r>
              <a:rPr lang="en-US" sz="1875" i="1" dirty="0">
                <a:ea typeface="Arial" panose="020B0604020202020204" pitchFamily="34" charset="0"/>
              </a:rPr>
              <a:t> </a:t>
            </a:r>
            <a:r>
              <a:rPr lang="en-US" sz="1875" i="1" dirty="0" err="1">
                <a:ea typeface="Arial" panose="020B0604020202020204" pitchFamily="34" charset="0"/>
              </a:rPr>
              <a:t>ứng</a:t>
            </a:r>
            <a:r>
              <a:rPr lang="en-US" sz="1875" i="1" dirty="0">
                <a:ea typeface="Arial" panose="020B0604020202020204" pitchFamily="34" charset="0"/>
              </a:rPr>
              <a:t> </a:t>
            </a:r>
            <a:r>
              <a:rPr lang="en-US" sz="1875" i="1" dirty="0" err="1">
                <a:ea typeface="Arial" panose="020B0604020202020204" pitchFamily="34" charset="0"/>
              </a:rPr>
              <a:t>với</a:t>
            </a:r>
            <a:r>
              <a:rPr lang="en-US" sz="1875" i="1" dirty="0">
                <a:ea typeface="Arial" panose="020B0604020202020204" pitchFamily="34" charset="0"/>
              </a:rPr>
              <a:t> </a:t>
            </a:r>
            <a:r>
              <a:rPr lang="en-US" sz="1875" i="1" dirty="0" err="1">
                <a:ea typeface="Arial" panose="020B0604020202020204" pitchFamily="34" charset="0"/>
              </a:rPr>
              <a:t>hệ</a:t>
            </a:r>
            <a:r>
              <a:rPr lang="en-US" sz="1875" i="1" dirty="0">
                <a:ea typeface="Arial" panose="020B0604020202020204" pitchFamily="34" charset="0"/>
              </a:rPr>
              <a:t> </a:t>
            </a:r>
            <a:r>
              <a:rPr lang="en-US" sz="1875" i="1" dirty="0" err="1">
                <a:ea typeface="Arial" panose="020B0604020202020204" pitchFamily="34" charset="0"/>
              </a:rPr>
              <a:t>thống</a:t>
            </a:r>
            <a:r>
              <a:rPr lang="en-US" sz="1875" i="1" dirty="0">
                <a:ea typeface="Arial" panose="020B0604020202020204" pitchFamily="34" charset="0"/>
              </a:rPr>
              <a:t> </a:t>
            </a:r>
            <a:r>
              <a:rPr lang="en-US" sz="1875" i="1" dirty="0" err="1">
                <a:ea typeface="Arial" panose="020B0604020202020204" pitchFamily="34" charset="0"/>
              </a:rPr>
              <a:t>nào</a:t>
            </a:r>
            <a:r>
              <a:rPr lang="en-US" sz="1875" i="1" dirty="0">
                <a:ea typeface="Arial" panose="020B0604020202020204" pitchFamily="34" charset="0"/>
              </a:rPr>
              <a:t> </a:t>
            </a:r>
            <a:r>
              <a:rPr lang="en-US" sz="1875" i="1" dirty="0" err="1">
                <a:ea typeface="Arial" panose="020B0604020202020204" pitchFamily="34" charset="0"/>
              </a:rPr>
              <a:t>trong</a:t>
            </a:r>
            <a:r>
              <a:rPr lang="vi-VN" sz="1875" i="1" dirty="0">
                <a:ea typeface="Arial" panose="020B0604020202020204" pitchFamily="34" charset="0"/>
              </a:rPr>
              <a:t> ngôi nhà thông minh:</a:t>
            </a:r>
            <a:endParaRPr lang="en-US" sz="1875" dirty="0">
              <a:ea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90741883"/>
              </p:ext>
            </p:extLst>
          </p:nvPr>
        </p:nvGraphicFramePr>
        <p:xfrm>
          <a:off x="14257" y="1453534"/>
          <a:ext cx="9129742" cy="5071810"/>
        </p:xfrm>
        <a:graphic>
          <a:graphicData uri="http://schemas.openxmlformats.org/drawingml/2006/table">
            <a:tbl>
              <a:tblPr/>
              <a:tblGrid>
                <a:gridCol w="4989791">
                  <a:extLst>
                    <a:ext uri="{9D8B030D-6E8A-4147-A177-3AD203B41FA5}">
                      <a16:colId xmlns:a16="http://schemas.microsoft.com/office/drawing/2014/main" val="20000"/>
                    </a:ext>
                  </a:extLst>
                </a:gridCol>
                <a:gridCol w="4139951">
                  <a:extLst>
                    <a:ext uri="{9D8B030D-6E8A-4147-A177-3AD203B41FA5}">
                      <a16:colId xmlns:a16="http://schemas.microsoft.com/office/drawing/2014/main" val="20001"/>
                    </a:ext>
                  </a:extLst>
                </a:gridCol>
              </a:tblGrid>
              <a:tr h="468312">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Mô tả</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tc>
                  <a:txBody>
                    <a:bodyPr/>
                    <a:lstStyle/>
                    <a:p>
                      <a:pPr algn="ctr">
                        <a:lnSpc>
                          <a:spcPct val="109000"/>
                        </a:lnSpc>
                        <a:spcAft>
                          <a:spcPts val="0"/>
                        </a:spcAft>
                      </a:pPr>
                      <a:r>
                        <a:rPr lang="vi-VN" sz="2100" b="1">
                          <a:solidFill>
                            <a:srgbClr val="0070C0"/>
                          </a:solidFill>
                          <a:effectLst/>
                          <a:latin typeface="+mn-lt"/>
                          <a:ea typeface="Arial" panose="020B0604020202020204" pitchFamily="34" charset="0"/>
                        </a:rPr>
                        <a:t>Hệ thống</a:t>
                      </a:r>
                      <a:endParaRPr lang="en-US" sz="2100">
                        <a:solidFill>
                          <a:srgbClr val="0070C0"/>
                        </a:solidFill>
                        <a:effectLst/>
                        <a:latin typeface="+mn-lt"/>
                        <a:ea typeface="Arial" panose="020B0604020202020204" pitchFamily="34" charset="0"/>
                      </a:endParaRPr>
                    </a:p>
                  </a:txBody>
                  <a:tcPr marL="4763" marR="4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FB0"/>
                    </a:solidFill>
                  </a:tcPr>
                </a:tc>
                <a:extLst>
                  <a:ext uri="{0D108BD9-81ED-4DB2-BD59-A6C34878D82A}">
                    <a16:rowId xmlns:a16="http://schemas.microsoft.com/office/drawing/2014/main" val="10000"/>
                  </a:ext>
                </a:extLst>
              </a:tr>
              <a:tr h="80210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0210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0210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92978">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dirty="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2104">
                <a:tc>
                  <a:txBody>
                    <a:bodyPr/>
                    <a:lstStyle/>
                    <a:p>
                      <a:pPr algn="just">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02104">
                <a:tc>
                  <a:txBody>
                    <a:bodyPr/>
                    <a:lstStyle/>
                    <a:p>
                      <a:pPr algn="just">
                        <a:lnSpc>
                          <a:spcPct val="109000"/>
                        </a:lnSpc>
                        <a:spcAft>
                          <a:spcPts val="0"/>
                        </a:spcAft>
                      </a:pPr>
                      <a:endParaRPr lang="en-US" sz="2000" dirty="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9000"/>
                        </a:lnSpc>
                        <a:spcAft>
                          <a:spcPts val="0"/>
                        </a:spcAft>
                      </a:pPr>
                      <a:endParaRPr lang="en-US" sz="2000" dirty="0">
                        <a:effectLst/>
                        <a:latin typeface="+mn-lt"/>
                        <a:ea typeface="Arial" panose="020B0604020202020204" pitchFamily="34" charset="0"/>
                      </a:endParaRPr>
                    </a:p>
                  </a:txBody>
                  <a:tcPr marL="4763" marR="4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pic>
        <p:nvPicPr>
          <p:cNvPr id="10"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8523346" y="1956912"/>
            <a:ext cx="642258" cy="642258"/>
          </a:xfrm>
          <a:prstGeom prst="rect">
            <a:avLst/>
          </a:prstGeom>
        </p:spPr>
      </p:pic>
      <p:sp>
        <p:nvSpPr>
          <p:cNvPr id="11" name="TextBox 10"/>
          <p:cNvSpPr txBox="1"/>
          <p:nvPr/>
        </p:nvSpPr>
        <p:spPr>
          <a:xfrm>
            <a:off x="5112502" y="2091943"/>
            <a:ext cx="3468459"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t>
            </a:r>
            <a:r>
              <a:rPr lang="en-US" sz="1950" dirty="0" err="1">
                <a:solidFill>
                  <a:srgbClr val="FF0000"/>
                </a:solidFill>
              </a:rPr>
              <a:t>chiếu</a:t>
            </a:r>
            <a:r>
              <a:rPr lang="en-US" sz="1950" dirty="0">
                <a:solidFill>
                  <a:srgbClr val="FF0000"/>
                </a:solidFill>
              </a:rPr>
              <a:t> </a:t>
            </a:r>
            <a:r>
              <a:rPr lang="en-US" sz="1950" dirty="0" err="1">
                <a:solidFill>
                  <a:srgbClr val="FF0000"/>
                </a:solidFill>
              </a:rPr>
              <a:t>sáng</a:t>
            </a:r>
            <a:r>
              <a:rPr lang="en-US" sz="1950" dirty="0">
                <a:solidFill>
                  <a:srgbClr val="FF0000"/>
                </a:solidFill>
              </a:rPr>
              <a:t> </a:t>
            </a:r>
            <a:r>
              <a:rPr lang="en-US" sz="1950" dirty="0" err="1">
                <a:solidFill>
                  <a:srgbClr val="FF0000"/>
                </a:solidFill>
              </a:rPr>
              <a:t>tự</a:t>
            </a:r>
            <a:r>
              <a:rPr lang="en-US" sz="1950" dirty="0">
                <a:solidFill>
                  <a:srgbClr val="FF0000"/>
                </a:solidFill>
              </a:rPr>
              <a:t> </a:t>
            </a:r>
            <a:r>
              <a:rPr lang="en-US" sz="1950" dirty="0" err="1">
                <a:solidFill>
                  <a:srgbClr val="FF0000"/>
                </a:solidFill>
              </a:rPr>
              <a:t>động</a:t>
            </a:r>
            <a:endParaRPr lang="en-US" sz="1950" dirty="0">
              <a:solidFill>
                <a:srgbClr val="FF0000"/>
              </a:solidFill>
            </a:endParaRPr>
          </a:p>
        </p:txBody>
      </p:sp>
      <p:sp>
        <p:nvSpPr>
          <p:cNvPr id="13" name="TextBox 12"/>
          <p:cNvSpPr txBox="1"/>
          <p:nvPr/>
        </p:nvSpPr>
        <p:spPr>
          <a:xfrm>
            <a:off x="5189530" y="2884752"/>
            <a:ext cx="1961097"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an </a:t>
            </a:r>
            <a:r>
              <a:rPr lang="en-US" sz="1950" dirty="0" err="1">
                <a:solidFill>
                  <a:srgbClr val="FF0000"/>
                </a:solidFill>
              </a:rPr>
              <a:t>ninh</a:t>
            </a:r>
            <a:endParaRPr lang="en-US" sz="1950" dirty="0">
              <a:solidFill>
                <a:srgbClr val="FF0000"/>
              </a:solidFill>
            </a:endParaRPr>
          </a:p>
        </p:txBody>
      </p:sp>
      <p:sp>
        <p:nvSpPr>
          <p:cNvPr id="15" name="TextBox 14"/>
          <p:cNvSpPr txBox="1"/>
          <p:nvPr/>
        </p:nvSpPr>
        <p:spPr>
          <a:xfrm>
            <a:off x="5137918" y="4458172"/>
            <a:ext cx="3448990"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t>
            </a:r>
            <a:r>
              <a:rPr lang="en-US" sz="1950" dirty="0" err="1">
                <a:solidFill>
                  <a:srgbClr val="FF0000"/>
                </a:solidFill>
              </a:rPr>
              <a:t>giải</a:t>
            </a:r>
            <a:r>
              <a:rPr lang="en-US" sz="1950" dirty="0">
                <a:solidFill>
                  <a:srgbClr val="FF0000"/>
                </a:solidFill>
              </a:rPr>
              <a:t> </a:t>
            </a:r>
            <a:r>
              <a:rPr lang="en-US" sz="1950" dirty="0" err="1">
                <a:solidFill>
                  <a:srgbClr val="FF0000"/>
                </a:solidFill>
              </a:rPr>
              <a:t>trí</a:t>
            </a:r>
            <a:r>
              <a:rPr lang="en-US" sz="1950" dirty="0">
                <a:solidFill>
                  <a:srgbClr val="FF0000"/>
                </a:solidFill>
              </a:rPr>
              <a:t> </a:t>
            </a:r>
            <a:r>
              <a:rPr lang="en-US" sz="1950" dirty="0" err="1">
                <a:solidFill>
                  <a:srgbClr val="FF0000"/>
                </a:solidFill>
              </a:rPr>
              <a:t>tự</a:t>
            </a:r>
            <a:r>
              <a:rPr lang="en-US" sz="1950" dirty="0">
                <a:solidFill>
                  <a:srgbClr val="FF0000"/>
                </a:solidFill>
              </a:rPr>
              <a:t> </a:t>
            </a:r>
            <a:r>
              <a:rPr lang="en-US" sz="1950" dirty="0" err="1">
                <a:solidFill>
                  <a:srgbClr val="FF0000"/>
                </a:solidFill>
              </a:rPr>
              <a:t>động</a:t>
            </a:r>
            <a:endParaRPr lang="en-US" sz="1950" dirty="0">
              <a:solidFill>
                <a:srgbClr val="FF0000"/>
              </a:solidFill>
            </a:endParaRPr>
          </a:p>
        </p:txBody>
      </p:sp>
      <p:sp>
        <p:nvSpPr>
          <p:cNvPr id="17" name="TextBox 16"/>
          <p:cNvSpPr txBox="1"/>
          <p:nvPr/>
        </p:nvSpPr>
        <p:spPr>
          <a:xfrm>
            <a:off x="5118021" y="5883591"/>
            <a:ext cx="4191000"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t>
            </a:r>
            <a:r>
              <a:rPr lang="en-US" sz="1950" dirty="0" err="1">
                <a:solidFill>
                  <a:srgbClr val="FF0000"/>
                </a:solidFill>
              </a:rPr>
              <a:t>điều</a:t>
            </a:r>
            <a:r>
              <a:rPr lang="en-US" sz="1950" dirty="0">
                <a:solidFill>
                  <a:srgbClr val="FF0000"/>
                </a:solidFill>
              </a:rPr>
              <a:t> </a:t>
            </a:r>
            <a:r>
              <a:rPr lang="en-US" sz="1950" dirty="0" err="1">
                <a:solidFill>
                  <a:srgbClr val="FF0000"/>
                </a:solidFill>
              </a:rPr>
              <a:t>khiển</a:t>
            </a:r>
            <a:r>
              <a:rPr lang="en-US" sz="1950" dirty="0">
                <a:solidFill>
                  <a:srgbClr val="FF0000"/>
                </a:solidFill>
              </a:rPr>
              <a:t> </a:t>
            </a:r>
            <a:r>
              <a:rPr lang="en-US" sz="1950" dirty="0" err="1">
                <a:solidFill>
                  <a:srgbClr val="FF0000"/>
                </a:solidFill>
              </a:rPr>
              <a:t>nhiệt</a:t>
            </a:r>
            <a:r>
              <a:rPr lang="en-US" sz="1950" dirty="0">
                <a:solidFill>
                  <a:srgbClr val="FF0000"/>
                </a:solidFill>
              </a:rPr>
              <a:t> </a:t>
            </a:r>
            <a:r>
              <a:rPr lang="en-US" sz="1950" dirty="0" err="1">
                <a:solidFill>
                  <a:srgbClr val="FF0000"/>
                </a:solidFill>
              </a:rPr>
              <a:t>độ</a:t>
            </a:r>
            <a:r>
              <a:rPr lang="en-US" sz="1950" dirty="0">
                <a:solidFill>
                  <a:srgbClr val="FF0000"/>
                </a:solidFill>
              </a:rPr>
              <a:t> </a:t>
            </a:r>
          </a:p>
        </p:txBody>
      </p:sp>
      <p:sp>
        <p:nvSpPr>
          <p:cNvPr id="18" name="TextBox 17"/>
          <p:cNvSpPr txBox="1"/>
          <p:nvPr/>
        </p:nvSpPr>
        <p:spPr>
          <a:xfrm>
            <a:off x="5131972" y="3688225"/>
            <a:ext cx="1961097"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an </a:t>
            </a:r>
            <a:r>
              <a:rPr lang="en-US" sz="1950" dirty="0" err="1">
                <a:solidFill>
                  <a:srgbClr val="FF0000"/>
                </a:solidFill>
              </a:rPr>
              <a:t>ninh</a:t>
            </a:r>
            <a:endParaRPr lang="en-US" sz="1950" dirty="0">
              <a:solidFill>
                <a:srgbClr val="FF0000"/>
              </a:solidFill>
            </a:endParaRPr>
          </a:p>
        </p:txBody>
      </p:sp>
      <p:sp>
        <p:nvSpPr>
          <p:cNvPr id="19" name="TextBox 18"/>
          <p:cNvSpPr txBox="1"/>
          <p:nvPr/>
        </p:nvSpPr>
        <p:spPr>
          <a:xfrm>
            <a:off x="5131972" y="5082253"/>
            <a:ext cx="3468459" cy="392415"/>
          </a:xfrm>
          <a:prstGeom prst="rect">
            <a:avLst/>
          </a:prstGeom>
          <a:solidFill>
            <a:schemeClr val="accent2">
              <a:lumMod val="20000"/>
              <a:lumOff val="80000"/>
            </a:schemeClr>
          </a:solidFill>
        </p:spPr>
        <p:txBody>
          <a:bodyPr wrap="square" rtlCol="0">
            <a:spAutoFit/>
          </a:bodyPr>
          <a:lstStyle/>
          <a:p>
            <a:r>
              <a:rPr lang="en-US" sz="1950" dirty="0" err="1">
                <a:solidFill>
                  <a:srgbClr val="FF0000"/>
                </a:solidFill>
              </a:rPr>
              <a:t>Hệ</a:t>
            </a:r>
            <a:r>
              <a:rPr lang="en-US" sz="1950" dirty="0">
                <a:solidFill>
                  <a:srgbClr val="FF0000"/>
                </a:solidFill>
              </a:rPr>
              <a:t> </a:t>
            </a:r>
            <a:r>
              <a:rPr lang="en-US" sz="1950" dirty="0" err="1">
                <a:solidFill>
                  <a:srgbClr val="FF0000"/>
                </a:solidFill>
              </a:rPr>
              <a:t>thống</a:t>
            </a:r>
            <a:r>
              <a:rPr lang="en-US" sz="1950" dirty="0">
                <a:solidFill>
                  <a:srgbClr val="FF0000"/>
                </a:solidFill>
              </a:rPr>
              <a:t> </a:t>
            </a:r>
            <a:r>
              <a:rPr lang="en-US" sz="1950" dirty="0" err="1">
                <a:solidFill>
                  <a:srgbClr val="FF0000"/>
                </a:solidFill>
              </a:rPr>
              <a:t>chiếu</a:t>
            </a:r>
            <a:r>
              <a:rPr lang="en-US" sz="1950" dirty="0">
                <a:solidFill>
                  <a:srgbClr val="FF0000"/>
                </a:solidFill>
              </a:rPr>
              <a:t> </a:t>
            </a:r>
            <a:r>
              <a:rPr lang="en-US" sz="1950" dirty="0" err="1">
                <a:solidFill>
                  <a:srgbClr val="FF0000"/>
                </a:solidFill>
              </a:rPr>
              <a:t>sáng</a:t>
            </a:r>
            <a:r>
              <a:rPr lang="en-US" sz="1950" dirty="0">
                <a:solidFill>
                  <a:srgbClr val="FF0000"/>
                </a:solidFill>
              </a:rPr>
              <a:t> </a:t>
            </a:r>
            <a:r>
              <a:rPr lang="en-US" sz="1950" dirty="0" err="1">
                <a:solidFill>
                  <a:srgbClr val="FF0000"/>
                </a:solidFill>
              </a:rPr>
              <a:t>tự</a:t>
            </a:r>
            <a:r>
              <a:rPr lang="en-US" sz="1950" dirty="0">
                <a:solidFill>
                  <a:srgbClr val="FF0000"/>
                </a:solidFill>
              </a:rPr>
              <a:t> </a:t>
            </a:r>
            <a:r>
              <a:rPr lang="en-US" sz="1950" dirty="0" err="1">
                <a:solidFill>
                  <a:srgbClr val="FF0000"/>
                </a:solidFill>
              </a:rPr>
              <a:t>động</a:t>
            </a:r>
            <a:endParaRPr lang="en-US" sz="1950" dirty="0">
              <a:solidFill>
                <a:srgbClr val="FF0000"/>
              </a:solidFill>
            </a:endParaRPr>
          </a:p>
        </p:txBody>
      </p:sp>
      <p:sp>
        <p:nvSpPr>
          <p:cNvPr id="21" name="TextBox 20"/>
          <p:cNvSpPr txBox="1"/>
          <p:nvPr/>
        </p:nvSpPr>
        <p:spPr>
          <a:xfrm>
            <a:off x="91587" y="1974707"/>
            <a:ext cx="4666601" cy="692497"/>
          </a:xfrm>
          <a:prstGeom prst="rect">
            <a:avLst/>
          </a:prstGeom>
          <a:noFill/>
        </p:spPr>
        <p:txBody>
          <a:bodyPr wrap="square" rtlCol="0">
            <a:spAutoFit/>
          </a:bodyPr>
          <a:lstStyle/>
          <a:p>
            <a:r>
              <a:rPr lang="en-US" sz="1950" dirty="0">
                <a:ea typeface="Arial" panose="020B0604020202020204" pitchFamily="34" charset="0"/>
              </a:rPr>
              <a:t>Ở </a:t>
            </a:r>
            <a:r>
              <a:rPr lang="vi-VN" sz="1950" dirty="0">
                <a:ea typeface="Arial" panose="020B0604020202020204" pitchFamily="34" charset="0"/>
              </a:rPr>
              <a:t>một vài nơi trong nhà, đèn tự động bật lên khi trời tối, tắt đi khi trời sáng.</a:t>
            </a:r>
            <a:endParaRPr lang="en-US" sz="1950" dirty="0"/>
          </a:p>
        </p:txBody>
      </p:sp>
      <p:sp>
        <p:nvSpPr>
          <p:cNvPr id="22" name="TextBox 21"/>
          <p:cNvSpPr txBox="1"/>
          <p:nvPr/>
        </p:nvSpPr>
        <p:spPr>
          <a:xfrm>
            <a:off x="144111" y="2740587"/>
            <a:ext cx="4666601" cy="692497"/>
          </a:xfrm>
          <a:prstGeom prst="rect">
            <a:avLst/>
          </a:prstGeom>
          <a:noFill/>
        </p:spPr>
        <p:txBody>
          <a:bodyPr wrap="square" rtlCol="0">
            <a:spAutoFit/>
          </a:bodyPr>
          <a:lstStyle/>
          <a:p>
            <a:r>
              <a:rPr lang="en-US" sz="1950" dirty="0" err="1">
                <a:ea typeface="Arial" panose="020B0604020202020204" pitchFamily="34" charset="0"/>
              </a:rPr>
              <a:t>Có</a:t>
            </a:r>
            <a:r>
              <a:rPr lang="en-US" sz="1950" dirty="0">
                <a:ea typeface="Arial" panose="020B0604020202020204" pitchFamily="34" charset="0"/>
              </a:rPr>
              <a:t> </a:t>
            </a:r>
            <a:r>
              <a:rPr lang="vi-VN" sz="1950" dirty="0">
                <a:ea typeface="Arial" panose="020B0604020202020204" pitchFamily="34" charset="0"/>
              </a:rPr>
              <a:t>màn hình cho biết hình </a:t>
            </a:r>
            <a:r>
              <a:rPr lang="en-US" sz="1950" dirty="0">
                <a:ea typeface="Arial" panose="020B0604020202020204" pitchFamily="34" charset="0"/>
              </a:rPr>
              <a:t>ả</a:t>
            </a:r>
            <a:r>
              <a:rPr lang="vi-VN" sz="1950" dirty="0">
                <a:ea typeface="Arial" panose="020B0604020202020204" pitchFamily="34" charset="0"/>
              </a:rPr>
              <a:t>nh của người khách đang đứng ở cửa ra vào.</a:t>
            </a:r>
            <a:endParaRPr lang="en-US" sz="1950" dirty="0">
              <a:ea typeface="Arial" panose="020B0604020202020204" pitchFamily="34" charset="0"/>
            </a:endParaRPr>
          </a:p>
        </p:txBody>
      </p:sp>
      <p:sp>
        <p:nvSpPr>
          <p:cNvPr id="24" name="Rectangle 23"/>
          <p:cNvSpPr/>
          <p:nvPr/>
        </p:nvSpPr>
        <p:spPr>
          <a:xfrm>
            <a:off x="21772" y="3509487"/>
            <a:ext cx="4680858" cy="727379"/>
          </a:xfrm>
          <a:prstGeom prst="rect">
            <a:avLst/>
          </a:prstGeom>
        </p:spPr>
        <p:txBody>
          <a:bodyPr wrap="square">
            <a:spAutoFit/>
          </a:bodyPr>
          <a:lstStyle/>
          <a:p>
            <a:pPr algn="just">
              <a:lnSpc>
                <a:spcPct val="109000"/>
              </a:lnSpc>
            </a:pPr>
            <a:r>
              <a:rPr lang="vi-VN" sz="1950" dirty="0">
                <a:ea typeface="Arial" panose="020B0604020202020204" pitchFamily="34" charset="0"/>
              </a:rPr>
              <a:t> </a:t>
            </a:r>
            <a:r>
              <a:rPr lang="en-US" sz="1950" dirty="0" err="1">
                <a:ea typeface="Arial" panose="020B0604020202020204" pitchFamily="34" charset="0"/>
              </a:rPr>
              <a:t>Đèn</a:t>
            </a:r>
            <a:r>
              <a:rPr lang="en-US" sz="1950" dirty="0">
                <a:ea typeface="Arial" panose="020B0604020202020204" pitchFamily="34" charset="0"/>
              </a:rPr>
              <a:t> </a:t>
            </a:r>
            <a:r>
              <a:rPr lang="vi-VN" sz="1950" dirty="0">
                <a:ea typeface="Arial" panose="020B0604020202020204" pitchFamily="34" charset="0"/>
              </a:rPr>
              <a:t>tự động bật lên và chuông tự động kêu khi có người lạ di chuyển trong nhà.</a:t>
            </a:r>
            <a:endParaRPr lang="en-US" sz="1950" dirty="0">
              <a:ea typeface="Arial" panose="020B0604020202020204" pitchFamily="34" charset="0"/>
            </a:endParaRPr>
          </a:p>
        </p:txBody>
      </p:sp>
      <p:sp>
        <p:nvSpPr>
          <p:cNvPr id="25" name="Rectangle 24"/>
          <p:cNvSpPr/>
          <p:nvPr/>
        </p:nvSpPr>
        <p:spPr>
          <a:xfrm>
            <a:off x="-11563" y="4367243"/>
            <a:ext cx="5042150" cy="400302"/>
          </a:xfrm>
          <a:prstGeom prst="rect">
            <a:avLst/>
          </a:prstGeom>
        </p:spPr>
        <p:txBody>
          <a:bodyPr wrap="square">
            <a:spAutoFit/>
          </a:bodyPr>
          <a:lstStyle/>
          <a:p>
            <a:pPr algn="just">
              <a:lnSpc>
                <a:spcPct val="109000"/>
              </a:lnSpc>
            </a:pPr>
            <a:r>
              <a:rPr lang="vi-VN" sz="1950" dirty="0">
                <a:ea typeface="Arial" panose="020B0604020202020204" pitchFamily="34" charset="0"/>
              </a:rPr>
              <a:t> Tivi tự động mở kênh truyền hình yêu thíc</a:t>
            </a:r>
            <a:r>
              <a:rPr lang="en-US" sz="1950" dirty="0">
                <a:ea typeface="Arial" panose="020B0604020202020204" pitchFamily="34" charset="0"/>
              </a:rPr>
              <a:t>h</a:t>
            </a:r>
            <a:r>
              <a:rPr lang="vi-VN" sz="1950" dirty="0">
                <a:ea typeface="Arial" panose="020B0604020202020204" pitchFamily="34" charset="0"/>
              </a:rPr>
              <a:t>.</a:t>
            </a:r>
            <a:endParaRPr lang="en-US" sz="1950" dirty="0">
              <a:ea typeface="Arial" panose="020B0604020202020204" pitchFamily="34" charset="0"/>
            </a:endParaRPr>
          </a:p>
        </p:txBody>
      </p:sp>
      <p:sp>
        <p:nvSpPr>
          <p:cNvPr id="26" name="Rectangle 25"/>
          <p:cNvSpPr/>
          <p:nvPr/>
        </p:nvSpPr>
        <p:spPr>
          <a:xfrm>
            <a:off x="88227" y="4942617"/>
            <a:ext cx="4890983" cy="727379"/>
          </a:xfrm>
          <a:prstGeom prst="rect">
            <a:avLst/>
          </a:prstGeom>
        </p:spPr>
        <p:txBody>
          <a:bodyPr wrap="square">
            <a:spAutoFit/>
          </a:bodyPr>
          <a:lstStyle/>
          <a:p>
            <a:pPr algn="just">
              <a:lnSpc>
                <a:spcPct val="109000"/>
              </a:lnSpc>
            </a:pPr>
            <a:r>
              <a:rPr lang="vi-VN" sz="1950" dirty="0">
                <a:ea typeface="Arial" panose="020B0604020202020204" pitchFamily="34" charset="0"/>
              </a:rPr>
              <a:t>Người đi tới đâu, hệ thống đèn tương ứng </a:t>
            </a:r>
            <a:endParaRPr lang="en-US" sz="1950" dirty="0">
              <a:ea typeface="Arial" panose="020B0604020202020204" pitchFamily="34" charset="0"/>
            </a:endParaRPr>
          </a:p>
          <a:p>
            <a:pPr algn="just">
              <a:lnSpc>
                <a:spcPct val="109000"/>
              </a:lnSpc>
            </a:pPr>
            <a:r>
              <a:rPr lang="vi-VN" sz="1950" dirty="0">
                <a:ea typeface="Arial" panose="020B0604020202020204" pitchFamily="34" charset="0"/>
              </a:rPr>
              <a:t>tự động bật để chiếu sáng</a:t>
            </a:r>
            <a:r>
              <a:rPr lang="en-US" sz="1950" dirty="0">
                <a:ea typeface="Arial" panose="020B0604020202020204" pitchFamily="34" charset="0"/>
              </a:rPr>
              <a:t>.</a:t>
            </a:r>
            <a:endParaRPr lang="en-US" sz="1350" dirty="0"/>
          </a:p>
        </p:txBody>
      </p:sp>
      <p:sp>
        <p:nvSpPr>
          <p:cNvPr id="27" name="Rectangle 26"/>
          <p:cNvSpPr/>
          <p:nvPr/>
        </p:nvSpPr>
        <p:spPr>
          <a:xfrm>
            <a:off x="5749" y="5789375"/>
            <a:ext cx="5160708" cy="692497"/>
          </a:xfrm>
          <a:prstGeom prst="rect">
            <a:avLst/>
          </a:prstGeom>
        </p:spPr>
        <p:txBody>
          <a:bodyPr wrap="none">
            <a:spAutoFit/>
          </a:bodyPr>
          <a:lstStyle/>
          <a:p>
            <a:r>
              <a:rPr lang="vi-VN" sz="1950" dirty="0">
                <a:ea typeface="Arial" panose="020B0604020202020204" pitchFamily="34" charset="0"/>
              </a:rPr>
              <a:t>Trước khi có người về, nhiệt độ trong phòng </a:t>
            </a:r>
            <a:endParaRPr lang="en-US" sz="1950" dirty="0">
              <a:ea typeface="Arial" panose="020B0604020202020204" pitchFamily="34" charset="0"/>
            </a:endParaRPr>
          </a:p>
          <a:p>
            <a:r>
              <a:rPr lang="vi-VN" sz="1950" dirty="0">
                <a:ea typeface="Arial" panose="020B0604020202020204" pitchFamily="34" charset="0"/>
              </a:rPr>
              <a:t>giảm xuống cho đủ mát</a:t>
            </a:r>
            <a:r>
              <a:rPr lang="en-US" sz="1950" dirty="0">
                <a:ea typeface="Arial" panose="020B0604020202020204" pitchFamily="34" charset="0"/>
              </a:rPr>
              <a:t>.</a:t>
            </a:r>
            <a:endParaRPr lang="en-US" sz="1350" dirty="0"/>
          </a:p>
        </p:txBody>
      </p:sp>
      <p:pic>
        <p:nvPicPr>
          <p:cNvPr id="31"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cstate="print"/>
          <a:stretch>
            <a:fillRect/>
          </a:stretch>
        </p:blipFill>
        <p:spPr>
          <a:xfrm>
            <a:off x="8486718" y="2804810"/>
            <a:ext cx="664730" cy="664730"/>
          </a:xfrm>
          <a:prstGeom prst="rect">
            <a:avLst/>
          </a:prstGeom>
        </p:spPr>
      </p:pic>
      <p:pic>
        <p:nvPicPr>
          <p:cNvPr id="33"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cstate="print"/>
          <a:stretch>
            <a:fillRect/>
          </a:stretch>
        </p:blipFill>
        <p:spPr>
          <a:xfrm>
            <a:off x="8501742" y="3588206"/>
            <a:ext cx="634682" cy="634682"/>
          </a:xfrm>
          <a:prstGeom prst="rect">
            <a:avLst/>
          </a:prstGeom>
        </p:spPr>
      </p:pic>
      <p:pic>
        <p:nvPicPr>
          <p:cNvPr id="34"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cstate="print"/>
          <a:stretch>
            <a:fillRect/>
          </a:stretch>
        </p:blipFill>
        <p:spPr>
          <a:xfrm>
            <a:off x="8511327" y="4282165"/>
            <a:ext cx="625097" cy="625097"/>
          </a:xfrm>
          <a:prstGeom prst="rect">
            <a:avLst/>
          </a:prstGeom>
        </p:spPr>
      </p:pic>
      <p:pic>
        <p:nvPicPr>
          <p:cNvPr id="35"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cstate="print"/>
          <a:stretch>
            <a:fillRect/>
          </a:stretch>
        </p:blipFill>
        <p:spPr>
          <a:xfrm>
            <a:off x="8523346" y="4953548"/>
            <a:ext cx="646870" cy="660122"/>
          </a:xfrm>
          <a:prstGeom prst="rect">
            <a:avLst/>
          </a:prstGeom>
        </p:spPr>
      </p:pic>
      <p:pic>
        <p:nvPicPr>
          <p:cNvPr id="36" name="Đồng hồ đếm ngược 10 giây - có link download 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a:xfrm>
            <a:off x="8542549" y="5710355"/>
            <a:ext cx="646870" cy="702641"/>
          </a:xfrm>
          <a:prstGeom prst="rect">
            <a:avLst/>
          </a:prstGeom>
        </p:spPr>
      </p:pic>
    </p:spTree>
    <p:extLst>
      <p:ext uri="{BB962C8B-B14F-4D97-AF65-F5344CB8AC3E}">
        <p14:creationId xmlns:p14="http://schemas.microsoft.com/office/powerpoint/2010/main" val="103316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121"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121" fill="hold"/>
                                        <p:tgtEl>
                                          <p:spTgt spid="31"/>
                                        </p:tgtEl>
                                      </p:cBhvr>
                                    </p:cmd>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2121" fill="hold"/>
                                        <p:tgtEl>
                                          <p:spTgt spid="33"/>
                                        </p:tgtEl>
                                      </p:cBhvr>
                                    </p:cmd>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2121" fill="hold"/>
                                        <p:tgtEl>
                                          <p:spTgt spid="34"/>
                                        </p:tgtEl>
                                      </p:cBhvr>
                                    </p:cmd>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12121" fill="hold"/>
                                        <p:tgtEl>
                                          <p:spTgt spid="35"/>
                                        </p:tgtEl>
                                      </p:cBhvr>
                                    </p:cmd>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12121" fill="hold"/>
                                        <p:tgtEl>
                                          <p:spTgt spid="36"/>
                                        </p:tgtEl>
                                      </p:cBhvr>
                                    </p:cmd>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7"/>
                                        </p:tgtEl>
                                        <p:attrNameLst>
                                          <p:attrName>style.visibility</p:attrName>
                                        </p:attrNameLst>
                                      </p:cBhvr>
                                      <p:to>
                                        <p:strVal val="visible"/>
                                      </p:to>
                                    </p:set>
                                    <p:anim calcmode="lin" valueType="num">
                                      <p:cBhvr additive="base">
                                        <p:cTn id="99" dur="500" fill="hold"/>
                                        <p:tgtEl>
                                          <p:spTgt spid="17"/>
                                        </p:tgtEl>
                                        <p:attrNameLst>
                                          <p:attrName>ppt_x</p:attrName>
                                        </p:attrNameLst>
                                      </p:cBhvr>
                                      <p:tavLst>
                                        <p:tav tm="0">
                                          <p:val>
                                            <p:strVal val="#ppt_x"/>
                                          </p:val>
                                        </p:tav>
                                        <p:tav tm="100000">
                                          <p:val>
                                            <p:strVal val="#ppt_x"/>
                                          </p:val>
                                        </p:tav>
                                      </p:tavLst>
                                    </p:anim>
                                    <p:anim calcmode="lin" valueType="num">
                                      <p:cBhvr additive="base">
                                        <p:cTn id="10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1" fill="hold" display="0">
                  <p:stCondLst>
                    <p:cond delay="indefinite"/>
                  </p:stCondLst>
                </p:cTn>
                <p:tgtEl>
                  <p:spTgt spid="10"/>
                </p:tgtEl>
              </p:cMediaNode>
            </p:video>
            <p:video>
              <p:cMediaNode vol="80000">
                <p:cTn id="102" fill="hold" display="0">
                  <p:stCondLst>
                    <p:cond delay="indefinite"/>
                  </p:stCondLst>
                </p:cTn>
                <p:tgtEl>
                  <p:spTgt spid="31"/>
                </p:tgtEl>
              </p:cMediaNode>
            </p:video>
            <p:video>
              <p:cMediaNode vol="80000">
                <p:cTn id="103" fill="hold" display="0">
                  <p:stCondLst>
                    <p:cond delay="indefinite"/>
                  </p:stCondLst>
                </p:cTn>
                <p:tgtEl>
                  <p:spTgt spid="33"/>
                </p:tgtEl>
              </p:cMediaNode>
            </p:video>
            <p:video>
              <p:cMediaNode vol="80000" mute="1">
                <p:cTn id="104" fill="hold" display="0">
                  <p:stCondLst>
                    <p:cond delay="indefinite"/>
                  </p:stCondLst>
                </p:cTn>
                <p:tgtEl>
                  <p:spTgt spid="34"/>
                </p:tgtEl>
              </p:cMediaNode>
            </p:video>
            <p:video>
              <p:cMediaNode vol="80000">
                <p:cTn id="105" fill="hold" display="0">
                  <p:stCondLst>
                    <p:cond delay="indefinite"/>
                  </p:stCondLst>
                </p:cTn>
                <p:tgtEl>
                  <p:spTgt spid="35"/>
                </p:tgtEl>
              </p:cMediaNode>
            </p:video>
            <p:video>
              <p:cMediaNode vol="80000">
                <p:cTn id="106" fill="hold" display="0">
                  <p:stCondLst>
                    <p:cond delay="indefinite"/>
                  </p:stCondLst>
                </p:cTn>
                <p:tgtEl>
                  <p:spTgt spid="36"/>
                </p:tgtEl>
              </p:cMediaNode>
            </p:video>
          </p:childTnLst>
        </p:cTn>
      </p:par>
    </p:tnLst>
    <p:bldLst>
      <p:bldP spid="11" grpId="0" animBg="1"/>
      <p:bldP spid="13" grpId="0" animBg="1"/>
      <p:bldP spid="15" grpId="0" animBg="1"/>
      <p:bldP spid="17" grpId="0" animBg="1"/>
      <p:bldP spid="18" grpId="0" animBg="1"/>
      <p:bldP spid="19" grpId="0" animBg="1"/>
      <p:bldP spid="21" grpId="0"/>
      <p:bldP spid="22"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C98C98-9858-EB5F-7683-51FB6CDDF10F}"/>
              </a:ext>
            </a:extLst>
          </p:cNvPr>
          <p:cNvPicPr>
            <a:picLocks noChangeAspect="1"/>
          </p:cNvPicPr>
          <p:nvPr/>
        </p:nvPicPr>
        <p:blipFill>
          <a:blip r:embed="rId4"/>
          <a:stretch>
            <a:fillRect/>
          </a:stretch>
        </p:blipFill>
        <p:spPr>
          <a:xfrm>
            <a:off x="0" y="0"/>
            <a:ext cx="9144000" cy="6858000"/>
          </a:xfrm>
          <a:prstGeom prst="rect">
            <a:avLst/>
          </a:prstGeom>
        </p:spPr>
      </p:pic>
      <p:pic>
        <p:nvPicPr>
          <p:cNvPr id="11" name="!!3" descr="Wondering | Grappige gezichten, Smiley, Grappige plaatjes">
            <a:extLst>
              <a:ext uri="{FF2B5EF4-FFF2-40B4-BE49-F238E27FC236}">
                <a16:creationId xmlns:a16="http://schemas.microsoft.com/office/drawing/2014/main" id="{5A8035C2-64B8-68F7-F09C-15B06ECE7D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 y="4539774"/>
            <a:ext cx="1895542" cy="2284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6327F34-3C14-F531-4060-3BB37F0F13E9}"/>
              </a:ext>
            </a:extLst>
          </p:cNvPr>
          <p:cNvPicPr>
            <a:picLocks noChangeAspect="1"/>
          </p:cNvPicPr>
          <p:nvPr/>
        </p:nvPicPr>
        <p:blipFill>
          <a:blip r:embed="rId6"/>
          <a:srcRect l="5113" t="19390" r="74381" b="27746"/>
          <a:stretch/>
        </p:blipFill>
        <p:spPr>
          <a:xfrm>
            <a:off x="6732243" y="3365349"/>
            <a:ext cx="2406615" cy="3489907"/>
          </a:xfrm>
          <a:prstGeom prst="rect">
            <a:avLst/>
          </a:prstGeom>
        </p:spPr>
      </p:pic>
      <p:sp>
        <p:nvSpPr>
          <p:cNvPr id="2" name="Thought Bubble: Cloud 1">
            <a:extLst>
              <a:ext uri="{FF2B5EF4-FFF2-40B4-BE49-F238E27FC236}">
                <a16:creationId xmlns:a16="http://schemas.microsoft.com/office/drawing/2014/main" id="{8FED1C40-359B-E2D8-8191-E67114CB8D48}"/>
              </a:ext>
            </a:extLst>
          </p:cNvPr>
          <p:cNvSpPr/>
          <p:nvPr/>
        </p:nvSpPr>
        <p:spPr>
          <a:xfrm>
            <a:off x="521806" y="-18018"/>
            <a:ext cx="5688632" cy="4975092"/>
          </a:xfrm>
          <a:prstGeom prst="cloudCallout">
            <a:avLst>
              <a:gd name="adj1" fmla="val 78823"/>
              <a:gd name="adj2" fmla="val 26013"/>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EC8FCC8-1662-531B-E54B-3D4A55C8DD35}"/>
              </a:ext>
            </a:extLst>
          </p:cNvPr>
          <p:cNvPicPr>
            <a:picLocks noChangeAspect="1"/>
          </p:cNvPicPr>
          <p:nvPr/>
        </p:nvPicPr>
        <p:blipFill>
          <a:blip r:embed="rId7"/>
          <a:stretch>
            <a:fillRect/>
          </a:stretch>
        </p:blipFill>
        <p:spPr>
          <a:xfrm>
            <a:off x="1475656" y="576274"/>
            <a:ext cx="3844746" cy="2323844"/>
          </a:xfrm>
          <a:prstGeom prst="rect">
            <a:avLst/>
          </a:prstGeom>
        </p:spPr>
      </p:pic>
      <p:sp>
        <p:nvSpPr>
          <p:cNvPr id="4" name="TextBox 3">
            <a:extLst>
              <a:ext uri="{FF2B5EF4-FFF2-40B4-BE49-F238E27FC236}">
                <a16:creationId xmlns:a16="http://schemas.microsoft.com/office/drawing/2014/main" id="{080E14E3-25D5-1DBC-495B-D5A541CE83B2}"/>
              </a:ext>
            </a:extLst>
          </p:cNvPr>
          <p:cNvSpPr txBox="1"/>
          <p:nvPr/>
        </p:nvSpPr>
        <p:spPr>
          <a:xfrm>
            <a:off x="1068262" y="2967128"/>
            <a:ext cx="3988762" cy="1077218"/>
          </a:xfrm>
          <a:prstGeom prst="rect">
            <a:avLst/>
          </a:prstGeom>
          <a:noFill/>
        </p:spPr>
        <p:txBody>
          <a:bodyPr wrap="square" rtlCol="0">
            <a:spAutoFit/>
          </a:bodyPr>
          <a:lstStyle/>
          <a:p>
            <a:pPr algn="ctr"/>
            <a:r>
              <a:rPr lang="en-US" sz="3200" dirty="0" err="1"/>
              <a:t>Mình</a:t>
            </a:r>
            <a:r>
              <a:rPr lang="en-US" sz="3200" dirty="0"/>
              <a:t> </a:t>
            </a:r>
            <a:r>
              <a:rPr lang="en-US" sz="3200" dirty="0" err="1"/>
              <a:t>quên</a:t>
            </a:r>
            <a:r>
              <a:rPr lang="en-US" sz="3200" dirty="0"/>
              <a:t> </a:t>
            </a:r>
            <a:r>
              <a:rPr lang="en-US" sz="3200" dirty="0" err="1"/>
              <a:t>không</a:t>
            </a:r>
            <a:r>
              <a:rPr lang="en-US" sz="3200" dirty="0"/>
              <a:t> </a:t>
            </a:r>
            <a:r>
              <a:rPr lang="en-US" sz="3200" dirty="0" err="1"/>
              <a:t>tắt</a:t>
            </a:r>
            <a:r>
              <a:rPr lang="en-US" sz="3200" dirty="0"/>
              <a:t> </a:t>
            </a:r>
            <a:r>
              <a:rPr lang="en-US" sz="3200" dirty="0" err="1"/>
              <a:t>điện</a:t>
            </a:r>
            <a:r>
              <a:rPr lang="en-US" sz="3200" dirty="0"/>
              <a:t> </a:t>
            </a:r>
            <a:r>
              <a:rPr lang="en-US" sz="3200" dirty="0" err="1"/>
              <a:t>rồi</a:t>
            </a:r>
            <a:r>
              <a:rPr lang="en-US" sz="3200" dirty="0"/>
              <a:t>!!!</a:t>
            </a:r>
          </a:p>
        </p:txBody>
      </p:sp>
      <p:pic>
        <p:nvPicPr>
          <p:cNvPr id="13" name="TTS_output (1)">
            <a:hlinkClick r:id="" action="ppaction://media"/>
            <a:extLst>
              <a:ext uri="{FF2B5EF4-FFF2-40B4-BE49-F238E27FC236}">
                <a16:creationId xmlns:a16="http://schemas.microsoft.com/office/drawing/2014/main" id="{2F2B42C3-EAD3-5923-4040-C15CFDCBFA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75671" y="4866620"/>
            <a:ext cx="487363" cy="487363"/>
          </a:xfrm>
          <a:prstGeom prst="rect">
            <a:avLst/>
          </a:prstGeom>
        </p:spPr>
      </p:pic>
    </p:spTree>
    <p:extLst>
      <p:ext uri="{BB962C8B-B14F-4D97-AF65-F5344CB8AC3E}">
        <p14:creationId xmlns:p14="http://schemas.microsoft.com/office/powerpoint/2010/main" val="7491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93000">
              <a:schemeClr val="bg2">
                <a:tint val="84000"/>
                <a:shade val="100000"/>
                <a:hueMod val="92000"/>
                <a:satMod val="180000"/>
                <a:lumMod val="114000"/>
              </a:schemeClr>
            </a:gs>
            <a:gs pos="100000">
              <a:schemeClr val="bg2">
                <a:shade val="92000"/>
                <a:satMod val="170000"/>
                <a:lumMod val="96000"/>
              </a:schemeClr>
            </a:gs>
          </a:gsLst>
          <a:lin ang="5400000" scaled="0"/>
        </a:gra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952500" y="961623"/>
            <a:ext cx="7467600" cy="4280526"/>
          </a:xfrm>
          <a:prstGeom prst="rect">
            <a:avLst/>
          </a:prstGeom>
        </p:spPr>
      </p:pic>
      <p:sp>
        <p:nvSpPr>
          <p:cNvPr id="21" name="Google Shape;133;p3"/>
          <p:cNvSpPr/>
          <p:nvPr/>
        </p:nvSpPr>
        <p:spPr>
          <a:xfrm>
            <a:off x="1485900" y="2448409"/>
            <a:ext cx="6629400" cy="2262138"/>
          </a:xfrm>
          <a:prstGeom prst="rect">
            <a:avLst/>
          </a:prstGeom>
          <a:noFill/>
          <a:ln>
            <a:noFill/>
          </a:ln>
        </p:spPr>
        <p:txBody>
          <a:bodyPr spcFirstLastPara="1" wrap="square" lIns="45713" tIns="22850" rIns="45713" bIns="22850" anchor="t" anchorCtr="0">
            <a:spAutoFit/>
          </a:bodyPr>
          <a:lstStyle/>
          <a:p>
            <a:pPr lvl="0" algn="ctr">
              <a:lnSpc>
                <a:spcPct val="150000"/>
              </a:lnSpc>
            </a:pPr>
            <a:r>
              <a:rPr lang="en-US" sz="3200" b="1" dirty="0" err="1">
                <a:solidFill>
                  <a:srgbClr val="FFFF00"/>
                </a:solidFill>
                <a:latin typeface="Times New Roman" panose="02020603050405020304" pitchFamily="18" charset="0"/>
                <a:ea typeface="Arial"/>
                <a:cs typeface="Times New Roman" panose="02020603050405020304" pitchFamily="18" charset="0"/>
                <a:sym typeface="Arial"/>
              </a:rPr>
              <a:t>Tiết</a:t>
            </a:r>
            <a:r>
              <a:rPr lang="en-US" sz="3200" b="1" dirty="0">
                <a:solidFill>
                  <a:srgbClr val="FFFF00"/>
                </a:solidFill>
                <a:latin typeface="Times New Roman" panose="02020603050405020304" pitchFamily="18" charset="0"/>
                <a:ea typeface="Arial"/>
                <a:cs typeface="Times New Roman" panose="02020603050405020304" pitchFamily="18" charset="0"/>
                <a:sym typeface="Arial"/>
              </a:rPr>
              <a:t> 6: </a:t>
            </a:r>
          </a:p>
          <a:p>
            <a:pPr lvl="0" algn="ctr">
              <a:lnSpc>
                <a:spcPct val="150000"/>
              </a:lnSpc>
            </a:pPr>
            <a:r>
              <a:rPr lang="en-US" sz="3200" b="1" dirty="0">
                <a:solidFill>
                  <a:srgbClr val="FFFF00"/>
                </a:solidFill>
                <a:latin typeface="Times New Roman" panose="02020603050405020304" pitchFamily="18" charset="0"/>
                <a:ea typeface="Arial"/>
                <a:cs typeface="Times New Roman" panose="02020603050405020304" pitchFamily="18" charset="0"/>
                <a:sym typeface="Arial"/>
              </a:rPr>
              <a:t>BÀI 3: NGÔI NHÀ THÔNG MINH (</a:t>
            </a:r>
            <a:r>
              <a:rPr lang="en-US" sz="3200" b="1" dirty="0" err="1">
                <a:solidFill>
                  <a:srgbClr val="FFFF00"/>
                </a:solidFill>
                <a:latin typeface="Times New Roman" panose="02020603050405020304" pitchFamily="18" charset="0"/>
                <a:ea typeface="Arial"/>
                <a:cs typeface="Times New Roman" panose="02020603050405020304" pitchFamily="18" charset="0"/>
                <a:sym typeface="Arial"/>
              </a:rPr>
              <a:t>Tiết</a:t>
            </a:r>
            <a:r>
              <a:rPr lang="en-US" sz="3200" b="1" dirty="0">
                <a:solidFill>
                  <a:srgbClr val="FFFF00"/>
                </a:solidFill>
                <a:latin typeface="Times New Roman" panose="02020603050405020304" pitchFamily="18" charset="0"/>
                <a:ea typeface="Arial"/>
                <a:cs typeface="Times New Roman" panose="02020603050405020304" pitchFamily="18" charset="0"/>
                <a:sym typeface="Arial"/>
              </a:rPr>
              <a:t> 2)</a:t>
            </a:r>
            <a:endParaRPr sz="3200" b="1" dirty="0">
              <a:solidFill>
                <a:srgbClr val="FFFF00"/>
              </a:solidFill>
              <a:latin typeface="Times New Roman" panose="02020603050405020304" pitchFamily="18" charset="0"/>
              <a:ea typeface="Calibri"/>
              <a:cs typeface="Times New Roman" panose="02020603050405020304" pitchFamily="18" charset="0"/>
              <a:sym typeface="Calibri"/>
            </a:endParaRPr>
          </a:p>
        </p:txBody>
      </p:sp>
      <p:pic>
        <p:nvPicPr>
          <p:cNvPr id="12" name="Picture 4"/>
          <p:cNvPicPr>
            <a:picLocks noChangeAspect="1"/>
          </p:cNvPicPr>
          <p:nvPr/>
        </p:nvPicPr>
        <p:blipFill>
          <a:blip r:embed="rId3"/>
          <a:srcRect/>
          <a:stretch>
            <a:fillRect/>
          </a:stretch>
        </p:blipFill>
        <p:spPr>
          <a:xfrm flipH="1">
            <a:off x="7321864" y="482236"/>
            <a:ext cx="1739272" cy="958774"/>
          </a:xfrm>
          <a:prstGeom prst="rect">
            <a:avLst/>
          </a:prstGeom>
        </p:spPr>
      </p:pic>
      <p:sp>
        <p:nvSpPr>
          <p:cNvPr id="2" name="Google Shape;99;p1">
            <a:extLst>
              <a:ext uri="{FF2B5EF4-FFF2-40B4-BE49-F238E27FC236}">
                <a16:creationId xmlns:a16="http://schemas.microsoft.com/office/drawing/2014/main" id="{BD139312-91C8-B42F-448E-8595B9B219EC}"/>
              </a:ext>
            </a:extLst>
          </p:cNvPr>
          <p:cNvSpPr txBox="1"/>
          <p:nvPr/>
        </p:nvSpPr>
        <p:spPr>
          <a:xfrm>
            <a:off x="1995733" y="1294267"/>
            <a:ext cx="5381134" cy="1154142"/>
          </a:xfrm>
          <a:prstGeom prst="rect">
            <a:avLst/>
          </a:prstGeom>
          <a:noFill/>
          <a:ln>
            <a:noFill/>
          </a:ln>
        </p:spPr>
        <p:txBody>
          <a:bodyPr spcFirstLastPara="1" wrap="square" lIns="45713" tIns="22850" rIns="45713" bIns="22850" anchor="t" anchorCtr="0">
            <a:spAutoFit/>
          </a:bodyPr>
          <a:lstStyle/>
          <a:p>
            <a:pPr algn="ctr">
              <a:lnSpc>
                <a:spcPct val="150000"/>
              </a:lnSpc>
            </a:pPr>
            <a:r>
              <a:rPr lang="en-US" sz="4800" b="1" dirty="0" err="1">
                <a:solidFill>
                  <a:schemeClr val="bg1"/>
                </a:solidFill>
                <a:latin typeface="Times New Roman" panose="02020603050405020304" pitchFamily="18" charset="0"/>
                <a:ea typeface="Arial"/>
                <a:cs typeface="Times New Roman" panose="02020603050405020304" pitchFamily="18" charset="0"/>
                <a:sym typeface="Arial"/>
              </a:rPr>
              <a:t>Chương</a:t>
            </a:r>
            <a:r>
              <a:rPr lang="en-US" sz="4800" b="1" dirty="0">
                <a:solidFill>
                  <a:schemeClr val="bg1"/>
                </a:solidFill>
                <a:latin typeface="Times New Roman" panose="02020603050405020304" pitchFamily="18" charset="0"/>
                <a:ea typeface="Arial"/>
                <a:cs typeface="Times New Roman" panose="02020603050405020304" pitchFamily="18" charset="0"/>
                <a:sym typeface="Arial"/>
              </a:rPr>
              <a:t> I: NHÀ Ở</a:t>
            </a:r>
          </a:p>
        </p:txBody>
      </p:sp>
      <p:pic>
        <p:nvPicPr>
          <p:cNvPr id="3" name="Picture 8">
            <a:extLst>
              <a:ext uri="{FF2B5EF4-FFF2-40B4-BE49-F238E27FC236}">
                <a16:creationId xmlns:a16="http://schemas.microsoft.com/office/drawing/2014/main" id="{C23E9802-66DC-898D-D5C4-763D5225F24C}"/>
              </a:ext>
            </a:extLst>
          </p:cNvPr>
          <p:cNvPicPr>
            <a:picLocks noChangeAspect="1"/>
          </p:cNvPicPr>
          <p:nvPr/>
        </p:nvPicPr>
        <p:blipFill>
          <a:blip r:embed="rId4"/>
          <a:srcRect/>
          <a:stretch>
            <a:fillRect/>
          </a:stretch>
        </p:blipFill>
        <p:spPr>
          <a:xfrm>
            <a:off x="0" y="2781053"/>
            <a:ext cx="3327811" cy="5109883"/>
          </a:xfrm>
          <a:prstGeom prst="rect">
            <a:avLst/>
          </a:prstGeom>
        </p:spPr>
      </p:pic>
    </p:spTree>
    <p:extLst>
      <p:ext uri="{BB962C8B-B14F-4D97-AF65-F5344CB8AC3E}">
        <p14:creationId xmlns:p14="http://schemas.microsoft.com/office/powerpoint/2010/main" val="4127531989"/>
      </p:ext>
    </p:extLst>
  </p:cSld>
  <p:clrMapOvr>
    <a:masterClrMapping/>
  </p:clrMapOvr>
  <p:transition spd="med">
    <p:comb/>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A23B4-2970-9C32-C9DD-B35D5112C8D5}"/>
              </a:ext>
            </a:extLst>
          </p:cNvPr>
          <p:cNvPicPr>
            <a:picLocks noChangeAspect="1"/>
          </p:cNvPicPr>
          <p:nvPr/>
        </p:nvPicPr>
        <p:blipFill>
          <a:blip r:embed="rId3"/>
          <a:stretch>
            <a:fillRect/>
          </a:stretch>
        </p:blipFill>
        <p:spPr>
          <a:xfrm>
            <a:off x="0" y="1"/>
            <a:ext cx="9144000" cy="6858000"/>
          </a:xfrm>
          <a:prstGeom prst="rect">
            <a:avLst/>
          </a:prstGeom>
        </p:spPr>
      </p:pic>
      <p:sp>
        <p:nvSpPr>
          <p:cNvPr id="6" name="Rectangle: Rounded Corners 5">
            <a:extLst>
              <a:ext uri="{FF2B5EF4-FFF2-40B4-BE49-F238E27FC236}">
                <a16:creationId xmlns:a16="http://schemas.microsoft.com/office/drawing/2014/main" id="{CD4FB4BD-47D5-281D-59CE-E9998CA1FEFF}"/>
              </a:ext>
            </a:extLst>
          </p:cNvPr>
          <p:cNvSpPr/>
          <p:nvPr/>
        </p:nvSpPr>
        <p:spPr>
          <a:xfrm>
            <a:off x="467544" y="332656"/>
            <a:ext cx="8496944" cy="49685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spcAft>
                <a:spcPts val="80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HỌC TẬP 1</a:t>
            </a:r>
          </a:p>
          <a:p>
            <a:pPr algn="just">
              <a:lnSpc>
                <a:spcPct val="150000"/>
              </a:lnSpc>
              <a:spcAft>
                <a:spcPts val="800"/>
              </a:spcAft>
            </a:pP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nguồn năng lượng thường được sử dụng trong gia đình.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 là nguồn năng lượng thân thiện với môi trường?</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thấy có những loại bóng đèn thắp sáng nào. Vì sao người ta lại dùng bóng đèn Com pact, đèn LED thay cho đèn sợi đốt.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3: </a:t>
            </a:r>
            <a:r>
              <a:rPr lang="vi-VN"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thiết bị trong video được sử dụng như thế nào? Nêu ví dụ.</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50000"/>
              </a:lnSpc>
              <a:spcAft>
                <a:spcPts val="80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HOẠT ĐỘNG NHÓM</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nline Media 6" title="8 Minute Countdown Timer With Ticking Sound &amp; Alarm Clock for Classroom | Digital Timer | 4K HD">
            <a:hlinkClick r:id="" action="ppaction://media"/>
            <a:extLst>
              <a:ext uri="{FF2B5EF4-FFF2-40B4-BE49-F238E27FC236}">
                <a16:creationId xmlns:a16="http://schemas.microsoft.com/office/drawing/2014/main" id="{558D2D61-D75B-7094-B74E-DCEE1CCABC36}"/>
              </a:ext>
            </a:extLst>
          </p:cNvPr>
          <p:cNvPicPr>
            <a:picLocks noRot="1" noChangeAspect="1"/>
          </p:cNvPicPr>
          <p:nvPr>
            <a:videoFile r:link="rId1"/>
          </p:nvPr>
        </p:nvPicPr>
        <p:blipFill>
          <a:blip r:embed="rId4"/>
          <a:stretch>
            <a:fillRect/>
          </a:stretch>
        </p:blipFill>
        <p:spPr>
          <a:xfrm>
            <a:off x="3294112" y="5358130"/>
            <a:ext cx="2555776" cy="1442949"/>
          </a:xfrm>
          <a:prstGeom prst="rect">
            <a:avLst/>
          </a:prstGeom>
        </p:spPr>
      </p:pic>
      <p:sp>
        <p:nvSpPr>
          <p:cNvPr id="8" name="Arrow: Right 7">
            <a:hlinkClick r:id="rId5" action="ppaction://hlinksldjump"/>
            <a:extLst>
              <a:ext uri="{FF2B5EF4-FFF2-40B4-BE49-F238E27FC236}">
                <a16:creationId xmlns:a16="http://schemas.microsoft.com/office/drawing/2014/main" id="{14BBAB45-D5C3-4C60-1039-E3BBF66554DB}"/>
              </a:ext>
            </a:extLst>
          </p:cNvPr>
          <p:cNvSpPr/>
          <p:nvPr/>
        </p:nvSpPr>
        <p:spPr>
          <a:xfrm>
            <a:off x="7812360" y="6093296"/>
            <a:ext cx="1152128" cy="707783"/>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080626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Sử dụng năng lượng tiết kiệm hiệu quả 00_00_03-00_02_40">
            <a:hlinkClick r:id="" action="ppaction://media"/>
            <a:extLst>
              <a:ext uri="{FF2B5EF4-FFF2-40B4-BE49-F238E27FC236}">
                <a16:creationId xmlns:a16="http://schemas.microsoft.com/office/drawing/2014/main" id="{28493969-C3E7-4E1B-8D13-8950CFC9AD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76256"/>
            <a:ext cx="6156175" cy="6781744"/>
          </a:xfrm>
          <a:prstGeom prst="rect">
            <a:avLst/>
          </a:prstGeom>
        </p:spPr>
      </p:pic>
      <p:pic>
        <p:nvPicPr>
          <p:cNvPr id="2" name="Picture 1">
            <a:extLst>
              <a:ext uri="{FF2B5EF4-FFF2-40B4-BE49-F238E27FC236}">
                <a16:creationId xmlns:a16="http://schemas.microsoft.com/office/drawing/2014/main" id="{C4B69F82-3506-723B-B50C-F956AE2843B4}"/>
              </a:ext>
            </a:extLst>
          </p:cNvPr>
          <p:cNvPicPr>
            <a:picLocks noChangeAspect="1"/>
          </p:cNvPicPr>
          <p:nvPr/>
        </p:nvPicPr>
        <p:blipFill>
          <a:blip r:embed="rId6"/>
          <a:stretch>
            <a:fillRect/>
          </a:stretch>
        </p:blipFill>
        <p:spPr>
          <a:xfrm>
            <a:off x="6372200" y="476671"/>
            <a:ext cx="2771800" cy="6381329"/>
          </a:xfrm>
          <a:prstGeom prst="rect">
            <a:avLst/>
          </a:prstGeom>
        </p:spPr>
      </p:pic>
      <p:sp>
        <p:nvSpPr>
          <p:cNvPr id="5" name="TextBox 4">
            <a:extLst>
              <a:ext uri="{FF2B5EF4-FFF2-40B4-BE49-F238E27FC236}">
                <a16:creationId xmlns:a16="http://schemas.microsoft.com/office/drawing/2014/main" id="{1FB976E9-9757-9A50-B7D4-293F2972FAB1}"/>
              </a:ext>
            </a:extLst>
          </p:cNvPr>
          <p:cNvSpPr txBox="1"/>
          <p:nvPr/>
        </p:nvSpPr>
        <p:spPr>
          <a:xfrm>
            <a:off x="6206873" y="76255"/>
            <a:ext cx="2952328" cy="6705490"/>
          </a:xfrm>
          <a:prstGeom prst="rect">
            <a:avLst/>
          </a:prstGeom>
          <a:noFill/>
        </p:spPr>
        <p:txBody>
          <a:bodyPr wrap="square">
            <a:spAutoFit/>
          </a:bodyPr>
          <a:lstStyle/>
          <a:p>
            <a:pPr algn="just">
              <a:lnSpc>
                <a:spcPct val="150000"/>
              </a:lnSpc>
              <a:spcAft>
                <a:spcPts val="800"/>
              </a:spcAft>
            </a:pPr>
            <a:r>
              <a:rPr lang="vi-VN"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Câu 1: </a:t>
            </a:r>
            <a:r>
              <a:rPr lang="vi-VN"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 nguồn năng lượng thường được sử dụng trong gia đình</a:t>
            </a:r>
            <a:r>
              <a:rPr lang="en-US"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âu là nguồn năng lượng thân thiện với môi trường?</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Câu 2</a:t>
            </a:r>
            <a:r>
              <a:rPr lang="vi-VN"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Em thấy có những loại bóng đèn thắp sáng nào. Vì sao người ta lại dùng bóng đèn Com pact, đèn LED thay cho đèn sợi đốt.</a:t>
            </a:r>
            <a:endPar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2000" b="1"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Câu 3: </a:t>
            </a:r>
            <a:r>
              <a:rPr lang="vi-VN"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Các thiết bị trong video được sử dụng như thế nào? Nêu ví dụ.</a:t>
            </a:r>
            <a:endParaRPr lang="en-US" sz="20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3A69AC-FA82-0DCA-F1BE-340308FACBC2}"/>
              </a:ext>
            </a:extLst>
          </p:cNvPr>
          <p:cNvPicPr>
            <a:picLocks noChangeAspect="1"/>
          </p:cNvPicPr>
          <p:nvPr/>
        </p:nvPicPr>
        <p:blipFill>
          <a:blip r:embed="rId2"/>
          <a:stretch>
            <a:fillRect/>
          </a:stretch>
        </p:blipFill>
        <p:spPr>
          <a:xfrm>
            <a:off x="15440" y="0"/>
            <a:ext cx="9113119" cy="6858000"/>
          </a:xfrm>
          <a:prstGeom prst="rect">
            <a:avLst/>
          </a:prstGeom>
        </p:spPr>
      </p:pic>
      <p:sp>
        <p:nvSpPr>
          <p:cNvPr id="2" name="Rectangle: Rounded Corners 1">
            <a:extLst>
              <a:ext uri="{FF2B5EF4-FFF2-40B4-BE49-F238E27FC236}">
                <a16:creationId xmlns:a16="http://schemas.microsoft.com/office/drawing/2014/main" id="{9FC2DDAA-04D1-C1BC-2DCE-FA2EFC6084D9}"/>
              </a:ext>
            </a:extLst>
          </p:cNvPr>
          <p:cNvSpPr/>
          <p:nvPr/>
        </p:nvSpPr>
        <p:spPr>
          <a:xfrm>
            <a:off x="539551" y="681923"/>
            <a:ext cx="8064896" cy="352839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KHÁI NIỆM</a:t>
            </a:r>
          </a:p>
          <a:p>
            <a:pPr algn="just"/>
            <a:r>
              <a:rPr lang="en-US" altLang="en-US" sz="3200" b="1" dirty="0" err="1">
                <a:latin typeface="Times New Roman" panose="02020603050405020304" pitchFamily="18" charset="0"/>
                <a:cs typeface="Times New Roman" panose="02020603050405020304" pitchFamily="18" charset="0"/>
              </a:rPr>
              <a:t>Sử</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dụng năng lượng </a:t>
            </a:r>
            <a:r>
              <a:rPr lang="en-US" altLang="en-US" sz="3200" b="1" dirty="0" err="1">
                <a:latin typeface="Times New Roman" panose="02020603050405020304" pitchFamily="18" charset="0"/>
                <a:cs typeface="Times New Roman" panose="02020603050405020304" pitchFamily="18" charset="0"/>
              </a:rPr>
              <a:t>đúng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lúc</a:t>
            </a:r>
            <a:r>
              <a:rPr lang="en-US" altLang="en-US" sz="3200" b="1"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đúng chỗ sử dụng ít năng lượng mà vẫn đảm bảo được nhu cầu</a:t>
            </a:r>
            <a:r>
              <a:rPr lang="en-US" altLang="en-US" sz="3200" b="1" dirty="0">
                <a:latin typeface="Times New Roman" panose="02020603050405020304" pitchFamily="18" charset="0"/>
                <a:cs typeface="Times New Roman" panose="02020603050405020304" pitchFamily="18" charset="0"/>
              </a:rPr>
              <a:t>.</a:t>
            </a:r>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T</a:t>
            </a:r>
            <a:r>
              <a:rPr lang="vi-VN" altLang="en-US" sz="3200" b="1" dirty="0">
                <a:latin typeface="Times New Roman" panose="02020603050405020304" pitchFamily="18" charset="0"/>
                <a:cs typeface="Times New Roman" panose="02020603050405020304" pitchFamily="18" charset="0"/>
              </a:rPr>
              <a:t>iết kiệm năng lượng hiệu quả sẽ góp phần tiết kiệm chi phí cho gia đình</a:t>
            </a:r>
            <a:r>
              <a:rPr lang="en-US" altLang="en-US" sz="3200" b="1" dirty="0">
                <a:latin typeface="Times New Roman" panose="02020603050405020304" pitchFamily="18" charset="0"/>
                <a:cs typeface="Times New Roman" panose="02020603050405020304" pitchFamily="18" charset="0"/>
              </a:rPr>
              <a:t>,</a:t>
            </a:r>
            <a:r>
              <a:rPr lang="vi-VN" altLang="en-US" sz="3200" b="1" dirty="0">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b</a:t>
            </a:r>
            <a:r>
              <a:rPr lang="vi-VN" altLang="en-US" sz="3200" b="1" dirty="0">
                <a:latin typeface="Times New Roman" panose="02020603050405020304" pitchFamily="18" charset="0"/>
                <a:cs typeface="Times New Roman" panose="02020603050405020304" pitchFamily="18" charset="0"/>
              </a:rPr>
              <a:t>ảo vệ môi trường</a:t>
            </a:r>
            <a:endParaRPr lang="en-US" sz="3200" dirty="0"/>
          </a:p>
        </p:txBody>
      </p:sp>
      <p:pic>
        <p:nvPicPr>
          <p:cNvPr id="3" name="!!3" descr="Chuyên đề về xác định công thức của hợp chất vô cơ và hữu cơ - Tech12h">
            <a:extLst>
              <a:ext uri="{FF2B5EF4-FFF2-40B4-BE49-F238E27FC236}">
                <a16:creationId xmlns:a16="http://schemas.microsoft.com/office/drawing/2014/main" id="{05F7AD18-E255-B03E-51C7-557A6712D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5" y="4239301"/>
            <a:ext cx="3139947" cy="2647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3437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448&quot;&gt;&lt;property id=&quot;20148&quot; value=&quot;5&quot;/&gt;&lt;property id=&quot;20300&quot; value=&quot;Slide 1&quot;/&gt;&lt;property id=&quot;20307&quot; value=&quot;256&quot;/&gt;&lt;/object&gt;&lt;object type=&quot;3&quot; unique_id=&quot;10449&quot;&gt;&lt;property id=&quot;20148&quot; value=&quot;5&quot;/&gt;&lt;property id=&quot;20300&quot; value=&quot;Slide 2&quot;/&gt;&lt;property id=&quot;20307&quot; value=&quot;257&quot;/&gt;&lt;/object&gt;&lt;object type=&quot;3&quot; unique_id=&quot;10450&quot;&gt;&lt;property id=&quot;20148&quot; value=&quot;5&quot;/&gt;&lt;property id=&quot;20300&quot; value=&quot;Slide 3 - &amp;quot;Công nghệ mang lại sự tiện nghi trong ngôi nhà như thế nào?  Ngôi nhà thông minh là gì và có những đặc điểm nào?&amp;quot;&quot;/&gt;&lt;property id=&quot;20307&quot; value=&quot;258&quot;/&gt;&lt;/object&gt;&lt;object type=&quot;3&quot; unique_id=&quot;10451&quot;&gt;&lt;property id=&quot;20148&quot; value=&quot;5&quot;/&gt;&lt;property id=&quot;20300&quot; value=&quot;Slide 4&quot;/&gt;&lt;property id=&quot;20307&quot; value=&quot;259&quot;/&gt;&lt;/object&gt;&lt;object type=&quot;3&quot; unique_id=&quot;10452&quot;&gt;&lt;property id=&quot;20148&quot; value=&quot;5&quot;/&gt;&lt;property id=&quot;20300&quot; value=&quot;Slide 5&quot;/&gt;&lt;property id=&quot;20307&quot; value=&quot;260&quot;/&gt;&lt;/object&gt;&lt;object type=&quot;3&quot; unique_id=&quot;10453&quot;&gt;&lt;property id=&quot;20148&quot; value=&quot;5&quot;/&gt;&lt;property id=&quot;20300&quot; value=&quot;Slide 6&quot;/&gt;&lt;property id=&quot;20307&quot; value=&quot;261&quot;/&gt;&lt;/object&gt;&lt;object type=&quot;3&quot; unique_id=&quot;10454&quot;&gt;&lt;property id=&quot;20148&quot; value=&quot;5&quot;/&gt;&lt;property id=&quot;20300&quot; value=&quot;Slide 7&quot;/&gt;&lt;property id=&quot;20307&quot; value=&quot;262&quot;/&gt;&lt;/object&gt;&lt;object type=&quot;3&quot; unique_id=&quot;10455&quot;&gt;&lt;property id=&quot;20148&quot; value=&quot;5&quot;/&gt;&lt;property id=&quot;20300&quot; value=&quot;Slide 8&quot;/&gt;&lt;property id=&quot;20307&quot; value=&quot;263&quot;/&gt;&lt;/object&gt;&lt;object type=&quot;3&quot; unique_id=&quot;10456&quot;&gt;&lt;property id=&quot;20148&quot; value=&quot;5&quot;/&gt;&lt;property id=&quot;20300&quot; value=&quot;Slide 9&quot;/&gt;&lt;property id=&quot;20307&quot; value=&quot;264&quot;/&gt;&lt;/object&gt;&lt;object type=&quot;3&quot; unique_id=&quot;10457&quot;&gt;&lt;property id=&quot;20148&quot; value=&quot;5&quot;/&gt;&lt;property id=&quot;20300&quot; value=&quot;Slide 10&quot;/&gt;&lt;property id=&quot;20307&quot; value=&quot;265&quot;/&gt;&lt;/object&gt;&lt;object type=&quot;3&quot; unique_id=&quot;10458&quot;&gt;&lt;property id=&quot;20148&quot; value=&quot;5&quot;/&gt;&lt;property id=&quot;20300&quot; value=&quot;Slide 11&quot;/&gt;&lt;property id=&quot;20307&quot; value=&quot;266&quot;/&gt;&lt;/object&gt;&lt;object type=&quot;3&quot; unique_id=&quot;10459&quot;&gt;&lt;property id=&quot;20148&quot; value=&quot;5&quot;/&gt;&lt;property id=&quot;20300&quot; value=&quot;Slide 12&quot;/&gt;&lt;property id=&quot;20307&quot; value=&quot;267&quot;/&gt;&lt;/object&gt;&lt;object type=&quot;3&quot; unique_id=&quot;10460&quot;&gt;&lt;property id=&quot;20148&quot; value=&quot;5&quot;/&gt;&lt;property id=&quot;20300&quot; value=&quot;Slide 13&quot;/&gt;&lt;property id=&quot;20307&quot; value=&quot;268&quot;/&gt;&lt;/object&gt;&lt;object type=&quot;3&quot; unique_id=&quot;10461&quot;&gt;&lt;property id=&quot;20148&quot; value=&quot;5&quot;/&gt;&lt;property id=&quot;20300&quot; value=&quot;Slide 14&quot;/&gt;&lt;property id=&quot;20307&quot; value=&quot;269&quot;/&gt;&lt;/object&gt;&lt;object type=&quot;3&quot; unique_id=&quot;10462&quot;&gt;&lt;property id=&quot;20148&quot; value=&quot;5&quot;/&gt;&lt;property id=&quot;20300&quot; value=&quot;Slide 15&quot;/&gt;&lt;property id=&quot;20307&quot; value=&quot;270&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5787</TotalTime>
  <Words>1363</Words>
  <Application>Microsoft Office PowerPoint</Application>
  <PresentationFormat>On-screen Show (4:3)</PresentationFormat>
  <Paragraphs>119</Paragraphs>
  <Slides>31</Slides>
  <Notes>11</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#9Slide04 HLT Aquus</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STEM “NGÔI NHÀ CỦA EM”</vt:lpstr>
      <vt:lpstr>TIÊU CHÍ SẢN PHẨM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Lộc Thạo</cp:lastModifiedBy>
  <cp:revision>19</cp:revision>
  <dcterms:created xsi:type="dcterms:W3CDTF">2008-09-14T08:39:34Z</dcterms:created>
  <dcterms:modified xsi:type="dcterms:W3CDTF">2025-10-14T08:36:54Z</dcterms:modified>
</cp:coreProperties>
</file>