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41"/>
  </p:notesMasterIdLst>
  <p:handoutMasterIdLst>
    <p:handoutMasterId r:id="rId42"/>
  </p:handoutMasterIdLst>
  <p:sldIdLst>
    <p:sldId id="407" r:id="rId8"/>
    <p:sldId id="410" r:id="rId9"/>
    <p:sldId id="415" r:id="rId10"/>
    <p:sldId id="408" r:id="rId11"/>
    <p:sldId id="409" r:id="rId12"/>
    <p:sldId id="401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265" r:id="rId21"/>
    <p:sldId id="422" r:id="rId22"/>
    <p:sldId id="424" r:id="rId23"/>
    <p:sldId id="396" r:id="rId24"/>
    <p:sldId id="397" r:id="rId25"/>
    <p:sldId id="425" r:id="rId26"/>
    <p:sldId id="398" r:id="rId27"/>
    <p:sldId id="399" r:id="rId28"/>
    <p:sldId id="400" r:id="rId29"/>
    <p:sldId id="426" r:id="rId30"/>
    <p:sldId id="402" r:id="rId31"/>
    <p:sldId id="403" r:id="rId32"/>
    <p:sldId id="372" r:id="rId33"/>
    <p:sldId id="373" r:id="rId34"/>
    <p:sldId id="374" r:id="rId35"/>
    <p:sldId id="375" r:id="rId36"/>
    <p:sldId id="419" r:id="rId37"/>
    <p:sldId id="417" r:id="rId38"/>
    <p:sldId id="427" r:id="rId39"/>
    <p:sldId id="414" r:id="rId40"/>
  </p:sldIdLst>
  <p:sldSz cx="12192000" cy="6858000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434" autoAdjust="0"/>
  </p:normalViewPr>
  <p:slideViewPr>
    <p:cSldViewPr>
      <p:cViewPr>
        <p:scale>
          <a:sx n="116" d="100"/>
          <a:sy n="116" d="100"/>
        </p:scale>
        <p:origin x="-510" y="-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D0EF-3F49-469B-B6B5-D8785667AF1C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45B5FF-E648-471F-AD08-1F50425F7296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B98589-A33F-472B-9643-E36603EC943D}" type="parTrans" cxnId="{C6EFD7AA-2B66-47F7-92EF-9DB2B4206688}">
      <dgm:prSet/>
      <dgm:spPr/>
      <dgm:t>
        <a:bodyPr/>
        <a:lstStyle/>
        <a:p>
          <a:endParaRPr lang="en-US"/>
        </a:p>
      </dgm:t>
    </dgm:pt>
    <dgm:pt modelId="{F70C24AB-2AC3-443C-8ED9-9B7A19ABC46F}" type="sibTrans" cxnId="{C6EFD7AA-2B66-47F7-92EF-9DB2B4206688}">
      <dgm:prSet/>
      <dgm:spPr/>
      <dgm:t>
        <a:bodyPr/>
        <a:lstStyle/>
        <a:p>
          <a:endParaRPr lang="en-US"/>
        </a:p>
      </dgm:t>
    </dgm:pt>
    <dgm:pt modelId="{B36EEAD5-366F-445A-BE24-4032002B0049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39DA0-06FA-4E06-AA37-C0CEF9A1B95B}" type="parTrans" cxnId="{72E7C673-4E0C-4F08-A646-6D84CDADF971}">
      <dgm:prSet/>
      <dgm:spPr/>
      <dgm:t>
        <a:bodyPr/>
        <a:lstStyle/>
        <a:p>
          <a:endParaRPr lang="en-US"/>
        </a:p>
      </dgm:t>
    </dgm:pt>
    <dgm:pt modelId="{30FD8307-CB50-41A0-86CE-1192895CCDCA}" type="sibTrans" cxnId="{72E7C673-4E0C-4F08-A646-6D84CDADF971}">
      <dgm:prSet/>
      <dgm:spPr/>
      <dgm:t>
        <a:bodyPr/>
        <a:lstStyle/>
        <a:p>
          <a:endParaRPr lang="en-US"/>
        </a:p>
      </dgm:t>
    </dgm:pt>
    <dgm:pt modelId="{22C03E3E-A46B-4BFB-B2B4-E266A7BA298B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D6AF-FE79-4A1D-A414-9CBE9A1E00CF}" type="parTrans" cxnId="{DF0BD8BD-B75C-4B74-8663-C613D76E0D6B}">
      <dgm:prSet/>
      <dgm:spPr/>
      <dgm:t>
        <a:bodyPr/>
        <a:lstStyle/>
        <a:p>
          <a:endParaRPr lang="en-US"/>
        </a:p>
      </dgm:t>
    </dgm:pt>
    <dgm:pt modelId="{8005786E-48F0-4DA7-A5C7-42489A7201D4}" type="sibTrans" cxnId="{DF0BD8BD-B75C-4B74-8663-C613D76E0D6B}">
      <dgm:prSet/>
      <dgm:spPr/>
      <dgm:t>
        <a:bodyPr/>
        <a:lstStyle/>
        <a:p>
          <a:endParaRPr lang="en-US"/>
        </a:p>
      </dgm:t>
    </dgm:pt>
    <dgm:pt modelId="{860BF1CB-668C-4239-8C38-79077195AB94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BA40F-9CF7-4834-9869-A8D7FBA6BE69}" type="parTrans" cxnId="{A3F8A4CE-0C3C-4669-92E8-0BAA685BA69E}">
      <dgm:prSet/>
      <dgm:spPr/>
      <dgm:t>
        <a:bodyPr/>
        <a:lstStyle/>
        <a:p>
          <a:endParaRPr lang="vi-VN"/>
        </a:p>
      </dgm:t>
    </dgm:pt>
    <dgm:pt modelId="{EC0819F8-EC01-4A11-98EB-285F9CBC376D}" type="sibTrans" cxnId="{A3F8A4CE-0C3C-4669-92E8-0BAA685BA69E}">
      <dgm:prSet/>
      <dgm:spPr/>
      <dgm:t>
        <a:bodyPr/>
        <a:lstStyle/>
        <a:p>
          <a:endParaRPr lang="vi-VN"/>
        </a:p>
      </dgm:t>
    </dgm:pt>
    <dgm:pt modelId="{1F6C08C0-7F05-4CE5-857C-91C285117852}" type="pres">
      <dgm:prSet presAssocID="{80EBD0EF-3F49-469B-B6B5-D8785667AF1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9359746-EDBB-4C83-9AFB-233B0EFE17E1}" type="pres">
      <dgm:prSet presAssocID="{80EBD0EF-3F49-469B-B6B5-D8785667AF1C}" presName="Name1" presStyleCnt="0"/>
      <dgm:spPr/>
    </dgm:pt>
    <dgm:pt modelId="{7BAEC766-FB47-4386-A6DC-AFFC7DB94C9B}" type="pres">
      <dgm:prSet presAssocID="{80EBD0EF-3F49-469B-B6B5-D8785667AF1C}" presName="cycle" presStyleCnt="0"/>
      <dgm:spPr/>
    </dgm:pt>
    <dgm:pt modelId="{2149F907-A42A-41A5-86A8-C0DF39EBFEEC}" type="pres">
      <dgm:prSet presAssocID="{80EBD0EF-3F49-469B-B6B5-D8785667AF1C}" presName="srcNode" presStyleLbl="node1" presStyleIdx="0" presStyleCnt="4"/>
      <dgm:spPr/>
    </dgm:pt>
    <dgm:pt modelId="{037424EE-11FC-4540-A92F-37799732F846}" type="pres">
      <dgm:prSet presAssocID="{80EBD0EF-3F49-469B-B6B5-D8785667AF1C}" presName="conn" presStyleLbl="parChTrans1D2" presStyleIdx="0" presStyleCnt="1"/>
      <dgm:spPr/>
      <dgm:t>
        <a:bodyPr/>
        <a:lstStyle/>
        <a:p>
          <a:endParaRPr lang="en-US"/>
        </a:p>
      </dgm:t>
    </dgm:pt>
    <dgm:pt modelId="{D36E40CD-5074-4843-867F-6FD476263107}" type="pres">
      <dgm:prSet presAssocID="{80EBD0EF-3F49-469B-B6B5-D8785667AF1C}" presName="extraNode" presStyleLbl="node1" presStyleIdx="0" presStyleCnt="4"/>
      <dgm:spPr/>
    </dgm:pt>
    <dgm:pt modelId="{6A2C51EB-D554-4712-91A2-3C0933191AAA}" type="pres">
      <dgm:prSet presAssocID="{80EBD0EF-3F49-469B-B6B5-D8785667AF1C}" presName="dstNode" presStyleLbl="node1" presStyleIdx="0" presStyleCnt="4"/>
      <dgm:spPr/>
    </dgm:pt>
    <dgm:pt modelId="{97026253-F921-4CB6-B4AE-0349D2F46D1E}" type="pres">
      <dgm:prSet presAssocID="{3345B5FF-E648-471F-AD08-1F50425F7296}" presName="text_1" presStyleLbl="node1" presStyleIdx="0" presStyleCnt="4" custScaleX="100662" custLinFactNeighborX="28597" custLinFactNeighborY="-2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1ED78-0FE0-4D7B-8314-B83D817CAC4D}" type="pres">
      <dgm:prSet presAssocID="{3345B5FF-E648-471F-AD08-1F50425F7296}" presName="accent_1" presStyleCnt="0"/>
      <dgm:spPr/>
    </dgm:pt>
    <dgm:pt modelId="{FEAD4700-BB28-4B57-8A8F-195360CC65DB}" type="pres">
      <dgm:prSet presAssocID="{3345B5FF-E648-471F-AD08-1F50425F7296}" presName="accentRepeatNode" presStyleLbl="solidFgAcc1" presStyleIdx="0" presStyleCnt="4" custScaleX="83242" custScaleY="81804" custLinFactNeighborX="-2671" custLinFactNeighborY="-1433"/>
      <dgm:spPr/>
    </dgm:pt>
    <dgm:pt modelId="{62D39B9E-1EBA-4D0F-A008-44E1E037F45F}" type="pres">
      <dgm:prSet presAssocID="{B36EEAD5-366F-445A-BE24-4032002B0049}" presName="text_2" presStyleLbl="node1" presStyleIdx="1" presStyleCnt="4" custLinFactNeighborX="937" custLinFactNeighborY="-3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2F714-DAA7-40F1-B612-D07C0D0004D3}" type="pres">
      <dgm:prSet presAssocID="{B36EEAD5-366F-445A-BE24-4032002B0049}" presName="accent_2" presStyleCnt="0"/>
      <dgm:spPr/>
    </dgm:pt>
    <dgm:pt modelId="{1623A0E4-84F0-48FB-8BB9-011E718B0203}" type="pres">
      <dgm:prSet presAssocID="{B36EEAD5-366F-445A-BE24-4032002B0049}" presName="accentRepeatNode" presStyleLbl="solidFgAcc1" presStyleIdx="1" presStyleCnt="4" custScaleX="86757" custScaleY="81794" custLinFactNeighborX="-6287" custLinFactNeighborY="-2001"/>
      <dgm:spPr/>
    </dgm:pt>
    <dgm:pt modelId="{C23305F1-D962-4926-9575-72C2FDECE611}" type="pres">
      <dgm:prSet presAssocID="{22C03E3E-A46B-4BFB-B2B4-E266A7BA298B}" presName="text_3" presStyleLbl="node1" presStyleIdx="2" presStyleCnt="4" custLinFactNeighborX="1979" custLinFactNeighborY="-12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5E026-636F-46EB-8A6B-8A784222F463}" type="pres">
      <dgm:prSet presAssocID="{22C03E3E-A46B-4BFB-B2B4-E266A7BA298B}" presName="accent_3" presStyleCnt="0"/>
      <dgm:spPr/>
    </dgm:pt>
    <dgm:pt modelId="{EE1FBA50-5E37-469A-8572-3FBFE6D15C3A}" type="pres">
      <dgm:prSet presAssocID="{22C03E3E-A46B-4BFB-B2B4-E266A7BA298B}" presName="accentRepeatNode" presStyleLbl="solidFgAcc1" presStyleIdx="2" presStyleCnt="4" custScaleX="89273" custScaleY="82806" custLinFactNeighborX="-7545" custLinFactNeighborY="-9367"/>
      <dgm:spPr/>
    </dgm:pt>
    <dgm:pt modelId="{E25377D7-A968-475C-84F8-B78295BBAC5E}" type="pres">
      <dgm:prSet presAssocID="{860BF1CB-668C-4239-8C38-79077195AB94}" presName="text_4" presStyleLbl="node1" presStyleIdx="3" presStyleCnt="4" custLinFactNeighborX="2126" custLinFactNeighborY="-20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5E48E-CB17-4A6B-B273-92259224550F}" type="pres">
      <dgm:prSet presAssocID="{860BF1CB-668C-4239-8C38-79077195AB94}" presName="accent_4" presStyleCnt="0"/>
      <dgm:spPr/>
    </dgm:pt>
    <dgm:pt modelId="{2669EBB5-0BF7-48AD-AAC0-0228CCBA10D6}" type="pres">
      <dgm:prSet presAssocID="{860BF1CB-668C-4239-8C38-79077195AB94}" presName="accentRepeatNode" presStyleLbl="solidFgAcc1" presStyleIdx="3" presStyleCnt="4" custScaleX="84826" custScaleY="87427" custLinFactNeighborX="15397" custLinFactNeighborY="-18537"/>
      <dgm:spPr/>
    </dgm:pt>
  </dgm:ptLst>
  <dgm:cxnLst>
    <dgm:cxn modelId="{0C3F6F21-B7F5-4CF5-961C-C576DAF6BC3F}" type="presOf" srcId="{80EBD0EF-3F49-469B-B6B5-D8785667AF1C}" destId="{1F6C08C0-7F05-4CE5-857C-91C285117852}" srcOrd="0" destOrd="0" presId="urn:microsoft.com/office/officeart/2008/layout/VerticalCurvedList"/>
    <dgm:cxn modelId="{A3F8A4CE-0C3C-4669-92E8-0BAA685BA69E}" srcId="{80EBD0EF-3F49-469B-B6B5-D8785667AF1C}" destId="{860BF1CB-668C-4239-8C38-79077195AB94}" srcOrd="3" destOrd="0" parTransId="{86CBA40F-9CF7-4834-9869-A8D7FBA6BE69}" sibTransId="{EC0819F8-EC01-4A11-98EB-285F9CBC376D}"/>
    <dgm:cxn modelId="{A4276417-5B2C-457B-A370-06B7E7222A73}" type="presOf" srcId="{B36EEAD5-366F-445A-BE24-4032002B0049}" destId="{62D39B9E-1EBA-4D0F-A008-44E1E037F45F}" srcOrd="0" destOrd="0" presId="urn:microsoft.com/office/officeart/2008/layout/VerticalCurvedList"/>
    <dgm:cxn modelId="{5B43B7C6-218A-4B4C-A993-27D2A74003A8}" type="presOf" srcId="{860BF1CB-668C-4239-8C38-79077195AB94}" destId="{E25377D7-A968-475C-84F8-B78295BBAC5E}" srcOrd="0" destOrd="0" presId="urn:microsoft.com/office/officeart/2008/layout/VerticalCurvedList"/>
    <dgm:cxn modelId="{DF0BD8BD-B75C-4B74-8663-C613D76E0D6B}" srcId="{80EBD0EF-3F49-469B-B6B5-D8785667AF1C}" destId="{22C03E3E-A46B-4BFB-B2B4-E266A7BA298B}" srcOrd="2" destOrd="0" parTransId="{223CD6AF-FE79-4A1D-A414-9CBE9A1E00CF}" sibTransId="{8005786E-48F0-4DA7-A5C7-42489A7201D4}"/>
    <dgm:cxn modelId="{75F59481-B888-4812-88BB-080CF33C59AA}" type="presOf" srcId="{F70C24AB-2AC3-443C-8ED9-9B7A19ABC46F}" destId="{037424EE-11FC-4540-A92F-37799732F846}" srcOrd="0" destOrd="0" presId="urn:microsoft.com/office/officeart/2008/layout/VerticalCurvedList"/>
    <dgm:cxn modelId="{C6EFD7AA-2B66-47F7-92EF-9DB2B4206688}" srcId="{80EBD0EF-3F49-469B-B6B5-D8785667AF1C}" destId="{3345B5FF-E648-471F-AD08-1F50425F7296}" srcOrd="0" destOrd="0" parTransId="{33B98589-A33F-472B-9643-E36603EC943D}" sibTransId="{F70C24AB-2AC3-443C-8ED9-9B7A19ABC46F}"/>
    <dgm:cxn modelId="{72E7C673-4E0C-4F08-A646-6D84CDADF971}" srcId="{80EBD0EF-3F49-469B-B6B5-D8785667AF1C}" destId="{B36EEAD5-366F-445A-BE24-4032002B0049}" srcOrd="1" destOrd="0" parTransId="{9CF39DA0-06FA-4E06-AA37-C0CEF9A1B95B}" sibTransId="{30FD8307-CB50-41A0-86CE-1192895CCDCA}"/>
    <dgm:cxn modelId="{03D29DF7-8380-476F-BC00-26552794C334}" type="presOf" srcId="{3345B5FF-E648-471F-AD08-1F50425F7296}" destId="{97026253-F921-4CB6-B4AE-0349D2F46D1E}" srcOrd="0" destOrd="0" presId="urn:microsoft.com/office/officeart/2008/layout/VerticalCurvedList"/>
    <dgm:cxn modelId="{4509E0DA-2F7D-4D5C-B141-65421016E578}" type="presOf" srcId="{22C03E3E-A46B-4BFB-B2B4-E266A7BA298B}" destId="{C23305F1-D962-4926-9575-72C2FDECE611}" srcOrd="0" destOrd="0" presId="urn:microsoft.com/office/officeart/2008/layout/VerticalCurvedList"/>
    <dgm:cxn modelId="{9A8744D6-8FE4-4638-A4C2-8642FF3060CD}" type="presParOf" srcId="{1F6C08C0-7F05-4CE5-857C-91C285117852}" destId="{49359746-EDBB-4C83-9AFB-233B0EFE17E1}" srcOrd="0" destOrd="0" presId="urn:microsoft.com/office/officeart/2008/layout/VerticalCurvedList"/>
    <dgm:cxn modelId="{44FE9214-7BE5-4322-B8DC-5DA72858610D}" type="presParOf" srcId="{49359746-EDBB-4C83-9AFB-233B0EFE17E1}" destId="{7BAEC766-FB47-4386-A6DC-AFFC7DB94C9B}" srcOrd="0" destOrd="0" presId="urn:microsoft.com/office/officeart/2008/layout/VerticalCurvedList"/>
    <dgm:cxn modelId="{75358BCC-351E-4E66-BE63-BDFFDC1EF285}" type="presParOf" srcId="{7BAEC766-FB47-4386-A6DC-AFFC7DB94C9B}" destId="{2149F907-A42A-41A5-86A8-C0DF39EBFEEC}" srcOrd="0" destOrd="0" presId="urn:microsoft.com/office/officeart/2008/layout/VerticalCurvedList"/>
    <dgm:cxn modelId="{C40B1DF7-FDFE-483A-AA08-3D12EE34D64E}" type="presParOf" srcId="{7BAEC766-FB47-4386-A6DC-AFFC7DB94C9B}" destId="{037424EE-11FC-4540-A92F-37799732F846}" srcOrd="1" destOrd="0" presId="urn:microsoft.com/office/officeart/2008/layout/VerticalCurvedList"/>
    <dgm:cxn modelId="{E3B430B6-B849-4A9E-A4E3-478A81544F66}" type="presParOf" srcId="{7BAEC766-FB47-4386-A6DC-AFFC7DB94C9B}" destId="{D36E40CD-5074-4843-867F-6FD476263107}" srcOrd="2" destOrd="0" presId="urn:microsoft.com/office/officeart/2008/layout/VerticalCurvedList"/>
    <dgm:cxn modelId="{C772AE2E-D41C-4EBB-A041-A2E4E755D8CE}" type="presParOf" srcId="{7BAEC766-FB47-4386-A6DC-AFFC7DB94C9B}" destId="{6A2C51EB-D554-4712-91A2-3C0933191AAA}" srcOrd="3" destOrd="0" presId="urn:microsoft.com/office/officeart/2008/layout/VerticalCurvedList"/>
    <dgm:cxn modelId="{8ECEF36A-E39D-4723-80BE-310956439034}" type="presParOf" srcId="{49359746-EDBB-4C83-9AFB-233B0EFE17E1}" destId="{97026253-F921-4CB6-B4AE-0349D2F46D1E}" srcOrd="1" destOrd="0" presId="urn:microsoft.com/office/officeart/2008/layout/VerticalCurvedList"/>
    <dgm:cxn modelId="{19BF60A0-B926-464F-97AD-C74A929CD38A}" type="presParOf" srcId="{49359746-EDBB-4C83-9AFB-233B0EFE17E1}" destId="{0E41ED78-0FE0-4D7B-8314-B83D817CAC4D}" srcOrd="2" destOrd="0" presId="urn:microsoft.com/office/officeart/2008/layout/VerticalCurvedList"/>
    <dgm:cxn modelId="{BBD8C103-EEF4-4F54-BC90-A8583B599CC3}" type="presParOf" srcId="{0E41ED78-0FE0-4D7B-8314-B83D817CAC4D}" destId="{FEAD4700-BB28-4B57-8A8F-195360CC65DB}" srcOrd="0" destOrd="0" presId="urn:microsoft.com/office/officeart/2008/layout/VerticalCurvedList"/>
    <dgm:cxn modelId="{2A4D6679-64A0-47F8-8B56-DDCD8CDB0D68}" type="presParOf" srcId="{49359746-EDBB-4C83-9AFB-233B0EFE17E1}" destId="{62D39B9E-1EBA-4D0F-A008-44E1E037F45F}" srcOrd="3" destOrd="0" presId="urn:microsoft.com/office/officeart/2008/layout/VerticalCurvedList"/>
    <dgm:cxn modelId="{3E00874A-2C48-472B-A2C9-ED6FF5994982}" type="presParOf" srcId="{49359746-EDBB-4C83-9AFB-233B0EFE17E1}" destId="{E772F714-DAA7-40F1-B612-D07C0D0004D3}" srcOrd="4" destOrd="0" presId="urn:microsoft.com/office/officeart/2008/layout/VerticalCurvedList"/>
    <dgm:cxn modelId="{4204035C-2E56-4458-8210-D5C1624299E6}" type="presParOf" srcId="{E772F714-DAA7-40F1-B612-D07C0D0004D3}" destId="{1623A0E4-84F0-48FB-8BB9-011E718B0203}" srcOrd="0" destOrd="0" presId="urn:microsoft.com/office/officeart/2008/layout/VerticalCurvedList"/>
    <dgm:cxn modelId="{435E15C0-A981-4705-BF2E-9DDFD21C02C3}" type="presParOf" srcId="{49359746-EDBB-4C83-9AFB-233B0EFE17E1}" destId="{C23305F1-D962-4926-9575-72C2FDECE611}" srcOrd="5" destOrd="0" presId="urn:microsoft.com/office/officeart/2008/layout/VerticalCurvedList"/>
    <dgm:cxn modelId="{52E80A9A-9C43-4715-BDC2-8318F3C5E5E1}" type="presParOf" srcId="{49359746-EDBB-4C83-9AFB-233B0EFE17E1}" destId="{5E05E026-636F-46EB-8A6B-8A784222F463}" srcOrd="6" destOrd="0" presId="urn:microsoft.com/office/officeart/2008/layout/VerticalCurvedList"/>
    <dgm:cxn modelId="{7E8DFD7D-ABF7-4846-85F0-C2B0D55BBF1B}" type="presParOf" srcId="{5E05E026-636F-46EB-8A6B-8A784222F463}" destId="{EE1FBA50-5E37-469A-8572-3FBFE6D15C3A}" srcOrd="0" destOrd="0" presId="urn:microsoft.com/office/officeart/2008/layout/VerticalCurvedList"/>
    <dgm:cxn modelId="{925B8BED-D913-4F3D-8A74-68727E467800}" type="presParOf" srcId="{49359746-EDBB-4C83-9AFB-233B0EFE17E1}" destId="{E25377D7-A968-475C-84F8-B78295BBAC5E}" srcOrd="7" destOrd="0" presId="urn:microsoft.com/office/officeart/2008/layout/VerticalCurvedList"/>
    <dgm:cxn modelId="{391DCE79-E803-480E-A13B-8D0A3FEAA810}" type="presParOf" srcId="{49359746-EDBB-4C83-9AFB-233B0EFE17E1}" destId="{6D55E48E-CB17-4A6B-B273-92259224550F}" srcOrd="8" destOrd="0" presId="urn:microsoft.com/office/officeart/2008/layout/VerticalCurvedList"/>
    <dgm:cxn modelId="{EC86BCA0-988B-472E-B964-AA71166D1F26}" type="presParOf" srcId="{6D55E48E-CB17-4A6B-B273-92259224550F}" destId="{2669EBB5-0BF7-48AD-AAC0-0228CCBA10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424EE-11FC-4540-A92F-37799732F846}">
      <dsp:nvSpPr>
        <dsp:cNvPr id="0" name=""/>
        <dsp:cNvSpPr/>
      </dsp:nvSpPr>
      <dsp:spPr>
        <a:xfrm>
          <a:off x="-6694121" y="-1021774"/>
          <a:ext cx="7952702" cy="7952702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26253-F921-4CB6-B4AE-0349D2F46D1E}">
      <dsp:nvSpPr>
        <dsp:cNvPr id="0" name=""/>
        <dsp:cNvSpPr/>
      </dsp:nvSpPr>
      <dsp:spPr>
        <a:xfrm>
          <a:off x="700433" y="428632"/>
          <a:ext cx="7427566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33" y="428632"/>
        <a:ext cx="7427566" cy="909064"/>
      </dsp:txXfrm>
    </dsp:sp>
    <dsp:sp modelId="{FEAD4700-BB28-4B57-8A8F-195360CC65DB}">
      <dsp:nvSpPr>
        <dsp:cNvPr id="0" name=""/>
        <dsp:cNvSpPr/>
      </dsp:nvSpPr>
      <dsp:spPr>
        <a:xfrm>
          <a:off x="149436" y="427762"/>
          <a:ext cx="945904" cy="929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39B9E-1EBA-4D0F-A008-44E1E037F45F}">
      <dsp:nvSpPr>
        <dsp:cNvPr id="0" name=""/>
        <dsp:cNvSpPr/>
      </dsp:nvSpPr>
      <dsp:spPr>
        <a:xfrm>
          <a:off x="1238182" y="178594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8182" y="1785947"/>
        <a:ext cx="6857531" cy="909064"/>
      </dsp:txXfrm>
    </dsp:sp>
    <dsp:sp modelId="{1623A0E4-84F0-48FB-8BB9-011E718B0203}">
      <dsp:nvSpPr>
        <dsp:cNvPr id="0" name=""/>
        <dsp:cNvSpPr/>
      </dsp:nvSpPr>
      <dsp:spPr>
        <a:xfrm>
          <a:off x="609563" y="1785197"/>
          <a:ext cx="985846" cy="92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05F1-D962-4926-9575-72C2FDECE611}">
      <dsp:nvSpPr>
        <dsp:cNvPr id="0" name=""/>
        <dsp:cNvSpPr/>
      </dsp:nvSpPr>
      <dsp:spPr>
        <a:xfrm>
          <a:off x="1270468" y="307183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8" y="3071837"/>
        <a:ext cx="6857531" cy="909064"/>
      </dsp:txXfrm>
    </dsp:sp>
    <dsp:sp modelId="{EE1FBA50-5E37-469A-8572-3FBFE6D15C3A}">
      <dsp:nvSpPr>
        <dsp:cNvPr id="0" name=""/>
        <dsp:cNvSpPr/>
      </dsp:nvSpPr>
      <dsp:spPr>
        <a:xfrm>
          <a:off x="580973" y="3059578"/>
          <a:ext cx="1014436" cy="940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377D7-A968-475C-84F8-B78295BBAC5E}">
      <dsp:nvSpPr>
        <dsp:cNvPr id="0" name=""/>
        <dsp:cNvSpPr/>
      </dsp:nvSpPr>
      <dsp:spPr>
        <a:xfrm>
          <a:off x="749280" y="4357717"/>
          <a:ext cx="7378719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80" y="4357717"/>
        <a:ext cx="7378719" cy="909064"/>
      </dsp:txXfrm>
    </dsp:sp>
    <dsp:sp modelId="{2669EBB5-0BF7-48AD-AAC0-0228CCBA10D6}">
      <dsp:nvSpPr>
        <dsp:cNvPr id="0" name=""/>
        <dsp:cNvSpPr/>
      </dsp:nvSpPr>
      <dsp:spPr>
        <a:xfrm>
          <a:off x="345749" y="4292954"/>
          <a:ext cx="963903" cy="9934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Khi rác</a:t>
            </a:r>
            <a:r>
              <a:rPr lang="en-US" baseline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04/02/2026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04/02/2026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hdphoto" Target="../media/hdphoto5.wdp"/><Relationship Id="rId3" Type="http://schemas.openxmlformats.org/officeDocument/2006/relationships/slide" Target="slide27.xml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slide" Target="slide28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18" Type="http://schemas.microsoft.com/office/2007/relationships/hdphoto" Target="../media/hdphoto6.wdp"/><Relationship Id="rId26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24" Type="http://schemas.openxmlformats.org/officeDocument/2006/relationships/image" Target="../media/image71.png"/><Relationship Id="rId5" Type="http://schemas.openxmlformats.org/officeDocument/2006/relationships/slide" Target="slide26.xml"/><Relationship Id="rId15" Type="http://schemas.openxmlformats.org/officeDocument/2006/relationships/image" Target="../media/image67.png"/><Relationship Id="rId23" Type="http://schemas.openxmlformats.org/officeDocument/2006/relationships/slide" Target="slide8.xml"/><Relationship Id="rId28" Type="http://schemas.openxmlformats.org/officeDocument/2006/relationships/slide" Target="slide30.xml"/><Relationship Id="rId10" Type="http://schemas.openxmlformats.org/officeDocument/2006/relationships/slide" Target="slide27.xml"/><Relationship Id="rId19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slide" Target="slide14.xml"/><Relationship Id="rId27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24" Type="http://schemas.openxmlformats.org/officeDocument/2006/relationships/slide" Target="slide11.xml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.wdp"/><Relationship Id="rId10" Type="http://schemas.openxmlformats.org/officeDocument/2006/relationships/image" Target="../media/image29.jpeg"/><Relationship Id="rId19" Type="http://schemas.openxmlformats.org/officeDocument/2006/relationships/image" Target="../media/image34.pn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slide" Target="slide6.xml"/><Relationship Id="rId22" Type="http://schemas.openxmlformats.org/officeDocument/2006/relationships/slide" Target="slide10.xml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52794" y="1428736"/>
            <a:ext cx="5220544" cy="72008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7608" y="4863282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49488" y="5949576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8808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xmlns="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xmlns="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xmlns="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xmlns="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xmlns="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xmlns="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xmlns="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xmlns="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xmlns="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xmlns="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xmlns="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xmlns="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xmlns="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xmlns="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xmlns="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xmlns="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xmlns="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xmlns="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xmlns="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xmlns="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xmlns="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xmlns="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xmlns="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xmlns="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xmlns="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xmlns="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xmlns="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xmlns="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xmlns="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xmlns="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xmlns="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xmlns="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xmlns="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xmlns="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xmlns="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xmlns="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xmlns="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xmlns="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xmlns="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xmlns="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xmlns="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xmlns="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xmlns="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xmlns="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xmlns="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xmlns="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xmlns="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xmlns="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xmlns="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xmlns="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xmlns="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xmlns="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xmlns="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xmlns="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xmlns="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xmlns="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xmlns="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xmlns="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:a16="http://schemas.microsoft.com/office/drawing/2014/main" xmlns="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:a16="http://schemas.microsoft.com/office/drawing/2014/main" xmlns="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:a16="http://schemas.microsoft.com/office/drawing/2014/main" xmlns="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:a16="http://schemas.microsoft.com/office/drawing/2014/main" xmlns="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:a16="http://schemas.microsoft.com/office/drawing/2014/main" xmlns="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:a16="http://schemas.microsoft.com/office/drawing/2014/main" xmlns="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:a16="http://schemas.microsoft.com/office/drawing/2014/main" xmlns="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:a16="http://schemas.microsoft.com/office/drawing/2014/main" xmlns="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:a16="http://schemas.microsoft.com/office/drawing/2014/main" xmlns="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:a16="http://schemas.microsoft.com/office/drawing/2014/main" xmlns="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:a16="http://schemas.microsoft.com/office/drawing/2014/main" xmlns="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:a16="http://schemas.microsoft.com/office/drawing/2014/main" xmlns="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:a16="http://schemas.microsoft.com/office/drawing/2014/main" xmlns="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:a16="http://schemas.microsoft.com/office/drawing/2014/main" xmlns="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:a16="http://schemas.microsoft.com/office/drawing/2014/main" xmlns="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:a16="http://schemas.microsoft.com/office/drawing/2014/main" xmlns="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:a16="http://schemas.microsoft.com/office/drawing/2014/main" xmlns="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:a16="http://schemas.microsoft.com/office/drawing/2014/main" xmlns="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:a16="http://schemas.microsoft.com/office/drawing/2014/main" xmlns="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xmlns="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:a16="http://schemas.microsoft.com/office/drawing/2014/main" xmlns="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:a16="http://schemas.microsoft.com/office/drawing/2014/main" xmlns="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:a16="http://schemas.microsoft.com/office/drawing/2014/main" xmlns="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:a16="http://schemas.microsoft.com/office/drawing/2014/main" xmlns="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:a16="http://schemas.microsoft.com/office/drawing/2014/main" xmlns="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:a16="http://schemas.microsoft.com/office/drawing/2014/main" xmlns="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:a16="http://schemas.microsoft.com/office/drawing/2014/main" xmlns="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:a16="http://schemas.microsoft.com/office/drawing/2014/main" xmlns="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:a16="http://schemas.microsoft.com/office/drawing/2014/main" xmlns="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:a16="http://schemas.microsoft.com/office/drawing/2014/main" xmlns="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:a16="http://schemas.microsoft.com/office/drawing/2014/main" xmlns="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:a16="http://schemas.microsoft.com/office/drawing/2014/main" xmlns="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:a16="http://schemas.microsoft.com/office/drawing/2014/main" xmlns="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:a16="http://schemas.microsoft.com/office/drawing/2014/main" xmlns="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:a16="http://schemas.microsoft.com/office/drawing/2014/main" xmlns="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:a16="http://schemas.microsoft.com/office/drawing/2014/main" xmlns="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:a16="http://schemas.microsoft.com/office/drawing/2014/main" xmlns="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:a16="http://schemas.microsoft.com/office/drawing/2014/main" xmlns="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:a16="http://schemas.microsoft.com/office/drawing/2014/main" xmlns="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:a16="http://schemas.microsoft.com/office/drawing/2014/main" xmlns="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:a16="http://schemas.microsoft.com/office/drawing/2014/main" xmlns="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:a16="http://schemas.microsoft.com/office/drawing/2014/main" xmlns="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:a16="http://schemas.microsoft.com/office/drawing/2014/main" xmlns="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:a16="http://schemas.microsoft.com/office/drawing/2014/main" xmlns="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:a16="http://schemas.microsoft.com/office/drawing/2014/main" xmlns="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:a16="http://schemas.microsoft.com/office/drawing/2014/main" xmlns="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:a16="http://schemas.microsoft.com/office/drawing/2014/main" xmlns="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:a16="http://schemas.microsoft.com/office/drawing/2014/main" xmlns="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:a16="http://schemas.microsoft.com/office/drawing/2014/main" xmlns="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:a16="http://schemas.microsoft.com/office/drawing/2014/main" xmlns="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:a16="http://schemas.microsoft.com/office/drawing/2014/main" xmlns="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:a16="http://schemas.microsoft.com/office/drawing/2014/main" xmlns="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:a16="http://schemas.microsoft.com/office/drawing/2014/main" xmlns="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:a16="http://schemas.microsoft.com/office/drawing/2014/main" xmlns="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:a16="http://schemas.microsoft.com/office/drawing/2014/main" xmlns="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:a16="http://schemas.microsoft.com/office/drawing/2014/main" xmlns="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:a16="http://schemas.microsoft.com/office/drawing/2014/main" xmlns="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:a16="http://schemas.microsoft.com/office/drawing/2014/main" xmlns="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:a16="http://schemas.microsoft.com/office/drawing/2014/main" xmlns="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:a16="http://schemas.microsoft.com/office/drawing/2014/main" xmlns="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Area Network)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(Hybrid)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xmlns="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xmlns="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xmlns="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xmlns="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xmlns="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xmlns="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xmlns="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xmlns="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xmlns="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xmlns="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xmlns="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xmlns="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xmlns="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xmlns="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:a16="http://schemas.microsoft.com/office/drawing/2014/main" xmlns="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:a16="http://schemas.microsoft.com/office/drawing/2014/main" xmlns="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:a16="http://schemas.microsoft.com/office/drawing/2014/main" xmlns="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:a16="http://schemas.microsoft.com/office/drawing/2014/main" xmlns="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xmlns="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:a16="http://schemas.microsoft.com/office/drawing/2014/main" xmlns="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:a16="http://schemas.microsoft.com/office/drawing/2014/main" xmlns="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:a16="http://schemas.microsoft.com/office/drawing/2014/main" xmlns="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:a16="http://schemas.microsoft.com/office/drawing/2014/main" xmlns="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:a16="http://schemas.microsoft.com/office/drawing/2014/main" xmlns="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:a16="http://schemas.microsoft.com/office/drawing/2014/main" xmlns="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:a16="http://schemas.microsoft.com/office/drawing/2014/main" xmlns="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xmlns="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:a16="http://schemas.microsoft.com/office/drawing/2014/main" xmlns="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:a16="http://schemas.microsoft.com/office/drawing/2014/main" xmlns="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:a16="http://schemas.microsoft.com/office/drawing/2014/main" xmlns="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:a16="http://schemas.microsoft.com/office/drawing/2014/main" xmlns="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:a16="http://schemas.microsoft.com/office/drawing/2014/main" xmlns="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:a16="http://schemas.microsoft.com/office/drawing/2014/main" xmlns="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:a16="http://schemas.microsoft.com/office/drawing/2014/main" xmlns="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:a16="http://schemas.microsoft.com/office/drawing/2014/main" xmlns="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:a16="http://schemas.microsoft.com/office/drawing/2014/main" xmlns="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:a16="http://schemas.microsoft.com/office/drawing/2014/main" xmlns="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:a16="http://schemas.microsoft.com/office/drawing/2014/main" xmlns="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:a16="http://schemas.microsoft.com/office/drawing/2014/main" xmlns="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xmlns="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:a16="http://schemas.microsoft.com/office/drawing/2014/main" xmlns="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:a16="http://schemas.microsoft.com/office/drawing/2014/main" xmlns="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:a16="http://schemas.microsoft.com/office/drawing/2014/main" xmlns="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:a16="http://schemas.microsoft.com/office/drawing/2014/main" xmlns="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:a16="http://schemas.microsoft.com/office/drawing/2014/main" xmlns="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:a16="http://schemas.microsoft.com/office/drawing/2014/main" xmlns="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:a16="http://schemas.microsoft.com/office/drawing/2014/main" xmlns="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:a16="http://schemas.microsoft.com/office/drawing/2014/main" xmlns="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:a16="http://schemas.microsoft.com/office/drawing/2014/main" xmlns="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:a16="http://schemas.microsoft.com/office/drawing/2014/main" xmlns="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:a16="http://schemas.microsoft.com/office/drawing/2014/main" xmlns="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:a16="http://schemas.microsoft.com/office/drawing/2014/main" xmlns="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:a16="http://schemas.microsoft.com/office/drawing/2014/main" xmlns="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:a16="http://schemas.microsoft.com/office/drawing/2014/main" xmlns="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:a16="http://schemas.microsoft.com/office/drawing/2014/main" xmlns="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:a16="http://schemas.microsoft.com/office/drawing/2014/main" xmlns="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xmlns="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:a16="http://schemas.microsoft.com/office/drawing/2014/main" xmlns="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:a16="http://schemas.microsoft.com/office/drawing/2014/main" xmlns="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:a16="http://schemas.microsoft.com/office/drawing/2014/main" xmlns="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:a16="http://schemas.microsoft.com/office/drawing/2014/main" xmlns="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:a16="http://schemas.microsoft.com/office/drawing/2014/main" xmlns="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:a16="http://schemas.microsoft.com/office/drawing/2014/main" xmlns="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:a16="http://schemas.microsoft.com/office/drawing/2014/main" xmlns="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:a16="http://schemas.microsoft.com/office/drawing/2014/main" xmlns="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:a16="http://schemas.microsoft.com/office/drawing/2014/main" xmlns="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:a16="http://schemas.microsoft.com/office/drawing/2014/main" xmlns="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:a16="http://schemas.microsoft.com/office/drawing/2014/main" xmlns="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:a16="http://schemas.microsoft.com/office/drawing/2014/main" xmlns="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:a16="http://schemas.microsoft.com/office/drawing/2014/main" xmlns="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:a16="http://schemas.microsoft.com/office/drawing/2014/main" xmlns="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:a16="http://schemas.microsoft.com/office/drawing/2014/main" xmlns="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:a16="http://schemas.microsoft.com/office/drawing/2014/main" xmlns="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:a16="http://schemas.microsoft.com/office/drawing/2014/main" xmlns="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:a16="http://schemas.microsoft.com/office/drawing/2014/main" xmlns="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:a16="http://schemas.microsoft.com/office/drawing/2014/main" xmlns="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:a16="http://schemas.microsoft.com/office/drawing/2014/main" xmlns="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:a16="http://schemas.microsoft.com/office/drawing/2014/main" xmlns="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:a16="http://schemas.microsoft.com/office/drawing/2014/main" xmlns="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:a16="http://schemas.microsoft.com/office/drawing/2014/main" xmlns="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:a16="http://schemas.microsoft.com/office/drawing/2014/main" xmlns="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:a16="http://schemas.microsoft.com/office/drawing/2014/main" xmlns="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:a16="http://schemas.microsoft.com/office/drawing/2014/main" xmlns="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:a16="http://schemas.microsoft.com/office/drawing/2014/main" xmlns="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:a16="http://schemas.microsoft.com/office/drawing/2014/main" xmlns="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:a16="http://schemas.microsoft.com/office/drawing/2014/main" xmlns="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:a16="http://schemas.microsoft.com/office/drawing/2014/main" xmlns="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:a16="http://schemas.microsoft.com/office/drawing/2014/main" xmlns="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:a16="http://schemas.microsoft.com/office/drawing/2014/main" xmlns="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:a16="http://schemas.microsoft.com/office/drawing/2014/main" xmlns="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:a16="http://schemas.microsoft.com/office/drawing/2014/main" xmlns="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:a16="http://schemas.microsoft.com/office/drawing/2014/main" xmlns="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:a16="http://schemas.microsoft.com/office/drawing/2014/main" xmlns="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:a16="http://schemas.microsoft.com/office/drawing/2014/main" xmlns="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:a16="http://schemas.microsoft.com/office/drawing/2014/main" xmlns="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:a16="http://schemas.microsoft.com/office/drawing/2014/main" xmlns="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:a16="http://schemas.microsoft.com/office/drawing/2014/main" xmlns="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:a16="http://schemas.microsoft.com/office/drawing/2014/main" xmlns="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:a16="http://schemas.microsoft.com/office/drawing/2014/main" xmlns="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:a16="http://schemas.microsoft.com/office/drawing/2014/main" xmlns="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:a16="http://schemas.microsoft.com/office/drawing/2014/main" xmlns="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:a16="http://schemas.microsoft.com/office/drawing/2014/main" xmlns="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:a16="http://schemas.microsoft.com/office/drawing/2014/main" xmlns="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:a16="http://schemas.microsoft.com/office/drawing/2014/main" xmlns="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:a16="http://schemas.microsoft.com/office/drawing/2014/main" xmlns="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:a16="http://schemas.microsoft.com/office/drawing/2014/main" xmlns="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:a16="http://schemas.microsoft.com/office/drawing/2014/main" xmlns="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:a16="http://schemas.microsoft.com/office/drawing/2014/main" xmlns="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:a16="http://schemas.microsoft.com/office/drawing/2014/main" xmlns="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:a16="http://schemas.microsoft.com/office/drawing/2014/main" xmlns="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:a16="http://schemas.microsoft.com/office/drawing/2014/main" xmlns="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:a16="http://schemas.microsoft.com/office/drawing/2014/main" xmlns="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:a16="http://schemas.microsoft.com/office/drawing/2014/main" xmlns="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:a16="http://schemas.microsoft.com/office/drawing/2014/main" xmlns="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:a16="http://schemas.microsoft.com/office/drawing/2014/main" xmlns="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:a16="http://schemas.microsoft.com/office/drawing/2014/main" xmlns="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:a16="http://schemas.microsoft.com/office/drawing/2014/main" xmlns="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:a16="http://schemas.microsoft.com/office/drawing/2014/main" xmlns="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216024"/>
            <a:ext cx="9217024" cy="76470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16" y="1224136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328" y="2420888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1" y="5146493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76" y="1732663"/>
            <a:ext cx="9433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384" y="5528845"/>
            <a:ext cx="98650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0" y="5920824"/>
            <a:ext cx="11965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0" y="2852936"/>
            <a:ext cx="12192000" cy="238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  <a:tabLst>
                <a:tab pos="514350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(LAN),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(Internet).</a:t>
            </a:r>
          </a:p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750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xmlns="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xmlns="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xmlns="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xmlns="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xmlns="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xmlns="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xmlns="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xmlns="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xmlns="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xmlns="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xmlns="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xmlns="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xmlns="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xmlns="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xmlns="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xmlns="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:a16="http://schemas.microsoft.com/office/drawing/2014/main" xmlns="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:a16="http://schemas.microsoft.com/office/drawing/2014/main" xmlns="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xmlns="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xmlns="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xmlns="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xmlns="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xmlns="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xmlns="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:a16="http://schemas.microsoft.com/office/drawing/2014/main" xmlns="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:a16="http://schemas.microsoft.com/office/drawing/2014/main" xmlns="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:a16="http://schemas.microsoft.com/office/drawing/2014/main" xmlns="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:a16="http://schemas.microsoft.com/office/drawing/2014/main" xmlns="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:a16="http://schemas.microsoft.com/office/drawing/2014/main" xmlns="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:a16="http://schemas.microsoft.com/office/drawing/2014/main" xmlns="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xmlns="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:a16="http://schemas.microsoft.com/office/drawing/2014/main" xmlns="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:a16="http://schemas.microsoft.com/office/drawing/2014/main" xmlns="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xmlns="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:a16="http://schemas.microsoft.com/office/drawing/2014/main" xmlns="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:a16="http://schemas.microsoft.com/office/drawing/2014/main" xmlns="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:a16="http://schemas.microsoft.com/office/drawing/2014/main" xmlns="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:a16="http://schemas.microsoft.com/office/drawing/2014/main" xmlns="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:a16="http://schemas.microsoft.com/office/drawing/2014/main" xmlns="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:a16="http://schemas.microsoft.com/office/drawing/2014/main" xmlns="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:a16="http://schemas.microsoft.com/office/drawing/2014/main" xmlns="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:a16="http://schemas.microsoft.com/office/drawing/2014/main" xmlns="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:a16="http://schemas.microsoft.com/office/drawing/2014/main" xmlns="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:a16="http://schemas.microsoft.com/office/drawing/2014/main" xmlns="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:a16="http://schemas.microsoft.com/office/drawing/2014/main" xmlns="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xmlns="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:a16="http://schemas.microsoft.com/office/drawing/2014/main" xmlns="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:a16="http://schemas.microsoft.com/office/drawing/2014/main" xmlns="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:a16="http://schemas.microsoft.com/office/drawing/2014/main" xmlns="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:a16="http://schemas.microsoft.com/office/drawing/2014/main" xmlns="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:a16="http://schemas.microsoft.com/office/drawing/2014/main" xmlns="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:a16="http://schemas.microsoft.com/office/drawing/2014/main" xmlns="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:a16="http://schemas.microsoft.com/office/drawing/2014/main" xmlns="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:a16="http://schemas.microsoft.com/office/drawing/2014/main" xmlns="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:a16="http://schemas.microsoft.com/office/drawing/2014/main" xmlns="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:a16="http://schemas.microsoft.com/office/drawing/2014/main" xmlns="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:a16="http://schemas.microsoft.com/office/drawing/2014/main" xmlns="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:a16="http://schemas.microsoft.com/office/drawing/2014/main" xmlns="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:a16="http://schemas.microsoft.com/office/drawing/2014/main" xmlns="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:a16="http://schemas.microsoft.com/office/drawing/2014/main" xmlns="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:a16="http://schemas.microsoft.com/office/drawing/2014/main" xmlns="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:a16="http://schemas.microsoft.com/office/drawing/2014/main" xmlns="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:a16="http://schemas.microsoft.com/office/drawing/2014/main" xmlns="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:a16="http://schemas.microsoft.com/office/drawing/2014/main" xmlns="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:a16="http://schemas.microsoft.com/office/drawing/2014/main" xmlns="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:a16="http://schemas.microsoft.com/office/drawing/2014/main" xmlns="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:a16="http://schemas.microsoft.com/office/drawing/2014/main" xmlns="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:a16="http://schemas.microsoft.com/office/drawing/2014/main" xmlns="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:a16="http://schemas.microsoft.com/office/drawing/2014/main" xmlns="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xmlns="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:a16="http://schemas.microsoft.com/office/drawing/2014/main" xmlns="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:a16="http://schemas.microsoft.com/office/drawing/2014/main" xmlns="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:a16="http://schemas.microsoft.com/office/drawing/2014/main" xmlns="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:a16="http://schemas.microsoft.com/office/drawing/2014/main" xmlns="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:a16="http://schemas.microsoft.com/office/drawing/2014/main" xmlns="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:a16="http://schemas.microsoft.com/office/drawing/2014/main" xmlns="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:a16="http://schemas.microsoft.com/office/drawing/2014/main" xmlns="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:a16="http://schemas.microsoft.com/office/drawing/2014/main" xmlns="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:a16="http://schemas.microsoft.com/office/drawing/2014/main" xmlns="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:a16="http://schemas.microsoft.com/office/drawing/2014/main" xmlns="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:a16="http://schemas.microsoft.com/office/drawing/2014/main" xmlns="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:a16="http://schemas.microsoft.com/office/drawing/2014/main" xmlns="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:a16="http://schemas.microsoft.com/office/drawing/2014/main" xmlns="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:a16="http://schemas.microsoft.com/office/drawing/2014/main" xmlns="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:a16="http://schemas.microsoft.com/office/drawing/2014/main" xmlns="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:a16="http://schemas.microsoft.com/office/drawing/2014/main" xmlns="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:a16="http://schemas.microsoft.com/office/drawing/2014/main" xmlns="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:a16="http://schemas.microsoft.com/office/drawing/2014/main" xmlns="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:a16="http://schemas.microsoft.com/office/drawing/2014/main" xmlns="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:a16="http://schemas.microsoft.com/office/drawing/2014/main" xmlns="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:a16="http://schemas.microsoft.com/office/drawing/2014/main" xmlns="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:a16="http://schemas.microsoft.com/office/drawing/2014/main" xmlns="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:a16="http://schemas.microsoft.com/office/drawing/2014/main" xmlns="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:a16="http://schemas.microsoft.com/office/drawing/2014/main" xmlns="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:a16="http://schemas.microsoft.com/office/drawing/2014/main" xmlns="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:a16="http://schemas.microsoft.com/office/drawing/2014/main" xmlns="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:a16="http://schemas.microsoft.com/office/drawing/2014/main" xmlns="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:a16="http://schemas.microsoft.com/office/drawing/2014/main" xmlns="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:a16="http://schemas.microsoft.com/office/drawing/2014/main" xmlns="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:a16="http://schemas.microsoft.com/office/drawing/2014/main" xmlns="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:a16="http://schemas.microsoft.com/office/drawing/2014/main" xmlns="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:a16="http://schemas.microsoft.com/office/drawing/2014/main" xmlns="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:a16="http://schemas.microsoft.com/office/drawing/2014/main" xmlns="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:a16="http://schemas.microsoft.com/office/drawing/2014/main" xmlns="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:a16="http://schemas.microsoft.com/office/drawing/2014/main" xmlns="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:a16="http://schemas.microsoft.com/office/drawing/2014/main" xmlns="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:a16="http://schemas.microsoft.com/office/drawing/2014/main" xmlns="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:a16="http://schemas.microsoft.com/office/drawing/2014/main" xmlns="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:a16="http://schemas.microsoft.com/office/drawing/2014/main" xmlns="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:a16="http://schemas.microsoft.com/office/drawing/2014/main" xmlns="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:a16="http://schemas.microsoft.com/office/drawing/2014/main" xmlns="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:a16="http://schemas.microsoft.com/office/drawing/2014/main" xmlns="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:a16="http://schemas.microsoft.com/office/drawing/2014/main" xmlns="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:a16="http://schemas.microsoft.com/office/drawing/2014/main" xmlns="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:a16="http://schemas.microsoft.com/office/drawing/2014/main" xmlns="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:a16="http://schemas.microsoft.com/office/drawing/2014/main" xmlns="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:a16="http://schemas.microsoft.com/office/drawing/2014/main" xmlns="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:a16="http://schemas.microsoft.com/office/drawing/2014/main" xmlns="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:a16="http://schemas.microsoft.com/office/drawing/2014/main" xmlns="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Chia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5480" y="260648"/>
            <a:ext cx="921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CẤU TRÚC BÀI GIẢNG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2999656" y="4684055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39AE15-9027-4325-B643-7ADA105C8F1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801653"/>
              </p:ext>
            </p:extLst>
          </p:nvPr>
        </p:nvGraphicFramePr>
        <p:xfrm>
          <a:off x="0" y="1214422"/>
          <a:ext cx="8128000" cy="590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/>
          <p:cNvSpPr/>
          <p:nvPr/>
        </p:nvSpPr>
        <p:spPr>
          <a:xfrm>
            <a:off x="595274" y="2928934"/>
            <a:ext cx="983432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9" name="Oval 18"/>
          <p:cNvSpPr/>
          <p:nvPr/>
        </p:nvSpPr>
        <p:spPr>
          <a:xfrm>
            <a:off x="523836" y="4214818"/>
            <a:ext cx="1061129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9522" y="5500702"/>
            <a:ext cx="1000132" cy="1000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550" y="1583644"/>
            <a:ext cx="964790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xmlns="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xmlns="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xmlns="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xmlns="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xmlns="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GHÉP: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381" y="221314"/>
            <a:ext cx="9039183" cy="630314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DIỆT VIRUS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7670" r="9995" b="11426"/>
          <a:stretch/>
        </p:blipFill>
        <p:spPr>
          <a:xfrm>
            <a:off x="9480376" y="4437112"/>
            <a:ext cx="2711624" cy="182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53"/>
            <a:ext cx="2419534" cy="1879668"/>
          </a:xfrm>
          <a:prstGeom prst="rect">
            <a:avLst/>
          </a:prstGeom>
        </p:spPr>
      </p:pic>
      <p:sp>
        <p:nvSpPr>
          <p:cNvPr id="25" name="Right Arrow 24">
            <a:hlinkClick r:id="rId29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</TotalTime>
  <Words>3235</Words>
  <Application>Microsoft Office PowerPoint</Application>
  <PresentationFormat>Custom</PresentationFormat>
  <Paragraphs>730</Paragraphs>
  <Slides>33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PowerPoint Presentation</vt:lpstr>
      <vt:lpstr>MỤC TIÊU BÀI HỌC</vt:lpstr>
      <vt:lpstr>PowerPoint Presentation</vt:lpstr>
      <vt:lpstr>MỞ ĐẦU</vt:lpstr>
      <vt:lpstr>TIÊU DIỆT VIRUS CORONA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Admin</cp:lastModifiedBy>
  <cp:revision>315</cp:revision>
  <dcterms:created xsi:type="dcterms:W3CDTF">2018-03-19T17:50:48Z</dcterms:created>
  <dcterms:modified xsi:type="dcterms:W3CDTF">2026-02-04T02:49:39Z</dcterms:modified>
</cp:coreProperties>
</file>